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83" r:id="rId2"/>
    <p:sldId id="280" r:id="rId3"/>
    <p:sldId id="266" r:id="rId4"/>
    <p:sldId id="281" r:id="rId5"/>
    <p:sldId id="267" r:id="rId6"/>
    <p:sldId id="271" r:id="rId7"/>
    <p:sldId id="282" r:id="rId8"/>
    <p:sldId id="268" r:id="rId9"/>
    <p:sldId id="269" r:id="rId10"/>
    <p:sldId id="273" r:id="rId11"/>
    <p:sldId id="270" r:id="rId12"/>
    <p:sldId id="274" r:id="rId13"/>
    <p:sldId id="275" r:id="rId14"/>
    <p:sldId id="272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C4B370-A107-4C22-93ED-34FC5FEB13AE}">
          <p14:sldIdLst>
            <p14:sldId id="283"/>
            <p14:sldId id="280"/>
            <p14:sldId id="266"/>
            <p14:sldId id="281"/>
            <p14:sldId id="267"/>
            <p14:sldId id="271"/>
            <p14:sldId id="282"/>
            <p14:sldId id="268"/>
            <p14:sldId id="269"/>
            <p14:sldId id="273"/>
            <p14:sldId id="270"/>
            <p14:sldId id="274"/>
            <p14:sldId id="275"/>
            <p14:sldId id="272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045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3418" autoAdjust="0"/>
  </p:normalViewPr>
  <p:slideViewPr>
    <p:cSldViewPr>
      <p:cViewPr varScale="1">
        <p:scale>
          <a:sx n="107" d="100"/>
          <a:sy n="107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9C1D1-EB19-4B2B-98D6-0D75430BD478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8080DA-6E58-4669-A7BD-2E92DE968C85}">
      <dgm:prSet phldrT="[Text]"/>
      <dgm:spPr/>
      <dgm:t>
        <a:bodyPr/>
        <a:lstStyle/>
        <a:p>
          <a:endParaRPr lang="en-US" dirty="0"/>
        </a:p>
      </dgm:t>
    </dgm:pt>
    <dgm:pt modelId="{AA762F9B-FB2C-47D0-9D92-F728C514C31F}" type="parTrans" cxnId="{CB50E1CE-E838-43BE-85FF-9E1CA560DAC2}">
      <dgm:prSet/>
      <dgm:spPr/>
      <dgm:t>
        <a:bodyPr/>
        <a:lstStyle/>
        <a:p>
          <a:endParaRPr lang="en-US"/>
        </a:p>
      </dgm:t>
    </dgm:pt>
    <dgm:pt modelId="{66D6FE0A-BECA-4C6C-861E-A22694B9837C}" type="sibTrans" cxnId="{CB50E1CE-E838-43BE-85FF-9E1CA560DAC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10CE2D70-6472-4FF7-889F-847D87C367D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5D51C57-446F-4E2C-BC05-1D9D68D37B9D}" type="parTrans" cxnId="{534F4A6F-B3C6-4606-91FC-7C2840177670}">
      <dgm:prSet/>
      <dgm:spPr/>
      <dgm:t>
        <a:bodyPr/>
        <a:lstStyle/>
        <a:p>
          <a:endParaRPr lang="en-US"/>
        </a:p>
      </dgm:t>
    </dgm:pt>
    <dgm:pt modelId="{D4D8C000-B18A-45A1-AA57-895009A18F6E}" type="sibTrans" cxnId="{534F4A6F-B3C6-4606-91FC-7C284017767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F8FA77FC-0E70-41C9-9598-627867B9E62E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en-US" dirty="0"/>
        </a:p>
      </dgm:t>
    </dgm:pt>
    <dgm:pt modelId="{B97A401D-8954-4393-B627-237D4166CDA9}" type="parTrans" cxnId="{548665EA-8769-4E82-98CE-41AB5C3FE88E}">
      <dgm:prSet/>
      <dgm:spPr/>
      <dgm:t>
        <a:bodyPr/>
        <a:lstStyle/>
        <a:p>
          <a:endParaRPr lang="en-US"/>
        </a:p>
      </dgm:t>
    </dgm:pt>
    <dgm:pt modelId="{F2F62CFD-6895-4590-9047-E5E2BEA945A3}" type="sibTrans" cxnId="{548665EA-8769-4E82-98CE-41AB5C3FE88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718AEA92-107C-465A-A147-AA9B7E8516CD}" type="pres">
      <dgm:prSet presAssocID="{2399C1D1-EB19-4B2B-98D6-0D75430BD47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8BDDDC5-67DC-41CE-BC21-F829B8D2D475}" type="pres">
      <dgm:prSet presAssocID="{288080DA-6E58-4669-A7BD-2E92DE968C85}" presName="text1" presStyleCnt="0"/>
      <dgm:spPr/>
    </dgm:pt>
    <dgm:pt modelId="{013BB3AC-F30B-47BB-9549-5092839A63A1}" type="pres">
      <dgm:prSet presAssocID="{288080DA-6E58-4669-A7BD-2E92DE968C8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6A5E3-EB0D-4278-B7A5-7D4D4BC1C08E}" type="pres">
      <dgm:prSet presAssocID="{288080DA-6E58-4669-A7BD-2E92DE968C85}" presName="textaccent1" presStyleCnt="0"/>
      <dgm:spPr/>
    </dgm:pt>
    <dgm:pt modelId="{AF4EEB48-A96C-422D-95F8-555574AB1FF9}" type="pres">
      <dgm:prSet presAssocID="{288080DA-6E58-4669-A7BD-2E92DE968C85}" presName="accentRepeatNode" presStyleLbl="solidAlignAcc1" presStyleIdx="0" presStyleCnt="6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7B2B4111-6560-46D0-B9CE-3A636E39EE97}" type="pres">
      <dgm:prSet presAssocID="{66D6FE0A-BECA-4C6C-861E-A22694B9837C}" presName="image1" presStyleCnt="0"/>
      <dgm:spPr/>
    </dgm:pt>
    <dgm:pt modelId="{CA7E8645-B184-4A7A-AE79-55A37E2A705B}" type="pres">
      <dgm:prSet presAssocID="{66D6FE0A-BECA-4C6C-861E-A22694B9837C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ED9CB0CC-B911-4611-8409-92DD2F053F31}" type="pres">
      <dgm:prSet presAssocID="{66D6FE0A-BECA-4C6C-861E-A22694B9837C}" presName="imageaccent1" presStyleCnt="0"/>
      <dgm:spPr/>
    </dgm:pt>
    <dgm:pt modelId="{6F81361E-26FE-4377-9910-C2D9C5B5F26D}" type="pres">
      <dgm:prSet presAssocID="{66D6FE0A-BECA-4C6C-861E-A22694B9837C}" presName="accentRepeatNode" presStyleLbl="solidAlignAcc1" presStyleIdx="1" presStyleCnt="6" custFlipHor="0" custScaleX="24483" custScaleY="33917"/>
      <dgm:spPr>
        <a:solidFill>
          <a:schemeClr val="bg2">
            <a:lumMod val="25000"/>
          </a:schemeClr>
        </a:solidFill>
        <a:ln>
          <a:noFill/>
        </a:ln>
      </dgm:spPr>
    </dgm:pt>
    <dgm:pt modelId="{6651D0E7-6D4B-47B2-B37D-F375C55669A8}" type="pres">
      <dgm:prSet presAssocID="{10CE2D70-6472-4FF7-889F-847D87C367D4}" presName="text2" presStyleCnt="0"/>
      <dgm:spPr/>
    </dgm:pt>
    <dgm:pt modelId="{ED0014B4-4B35-4073-A830-049E92FC1633}" type="pres">
      <dgm:prSet presAssocID="{10CE2D70-6472-4FF7-889F-847D87C367D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99AF1-4B3F-436F-B882-3C0788589A5B}" type="pres">
      <dgm:prSet presAssocID="{10CE2D70-6472-4FF7-889F-847D87C367D4}" presName="textaccent2" presStyleCnt="0"/>
      <dgm:spPr/>
    </dgm:pt>
    <dgm:pt modelId="{304308F3-8963-44A3-BAD9-1206ED268968}" type="pres">
      <dgm:prSet presAssocID="{10CE2D70-6472-4FF7-889F-847D87C367D4}" presName="accentRepeatNode" presStyleLbl="solidAlignAcc1" presStyleIdx="2" presStyleCnt="6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F47ED742-DE1E-4B54-B15E-3F7F9205F427}" type="pres">
      <dgm:prSet presAssocID="{D4D8C000-B18A-45A1-AA57-895009A18F6E}" presName="image2" presStyleCnt="0"/>
      <dgm:spPr/>
    </dgm:pt>
    <dgm:pt modelId="{7BA6AE0E-2C47-4EA4-83D5-0C7A461E1E1C}" type="pres">
      <dgm:prSet presAssocID="{D4D8C000-B18A-45A1-AA57-895009A18F6E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C2D6C620-36A5-4FB4-896C-30E5F55C98DA}" type="pres">
      <dgm:prSet presAssocID="{D4D8C000-B18A-45A1-AA57-895009A18F6E}" presName="imageaccent2" presStyleCnt="0"/>
      <dgm:spPr/>
    </dgm:pt>
    <dgm:pt modelId="{A2C0DFC7-F683-466D-B482-DCCD1AC55436}" type="pres">
      <dgm:prSet presAssocID="{D4D8C000-B18A-45A1-AA57-895009A18F6E}" presName="accentRepeatNode" presStyleLbl="solidAlignAcc1" presStyleIdx="3" presStyleCnt="6" custFlipVert="1" custFlipHor="1" custScaleX="25658" custScaleY="21030"/>
      <dgm:spPr/>
    </dgm:pt>
    <dgm:pt modelId="{DD63D50D-59CF-437F-8EC1-88B3B3165223}" type="pres">
      <dgm:prSet presAssocID="{F8FA77FC-0E70-41C9-9598-627867B9E62E}" presName="text3" presStyleCnt="0"/>
      <dgm:spPr/>
    </dgm:pt>
    <dgm:pt modelId="{341E40D1-65D6-41BC-8C39-57EB06E59779}" type="pres">
      <dgm:prSet presAssocID="{F8FA77FC-0E70-41C9-9598-627867B9E62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81A2-0528-43DC-8EDA-5A39B28CA29A}" type="pres">
      <dgm:prSet presAssocID="{F8FA77FC-0E70-41C9-9598-627867B9E62E}" presName="textaccent3" presStyleCnt="0"/>
      <dgm:spPr/>
    </dgm:pt>
    <dgm:pt modelId="{3DA0F2EC-4F4C-4616-9B28-EAF52154467A}" type="pres">
      <dgm:prSet presAssocID="{F8FA77FC-0E70-41C9-9598-627867B9E62E}" presName="accentRepeatNode" presStyleLbl="solidAlignAcc1" presStyleIdx="4" presStyleCnt="6" custFlipVert="1" custFlipHor="1" custScaleX="19189" custScaleY="21030"/>
      <dgm:spPr>
        <a:solidFill>
          <a:schemeClr val="accent5"/>
        </a:solidFill>
        <a:ln>
          <a:solidFill>
            <a:schemeClr val="accent5"/>
          </a:solidFill>
        </a:ln>
      </dgm:spPr>
    </dgm:pt>
    <dgm:pt modelId="{22AAFACF-C485-44CF-B9B7-7DA2EE5A01D7}" type="pres">
      <dgm:prSet presAssocID="{F2F62CFD-6895-4590-9047-E5E2BEA945A3}" presName="image3" presStyleCnt="0"/>
      <dgm:spPr/>
    </dgm:pt>
    <dgm:pt modelId="{F8A6A2A3-7705-4F82-A894-D1D06C7BA784}" type="pres">
      <dgm:prSet presAssocID="{F2F62CFD-6895-4590-9047-E5E2BEA945A3}" presName="imageRepeatNode" presStyleLbl="alignAcc1" presStyleIdx="2" presStyleCnt="3" custLinFactNeighborX="-2572" custLinFactNeighborY="3885"/>
      <dgm:spPr/>
      <dgm:t>
        <a:bodyPr/>
        <a:lstStyle/>
        <a:p>
          <a:endParaRPr lang="en-US"/>
        </a:p>
      </dgm:t>
    </dgm:pt>
    <dgm:pt modelId="{5FFAEBD7-CCBB-4216-8708-EDFCB18D59A5}" type="pres">
      <dgm:prSet presAssocID="{F2F62CFD-6895-4590-9047-E5E2BEA945A3}" presName="imageaccent3" presStyleCnt="0"/>
      <dgm:spPr/>
    </dgm:pt>
    <dgm:pt modelId="{9B5B3AEA-6F22-46EB-992A-87DA07479D7D}" type="pres">
      <dgm:prSet presAssocID="{F2F62CFD-6895-4590-9047-E5E2BEA945A3}" presName="accentRepeatNode" presStyleLbl="solidAlignAcc1" presStyleIdx="5" presStyleCnt="6" custFlipHor="1" custScaleX="26443" custScaleY="21030"/>
      <dgm:spPr/>
    </dgm:pt>
  </dgm:ptLst>
  <dgm:cxnLst>
    <dgm:cxn modelId="{E12ABD92-817F-4FB0-BFF5-829CE0101BD1}" type="presOf" srcId="{F8FA77FC-0E70-41C9-9598-627867B9E62E}" destId="{341E40D1-65D6-41BC-8C39-57EB06E59779}" srcOrd="0" destOrd="0" presId="urn:microsoft.com/office/officeart/2008/layout/HexagonCluster"/>
    <dgm:cxn modelId="{06F16233-AA23-46AA-9318-57F3D587107E}" type="presOf" srcId="{2399C1D1-EB19-4B2B-98D6-0D75430BD478}" destId="{718AEA92-107C-465A-A147-AA9B7E8516CD}" srcOrd="0" destOrd="0" presId="urn:microsoft.com/office/officeart/2008/layout/HexagonCluster"/>
    <dgm:cxn modelId="{FA740CF5-A91C-454A-A14B-BFD9DBA40704}" type="presOf" srcId="{66D6FE0A-BECA-4C6C-861E-A22694B9837C}" destId="{CA7E8645-B184-4A7A-AE79-55A37E2A705B}" srcOrd="0" destOrd="0" presId="urn:microsoft.com/office/officeart/2008/layout/HexagonCluster"/>
    <dgm:cxn modelId="{BA6105AA-2523-4A01-A964-CB807F555F5C}" type="presOf" srcId="{D4D8C000-B18A-45A1-AA57-895009A18F6E}" destId="{7BA6AE0E-2C47-4EA4-83D5-0C7A461E1E1C}" srcOrd="0" destOrd="0" presId="urn:microsoft.com/office/officeart/2008/layout/HexagonCluster"/>
    <dgm:cxn modelId="{534F4A6F-B3C6-4606-91FC-7C2840177670}" srcId="{2399C1D1-EB19-4B2B-98D6-0D75430BD478}" destId="{10CE2D70-6472-4FF7-889F-847D87C367D4}" srcOrd="1" destOrd="0" parTransId="{35D51C57-446F-4E2C-BC05-1D9D68D37B9D}" sibTransId="{D4D8C000-B18A-45A1-AA57-895009A18F6E}"/>
    <dgm:cxn modelId="{548665EA-8769-4E82-98CE-41AB5C3FE88E}" srcId="{2399C1D1-EB19-4B2B-98D6-0D75430BD478}" destId="{F8FA77FC-0E70-41C9-9598-627867B9E62E}" srcOrd="2" destOrd="0" parTransId="{B97A401D-8954-4393-B627-237D4166CDA9}" sibTransId="{F2F62CFD-6895-4590-9047-E5E2BEA945A3}"/>
    <dgm:cxn modelId="{9A14E225-A60B-40A4-874A-096A7EA80528}" type="presOf" srcId="{F2F62CFD-6895-4590-9047-E5E2BEA945A3}" destId="{F8A6A2A3-7705-4F82-A894-D1D06C7BA784}" srcOrd="0" destOrd="0" presId="urn:microsoft.com/office/officeart/2008/layout/HexagonCluster"/>
    <dgm:cxn modelId="{CB50E1CE-E838-43BE-85FF-9E1CA560DAC2}" srcId="{2399C1D1-EB19-4B2B-98D6-0D75430BD478}" destId="{288080DA-6E58-4669-A7BD-2E92DE968C85}" srcOrd="0" destOrd="0" parTransId="{AA762F9B-FB2C-47D0-9D92-F728C514C31F}" sibTransId="{66D6FE0A-BECA-4C6C-861E-A22694B9837C}"/>
    <dgm:cxn modelId="{F85230CA-3B67-4B85-B11A-CE5778579293}" type="presOf" srcId="{288080DA-6E58-4669-A7BD-2E92DE968C85}" destId="{013BB3AC-F30B-47BB-9549-5092839A63A1}" srcOrd="0" destOrd="0" presId="urn:microsoft.com/office/officeart/2008/layout/HexagonCluster"/>
    <dgm:cxn modelId="{F86DB784-E909-4CC8-B489-86E9B436DD4B}" type="presOf" srcId="{10CE2D70-6472-4FF7-889F-847D87C367D4}" destId="{ED0014B4-4B35-4073-A830-049E92FC1633}" srcOrd="0" destOrd="0" presId="urn:microsoft.com/office/officeart/2008/layout/HexagonCluster"/>
    <dgm:cxn modelId="{BF4E59EE-66C5-4607-A0B9-EDA5A93F90D0}" type="presParOf" srcId="{718AEA92-107C-465A-A147-AA9B7E8516CD}" destId="{38BDDDC5-67DC-41CE-BC21-F829B8D2D475}" srcOrd="0" destOrd="0" presId="urn:microsoft.com/office/officeart/2008/layout/HexagonCluster"/>
    <dgm:cxn modelId="{6D45A073-E7C9-408B-B4B6-8A91381A699A}" type="presParOf" srcId="{38BDDDC5-67DC-41CE-BC21-F829B8D2D475}" destId="{013BB3AC-F30B-47BB-9549-5092839A63A1}" srcOrd="0" destOrd="0" presId="urn:microsoft.com/office/officeart/2008/layout/HexagonCluster"/>
    <dgm:cxn modelId="{F836E389-11C2-42F5-9C36-D49C7529116B}" type="presParOf" srcId="{718AEA92-107C-465A-A147-AA9B7E8516CD}" destId="{E566A5E3-EB0D-4278-B7A5-7D4D4BC1C08E}" srcOrd="1" destOrd="0" presId="urn:microsoft.com/office/officeart/2008/layout/HexagonCluster"/>
    <dgm:cxn modelId="{DC2F2E46-B9B5-47F1-8B4A-AA03F2954A5B}" type="presParOf" srcId="{E566A5E3-EB0D-4278-B7A5-7D4D4BC1C08E}" destId="{AF4EEB48-A96C-422D-95F8-555574AB1FF9}" srcOrd="0" destOrd="0" presId="urn:microsoft.com/office/officeart/2008/layout/HexagonCluster"/>
    <dgm:cxn modelId="{46EC5F13-A691-47DC-BA3A-34799FD37E48}" type="presParOf" srcId="{718AEA92-107C-465A-A147-AA9B7E8516CD}" destId="{7B2B4111-6560-46D0-B9CE-3A636E39EE97}" srcOrd="2" destOrd="0" presId="urn:microsoft.com/office/officeart/2008/layout/HexagonCluster"/>
    <dgm:cxn modelId="{2B29F2AC-C64A-4DFB-9F6E-435099B9F70C}" type="presParOf" srcId="{7B2B4111-6560-46D0-B9CE-3A636E39EE97}" destId="{CA7E8645-B184-4A7A-AE79-55A37E2A705B}" srcOrd="0" destOrd="0" presId="urn:microsoft.com/office/officeart/2008/layout/HexagonCluster"/>
    <dgm:cxn modelId="{2259C88D-1DC0-4225-890F-38CDC5D22918}" type="presParOf" srcId="{718AEA92-107C-465A-A147-AA9B7E8516CD}" destId="{ED9CB0CC-B911-4611-8409-92DD2F053F31}" srcOrd="3" destOrd="0" presId="urn:microsoft.com/office/officeart/2008/layout/HexagonCluster"/>
    <dgm:cxn modelId="{459A2AAF-AD2E-4A2E-83A1-D68D55F6B1ED}" type="presParOf" srcId="{ED9CB0CC-B911-4611-8409-92DD2F053F31}" destId="{6F81361E-26FE-4377-9910-C2D9C5B5F26D}" srcOrd="0" destOrd="0" presId="urn:microsoft.com/office/officeart/2008/layout/HexagonCluster"/>
    <dgm:cxn modelId="{5058735E-7569-4A80-BDEE-DD5C277E49B1}" type="presParOf" srcId="{718AEA92-107C-465A-A147-AA9B7E8516CD}" destId="{6651D0E7-6D4B-47B2-B37D-F375C55669A8}" srcOrd="4" destOrd="0" presId="urn:microsoft.com/office/officeart/2008/layout/HexagonCluster"/>
    <dgm:cxn modelId="{E0C131EC-A78D-4FDB-8081-5B3FEFC0F80C}" type="presParOf" srcId="{6651D0E7-6D4B-47B2-B37D-F375C55669A8}" destId="{ED0014B4-4B35-4073-A830-049E92FC1633}" srcOrd="0" destOrd="0" presId="urn:microsoft.com/office/officeart/2008/layout/HexagonCluster"/>
    <dgm:cxn modelId="{2AE15E49-C2AC-49B8-B19D-015B9CC62BA2}" type="presParOf" srcId="{718AEA92-107C-465A-A147-AA9B7E8516CD}" destId="{63299AF1-4B3F-436F-B882-3C0788589A5B}" srcOrd="5" destOrd="0" presId="urn:microsoft.com/office/officeart/2008/layout/HexagonCluster"/>
    <dgm:cxn modelId="{0DF6720C-9ABB-47F1-B6BB-DB83EB762263}" type="presParOf" srcId="{63299AF1-4B3F-436F-B882-3C0788589A5B}" destId="{304308F3-8963-44A3-BAD9-1206ED268968}" srcOrd="0" destOrd="0" presId="urn:microsoft.com/office/officeart/2008/layout/HexagonCluster"/>
    <dgm:cxn modelId="{4D16857F-DEC5-48DB-AEFA-A068140CF7B4}" type="presParOf" srcId="{718AEA92-107C-465A-A147-AA9B7E8516CD}" destId="{F47ED742-DE1E-4B54-B15E-3F7F9205F427}" srcOrd="6" destOrd="0" presId="urn:microsoft.com/office/officeart/2008/layout/HexagonCluster"/>
    <dgm:cxn modelId="{E73DE4D9-ADF2-421F-8104-356AAD3598B1}" type="presParOf" srcId="{F47ED742-DE1E-4B54-B15E-3F7F9205F427}" destId="{7BA6AE0E-2C47-4EA4-83D5-0C7A461E1E1C}" srcOrd="0" destOrd="0" presId="urn:microsoft.com/office/officeart/2008/layout/HexagonCluster"/>
    <dgm:cxn modelId="{C596B542-D9AC-45A3-82D6-9148B67D2B6B}" type="presParOf" srcId="{718AEA92-107C-465A-A147-AA9B7E8516CD}" destId="{C2D6C620-36A5-4FB4-896C-30E5F55C98DA}" srcOrd="7" destOrd="0" presId="urn:microsoft.com/office/officeart/2008/layout/HexagonCluster"/>
    <dgm:cxn modelId="{F8ED1745-2DD6-468A-8DC6-C356589A7EC5}" type="presParOf" srcId="{C2D6C620-36A5-4FB4-896C-30E5F55C98DA}" destId="{A2C0DFC7-F683-466D-B482-DCCD1AC55436}" srcOrd="0" destOrd="0" presId="urn:microsoft.com/office/officeart/2008/layout/HexagonCluster"/>
    <dgm:cxn modelId="{D8291057-0931-4456-A888-CB43C196CD33}" type="presParOf" srcId="{718AEA92-107C-465A-A147-AA9B7E8516CD}" destId="{DD63D50D-59CF-437F-8EC1-88B3B3165223}" srcOrd="8" destOrd="0" presId="urn:microsoft.com/office/officeart/2008/layout/HexagonCluster"/>
    <dgm:cxn modelId="{C9A26E30-6724-4C1A-83AC-D8CB4251B2E4}" type="presParOf" srcId="{DD63D50D-59CF-437F-8EC1-88B3B3165223}" destId="{341E40D1-65D6-41BC-8C39-57EB06E59779}" srcOrd="0" destOrd="0" presId="urn:microsoft.com/office/officeart/2008/layout/HexagonCluster"/>
    <dgm:cxn modelId="{5F59EBAC-AF28-4DB7-8659-5022D28823CA}" type="presParOf" srcId="{718AEA92-107C-465A-A147-AA9B7E8516CD}" destId="{B73081A2-0528-43DC-8EDA-5A39B28CA29A}" srcOrd="9" destOrd="0" presId="urn:microsoft.com/office/officeart/2008/layout/HexagonCluster"/>
    <dgm:cxn modelId="{F9BB5903-0FB2-4A4F-8E66-62459C7A8A9B}" type="presParOf" srcId="{B73081A2-0528-43DC-8EDA-5A39B28CA29A}" destId="{3DA0F2EC-4F4C-4616-9B28-EAF52154467A}" srcOrd="0" destOrd="0" presId="urn:microsoft.com/office/officeart/2008/layout/HexagonCluster"/>
    <dgm:cxn modelId="{756E60AF-7384-432F-84C3-59B1A971B995}" type="presParOf" srcId="{718AEA92-107C-465A-A147-AA9B7E8516CD}" destId="{22AAFACF-C485-44CF-B9B7-7DA2EE5A01D7}" srcOrd="10" destOrd="0" presId="urn:microsoft.com/office/officeart/2008/layout/HexagonCluster"/>
    <dgm:cxn modelId="{C418AF2C-2799-4C54-AF53-73651EF2C983}" type="presParOf" srcId="{22AAFACF-C485-44CF-B9B7-7DA2EE5A01D7}" destId="{F8A6A2A3-7705-4F82-A894-D1D06C7BA784}" srcOrd="0" destOrd="0" presId="urn:microsoft.com/office/officeart/2008/layout/HexagonCluster"/>
    <dgm:cxn modelId="{F6CD1C48-A308-495B-972C-F6936146DFC4}" type="presParOf" srcId="{718AEA92-107C-465A-A147-AA9B7E8516CD}" destId="{5FFAEBD7-CCBB-4216-8708-EDFCB18D59A5}" srcOrd="11" destOrd="0" presId="urn:microsoft.com/office/officeart/2008/layout/HexagonCluster"/>
    <dgm:cxn modelId="{F4339BDB-809D-46ED-9F4A-AEA6D5A2B18D}" type="presParOf" srcId="{5FFAEBD7-CCBB-4216-8708-EDFCB18D59A5}" destId="{9B5B3AEA-6F22-46EB-992A-87DA07479D7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57A79-CEF2-416D-A44A-1FCBF1AF00C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08774B9-681A-41CD-9978-79DEC211D0EA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Franklin Gothic Heavy" pitchFamily="34" charset="0"/>
            </a:rPr>
            <a:t>Pulses</a:t>
          </a:r>
          <a:endParaRPr lang="en-US" dirty="0">
            <a:solidFill>
              <a:sysClr val="windowText" lastClr="000000"/>
            </a:solidFill>
            <a:latin typeface="Franklin Gothic Heavy" pitchFamily="34" charset="0"/>
          </a:endParaRPr>
        </a:p>
      </dgm:t>
    </dgm:pt>
    <dgm:pt modelId="{2DA34E03-3EA4-4BCD-85B9-DC3A538B918D}" type="parTrans" cxnId="{3B5BFB00-8E0C-4902-964D-49F14590CEF6}">
      <dgm:prSet/>
      <dgm:spPr/>
      <dgm:t>
        <a:bodyPr/>
        <a:lstStyle/>
        <a:p>
          <a:endParaRPr lang="en-US"/>
        </a:p>
      </dgm:t>
    </dgm:pt>
    <dgm:pt modelId="{624181B3-382A-4A9B-80E5-BCB001183D2E}" type="sibTrans" cxnId="{3B5BFB00-8E0C-4902-964D-49F14590CEF6}">
      <dgm:prSet/>
      <dgm:spPr/>
      <dgm:t>
        <a:bodyPr/>
        <a:lstStyle/>
        <a:p>
          <a:endParaRPr lang="en-US"/>
        </a:p>
      </dgm:t>
    </dgm:pt>
    <dgm:pt modelId="{24F5C236-95E7-46AC-87B4-BDCBD836E767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Franklin Gothic Heavy" pitchFamily="34" charset="0"/>
            </a:rPr>
            <a:t>Protein</a:t>
          </a:r>
          <a:endParaRPr lang="en-US" dirty="0">
            <a:solidFill>
              <a:sysClr val="windowText" lastClr="000000"/>
            </a:solidFill>
            <a:latin typeface="Franklin Gothic Heavy" pitchFamily="34" charset="0"/>
          </a:endParaRPr>
        </a:p>
      </dgm:t>
    </dgm:pt>
    <dgm:pt modelId="{F4F0D6A2-8899-45DC-9B1E-C2C636B1029A}" type="parTrans" cxnId="{B613CFB2-EB9C-4732-9502-8AA39FA379B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E7776E8-4E83-43A0-A463-4DAF0FF16B23}" type="sibTrans" cxnId="{B613CFB2-EB9C-4732-9502-8AA39FA379BE}">
      <dgm:prSet/>
      <dgm:spPr/>
      <dgm:t>
        <a:bodyPr/>
        <a:lstStyle/>
        <a:p>
          <a:endParaRPr lang="en-US"/>
        </a:p>
      </dgm:t>
    </dgm:pt>
    <dgm:pt modelId="{1B1CAF54-35C0-49F9-BA63-93E9C3278027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Franklin Gothic Heavy" pitchFamily="34" charset="0"/>
            </a:rPr>
            <a:t>Fiber</a:t>
          </a:r>
          <a:endParaRPr lang="en-US" dirty="0">
            <a:solidFill>
              <a:sysClr val="windowText" lastClr="000000"/>
            </a:solidFill>
            <a:latin typeface="Franklin Gothic Heavy" pitchFamily="34" charset="0"/>
          </a:endParaRPr>
        </a:p>
      </dgm:t>
    </dgm:pt>
    <dgm:pt modelId="{46E299C8-4F01-4E9D-83D0-EA36287C3A55}" type="parTrans" cxnId="{7A4109BC-3DBE-4CD9-B79E-57267F56D0B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D201CD5-DE1B-426A-A048-0D98C7CF6697}" type="sibTrans" cxnId="{7A4109BC-3DBE-4CD9-B79E-57267F56D0B1}">
      <dgm:prSet/>
      <dgm:spPr/>
      <dgm:t>
        <a:bodyPr/>
        <a:lstStyle/>
        <a:p>
          <a:endParaRPr lang="en-US"/>
        </a:p>
      </dgm:t>
    </dgm:pt>
    <dgm:pt modelId="{DC5B85BF-4316-43A5-BF1F-EBA92AF3CBC1}">
      <dgm:prSet phldrT="[Text]"/>
      <dgm:spPr>
        <a:solidFill>
          <a:srgbClr val="B59045"/>
        </a:solidFill>
      </dgm:spPr>
      <dgm:t>
        <a:bodyPr/>
        <a:lstStyle/>
        <a:p>
          <a:r>
            <a:rPr lang="en-US" b="0" dirty="0" smtClean="0">
              <a:solidFill>
                <a:sysClr val="windowText" lastClr="000000"/>
              </a:solidFill>
              <a:latin typeface="Franklin Gothic Heavy" pitchFamily="34" charset="0"/>
            </a:rPr>
            <a:t>Mi</a:t>
          </a:r>
          <a:r>
            <a:rPr lang="en-US" dirty="0" smtClean="0">
              <a:solidFill>
                <a:sysClr val="windowText" lastClr="000000"/>
              </a:solidFill>
              <a:latin typeface="Franklin Gothic Heavy" pitchFamily="34" charset="0"/>
            </a:rPr>
            <a:t>nerals</a:t>
          </a:r>
          <a:endParaRPr lang="en-US" dirty="0">
            <a:solidFill>
              <a:sysClr val="windowText" lastClr="000000"/>
            </a:solidFill>
            <a:latin typeface="Franklin Gothic Heavy" pitchFamily="34" charset="0"/>
          </a:endParaRPr>
        </a:p>
      </dgm:t>
    </dgm:pt>
    <dgm:pt modelId="{F07B4164-7942-481A-ABD2-4D7917A12594}" type="parTrans" cxnId="{20ED8265-81EA-4AEE-A46B-2001CC7AA9C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CD70955-B1C5-49C3-872F-BCB8204CC0C7}" type="sibTrans" cxnId="{20ED8265-81EA-4AEE-A46B-2001CC7AA9C6}">
      <dgm:prSet/>
      <dgm:spPr/>
      <dgm:t>
        <a:bodyPr/>
        <a:lstStyle/>
        <a:p>
          <a:endParaRPr lang="en-US"/>
        </a:p>
      </dgm:t>
    </dgm:pt>
    <dgm:pt modelId="{5664E379-714A-464A-B507-7FDAA624E510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Franklin Gothic Heavy" pitchFamily="34" charset="0"/>
            </a:rPr>
            <a:t>Vitamins</a:t>
          </a:r>
          <a:endParaRPr lang="en-US" dirty="0">
            <a:solidFill>
              <a:sysClr val="windowText" lastClr="000000"/>
            </a:solidFill>
            <a:latin typeface="Franklin Gothic Heavy" pitchFamily="34" charset="0"/>
          </a:endParaRPr>
        </a:p>
      </dgm:t>
    </dgm:pt>
    <dgm:pt modelId="{CA6531C9-9AAD-469C-9DAD-1E7532FD0ADC}" type="parTrans" cxnId="{7BB842F9-1DF3-4AA0-A49B-2BBAF637469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06399EE-0F64-422E-9EEE-E6BAFC47805E}" type="sibTrans" cxnId="{7BB842F9-1DF3-4AA0-A49B-2BBAF6374695}">
      <dgm:prSet/>
      <dgm:spPr/>
      <dgm:t>
        <a:bodyPr/>
        <a:lstStyle/>
        <a:p>
          <a:endParaRPr lang="en-US"/>
        </a:p>
      </dgm:t>
    </dgm:pt>
    <dgm:pt modelId="{7C37FC45-C4B5-491A-8ADF-2B261C9330B5}" type="pres">
      <dgm:prSet presAssocID="{DE657A79-CEF2-416D-A44A-1FCBF1AF00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075B88-9504-4CC3-B9C1-47A033D294C4}" type="pres">
      <dgm:prSet presAssocID="{708774B9-681A-41CD-9978-79DEC211D0EA}" presName="centerShape" presStyleLbl="node0" presStyleIdx="0" presStyleCnt="1" custLinFactNeighborX="-1709" custLinFactNeighborY="-18651"/>
      <dgm:spPr/>
      <dgm:t>
        <a:bodyPr/>
        <a:lstStyle/>
        <a:p>
          <a:endParaRPr lang="en-US"/>
        </a:p>
      </dgm:t>
    </dgm:pt>
    <dgm:pt modelId="{52E39783-DD3F-4C68-A12A-E83AB412FB68}" type="pres">
      <dgm:prSet presAssocID="{F4F0D6A2-8899-45DC-9B1E-C2C636B1029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789D213-CE66-4D5F-A5F4-CEC864A778CC}" type="pres">
      <dgm:prSet presAssocID="{24F5C236-95E7-46AC-87B4-BDCBD836E767}" presName="node" presStyleLbl="node1" presStyleIdx="0" presStyleCnt="4" custAng="19863518" custRadScaleRad="62529" custRadScaleInc="-39817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9F20B708-147B-4FB2-B2D9-070B3016AEFC}" type="pres">
      <dgm:prSet presAssocID="{46E299C8-4F01-4E9D-83D0-EA36287C3A5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BF958A1B-90CA-446E-9965-091C2F9C117B}" type="pres">
      <dgm:prSet presAssocID="{1B1CAF54-35C0-49F9-BA63-93E9C3278027}" presName="node" presStyleLbl="node1" presStyleIdx="1" presStyleCnt="4" custAng="2247255" custRadScaleRad="104068" custRadScaleInc="-25051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2F2B94E1-0102-4636-8EE2-FAEEA5A017D5}" type="pres">
      <dgm:prSet presAssocID="{F07B4164-7942-481A-ABD2-4D7917A1259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9797124-552F-4A04-9299-4950D4BB58E1}" type="pres">
      <dgm:prSet presAssocID="{DC5B85BF-4316-43A5-BF1F-EBA92AF3CBC1}" presName="node" presStyleLbl="node1" presStyleIdx="2" presStyleCnt="4" custAng="19686071" custRadScaleRad="98498" custRadScaleInc="11663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C1ED38DE-460F-4B9D-A348-AA78CC64B248}" type="pres">
      <dgm:prSet presAssocID="{CA6531C9-9AAD-469C-9DAD-1E7532FD0AD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BB21ABF-EEB0-4A73-997C-F79C18880CDF}" type="pres">
      <dgm:prSet presAssocID="{5664E379-714A-464A-B507-7FDAA624E510}" presName="node" presStyleLbl="node1" presStyleIdx="3" presStyleCnt="4" custAng="1653755" custRadScaleRad="61542" custRadScaleInc="39087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</dgm:ptLst>
  <dgm:cxnLst>
    <dgm:cxn modelId="{94A85E30-2924-4B34-8025-A04CB51DF91B}" type="presOf" srcId="{46E299C8-4F01-4E9D-83D0-EA36287C3A55}" destId="{9F20B708-147B-4FB2-B2D9-070B3016AEFC}" srcOrd="0" destOrd="0" presId="urn:microsoft.com/office/officeart/2005/8/layout/radial4"/>
    <dgm:cxn modelId="{AF77F777-73E1-44CB-AEF9-99702E4BF0E8}" type="presOf" srcId="{DC5B85BF-4316-43A5-BF1F-EBA92AF3CBC1}" destId="{C9797124-552F-4A04-9299-4950D4BB58E1}" srcOrd="0" destOrd="0" presId="urn:microsoft.com/office/officeart/2005/8/layout/radial4"/>
    <dgm:cxn modelId="{7A4109BC-3DBE-4CD9-B79E-57267F56D0B1}" srcId="{708774B9-681A-41CD-9978-79DEC211D0EA}" destId="{1B1CAF54-35C0-49F9-BA63-93E9C3278027}" srcOrd="1" destOrd="0" parTransId="{46E299C8-4F01-4E9D-83D0-EA36287C3A55}" sibTransId="{9D201CD5-DE1B-426A-A048-0D98C7CF6697}"/>
    <dgm:cxn modelId="{5325F84F-3EDE-4509-AB4E-CA7DD91C8DDD}" type="presOf" srcId="{708774B9-681A-41CD-9978-79DEC211D0EA}" destId="{A8075B88-9504-4CC3-B9C1-47A033D294C4}" srcOrd="0" destOrd="0" presId="urn:microsoft.com/office/officeart/2005/8/layout/radial4"/>
    <dgm:cxn modelId="{7969CC98-3796-4637-90CD-1B8329123890}" type="presOf" srcId="{CA6531C9-9AAD-469C-9DAD-1E7532FD0ADC}" destId="{C1ED38DE-460F-4B9D-A348-AA78CC64B248}" srcOrd="0" destOrd="0" presId="urn:microsoft.com/office/officeart/2005/8/layout/radial4"/>
    <dgm:cxn modelId="{72E51851-099A-4A14-8C97-C4777B2AC5B1}" type="presOf" srcId="{F4F0D6A2-8899-45DC-9B1E-C2C636B1029A}" destId="{52E39783-DD3F-4C68-A12A-E83AB412FB68}" srcOrd="0" destOrd="0" presId="urn:microsoft.com/office/officeart/2005/8/layout/radial4"/>
    <dgm:cxn modelId="{51580573-E323-4106-93F5-A661B685C032}" type="presOf" srcId="{1B1CAF54-35C0-49F9-BA63-93E9C3278027}" destId="{BF958A1B-90CA-446E-9965-091C2F9C117B}" srcOrd="0" destOrd="0" presId="urn:microsoft.com/office/officeart/2005/8/layout/radial4"/>
    <dgm:cxn modelId="{00604279-86E5-4E8B-9311-345EA3F908D3}" type="presOf" srcId="{DE657A79-CEF2-416D-A44A-1FCBF1AF00CB}" destId="{7C37FC45-C4B5-491A-8ADF-2B261C9330B5}" srcOrd="0" destOrd="0" presId="urn:microsoft.com/office/officeart/2005/8/layout/radial4"/>
    <dgm:cxn modelId="{7374F8B6-26AC-4D8C-A09E-4B7AE8130CC0}" type="presOf" srcId="{5664E379-714A-464A-B507-7FDAA624E510}" destId="{8BB21ABF-EEB0-4A73-997C-F79C18880CDF}" srcOrd="0" destOrd="0" presId="urn:microsoft.com/office/officeart/2005/8/layout/radial4"/>
    <dgm:cxn modelId="{7BB842F9-1DF3-4AA0-A49B-2BBAF6374695}" srcId="{708774B9-681A-41CD-9978-79DEC211D0EA}" destId="{5664E379-714A-464A-B507-7FDAA624E510}" srcOrd="3" destOrd="0" parTransId="{CA6531C9-9AAD-469C-9DAD-1E7532FD0ADC}" sibTransId="{F06399EE-0F64-422E-9EEE-E6BAFC47805E}"/>
    <dgm:cxn modelId="{42D7EE1B-9906-4F00-B090-BDBB409109E4}" type="presOf" srcId="{F07B4164-7942-481A-ABD2-4D7917A12594}" destId="{2F2B94E1-0102-4636-8EE2-FAEEA5A017D5}" srcOrd="0" destOrd="0" presId="urn:microsoft.com/office/officeart/2005/8/layout/radial4"/>
    <dgm:cxn modelId="{B613CFB2-EB9C-4732-9502-8AA39FA379BE}" srcId="{708774B9-681A-41CD-9978-79DEC211D0EA}" destId="{24F5C236-95E7-46AC-87B4-BDCBD836E767}" srcOrd="0" destOrd="0" parTransId="{F4F0D6A2-8899-45DC-9B1E-C2C636B1029A}" sibTransId="{4E7776E8-4E83-43A0-A463-4DAF0FF16B23}"/>
    <dgm:cxn modelId="{20ED8265-81EA-4AEE-A46B-2001CC7AA9C6}" srcId="{708774B9-681A-41CD-9978-79DEC211D0EA}" destId="{DC5B85BF-4316-43A5-BF1F-EBA92AF3CBC1}" srcOrd="2" destOrd="0" parTransId="{F07B4164-7942-481A-ABD2-4D7917A12594}" sibTransId="{FCD70955-B1C5-49C3-872F-BCB8204CC0C7}"/>
    <dgm:cxn modelId="{3B5BFB00-8E0C-4902-964D-49F14590CEF6}" srcId="{DE657A79-CEF2-416D-A44A-1FCBF1AF00CB}" destId="{708774B9-681A-41CD-9978-79DEC211D0EA}" srcOrd="0" destOrd="0" parTransId="{2DA34E03-3EA4-4BCD-85B9-DC3A538B918D}" sibTransId="{624181B3-382A-4A9B-80E5-BCB001183D2E}"/>
    <dgm:cxn modelId="{4592C1F9-8FA9-4654-9B3D-FC2162AC7F24}" type="presOf" srcId="{24F5C236-95E7-46AC-87B4-BDCBD836E767}" destId="{8789D213-CE66-4D5F-A5F4-CEC864A778CC}" srcOrd="0" destOrd="0" presId="urn:microsoft.com/office/officeart/2005/8/layout/radial4"/>
    <dgm:cxn modelId="{4A095655-C823-4EC9-8372-ED8209636E61}" type="presParOf" srcId="{7C37FC45-C4B5-491A-8ADF-2B261C9330B5}" destId="{A8075B88-9504-4CC3-B9C1-47A033D294C4}" srcOrd="0" destOrd="0" presId="urn:microsoft.com/office/officeart/2005/8/layout/radial4"/>
    <dgm:cxn modelId="{52187711-E884-4E12-B009-502EA99780C4}" type="presParOf" srcId="{7C37FC45-C4B5-491A-8ADF-2B261C9330B5}" destId="{52E39783-DD3F-4C68-A12A-E83AB412FB68}" srcOrd="1" destOrd="0" presId="urn:microsoft.com/office/officeart/2005/8/layout/radial4"/>
    <dgm:cxn modelId="{66EFA697-5E96-44AE-9818-8F09D5F0A1E7}" type="presParOf" srcId="{7C37FC45-C4B5-491A-8ADF-2B261C9330B5}" destId="{8789D213-CE66-4D5F-A5F4-CEC864A778CC}" srcOrd="2" destOrd="0" presId="urn:microsoft.com/office/officeart/2005/8/layout/radial4"/>
    <dgm:cxn modelId="{46262504-A660-439A-B886-CA54C7732A50}" type="presParOf" srcId="{7C37FC45-C4B5-491A-8ADF-2B261C9330B5}" destId="{9F20B708-147B-4FB2-B2D9-070B3016AEFC}" srcOrd="3" destOrd="0" presId="urn:microsoft.com/office/officeart/2005/8/layout/radial4"/>
    <dgm:cxn modelId="{967E6E86-F56E-44C4-A092-AA7025621612}" type="presParOf" srcId="{7C37FC45-C4B5-491A-8ADF-2B261C9330B5}" destId="{BF958A1B-90CA-446E-9965-091C2F9C117B}" srcOrd="4" destOrd="0" presId="urn:microsoft.com/office/officeart/2005/8/layout/radial4"/>
    <dgm:cxn modelId="{00D99141-15F7-4689-BC77-C6D5D8070A5F}" type="presParOf" srcId="{7C37FC45-C4B5-491A-8ADF-2B261C9330B5}" destId="{2F2B94E1-0102-4636-8EE2-FAEEA5A017D5}" srcOrd="5" destOrd="0" presId="urn:microsoft.com/office/officeart/2005/8/layout/radial4"/>
    <dgm:cxn modelId="{454A2EDE-38F3-4604-8AE8-715B0C27D37F}" type="presParOf" srcId="{7C37FC45-C4B5-491A-8ADF-2B261C9330B5}" destId="{C9797124-552F-4A04-9299-4950D4BB58E1}" srcOrd="6" destOrd="0" presId="urn:microsoft.com/office/officeart/2005/8/layout/radial4"/>
    <dgm:cxn modelId="{7EA67C59-A5A4-4C6C-92E7-3418F489D706}" type="presParOf" srcId="{7C37FC45-C4B5-491A-8ADF-2B261C9330B5}" destId="{C1ED38DE-460F-4B9D-A348-AA78CC64B248}" srcOrd="7" destOrd="0" presId="urn:microsoft.com/office/officeart/2005/8/layout/radial4"/>
    <dgm:cxn modelId="{1BA1C6A3-6787-4269-9BC4-DCD5977F58EC}" type="presParOf" srcId="{7C37FC45-C4B5-491A-8ADF-2B261C9330B5}" destId="{8BB21ABF-EEB0-4A73-997C-F79C18880CD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98AB0-9190-443A-A63D-DB0684BDFA99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94A0FEC-75B7-4BBB-8C04-80326C552D6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Franklin Gothic Heavy" pitchFamily="34" charset="0"/>
            </a:rPr>
            <a:t>Vegetable Group</a:t>
          </a:r>
          <a:endParaRPr lang="en-US" sz="3600" dirty="0">
            <a:solidFill>
              <a:schemeClr val="tx1"/>
            </a:solidFill>
            <a:latin typeface="Franklin Gothic Heavy" pitchFamily="34" charset="0"/>
          </a:endParaRPr>
        </a:p>
      </dgm:t>
    </dgm:pt>
    <dgm:pt modelId="{F8A6AB2B-00D7-4FA1-8773-796B4FB13142}" type="parTrans" cxnId="{D379682D-93F8-424B-B980-0C0D4AE57B89}">
      <dgm:prSet/>
      <dgm:spPr/>
      <dgm:t>
        <a:bodyPr/>
        <a:lstStyle/>
        <a:p>
          <a:endParaRPr lang="en-US"/>
        </a:p>
      </dgm:t>
    </dgm:pt>
    <dgm:pt modelId="{D541D394-BE96-404A-A24C-01A4D560343E}" type="sibTrans" cxnId="{D379682D-93F8-424B-B980-0C0D4AE57B89}">
      <dgm:prSet/>
      <dgm:spPr/>
      <dgm:t>
        <a:bodyPr/>
        <a:lstStyle/>
        <a:p>
          <a:endParaRPr lang="en-US"/>
        </a:p>
      </dgm:t>
    </dgm:pt>
    <dgm:pt modelId="{14FDC86E-616E-470D-91B4-5A6503E860C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ctr"/>
          <a:endParaRPr lang="en-US" sz="3200" dirty="0">
            <a:latin typeface="Franklin Gothic Heavy" pitchFamily="34" charset="0"/>
          </a:endParaRPr>
        </a:p>
      </dgm:t>
    </dgm:pt>
    <dgm:pt modelId="{86DD00D2-564E-4D31-80EE-D832DC5CE864}" type="parTrans" cxnId="{5BC37A14-1AC9-4DB5-BC6B-8FB319DA8A16}">
      <dgm:prSet/>
      <dgm:spPr/>
      <dgm:t>
        <a:bodyPr/>
        <a:lstStyle/>
        <a:p>
          <a:endParaRPr lang="en-US"/>
        </a:p>
      </dgm:t>
    </dgm:pt>
    <dgm:pt modelId="{BE4B77E5-D49A-4599-8676-BE776EDFC557}" type="sibTrans" cxnId="{5BC37A14-1AC9-4DB5-BC6B-8FB319DA8A16}">
      <dgm:prSet/>
      <dgm:spPr/>
      <dgm:t>
        <a:bodyPr/>
        <a:lstStyle/>
        <a:p>
          <a:endParaRPr lang="en-US"/>
        </a:p>
      </dgm:t>
    </dgm:pt>
    <dgm:pt modelId="{C96AD224-A703-4191-A1FD-CBA3FB78053C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Franklin Gothic Heavy" pitchFamily="34" charset="0"/>
            </a:rPr>
            <a:t>Protein</a:t>
          </a:r>
        </a:p>
        <a:p>
          <a:r>
            <a:rPr lang="en-US" sz="3600" dirty="0" smtClean="0">
              <a:solidFill>
                <a:schemeClr val="tx1"/>
              </a:solidFill>
              <a:latin typeface="Franklin Gothic Heavy" pitchFamily="34" charset="0"/>
            </a:rPr>
            <a:t>Group</a:t>
          </a:r>
          <a:endParaRPr lang="en-US" sz="3600" dirty="0">
            <a:solidFill>
              <a:schemeClr val="tx1"/>
            </a:solidFill>
            <a:latin typeface="Franklin Gothic Heavy" pitchFamily="34" charset="0"/>
          </a:endParaRPr>
        </a:p>
      </dgm:t>
    </dgm:pt>
    <dgm:pt modelId="{2A889B5C-DD26-4BD0-8FF2-3035195B1CE5}" type="parTrans" cxnId="{09AFCD3B-B75C-4A89-BD1D-5012AD76A31F}">
      <dgm:prSet/>
      <dgm:spPr/>
      <dgm:t>
        <a:bodyPr/>
        <a:lstStyle/>
        <a:p>
          <a:endParaRPr lang="en-US"/>
        </a:p>
      </dgm:t>
    </dgm:pt>
    <dgm:pt modelId="{88B19C32-506D-4425-82B6-8DBF56D9FA59}" type="sibTrans" cxnId="{09AFCD3B-B75C-4A89-BD1D-5012AD76A31F}">
      <dgm:prSet/>
      <dgm:spPr/>
      <dgm:t>
        <a:bodyPr/>
        <a:lstStyle/>
        <a:p>
          <a:endParaRPr lang="en-US"/>
        </a:p>
      </dgm:t>
    </dgm:pt>
    <dgm:pt modelId="{73CDEFA8-120B-4DEE-A1B6-E660A869363A}">
      <dgm:prSet phldrT="[Text]"/>
      <dgm:spPr/>
      <dgm:t>
        <a:bodyPr/>
        <a:lstStyle/>
        <a:p>
          <a:pPr algn="ctr"/>
          <a:endParaRPr lang="en-US" dirty="0">
            <a:latin typeface="Franklin Gothic Heavy" pitchFamily="34" charset="0"/>
          </a:endParaRPr>
        </a:p>
      </dgm:t>
    </dgm:pt>
    <dgm:pt modelId="{4E72E897-5BA2-4340-89C1-5F27DA0368DC}" type="parTrans" cxnId="{7F50DD7F-7F24-4593-83A3-D63CC804B90B}">
      <dgm:prSet/>
      <dgm:spPr/>
      <dgm:t>
        <a:bodyPr/>
        <a:lstStyle/>
        <a:p>
          <a:endParaRPr lang="en-US"/>
        </a:p>
      </dgm:t>
    </dgm:pt>
    <dgm:pt modelId="{8C202183-15B6-4F84-B27C-398291BC2749}" type="sibTrans" cxnId="{7F50DD7F-7F24-4593-83A3-D63CC804B90B}">
      <dgm:prSet/>
      <dgm:spPr/>
      <dgm:t>
        <a:bodyPr/>
        <a:lstStyle/>
        <a:p>
          <a:endParaRPr lang="en-US"/>
        </a:p>
      </dgm:t>
    </dgm:pt>
    <dgm:pt modelId="{28174023-FA4F-4A41-8203-66085B7FE027}" type="pres">
      <dgm:prSet presAssocID="{ADF98AB0-9190-443A-A63D-DB0684BDFA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9ADD4-E0EB-472F-8B24-33D184DC4629}" type="pres">
      <dgm:prSet presAssocID="{A94A0FEC-75B7-4BBB-8C04-80326C552D6F}" presName="linNode" presStyleCnt="0"/>
      <dgm:spPr/>
    </dgm:pt>
    <dgm:pt modelId="{30B291D9-62FD-4FC2-ACBC-FE516D2E69D8}" type="pres">
      <dgm:prSet presAssocID="{A94A0FEC-75B7-4BBB-8C04-80326C552D6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53419-060B-4794-AF2D-1A58108B7C06}" type="pres">
      <dgm:prSet presAssocID="{A94A0FEC-75B7-4BBB-8C04-80326C552D6F}" presName="descendantText" presStyleLbl="alignAccFollowNode1" presStyleIdx="0" presStyleCnt="2" custScaleX="90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3237B-4EEA-4C9F-BD66-EFBA455714F9}" type="pres">
      <dgm:prSet presAssocID="{D541D394-BE96-404A-A24C-01A4D560343E}" presName="sp" presStyleCnt="0"/>
      <dgm:spPr/>
    </dgm:pt>
    <dgm:pt modelId="{EE3C8BC7-6DC9-4F1A-96E2-9F42FADC4CB9}" type="pres">
      <dgm:prSet presAssocID="{C96AD224-A703-4191-A1FD-CBA3FB78053C}" presName="linNode" presStyleCnt="0"/>
      <dgm:spPr/>
    </dgm:pt>
    <dgm:pt modelId="{81AAF00B-5DC0-422C-99B3-697DE5FE47B2}" type="pres">
      <dgm:prSet presAssocID="{C96AD224-A703-4191-A1FD-CBA3FB78053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898E5-3CE8-4080-8C24-032DB4A9203A}" type="pres">
      <dgm:prSet presAssocID="{C96AD224-A703-4191-A1FD-CBA3FB78053C}" presName="descendantText" presStyleLbl="alignAccFollowNode1" presStyleIdx="1" presStyleCnt="2" custScaleX="90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37A14-1AC9-4DB5-BC6B-8FB319DA8A16}" srcId="{A94A0FEC-75B7-4BBB-8C04-80326C552D6F}" destId="{14FDC86E-616E-470D-91B4-5A6503E860CC}" srcOrd="0" destOrd="0" parTransId="{86DD00D2-564E-4D31-80EE-D832DC5CE864}" sibTransId="{BE4B77E5-D49A-4599-8676-BE776EDFC557}"/>
    <dgm:cxn modelId="{ADBD0684-18CB-478E-82C5-7C0B07CA9B7F}" type="presOf" srcId="{A94A0FEC-75B7-4BBB-8C04-80326C552D6F}" destId="{30B291D9-62FD-4FC2-ACBC-FE516D2E69D8}" srcOrd="0" destOrd="0" presId="urn:microsoft.com/office/officeart/2005/8/layout/vList5"/>
    <dgm:cxn modelId="{D379682D-93F8-424B-B980-0C0D4AE57B89}" srcId="{ADF98AB0-9190-443A-A63D-DB0684BDFA99}" destId="{A94A0FEC-75B7-4BBB-8C04-80326C552D6F}" srcOrd="0" destOrd="0" parTransId="{F8A6AB2B-00D7-4FA1-8773-796B4FB13142}" sibTransId="{D541D394-BE96-404A-A24C-01A4D560343E}"/>
    <dgm:cxn modelId="{8C569A13-EC6D-4266-8A77-4718417E40EB}" type="presOf" srcId="{C96AD224-A703-4191-A1FD-CBA3FB78053C}" destId="{81AAF00B-5DC0-422C-99B3-697DE5FE47B2}" srcOrd="0" destOrd="0" presId="urn:microsoft.com/office/officeart/2005/8/layout/vList5"/>
    <dgm:cxn modelId="{09AFCD3B-B75C-4A89-BD1D-5012AD76A31F}" srcId="{ADF98AB0-9190-443A-A63D-DB0684BDFA99}" destId="{C96AD224-A703-4191-A1FD-CBA3FB78053C}" srcOrd="1" destOrd="0" parTransId="{2A889B5C-DD26-4BD0-8FF2-3035195B1CE5}" sibTransId="{88B19C32-506D-4425-82B6-8DBF56D9FA59}"/>
    <dgm:cxn modelId="{7F50DD7F-7F24-4593-83A3-D63CC804B90B}" srcId="{C96AD224-A703-4191-A1FD-CBA3FB78053C}" destId="{73CDEFA8-120B-4DEE-A1B6-E660A869363A}" srcOrd="0" destOrd="0" parTransId="{4E72E897-5BA2-4340-89C1-5F27DA0368DC}" sibTransId="{8C202183-15B6-4F84-B27C-398291BC2749}"/>
    <dgm:cxn modelId="{84CD165B-69B0-4FC2-BB5A-4DB583467F31}" type="presOf" srcId="{73CDEFA8-120B-4DEE-A1B6-E660A869363A}" destId="{DC3898E5-3CE8-4080-8C24-032DB4A9203A}" srcOrd="0" destOrd="0" presId="urn:microsoft.com/office/officeart/2005/8/layout/vList5"/>
    <dgm:cxn modelId="{499D801D-0C3C-4EE6-B24F-B280146F16C6}" type="presOf" srcId="{14FDC86E-616E-470D-91B4-5A6503E860CC}" destId="{2E453419-060B-4794-AF2D-1A58108B7C06}" srcOrd="0" destOrd="0" presId="urn:microsoft.com/office/officeart/2005/8/layout/vList5"/>
    <dgm:cxn modelId="{0D9B7567-317C-4930-B251-D4EAA60D6988}" type="presOf" srcId="{ADF98AB0-9190-443A-A63D-DB0684BDFA99}" destId="{28174023-FA4F-4A41-8203-66085B7FE027}" srcOrd="0" destOrd="0" presId="urn:microsoft.com/office/officeart/2005/8/layout/vList5"/>
    <dgm:cxn modelId="{DFBEB67C-DADB-4C63-B52A-8BEAD4A11908}" type="presParOf" srcId="{28174023-FA4F-4A41-8203-66085B7FE027}" destId="{1129ADD4-E0EB-472F-8B24-33D184DC4629}" srcOrd="0" destOrd="0" presId="urn:microsoft.com/office/officeart/2005/8/layout/vList5"/>
    <dgm:cxn modelId="{2E71475B-4EA9-499F-A456-0DBC7A7B320D}" type="presParOf" srcId="{1129ADD4-E0EB-472F-8B24-33D184DC4629}" destId="{30B291D9-62FD-4FC2-ACBC-FE516D2E69D8}" srcOrd="0" destOrd="0" presId="urn:microsoft.com/office/officeart/2005/8/layout/vList5"/>
    <dgm:cxn modelId="{32011AE1-3E35-433B-8F51-374468064141}" type="presParOf" srcId="{1129ADD4-E0EB-472F-8B24-33D184DC4629}" destId="{2E453419-060B-4794-AF2D-1A58108B7C06}" srcOrd="1" destOrd="0" presId="urn:microsoft.com/office/officeart/2005/8/layout/vList5"/>
    <dgm:cxn modelId="{43EF078C-2091-4F6A-9B82-AF35CE5367EE}" type="presParOf" srcId="{28174023-FA4F-4A41-8203-66085B7FE027}" destId="{4E53237B-4EEA-4C9F-BD66-EFBA455714F9}" srcOrd="1" destOrd="0" presId="urn:microsoft.com/office/officeart/2005/8/layout/vList5"/>
    <dgm:cxn modelId="{C8263E90-9950-4681-A3B6-6E179C9730FF}" type="presParOf" srcId="{28174023-FA4F-4A41-8203-66085B7FE027}" destId="{EE3C8BC7-6DC9-4F1A-96E2-9F42FADC4CB9}" srcOrd="2" destOrd="0" presId="urn:microsoft.com/office/officeart/2005/8/layout/vList5"/>
    <dgm:cxn modelId="{E8A066C2-7762-44BC-853D-41E4EDB5EDE0}" type="presParOf" srcId="{EE3C8BC7-6DC9-4F1A-96E2-9F42FADC4CB9}" destId="{81AAF00B-5DC0-422C-99B3-697DE5FE47B2}" srcOrd="0" destOrd="0" presId="urn:microsoft.com/office/officeart/2005/8/layout/vList5"/>
    <dgm:cxn modelId="{27938A75-9180-41DA-9DB4-8561DFAE921A}" type="presParOf" srcId="{EE3C8BC7-6DC9-4F1A-96E2-9F42FADC4CB9}" destId="{DC3898E5-3CE8-4080-8C24-032DB4A920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9E32B-0591-4213-A3B9-E2530839FD75}" type="doc">
      <dgm:prSet loTypeId="urn:microsoft.com/office/officeart/2005/8/layout/matrix3" loCatId="matrix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D17835FB-1F27-4FD9-BC00-1E6A8450F721}">
      <dgm:prSet phldrT="[Text]"/>
      <dgm:spPr/>
      <dgm:t>
        <a:bodyPr/>
        <a:lstStyle/>
        <a:p>
          <a:pPr algn="ctr"/>
          <a:endParaRPr lang="en-US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9E9E3E7B-931A-4800-9CFA-D12429BF9DC1}" type="parTrans" cxnId="{63001C9E-3549-4C3D-9C54-FF36976D92E2}">
      <dgm:prSet/>
      <dgm:spPr/>
      <dgm:t>
        <a:bodyPr/>
        <a:lstStyle/>
        <a:p>
          <a:endParaRPr lang="en-US"/>
        </a:p>
      </dgm:t>
    </dgm:pt>
    <dgm:pt modelId="{EFC7EC68-9E29-4DC8-845D-2AD12DD31498}" type="sibTrans" cxnId="{63001C9E-3549-4C3D-9C54-FF36976D92E2}">
      <dgm:prSet/>
      <dgm:spPr/>
      <dgm:t>
        <a:bodyPr/>
        <a:lstStyle/>
        <a:p>
          <a:endParaRPr lang="en-US"/>
        </a:p>
      </dgm:t>
    </dgm:pt>
    <dgm:pt modelId="{3EA33003-B13F-4D2C-AD51-18C0B9A093A6}">
      <dgm:prSet phldrT="[Text]"/>
      <dgm:spPr/>
      <dgm:t>
        <a:bodyPr/>
        <a:lstStyle/>
        <a:p>
          <a:endParaRPr lang="en-US" dirty="0"/>
        </a:p>
      </dgm:t>
    </dgm:pt>
    <dgm:pt modelId="{DEE826D1-6775-4CD7-9F5A-49E0BC5CE40F}" type="parTrans" cxnId="{B83BF88F-979D-428B-891D-B590CD2E6610}">
      <dgm:prSet/>
      <dgm:spPr/>
      <dgm:t>
        <a:bodyPr/>
        <a:lstStyle/>
        <a:p>
          <a:endParaRPr lang="en-US"/>
        </a:p>
      </dgm:t>
    </dgm:pt>
    <dgm:pt modelId="{3C1515DA-B74F-4432-A2B2-BD48EBAC51F8}" type="sibTrans" cxnId="{B83BF88F-979D-428B-891D-B590CD2E6610}">
      <dgm:prSet/>
      <dgm:spPr/>
      <dgm:t>
        <a:bodyPr/>
        <a:lstStyle/>
        <a:p>
          <a:endParaRPr lang="en-US"/>
        </a:p>
      </dgm:t>
    </dgm:pt>
    <dgm:pt modelId="{F3FCFF78-3EA4-4E7C-B992-232627034F79}">
      <dgm:prSet phldrT="[Text]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6C451C3-6DBB-4BA6-9D99-5B8F0DF616CB}" type="parTrans" cxnId="{67824D84-23AB-459D-989A-78A3B351C0DE}">
      <dgm:prSet/>
      <dgm:spPr/>
      <dgm:t>
        <a:bodyPr/>
        <a:lstStyle/>
        <a:p>
          <a:endParaRPr lang="en-US"/>
        </a:p>
      </dgm:t>
    </dgm:pt>
    <dgm:pt modelId="{9C00E08B-913D-4676-945D-860959F39B41}" type="sibTrans" cxnId="{67824D84-23AB-459D-989A-78A3B351C0DE}">
      <dgm:prSet/>
      <dgm:spPr/>
      <dgm:t>
        <a:bodyPr/>
        <a:lstStyle/>
        <a:p>
          <a:endParaRPr lang="en-US"/>
        </a:p>
      </dgm:t>
    </dgm:pt>
    <dgm:pt modelId="{6C323011-23ED-457E-82BD-8947FF37F427}">
      <dgm:prSet phldrT="[Text]"/>
      <dgm:spPr/>
      <dgm:t>
        <a:bodyPr/>
        <a:lstStyle/>
        <a:p>
          <a:endParaRPr lang="en-US" dirty="0"/>
        </a:p>
      </dgm:t>
    </dgm:pt>
    <dgm:pt modelId="{970563D8-083F-4BD8-A99E-6952970EC4DD}" type="parTrans" cxnId="{4F8E831B-721D-424B-8030-6FA073D810F7}">
      <dgm:prSet/>
      <dgm:spPr/>
      <dgm:t>
        <a:bodyPr/>
        <a:lstStyle/>
        <a:p>
          <a:endParaRPr lang="en-US"/>
        </a:p>
      </dgm:t>
    </dgm:pt>
    <dgm:pt modelId="{A6B1BDAD-E3B4-4B1B-8F34-92E64BFF8BDE}" type="sibTrans" cxnId="{4F8E831B-721D-424B-8030-6FA073D810F7}">
      <dgm:prSet/>
      <dgm:spPr/>
      <dgm:t>
        <a:bodyPr/>
        <a:lstStyle/>
        <a:p>
          <a:endParaRPr lang="en-US"/>
        </a:p>
      </dgm:t>
    </dgm:pt>
    <dgm:pt modelId="{57EC621D-16ED-4665-9CD2-41CAADF03E9E}" type="pres">
      <dgm:prSet presAssocID="{7B09E32B-0591-4213-A3B9-E2530839FD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A29798-6782-4D59-9507-135CF9EA3239}" type="pres">
      <dgm:prSet presAssocID="{7B09E32B-0591-4213-A3B9-E2530839FD75}" presName="diamond" presStyleLbl="bgShp" presStyleIdx="0" presStyleCnt="1" custScaleX="107752"/>
      <dgm:spPr>
        <a:solidFill>
          <a:schemeClr val="bg2">
            <a:lumMod val="75000"/>
          </a:schemeClr>
        </a:solidFill>
        <a:ln w="38100">
          <a:solidFill>
            <a:schemeClr val="bg1"/>
          </a:solidFill>
        </a:ln>
      </dgm:spPr>
    </dgm:pt>
    <dgm:pt modelId="{D5304534-D3F4-483E-BA9A-599018C625C2}" type="pres">
      <dgm:prSet presAssocID="{7B09E32B-0591-4213-A3B9-E2530839FD75}" presName="quad1" presStyleLbl="node1" presStyleIdx="0" presStyleCnt="4" custScaleX="10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F353-A833-45E4-B0B0-5E05E3E752DA}" type="pres">
      <dgm:prSet presAssocID="{7B09E32B-0591-4213-A3B9-E2530839FD75}" presName="quad2" presStyleLbl="node1" presStyleIdx="1" presStyleCnt="4" custScaleX="10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5183E-5965-4D6F-8119-D887F0D7FD53}" type="pres">
      <dgm:prSet presAssocID="{7B09E32B-0591-4213-A3B9-E2530839FD75}" presName="quad3" presStyleLbl="node1" presStyleIdx="2" presStyleCnt="4" custScaleX="10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E2124-3CFB-4019-A368-4C4F9B3832A9}" type="pres">
      <dgm:prSet presAssocID="{7B09E32B-0591-4213-A3B9-E2530839FD75}" presName="quad4" presStyleLbl="node1" presStyleIdx="3" presStyleCnt="4" custScaleX="10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E831B-721D-424B-8030-6FA073D810F7}" srcId="{7B09E32B-0591-4213-A3B9-E2530839FD75}" destId="{6C323011-23ED-457E-82BD-8947FF37F427}" srcOrd="3" destOrd="0" parTransId="{970563D8-083F-4BD8-A99E-6952970EC4DD}" sibTransId="{A6B1BDAD-E3B4-4B1B-8F34-92E64BFF8BDE}"/>
    <dgm:cxn modelId="{F60F5B9C-913E-4A94-8EBE-612A68E01CA5}" type="presOf" srcId="{F3FCFF78-3EA4-4E7C-B992-232627034F79}" destId="{92B5183E-5965-4D6F-8119-D887F0D7FD53}" srcOrd="0" destOrd="0" presId="urn:microsoft.com/office/officeart/2005/8/layout/matrix3"/>
    <dgm:cxn modelId="{67824D84-23AB-459D-989A-78A3B351C0DE}" srcId="{7B09E32B-0591-4213-A3B9-E2530839FD75}" destId="{F3FCFF78-3EA4-4E7C-B992-232627034F79}" srcOrd="2" destOrd="0" parTransId="{46C451C3-6DBB-4BA6-9D99-5B8F0DF616CB}" sibTransId="{9C00E08B-913D-4676-945D-860959F39B41}"/>
    <dgm:cxn modelId="{50092388-92EF-4F9C-B645-8B0625C170E0}" type="presOf" srcId="{D17835FB-1F27-4FD9-BC00-1E6A8450F721}" destId="{D5304534-D3F4-483E-BA9A-599018C625C2}" srcOrd="0" destOrd="0" presId="urn:microsoft.com/office/officeart/2005/8/layout/matrix3"/>
    <dgm:cxn modelId="{1E64EE33-D8EE-4EF9-BF32-2C846494E4C2}" type="presOf" srcId="{3EA33003-B13F-4D2C-AD51-18C0B9A093A6}" destId="{31F4F353-A833-45E4-B0B0-5E05E3E752DA}" srcOrd="0" destOrd="0" presId="urn:microsoft.com/office/officeart/2005/8/layout/matrix3"/>
    <dgm:cxn modelId="{B5C1B8B4-9405-412D-81FE-71C6FBE0432F}" type="presOf" srcId="{7B09E32B-0591-4213-A3B9-E2530839FD75}" destId="{57EC621D-16ED-4665-9CD2-41CAADF03E9E}" srcOrd="0" destOrd="0" presId="urn:microsoft.com/office/officeart/2005/8/layout/matrix3"/>
    <dgm:cxn modelId="{63001C9E-3549-4C3D-9C54-FF36976D92E2}" srcId="{7B09E32B-0591-4213-A3B9-E2530839FD75}" destId="{D17835FB-1F27-4FD9-BC00-1E6A8450F721}" srcOrd="0" destOrd="0" parTransId="{9E9E3E7B-931A-4800-9CFA-D12429BF9DC1}" sibTransId="{EFC7EC68-9E29-4DC8-845D-2AD12DD31498}"/>
    <dgm:cxn modelId="{B83BF88F-979D-428B-891D-B590CD2E6610}" srcId="{7B09E32B-0591-4213-A3B9-E2530839FD75}" destId="{3EA33003-B13F-4D2C-AD51-18C0B9A093A6}" srcOrd="1" destOrd="0" parTransId="{DEE826D1-6775-4CD7-9F5A-49E0BC5CE40F}" sibTransId="{3C1515DA-B74F-4432-A2B2-BD48EBAC51F8}"/>
    <dgm:cxn modelId="{A7CB50DC-F756-4F1C-9EEC-060F35D6FF15}" type="presOf" srcId="{6C323011-23ED-457E-82BD-8947FF37F427}" destId="{38EE2124-3CFB-4019-A368-4C4F9B3832A9}" srcOrd="0" destOrd="0" presId="urn:microsoft.com/office/officeart/2005/8/layout/matrix3"/>
    <dgm:cxn modelId="{241CDF56-9746-41E5-8A99-541636251AC4}" type="presParOf" srcId="{57EC621D-16ED-4665-9CD2-41CAADF03E9E}" destId="{E8A29798-6782-4D59-9507-135CF9EA3239}" srcOrd="0" destOrd="0" presId="urn:microsoft.com/office/officeart/2005/8/layout/matrix3"/>
    <dgm:cxn modelId="{FDBF9E79-92AE-45D7-B698-AEF93F1DB283}" type="presParOf" srcId="{57EC621D-16ED-4665-9CD2-41CAADF03E9E}" destId="{D5304534-D3F4-483E-BA9A-599018C625C2}" srcOrd="1" destOrd="0" presId="urn:microsoft.com/office/officeart/2005/8/layout/matrix3"/>
    <dgm:cxn modelId="{AAA4DB5C-5325-4ACA-9663-666222E5DAB0}" type="presParOf" srcId="{57EC621D-16ED-4665-9CD2-41CAADF03E9E}" destId="{31F4F353-A833-45E4-B0B0-5E05E3E752DA}" srcOrd="2" destOrd="0" presId="urn:microsoft.com/office/officeart/2005/8/layout/matrix3"/>
    <dgm:cxn modelId="{4ABAE0EA-79F1-4F80-8DF5-47B4410ADA59}" type="presParOf" srcId="{57EC621D-16ED-4665-9CD2-41CAADF03E9E}" destId="{92B5183E-5965-4D6F-8119-D887F0D7FD53}" srcOrd="3" destOrd="0" presId="urn:microsoft.com/office/officeart/2005/8/layout/matrix3"/>
    <dgm:cxn modelId="{40ADFC53-7D59-464F-9956-5BFDE02E719A}" type="presParOf" srcId="{57EC621D-16ED-4665-9CD2-41CAADF03E9E}" destId="{38EE2124-3CFB-4019-A368-4C4F9B3832A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964F17-0D18-4466-B78E-A96837AC2975}" type="doc">
      <dgm:prSet loTypeId="urn:microsoft.com/office/officeart/2005/8/layout/vProcess5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D310B670-AF84-4557-B002-65BB080C7D2D}">
      <dgm:prSet phldrT="[Text]" custT="1"/>
      <dgm:spPr>
        <a:solidFill>
          <a:schemeClr val="accent5"/>
        </a:solidFill>
      </dgm:spPr>
      <dgm:t>
        <a:bodyPr/>
        <a:lstStyle/>
        <a:p>
          <a:pPr algn="l"/>
          <a:endParaRPr lang="en-US" sz="32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C5485344-273D-4E6E-AE63-B97F8711E5DF}" type="parTrans" cxnId="{7C869894-AD37-4CEB-9C34-2F3F927F6399}">
      <dgm:prSet/>
      <dgm:spPr/>
      <dgm:t>
        <a:bodyPr/>
        <a:lstStyle/>
        <a:p>
          <a:endParaRPr lang="en-US"/>
        </a:p>
      </dgm:t>
    </dgm:pt>
    <dgm:pt modelId="{775437C1-94E9-4CDB-BD58-2668553AB44E}" type="sibTrans" cxnId="{7C869894-AD37-4CEB-9C34-2F3F927F6399}">
      <dgm:prSet/>
      <dgm:spPr>
        <a:solidFill>
          <a:schemeClr val="accent6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D5578550-B163-4ED1-B94B-10973B69F5FB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Franklin Gothic Demi" pitchFamily="34" charset="0"/>
            </a:rPr>
            <a:t>No soaking required</a:t>
          </a:r>
          <a:endParaRPr lang="en-US" sz="24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FA6D59CD-3803-4614-9CB0-55049CAA1571}" type="parTrans" cxnId="{4E67B63E-72B0-4E58-A5FA-C14877B3458F}">
      <dgm:prSet/>
      <dgm:spPr/>
      <dgm:t>
        <a:bodyPr/>
        <a:lstStyle/>
        <a:p>
          <a:endParaRPr lang="en-US"/>
        </a:p>
      </dgm:t>
    </dgm:pt>
    <dgm:pt modelId="{AFF8C6EB-41DE-4DFF-B001-B732D456EE37}" type="sibTrans" cxnId="{4E67B63E-72B0-4E58-A5FA-C14877B3458F}">
      <dgm:prSet/>
      <dgm:spPr>
        <a:solidFill>
          <a:schemeClr val="accent6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294978D3-31DC-4A1F-8908-FBD3F6827F46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Franklin Gothic Demi" pitchFamily="34" charset="0"/>
            </a:rPr>
            <a:t>Add 2.5 cups water for every 1 cup of lentils</a:t>
          </a:r>
          <a:endParaRPr lang="en-US" sz="24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3E4D2535-32A6-413C-9EE4-DC98C9A8A9AD}" type="parTrans" cxnId="{106D7969-B35D-47E1-B968-DB4FB17606D6}">
      <dgm:prSet/>
      <dgm:spPr/>
      <dgm:t>
        <a:bodyPr/>
        <a:lstStyle/>
        <a:p>
          <a:endParaRPr lang="en-US"/>
        </a:p>
      </dgm:t>
    </dgm:pt>
    <dgm:pt modelId="{23BDD16C-F1FF-4E05-8B04-83938D61D776}" type="sibTrans" cxnId="{106D7969-B35D-47E1-B968-DB4FB17606D6}">
      <dgm:prSet/>
      <dgm:spPr>
        <a:solidFill>
          <a:schemeClr val="accent6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C622CFF-D279-4B3C-8402-2EF1566E1682}">
      <dgm:prSet/>
      <dgm:spPr/>
      <dgm:t>
        <a:bodyPr/>
        <a:lstStyle/>
        <a:p>
          <a:endParaRPr lang="en-US" dirty="0">
            <a:solidFill>
              <a:sysClr val="windowText" lastClr="000000"/>
            </a:solidFill>
          </a:endParaRPr>
        </a:p>
      </dgm:t>
    </dgm:pt>
    <dgm:pt modelId="{DE625111-FC97-478B-8C27-64FBEB8B079E}" type="parTrans" cxnId="{882843B6-4DF8-495D-BF01-AF06D526F907}">
      <dgm:prSet/>
      <dgm:spPr/>
      <dgm:t>
        <a:bodyPr/>
        <a:lstStyle/>
        <a:p>
          <a:endParaRPr lang="en-US"/>
        </a:p>
      </dgm:t>
    </dgm:pt>
    <dgm:pt modelId="{9ED54496-4714-46DC-BC79-E912E5440FC4}" type="sibTrans" cxnId="{882843B6-4DF8-495D-BF01-AF06D526F907}">
      <dgm:prSet/>
      <dgm:spPr/>
      <dgm:t>
        <a:bodyPr/>
        <a:lstStyle/>
        <a:p>
          <a:endParaRPr lang="en-US"/>
        </a:p>
      </dgm:t>
    </dgm:pt>
    <dgm:pt modelId="{6C4A533D-3F24-49ED-8970-7D2278D745E2}" type="pres">
      <dgm:prSet presAssocID="{D9964F17-0D18-4466-B78E-A96837AC29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41996-1E59-4073-ADFE-8E9D87ECAFC4}" type="pres">
      <dgm:prSet presAssocID="{D9964F17-0D18-4466-B78E-A96837AC2975}" presName="dummyMaxCanvas" presStyleCnt="0">
        <dgm:presLayoutVars/>
      </dgm:prSet>
      <dgm:spPr/>
    </dgm:pt>
    <dgm:pt modelId="{F222C8FA-2ED3-4300-A144-8708EA2569A8}" type="pres">
      <dgm:prSet presAssocID="{D9964F17-0D18-4466-B78E-A96837AC297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65F-CB83-4C92-A262-480B1A975F18}" type="pres">
      <dgm:prSet presAssocID="{D9964F17-0D18-4466-B78E-A96837AC2975}" presName="FourNodes_2" presStyleLbl="node1" presStyleIdx="1" presStyleCnt="4" custScaleX="106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B8DD4-7017-46E0-9990-1F9A306621C1}" type="pres">
      <dgm:prSet presAssocID="{D9964F17-0D18-4466-B78E-A96837AC2975}" presName="FourNodes_3" presStyleLbl="node1" presStyleIdx="2" presStyleCnt="4" custScaleX="108276" custLinFactNeighborX="-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F78D1-9A8F-4000-99F2-32AE052B01B8}" type="pres">
      <dgm:prSet presAssocID="{D9964F17-0D18-4466-B78E-A96837AC297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3C5C-EE96-476D-80CE-9495E3DF688D}" type="pres">
      <dgm:prSet presAssocID="{D9964F17-0D18-4466-B78E-A96837AC297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8FB88-CFD0-4250-9E4E-D1C916989E05}" type="pres">
      <dgm:prSet presAssocID="{D9964F17-0D18-4466-B78E-A96837AC297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07D66-72B2-43B7-B99E-1B3243FEE763}" type="pres">
      <dgm:prSet presAssocID="{D9964F17-0D18-4466-B78E-A96837AC297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7366-1154-4124-B9A7-23CC8F5D0D97}" type="pres">
      <dgm:prSet presAssocID="{D9964F17-0D18-4466-B78E-A96837AC297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3ECE1-5CEE-47DD-8D4A-F251307DFB87}" type="pres">
      <dgm:prSet presAssocID="{D9964F17-0D18-4466-B78E-A96837AC297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23375-59AF-47AD-8A9F-D8863ACF35E1}" type="pres">
      <dgm:prSet presAssocID="{D9964F17-0D18-4466-B78E-A96837AC297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5808E-2FB8-48F7-A82A-906A37653C2C}" type="pres">
      <dgm:prSet presAssocID="{D9964F17-0D18-4466-B78E-A96837AC297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E99C5-4A3C-4D89-9D39-74F981A5C1C3}" type="presOf" srcId="{7C622CFF-D279-4B3C-8402-2EF1566E1682}" destId="{A735808E-2FB8-48F7-A82A-906A37653C2C}" srcOrd="1" destOrd="0" presId="urn:microsoft.com/office/officeart/2005/8/layout/vProcess5"/>
    <dgm:cxn modelId="{FFD5D67D-3A4B-4EB3-92A5-022A7741D7D9}" type="presOf" srcId="{7C622CFF-D279-4B3C-8402-2EF1566E1682}" destId="{277F78D1-9A8F-4000-99F2-32AE052B01B8}" srcOrd="0" destOrd="0" presId="urn:microsoft.com/office/officeart/2005/8/layout/vProcess5"/>
    <dgm:cxn modelId="{73390E40-9179-4581-AA93-814097183094}" type="presOf" srcId="{294978D3-31DC-4A1F-8908-FBD3F6827F46}" destId="{FA323375-59AF-47AD-8A9F-D8863ACF35E1}" srcOrd="1" destOrd="0" presId="urn:microsoft.com/office/officeart/2005/8/layout/vProcess5"/>
    <dgm:cxn modelId="{7C869894-AD37-4CEB-9C34-2F3F927F6399}" srcId="{D9964F17-0D18-4466-B78E-A96837AC2975}" destId="{D310B670-AF84-4557-B002-65BB080C7D2D}" srcOrd="0" destOrd="0" parTransId="{C5485344-273D-4E6E-AE63-B97F8711E5DF}" sibTransId="{775437C1-94E9-4CDB-BD58-2668553AB44E}"/>
    <dgm:cxn modelId="{D7BB9A2F-EEBB-46D1-9543-1E0ECBBDC536}" type="presOf" srcId="{D5578550-B163-4ED1-B94B-10973B69F5FB}" destId="{ADF3E65F-CB83-4C92-A262-480B1A975F18}" srcOrd="0" destOrd="0" presId="urn:microsoft.com/office/officeart/2005/8/layout/vProcess5"/>
    <dgm:cxn modelId="{E64A92F2-7907-46FB-984A-3A3A67E0BE3F}" type="presOf" srcId="{AFF8C6EB-41DE-4DFF-B001-B732D456EE37}" destId="{8D78FB88-CFD0-4250-9E4E-D1C916989E05}" srcOrd="0" destOrd="0" presId="urn:microsoft.com/office/officeart/2005/8/layout/vProcess5"/>
    <dgm:cxn modelId="{615B87B8-6B4A-4C92-943E-E2FF0F286CF0}" type="presOf" srcId="{D5578550-B163-4ED1-B94B-10973B69F5FB}" destId="{24B3ECE1-5CEE-47DD-8D4A-F251307DFB87}" srcOrd="1" destOrd="0" presId="urn:microsoft.com/office/officeart/2005/8/layout/vProcess5"/>
    <dgm:cxn modelId="{ECF464C2-F7CB-4E05-B546-9D32236B25B4}" type="presOf" srcId="{775437C1-94E9-4CDB-BD58-2668553AB44E}" destId="{4E663C5C-EE96-476D-80CE-9495E3DF688D}" srcOrd="0" destOrd="0" presId="urn:microsoft.com/office/officeart/2005/8/layout/vProcess5"/>
    <dgm:cxn modelId="{3158EC38-B596-44DA-B8E3-593855ECDEC5}" type="presOf" srcId="{D310B670-AF84-4557-B002-65BB080C7D2D}" destId="{58827366-1154-4124-B9A7-23CC8F5D0D97}" srcOrd="1" destOrd="0" presId="urn:microsoft.com/office/officeart/2005/8/layout/vProcess5"/>
    <dgm:cxn modelId="{882843B6-4DF8-495D-BF01-AF06D526F907}" srcId="{D9964F17-0D18-4466-B78E-A96837AC2975}" destId="{7C622CFF-D279-4B3C-8402-2EF1566E1682}" srcOrd="3" destOrd="0" parTransId="{DE625111-FC97-478B-8C27-64FBEB8B079E}" sibTransId="{9ED54496-4714-46DC-BC79-E912E5440FC4}"/>
    <dgm:cxn modelId="{F5EA2B44-73EB-4BCA-97C8-59D72B97903A}" type="presOf" srcId="{D9964F17-0D18-4466-B78E-A96837AC2975}" destId="{6C4A533D-3F24-49ED-8970-7D2278D745E2}" srcOrd="0" destOrd="0" presId="urn:microsoft.com/office/officeart/2005/8/layout/vProcess5"/>
    <dgm:cxn modelId="{93ADD29D-B9F8-4CBD-8347-2EC7D0D46F6D}" type="presOf" srcId="{294978D3-31DC-4A1F-8908-FBD3F6827F46}" destId="{E22B8DD4-7017-46E0-9990-1F9A306621C1}" srcOrd="0" destOrd="0" presId="urn:microsoft.com/office/officeart/2005/8/layout/vProcess5"/>
    <dgm:cxn modelId="{4E67B63E-72B0-4E58-A5FA-C14877B3458F}" srcId="{D9964F17-0D18-4466-B78E-A96837AC2975}" destId="{D5578550-B163-4ED1-B94B-10973B69F5FB}" srcOrd="1" destOrd="0" parTransId="{FA6D59CD-3803-4614-9CB0-55049CAA1571}" sibTransId="{AFF8C6EB-41DE-4DFF-B001-B732D456EE37}"/>
    <dgm:cxn modelId="{438D8F76-34CA-4349-BB6D-3F5AB244FF3F}" type="presOf" srcId="{23BDD16C-F1FF-4E05-8B04-83938D61D776}" destId="{2A407D66-72B2-43B7-B99E-1B3243FEE763}" srcOrd="0" destOrd="0" presId="urn:microsoft.com/office/officeart/2005/8/layout/vProcess5"/>
    <dgm:cxn modelId="{E2A90D4A-DC03-43F1-AD38-B1F7FA573FB7}" type="presOf" srcId="{D310B670-AF84-4557-B002-65BB080C7D2D}" destId="{F222C8FA-2ED3-4300-A144-8708EA2569A8}" srcOrd="0" destOrd="0" presId="urn:microsoft.com/office/officeart/2005/8/layout/vProcess5"/>
    <dgm:cxn modelId="{106D7969-B35D-47E1-B968-DB4FB17606D6}" srcId="{D9964F17-0D18-4466-B78E-A96837AC2975}" destId="{294978D3-31DC-4A1F-8908-FBD3F6827F46}" srcOrd="2" destOrd="0" parTransId="{3E4D2535-32A6-413C-9EE4-DC98C9A8A9AD}" sibTransId="{23BDD16C-F1FF-4E05-8B04-83938D61D776}"/>
    <dgm:cxn modelId="{11941528-EAB8-4B0B-9404-6767AF641F78}" type="presParOf" srcId="{6C4A533D-3F24-49ED-8970-7D2278D745E2}" destId="{B2C41996-1E59-4073-ADFE-8E9D87ECAFC4}" srcOrd="0" destOrd="0" presId="urn:microsoft.com/office/officeart/2005/8/layout/vProcess5"/>
    <dgm:cxn modelId="{607D25E5-5F6A-4B80-8F72-03509133495D}" type="presParOf" srcId="{6C4A533D-3F24-49ED-8970-7D2278D745E2}" destId="{F222C8FA-2ED3-4300-A144-8708EA2569A8}" srcOrd="1" destOrd="0" presId="urn:microsoft.com/office/officeart/2005/8/layout/vProcess5"/>
    <dgm:cxn modelId="{08D5CCC6-3B09-4B34-AC5D-739649EF58FC}" type="presParOf" srcId="{6C4A533D-3F24-49ED-8970-7D2278D745E2}" destId="{ADF3E65F-CB83-4C92-A262-480B1A975F18}" srcOrd="2" destOrd="0" presId="urn:microsoft.com/office/officeart/2005/8/layout/vProcess5"/>
    <dgm:cxn modelId="{91930506-ED9F-43AC-B7B1-35CADAD5B61E}" type="presParOf" srcId="{6C4A533D-3F24-49ED-8970-7D2278D745E2}" destId="{E22B8DD4-7017-46E0-9990-1F9A306621C1}" srcOrd="3" destOrd="0" presId="urn:microsoft.com/office/officeart/2005/8/layout/vProcess5"/>
    <dgm:cxn modelId="{3EA85D00-F2C5-43DF-9E39-91D7DACE5EFF}" type="presParOf" srcId="{6C4A533D-3F24-49ED-8970-7D2278D745E2}" destId="{277F78D1-9A8F-4000-99F2-32AE052B01B8}" srcOrd="4" destOrd="0" presId="urn:microsoft.com/office/officeart/2005/8/layout/vProcess5"/>
    <dgm:cxn modelId="{48F4DBB1-82F5-43DC-AB14-9581A0E166CC}" type="presParOf" srcId="{6C4A533D-3F24-49ED-8970-7D2278D745E2}" destId="{4E663C5C-EE96-476D-80CE-9495E3DF688D}" srcOrd="5" destOrd="0" presId="urn:microsoft.com/office/officeart/2005/8/layout/vProcess5"/>
    <dgm:cxn modelId="{5956BB7B-6A11-488D-820C-BA0D8F6B5E8F}" type="presParOf" srcId="{6C4A533D-3F24-49ED-8970-7D2278D745E2}" destId="{8D78FB88-CFD0-4250-9E4E-D1C916989E05}" srcOrd="6" destOrd="0" presId="urn:microsoft.com/office/officeart/2005/8/layout/vProcess5"/>
    <dgm:cxn modelId="{3D240889-AECA-4988-BE97-04CEF81A1BAF}" type="presParOf" srcId="{6C4A533D-3F24-49ED-8970-7D2278D745E2}" destId="{2A407D66-72B2-43B7-B99E-1B3243FEE763}" srcOrd="7" destOrd="0" presId="urn:microsoft.com/office/officeart/2005/8/layout/vProcess5"/>
    <dgm:cxn modelId="{441F9861-099E-4882-B0CC-FBEDF8227021}" type="presParOf" srcId="{6C4A533D-3F24-49ED-8970-7D2278D745E2}" destId="{58827366-1154-4124-B9A7-23CC8F5D0D97}" srcOrd="8" destOrd="0" presId="urn:microsoft.com/office/officeart/2005/8/layout/vProcess5"/>
    <dgm:cxn modelId="{0FC1587A-6178-48C7-985B-A1F048C7D339}" type="presParOf" srcId="{6C4A533D-3F24-49ED-8970-7D2278D745E2}" destId="{24B3ECE1-5CEE-47DD-8D4A-F251307DFB87}" srcOrd="9" destOrd="0" presId="urn:microsoft.com/office/officeart/2005/8/layout/vProcess5"/>
    <dgm:cxn modelId="{50465968-057B-45EC-BBCA-D986B95D18D8}" type="presParOf" srcId="{6C4A533D-3F24-49ED-8970-7D2278D745E2}" destId="{FA323375-59AF-47AD-8A9F-D8863ACF35E1}" srcOrd="10" destOrd="0" presId="urn:microsoft.com/office/officeart/2005/8/layout/vProcess5"/>
    <dgm:cxn modelId="{7EBAB4C4-BBA5-4FF3-8336-46A89DFF3BA1}" type="presParOf" srcId="{6C4A533D-3F24-49ED-8970-7D2278D745E2}" destId="{A735808E-2FB8-48F7-A82A-906A37653C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964F17-0D18-4466-B78E-A96837AC2975}" type="doc">
      <dgm:prSet loTypeId="urn:microsoft.com/office/officeart/2005/8/layout/vProcess5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D310B670-AF84-4557-B002-65BB080C7D2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endParaRPr lang="en-US" sz="32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C5485344-273D-4E6E-AE63-B97F8711E5DF}" type="parTrans" cxnId="{7C869894-AD37-4CEB-9C34-2F3F927F6399}">
      <dgm:prSet/>
      <dgm:spPr/>
      <dgm:t>
        <a:bodyPr/>
        <a:lstStyle/>
        <a:p>
          <a:endParaRPr lang="en-US"/>
        </a:p>
      </dgm:t>
    </dgm:pt>
    <dgm:pt modelId="{775437C1-94E9-4CDB-BD58-2668553AB44E}" type="sibTrans" cxnId="{7C869894-AD37-4CEB-9C34-2F3F927F6399}">
      <dgm:prSet/>
      <dgm:spPr>
        <a:solidFill>
          <a:schemeClr val="accent2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D5578550-B163-4ED1-B94B-10973B69F5F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endParaRPr lang="en-US" sz="24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FA6D59CD-3803-4614-9CB0-55049CAA1571}" type="parTrans" cxnId="{4E67B63E-72B0-4E58-A5FA-C14877B3458F}">
      <dgm:prSet/>
      <dgm:spPr/>
      <dgm:t>
        <a:bodyPr/>
        <a:lstStyle/>
        <a:p>
          <a:endParaRPr lang="en-US"/>
        </a:p>
      </dgm:t>
    </dgm:pt>
    <dgm:pt modelId="{AFF8C6EB-41DE-4DFF-B001-B732D456EE37}" type="sibTrans" cxnId="{4E67B63E-72B0-4E58-A5FA-C14877B3458F}">
      <dgm:prSet/>
      <dgm:spPr>
        <a:solidFill>
          <a:schemeClr val="accent2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294978D3-31DC-4A1F-8908-FBD3F6827F4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Franklin Gothic Demi" pitchFamily="34" charset="0"/>
            </a:rPr>
            <a:t>Add 2 cups water for every 1 cup of chickpeas</a:t>
          </a:r>
          <a:endParaRPr lang="en-US" sz="24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3E4D2535-32A6-413C-9EE4-DC98C9A8A9AD}" type="parTrans" cxnId="{106D7969-B35D-47E1-B968-DB4FB17606D6}">
      <dgm:prSet/>
      <dgm:spPr/>
      <dgm:t>
        <a:bodyPr/>
        <a:lstStyle/>
        <a:p>
          <a:endParaRPr lang="en-US"/>
        </a:p>
      </dgm:t>
    </dgm:pt>
    <dgm:pt modelId="{23BDD16C-F1FF-4E05-8B04-83938D61D776}" type="sibTrans" cxnId="{106D7969-B35D-47E1-B968-DB4FB17606D6}">
      <dgm:prSet/>
      <dgm:spPr>
        <a:solidFill>
          <a:schemeClr val="accent2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C622CFF-D279-4B3C-8402-2EF1566E168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>
            <a:solidFill>
              <a:sysClr val="windowText" lastClr="000000"/>
            </a:solidFill>
          </a:endParaRPr>
        </a:p>
      </dgm:t>
    </dgm:pt>
    <dgm:pt modelId="{DE625111-FC97-478B-8C27-64FBEB8B079E}" type="parTrans" cxnId="{882843B6-4DF8-495D-BF01-AF06D526F907}">
      <dgm:prSet/>
      <dgm:spPr/>
      <dgm:t>
        <a:bodyPr/>
        <a:lstStyle/>
        <a:p>
          <a:endParaRPr lang="en-US"/>
        </a:p>
      </dgm:t>
    </dgm:pt>
    <dgm:pt modelId="{9ED54496-4714-46DC-BC79-E912E5440FC4}" type="sibTrans" cxnId="{882843B6-4DF8-495D-BF01-AF06D526F907}">
      <dgm:prSet/>
      <dgm:spPr/>
      <dgm:t>
        <a:bodyPr/>
        <a:lstStyle/>
        <a:p>
          <a:endParaRPr lang="en-US"/>
        </a:p>
      </dgm:t>
    </dgm:pt>
    <dgm:pt modelId="{6C4A533D-3F24-49ED-8970-7D2278D745E2}" type="pres">
      <dgm:prSet presAssocID="{D9964F17-0D18-4466-B78E-A96837AC29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41996-1E59-4073-ADFE-8E9D87ECAFC4}" type="pres">
      <dgm:prSet presAssocID="{D9964F17-0D18-4466-B78E-A96837AC2975}" presName="dummyMaxCanvas" presStyleCnt="0">
        <dgm:presLayoutVars/>
      </dgm:prSet>
      <dgm:spPr/>
    </dgm:pt>
    <dgm:pt modelId="{F222C8FA-2ED3-4300-A144-8708EA2569A8}" type="pres">
      <dgm:prSet presAssocID="{D9964F17-0D18-4466-B78E-A96837AC297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65F-CB83-4C92-A262-480B1A975F18}" type="pres">
      <dgm:prSet presAssocID="{D9964F17-0D18-4466-B78E-A96837AC2975}" presName="FourNodes_2" presStyleLbl="node1" presStyleIdx="1" presStyleCnt="4" custScaleX="106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B8DD4-7017-46E0-9990-1F9A306621C1}" type="pres">
      <dgm:prSet presAssocID="{D9964F17-0D18-4466-B78E-A96837AC2975}" presName="FourNodes_3" presStyleLbl="node1" presStyleIdx="2" presStyleCnt="4" custScaleX="108276" custLinFactNeighborX="-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F78D1-9A8F-4000-99F2-32AE052B01B8}" type="pres">
      <dgm:prSet presAssocID="{D9964F17-0D18-4466-B78E-A96837AC297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3C5C-EE96-476D-80CE-9495E3DF688D}" type="pres">
      <dgm:prSet presAssocID="{D9964F17-0D18-4466-B78E-A96837AC2975}" presName="FourConn_1-2" presStyleLbl="fgAccFollowNode1" presStyleIdx="0" presStyleCnt="3" custLinFactNeighborX="6171" custLinFactNeighborY="-2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8FB88-CFD0-4250-9E4E-D1C916989E05}" type="pres">
      <dgm:prSet presAssocID="{D9964F17-0D18-4466-B78E-A96837AC297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07D66-72B2-43B7-B99E-1B3243FEE763}" type="pres">
      <dgm:prSet presAssocID="{D9964F17-0D18-4466-B78E-A96837AC297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7366-1154-4124-B9A7-23CC8F5D0D97}" type="pres">
      <dgm:prSet presAssocID="{D9964F17-0D18-4466-B78E-A96837AC297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3ECE1-5CEE-47DD-8D4A-F251307DFB87}" type="pres">
      <dgm:prSet presAssocID="{D9964F17-0D18-4466-B78E-A96837AC297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23375-59AF-47AD-8A9F-D8863ACF35E1}" type="pres">
      <dgm:prSet presAssocID="{D9964F17-0D18-4466-B78E-A96837AC297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5808E-2FB8-48F7-A82A-906A37653C2C}" type="pres">
      <dgm:prSet presAssocID="{D9964F17-0D18-4466-B78E-A96837AC297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C82AC-D49C-4B22-8561-FEE37A90A403}" type="presOf" srcId="{D5578550-B163-4ED1-B94B-10973B69F5FB}" destId="{ADF3E65F-CB83-4C92-A262-480B1A975F18}" srcOrd="0" destOrd="0" presId="urn:microsoft.com/office/officeart/2005/8/layout/vProcess5"/>
    <dgm:cxn modelId="{4E67B63E-72B0-4E58-A5FA-C14877B3458F}" srcId="{D9964F17-0D18-4466-B78E-A96837AC2975}" destId="{D5578550-B163-4ED1-B94B-10973B69F5FB}" srcOrd="1" destOrd="0" parTransId="{FA6D59CD-3803-4614-9CB0-55049CAA1571}" sibTransId="{AFF8C6EB-41DE-4DFF-B001-B732D456EE37}"/>
    <dgm:cxn modelId="{140CC524-DD17-4213-B921-DABEEECA7836}" type="presOf" srcId="{D310B670-AF84-4557-B002-65BB080C7D2D}" destId="{F222C8FA-2ED3-4300-A144-8708EA2569A8}" srcOrd="0" destOrd="0" presId="urn:microsoft.com/office/officeart/2005/8/layout/vProcess5"/>
    <dgm:cxn modelId="{FE481093-0027-456F-9EC0-FA91AB824E03}" type="presOf" srcId="{D5578550-B163-4ED1-B94B-10973B69F5FB}" destId="{24B3ECE1-5CEE-47DD-8D4A-F251307DFB87}" srcOrd="1" destOrd="0" presId="urn:microsoft.com/office/officeart/2005/8/layout/vProcess5"/>
    <dgm:cxn modelId="{628BE258-6717-4153-A82D-8A40564AD67A}" type="presOf" srcId="{7C622CFF-D279-4B3C-8402-2EF1566E1682}" destId="{277F78D1-9A8F-4000-99F2-32AE052B01B8}" srcOrd="0" destOrd="0" presId="urn:microsoft.com/office/officeart/2005/8/layout/vProcess5"/>
    <dgm:cxn modelId="{3DD3DF96-B6C3-4E2B-A564-5B4E137317D7}" type="presOf" srcId="{23BDD16C-F1FF-4E05-8B04-83938D61D776}" destId="{2A407D66-72B2-43B7-B99E-1B3243FEE763}" srcOrd="0" destOrd="0" presId="urn:microsoft.com/office/officeart/2005/8/layout/vProcess5"/>
    <dgm:cxn modelId="{801DDD7A-0B5D-4F8E-AE0C-044872D8BBB6}" type="presOf" srcId="{7C622CFF-D279-4B3C-8402-2EF1566E1682}" destId="{A735808E-2FB8-48F7-A82A-906A37653C2C}" srcOrd="1" destOrd="0" presId="urn:microsoft.com/office/officeart/2005/8/layout/vProcess5"/>
    <dgm:cxn modelId="{882843B6-4DF8-495D-BF01-AF06D526F907}" srcId="{D9964F17-0D18-4466-B78E-A96837AC2975}" destId="{7C622CFF-D279-4B3C-8402-2EF1566E1682}" srcOrd="3" destOrd="0" parTransId="{DE625111-FC97-478B-8C27-64FBEB8B079E}" sibTransId="{9ED54496-4714-46DC-BC79-E912E5440FC4}"/>
    <dgm:cxn modelId="{6280CC11-3454-4F7A-B7F4-501099E1CB0A}" type="presOf" srcId="{D9964F17-0D18-4466-B78E-A96837AC2975}" destId="{6C4A533D-3F24-49ED-8970-7D2278D745E2}" srcOrd="0" destOrd="0" presId="urn:microsoft.com/office/officeart/2005/8/layout/vProcess5"/>
    <dgm:cxn modelId="{AF857AC1-BC02-4740-A61F-79B5DB8145D1}" type="presOf" srcId="{AFF8C6EB-41DE-4DFF-B001-B732D456EE37}" destId="{8D78FB88-CFD0-4250-9E4E-D1C916989E05}" srcOrd="0" destOrd="0" presId="urn:microsoft.com/office/officeart/2005/8/layout/vProcess5"/>
    <dgm:cxn modelId="{3958FDFD-D985-4328-B235-67E2353B4C7B}" type="presOf" srcId="{775437C1-94E9-4CDB-BD58-2668553AB44E}" destId="{4E663C5C-EE96-476D-80CE-9495E3DF688D}" srcOrd="0" destOrd="0" presId="urn:microsoft.com/office/officeart/2005/8/layout/vProcess5"/>
    <dgm:cxn modelId="{99D8117E-58AF-4B6C-8FBC-0B5072C4E532}" type="presOf" srcId="{D310B670-AF84-4557-B002-65BB080C7D2D}" destId="{58827366-1154-4124-B9A7-23CC8F5D0D97}" srcOrd="1" destOrd="0" presId="urn:microsoft.com/office/officeart/2005/8/layout/vProcess5"/>
    <dgm:cxn modelId="{7C869894-AD37-4CEB-9C34-2F3F927F6399}" srcId="{D9964F17-0D18-4466-B78E-A96837AC2975}" destId="{D310B670-AF84-4557-B002-65BB080C7D2D}" srcOrd="0" destOrd="0" parTransId="{C5485344-273D-4E6E-AE63-B97F8711E5DF}" sibTransId="{775437C1-94E9-4CDB-BD58-2668553AB44E}"/>
    <dgm:cxn modelId="{9A9C90CA-4657-4AD8-B2AB-CB9C34C8DECC}" type="presOf" srcId="{294978D3-31DC-4A1F-8908-FBD3F6827F46}" destId="{E22B8DD4-7017-46E0-9990-1F9A306621C1}" srcOrd="0" destOrd="0" presId="urn:microsoft.com/office/officeart/2005/8/layout/vProcess5"/>
    <dgm:cxn modelId="{D7364A92-EEAD-4E08-9582-AB74ACE0AFBD}" type="presOf" srcId="{294978D3-31DC-4A1F-8908-FBD3F6827F46}" destId="{FA323375-59AF-47AD-8A9F-D8863ACF35E1}" srcOrd="1" destOrd="0" presId="urn:microsoft.com/office/officeart/2005/8/layout/vProcess5"/>
    <dgm:cxn modelId="{106D7969-B35D-47E1-B968-DB4FB17606D6}" srcId="{D9964F17-0D18-4466-B78E-A96837AC2975}" destId="{294978D3-31DC-4A1F-8908-FBD3F6827F46}" srcOrd="2" destOrd="0" parTransId="{3E4D2535-32A6-413C-9EE4-DC98C9A8A9AD}" sibTransId="{23BDD16C-F1FF-4E05-8B04-83938D61D776}"/>
    <dgm:cxn modelId="{21181DA8-7E5B-491C-907C-F6F122807931}" type="presParOf" srcId="{6C4A533D-3F24-49ED-8970-7D2278D745E2}" destId="{B2C41996-1E59-4073-ADFE-8E9D87ECAFC4}" srcOrd="0" destOrd="0" presId="urn:microsoft.com/office/officeart/2005/8/layout/vProcess5"/>
    <dgm:cxn modelId="{8FF49859-653A-4342-A4FD-D6C75FFAD03A}" type="presParOf" srcId="{6C4A533D-3F24-49ED-8970-7D2278D745E2}" destId="{F222C8FA-2ED3-4300-A144-8708EA2569A8}" srcOrd="1" destOrd="0" presId="urn:microsoft.com/office/officeart/2005/8/layout/vProcess5"/>
    <dgm:cxn modelId="{B85C15CD-FB97-4A03-91C1-46C30916EE81}" type="presParOf" srcId="{6C4A533D-3F24-49ED-8970-7D2278D745E2}" destId="{ADF3E65F-CB83-4C92-A262-480B1A975F18}" srcOrd="2" destOrd="0" presId="urn:microsoft.com/office/officeart/2005/8/layout/vProcess5"/>
    <dgm:cxn modelId="{63BF55DC-D5F3-4457-A86B-C7EE51CCBBE8}" type="presParOf" srcId="{6C4A533D-3F24-49ED-8970-7D2278D745E2}" destId="{E22B8DD4-7017-46E0-9990-1F9A306621C1}" srcOrd="3" destOrd="0" presId="urn:microsoft.com/office/officeart/2005/8/layout/vProcess5"/>
    <dgm:cxn modelId="{AD0EF471-30E8-46B8-9FDE-2F9B20261F83}" type="presParOf" srcId="{6C4A533D-3F24-49ED-8970-7D2278D745E2}" destId="{277F78D1-9A8F-4000-99F2-32AE052B01B8}" srcOrd="4" destOrd="0" presId="urn:microsoft.com/office/officeart/2005/8/layout/vProcess5"/>
    <dgm:cxn modelId="{39342FBD-5043-4240-96EC-B9E85F9211C4}" type="presParOf" srcId="{6C4A533D-3F24-49ED-8970-7D2278D745E2}" destId="{4E663C5C-EE96-476D-80CE-9495E3DF688D}" srcOrd="5" destOrd="0" presId="urn:microsoft.com/office/officeart/2005/8/layout/vProcess5"/>
    <dgm:cxn modelId="{16487A74-EBA7-4D29-8ADC-C8DC67AAF467}" type="presParOf" srcId="{6C4A533D-3F24-49ED-8970-7D2278D745E2}" destId="{8D78FB88-CFD0-4250-9E4E-D1C916989E05}" srcOrd="6" destOrd="0" presId="urn:microsoft.com/office/officeart/2005/8/layout/vProcess5"/>
    <dgm:cxn modelId="{649CBA4F-158B-45DA-B617-C8FC6526A4D8}" type="presParOf" srcId="{6C4A533D-3F24-49ED-8970-7D2278D745E2}" destId="{2A407D66-72B2-43B7-B99E-1B3243FEE763}" srcOrd="7" destOrd="0" presId="urn:microsoft.com/office/officeart/2005/8/layout/vProcess5"/>
    <dgm:cxn modelId="{7BCCBE9B-7CEA-4095-8A76-2A85ABB3887D}" type="presParOf" srcId="{6C4A533D-3F24-49ED-8970-7D2278D745E2}" destId="{58827366-1154-4124-B9A7-23CC8F5D0D97}" srcOrd="8" destOrd="0" presId="urn:microsoft.com/office/officeart/2005/8/layout/vProcess5"/>
    <dgm:cxn modelId="{146B105B-6CFA-4769-91B7-E58419DB10AE}" type="presParOf" srcId="{6C4A533D-3F24-49ED-8970-7D2278D745E2}" destId="{24B3ECE1-5CEE-47DD-8D4A-F251307DFB87}" srcOrd="9" destOrd="0" presId="urn:microsoft.com/office/officeart/2005/8/layout/vProcess5"/>
    <dgm:cxn modelId="{57CBEAD5-40F2-4D5A-AF7E-03ACCE592C21}" type="presParOf" srcId="{6C4A533D-3F24-49ED-8970-7D2278D745E2}" destId="{FA323375-59AF-47AD-8A9F-D8863ACF35E1}" srcOrd="10" destOrd="0" presId="urn:microsoft.com/office/officeart/2005/8/layout/vProcess5"/>
    <dgm:cxn modelId="{33584CF8-1547-4C7E-83AA-3DBD94946E34}" type="presParOf" srcId="{6C4A533D-3F24-49ED-8970-7D2278D745E2}" destId="{A735808E-2FB8-48F7-A82A-906A37653C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964F17-0D18-4466-B78E-A96837AC2975}" type="doc">
      <dgm:prSet loTypeId="urn:microsoft.com/office/officeart/2005/8/layout/vProcess5" loCatId="process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D310B670-AF84-4557-B002-65BB080C7D2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32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C5485344-273D-4E6E-AE63-B97F8711E5DF}" type="parTrans" cxnId="{7C869894-AD37-4CEB-9C34-2F3F927F6399}">
      <dgm:prSet/>
      <dgm:spPr/>
      <dgm:t>
        <a:bodyPr/>
        <a:lstStyle/>
        <a:p>
          <a:endParaRPr lang="en-US"/>
        </a:p>
      </dgm:t>
    </dgm:pt>
    <dgm:pt modelId="{775437C1-94E9-4CDB-BD58-2668553AB44E}" type="sibTrans" cxnId="{7C869894-AD37-4CEB-9C34-2F3F927F6399}">
      <dgm:prSet/>
      <dgm:spPr>
        <a:solidFill>
          <a:schemeClr val="accent6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D5578550-B163-4ED1-B94B-10973B69F5FB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Franklin Gothic Demi" pitchFamily="34" charset="0"/>
            </a:rPr>
            <a:t>No soaking required</a:t>
          </a:r>
          <a:endParaRPr lang="en-US" sz="24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FA6D59CD-3803-4614-9CB0-55049CAA1571}" type="parTrans" cxnId="{4E67B63E-72B0-4E58-A5FA-C14877B3458F}">
      <dgm:prSet/>
      <dgm:spPr/>
      <dgm:t>
        <a:bodyPr/>
        <a:lstStyle/>
        <a:p>
          <a:endParaRPr lang="en-US"/>
        </a:p>
      </dgm:t>
    </dgm:pt>
    <dgm:pt modelId="{AFF8C6EB-41DE-4DFF-B001-B732D456EE37}" type="sibTrans" cxnId="{4E67B63E-72B0-4E58-A5FA-C14877B3458F}">
      <dgm:prSet/>
      <dgm:spPr>
        <a:solidFill>
          <a:schemeClr val="accent6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294978D3-31DC-4A1F-8908-FBD3F6827F4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Franklin Gothic Demi" pitchFamily="34" charset="0"/>
            </a:rPr>
            <a:t>Add 2 cups water for every 1 cup of split peas</a:t>
          </a:r>
          <a:endParaRPr lang="en-US" sz="2400" b="1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3E4D2535-32A6-413C-9EE4-DC98C9A8A9AD}" type="parTrans" cxnId="{106D7969-B35D-47E1-B968-DB4FB17606D6}">
      <dgm:prSet/>
      <dgm:spPr/>
      <dgm:t>
        <a:bodyPr/>
        <a:lstStyle/>
        <a:p>
          <a:endParaRPr lang="en-US"/>
        </a:p>
      </dgm:t>
    </dgm:pt>
    <dgm:pt modelId="{23BDD16C-F1FF-4E05-8B04-83938D61D776}" type="sibTrans" cxnId="{106D7969-B35D-47E1-B968-DB4FB17606D6}">
      <dgm:prSet/>
      <dgm:spPr>
        <a:solidFill>
          <a:schemeClr val="accent6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C622CFF-D279-4B3C-8402-2EF1566E168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>
            <a:solidFill>
              <a:sysClr val="windowText" lastClr="000000"/>
            </a:solidFill>
          </a:endParaRPr>
        </a:p>
      </dgm:t>
    </dgm:pt>
    <dgm:pt modelId="{DE625111-FC97-478B-8C27-64FBEB8B079E}" type="parTrans" cxnId="{882843B6-4DF8-495D-BF01-AF06D526F907}">
      <dgm:prSet/>
      <dgm:spPr/>
      <dgm:t>
        <a:bodyPr/>
        <a:lstStyle/>
        <a:p>
          <a:endParaRPr lang="en-US"/>
        </a:p>
      </dgm:t>
    </dgm:pt>
    <dgm:pt modelId="{9ED54496-4714-46DC-BC79-E912E5440FC4}" type="sibTrans" cxnId="{882843B6-4DF8-495D-BF01-AF06D526F907}">
      <dgm:prSet/>
      <dgm:spPr/>
      <dgm:t>
        <a:bodyPr/>
        <a:lstStyle/>
        <a:p>
          <a:endParaRPr lang="en-US"/>
        </a:p>
      </dgm:t>
    </dgm:pt>
    <dgm:pt modelId="{6C4A533D-3F24-49ED-8970-7D2278D745E2}" type="pres">
      <dgm:prSet presAssocID="{D9964F17-0D18-4466-B78E-A96837AC29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41996-1E59-4073-ADFE-8E9D87ECAFC4}" type="pres">
      <dgm:prSet presAssocID="{D9964F17-0D18-4466-B78E-A96837AC2975}" presName="dummyMaxCanvas" presStyleCnt="0">
        <dgm:presLayoutVars/>
      </dgm:prSet>
      <dgm:spPr/>
    </dgm:pt>
    <dgm:pt modelId="{F222C8FA-2ED3-4300-A144-8708EA2569A8}" type="pres">
      <dgm:prSet presAssocID="{D9964F17-0D18-4466-B78E-A96837AC297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65F-CB83-4C92-A262-480B1A975F18}" type="pres">
      <dgm:prSet presAssocID="{D9964F17-0D18-4466-B78E-A96837AC2975}" presName="FourNodes_2" presStyleLbl="node1" presStyleIdx="1" presStyleCnt="4" custScaleX="106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B8DD4-7017-46E0-9990-1F9A306621C1}" type="pres">
      <dgm:prSet presAssocID="{D9964F17-0D18-4466-B78E-A96837AC2975}" presName="FourNodes_3" presStyleLbl="node1" presStyleIdx="2" presStyleCnt="4" custScaleX="108276" custLinFactNeighborX="-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F78D1-9A8F-4000-99F2-32AE052B01B8}" type="pres">
      <dgm:prSet presAssocID="{D9964F17-0D18-4466-B78E-A96837AC297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3C5C-EE96-476D-80CE-9495E3DF688D}" type="pres">
      <dgm:prSet presAssocID="{D9964F17-0D18-4466-B78E-A96837AC297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8FB88-CFD0-4250-9E4E-D1C916989E05}" type="pres">
      <dgm:prSet presAssocID="{D9964F17-0D18-4466-B78E-A96837AC297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07D66-72B2-43B7-B99E-1B3243FEE763}" type="pres">
      <dgm:prSet presAssocID="{D9964F17-0D18-4466-B78E-A96837AC297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7366-1154-4124-B9A7-23CC8F5D0D97}" type="pres">
      <dgm:prSet presAssocID="{D9964F17-0D18-4466-B78E-A96837AC297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3ECE1-5CEE-47DD-8D4A-F251307DFB87}" type="pres">
      <dgm:prSet presAssocID="{D9964F17-0D18-4466-B78E-A96837AC297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23375-59AF-47AD-8A9F-D8863ACF35E1}" type="pres">
      <dgm:prSet presAssocID="{D9964F17-0D18-4466-B78E-A96837AC297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5808E-2FB8-48F7-A82A-906A37653C2C}" type="pres">
      <dgm:prSet presAssocID="{D9964F17-0D18-4466-B78E-A96837AC297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7B63E-72B0-4E58-A5FA-C14877B3458F}" srcId="{D9964F17-0D18-4466-B78E-A96837AC2975}" destId="{D5578550-B163-4ED1-B94B-10973B69F5FB}" srcOrd="1" destOrd="0" parTransId="{FA6D59CD-3803-4614-9CB0-55049CAA1571}" sibTransId="{AFF8C6EB-41DE-4DFF-B001-B732D456EE37}"/>
    <dgm:cxn modelId="{9039EC47-62E5-47FE-953E-4346E25709D8}" type="presOf" srcId="{D310B670-AF84-4557-B002-65BB080C7D2D}" destId="{F222C8FA-2ED3-4300-A144-8708EA2569A8}" srcOrd="0" destOrd="0" presId="urn:microsoft.com/office/officeart/2005/8/layout/vProcess5"/>
    <dgm:cxn modelId="{207F9105-E7D6-44B4-89B7-242168419155}" type="presOf" srcId="{294978D3-31DC-4A1F-8908-FBD3F6827F46}" destId="{FA323375-59AF-47AD-8A9F-D8863ACF35E1}" srcOrd="1" destOrd="0" presId="urn:microsoft.com/office/officeart/2005/8/layout/vProcess5"/>
    <dgm:cxn modelId="{9246E191-4950-4C84-A057-E7A51C519031}" type="presOf" srcId="{D5578550-B163-4ED1-B94B-10973B69F5FB}" destId="{24B3ECE1-5CEE-47DD-8D4A-F251307DFB87}" srcOrd="1" destOrd="0" presId="urn:microsoft.com/office/officeart/2005/8/layout/vProcess5"/>
    <dgm:cxn modelId="{C1AAEC12-11A6-4C24-8CF3-DDB31AD6A889}" type="presOf" srcId="{D310B670-AF84-4557-B002-65BB080C7D2D}" destId="{58827366-1154-4124-B9A7-23CC8F5D0D97}" srcOrd="1" destOrd="0" presId="urn:microsoft.com/office/officeart/2005/8/layout/vProcess5"/>
    <dgm:cxn modelId="{E1E08F32-BF3D-4E1A-887F-D94B2A2198F7}" type="presOf" srcId="{D5578550-B163-4ED1-B94B-10973B69F5FB}" destId="{ADF3E65F-CB83-4C92-A262-480B1A975F18}" srcOrd="0" destOrd="0" presId="urn:microsoft.com/office/officeart/2005/8/layout/vProcess5"/>
    <dgm:cxn modelId="{882843B6-4DF8-495D-BF01-AF06D526F907}" srcId="{D9964F17-0D18-4466-B78E-A96837AC2975}" destId="{7C622CFF-D279-4B3C-8402-2EF1566E1682}" srcOrd="3" destOrd="0" parTransId="{DE625111-FC97-478B-8C27-64FBEB8B079E}" sibTransId="{9ED54496-4714-46DC-BC79-E912E5440FC4}"/>
    <dgm:cxn modelId="{5FF1335D-9424-4480-8715-3B72C73B8DF5}" type="presOf" srcId="{294978D3-31DC-4A1F-8908-FBD3F6827F46}" destId="{E22B8DD4-7017-46E0-9990-1F9A306621C1}" srcOrd="0" destOrd="0" presId="urn:microsoft.com/office/officeart/2005/8/layout/vProcess5"/>
    <dgm:cxn modelId="{FA622E03-DA5C-48D6-80C2-85C72008FA69}" type="presOf" srcId="{7C622CFF-D279-4B3C-8402-2EF1566E1682}" destId="{A735808E-2FB8-48F7-A82A-906A37653C2C}" srcOrd="1" destOrd="0" presId="urn:microsoft.com/office/officeart/2005/8/layout/vProcess5"/>
    <dgm:cxn modelId="{B83A3D63-85E6-4B42-93E8-CDEDDB3CB26B}" type="presOf" srcId="{AFF8C6EB-41DE-4DFF-B001-B732D456EE37}" destId="{8D78FB88-CFD0-4250-9E4E-D1C916989E05}" srcOrd="0" destOrd="0" presId="urn:microsoft.com/office/officeart/2005/8/layout/vProcess5"/>
    <dgm:cxn modelId="{5832F018-0318-4314-BF29-D653E60BA8F6}" type="presOf" srcId="{7C622CFF-D279-4B3C-8402-2EF1566E1682}" destId="{277F78D1-9A8F-4000-99F2-32AE052B01B8}" srcOrd="0" destOrd="0" presId="urn:microsoft.com/office/officeart/2005/8/layout/vProcess5"/>
    <dgm:cxn modelId="{7C869894-AD37-4CEB-9C34-2F3F927F6399}" srcId="{D9964F17-0D18-4466-B78E-A96837AC2975}" destId="{D310B670-AF84-4557-B002-65BB080C7D2D}" srcOrd="0" destOrd="0" parTransId="{C5485344-273D-4E6E-AE63-B97F8711E5DF}" sibTransId="{775437C1-94E9-4CDB-BD58-2668553AB44E}"/>
    <dgm:cxn modelId="{2E936C1F-02B5-46F5-89CA-A2A81067F4CB}" type="presOf" srcId="{775437C1-94E9-4CDB-BD58-2668553AB44E}" destId="{4E663C5C-EE96-476D-80CE-9495E3DF688D}" srcOrd="0" destOrd="0" presId="urn:microsoft.com/office/officeart/2005/8/layout/vProcess5"/>
    <dgm:cxn modelId="{1FE60442-D892-4F02-B33B-ADD2AC137A3E}" type="presOf" srcId="{D9964F17-0D18-4466-B78E-A96837AC2975}" destId="{6C4A533D-3F24-49ED-8970-7D2278D745E2}" srcOrd="0" destOrd="0" presId="urn:microsoft.com/office/officeart/2005/8/layout/vProcess5"/>
    <dgm:cxn modelId="{760D2B4A-0C3C-4590-ACEF-F4D3489A0C31}" type="presOf" srcId="{23BDD16C-F1FF-4E05-8B04-83938D61D776}" destId="{2A407D66-72B2-43B7-B99E-1B3243FEE763}" srcOrd="0" destOrd="0" presId="urn:microsoft.com/office/officeart/2005/8/layout/vProcess5"/>
    <dgm:cxn modelId="{106D7969-B35D-47E1-B968-DB4FB17606D6}" srcId="{D9964F17-0D18-4466-B78E-A96837AC2975}" destId="{294978D3-31DC-4A1F-8908-FBD3F6827F46}" srcOrd="2" destOrd="0" parTransId="{3E4D2535-32A6-413C-9EE4-DC98C9A8A9AD}" sibTransId="{23BDD16C-F1FF-4E05-8B04-83938D61D776}"/>
    <dgm:cxn modelId="{41200AE3-DC18-4827-B692-A915F051503F}" type="presParOf" srcId="{6C4A533D-3F24-49ED-8970-7D2278D745E2}" destId="{B2C41996-1E59-4073-ADFE-8E9D87ECAFC4}" srcOrd="0" destOrd="0" presId="urn:microsoft.com/office/officeart/2005/8/layout/vProcess5"/>
    <dgm:cxn modelId="{B50367DA-E88C-4032-9453-FB2A6CA628C4}" type="presParOf" srcId="{6C4A533D-3F24-49ED-8970-7D2278D745E2}" destId="{F222C8FA-2ED3-4300-A144-8708EA2569A8}" srcOrd="1" destOrd="0" presId="urn:microsoft.com/office/officeart/2005/8/layout/vProcess5"/>
    <dgm:cxn modelId="{A5B18608-8F8C-4F73-BA62-F8385DDB2A29}" type="presParOf" srcId="{6C4A533D-3F24-49ED-8970-7D2278D745E2}" destId="{ADF3E65F-CB83-4C92-A262-480B1A975F18}" srcOrd="2" destOrd="0" presId="urn:microsoft.com/office/officeart/2005/8/layout/vProcess5"/>
    <dgm:cxn modelId="{C7CD53A2-F023-4B3B-8B7F-B01E42EDFF66}" type="presParOf" srcId="{6C4A533D-3F24-49ED-8970-7D2278D745E2}" destId="{E22B8DD4-7017-46E0-9990-1F9A306621C1}" srcOrd="3" destOrd="0" presId="urn:microsoft.com/office/officeart/2005/8/layout/vProcess5"/>
    <dgm:cxn modelId="{835088E3-CCD8-4F2F-89AB-676812D43C4B}" type="presParOf" srcId="{6C4A533D-3F24-49ED-8970-7D2278D745E2}" destId="{277F78D1-9A8F-4000-99F2-32AE052B01B8}" srcOrd="4" destOrd="0" presId="urn:microsoft.com/office/officeart/2005/8/layout/vProcess5"/>
    <dgm:cxn modelId="{537E4381-67AD-4BDD-B700-5775228F9F51}" type="presParOf" srcId="{6C4A533D-3F24-49ED-8970-7D2278D745E2}" destId="{4E663C5C-EE96-476D-80CE-9495E3DF688D}" srcOrd="5" destOrd="0" presId="urn:microsoft.com/office/officeart/2005/8/layout/vProcess5"/>
    <dgm:cxn modelId="{63F3BB6C-D69C-462D-A788-00B09CFC7EAD}" type="presParOf" srcId="{6C4A533D-3F24-49ED-8970-7D2278D745E2}" destId="{8D78FB88-CFD0-4250-9E4E-D1C916989E05}" srcOrd="6" destOrd="0" presId="urn:microsoft.com/office/officeart/2005/8/layout/vProcess5"/>
    <dgm:cxn modelId="{2E58C725-B9DD-4BDB-829C-3BF949924666}" type="presParOf" srcId="{6C4A533D-3F24-49ED-8970-7D2278D745E2}" destId="{2A407D66-72B2-43B7-B99E-1B3243FEE763}" srcOrd="7" destOrd="0" presId="urn:microsoft.com/office/officeart/2005/8/layout/vProcess5"/>
    <dgm:cxn modelId="{1FE30670-5D71-4091-B0DB-EC574765B7BC}" type="presParOf" srcId="{6C4A533D-3F24-49ED-8970-7D2278D745E2}" destId="{58827366-1154-4124-B9A7-23CC8F5D0D97}" srcOrd="8" destOrd="0" presId="urn:microsoft.com/office/officeart/2005/8/layout/vProcess5"/>
    <dgm:cxn modelId="{858785C1-7736-4126-9910-79C7B752E1C8}" type="presParOf" srcId="{6C4A533D-3F24-49ED-8970-7D2278D745E2}" destId="{24B3ECE1-5CEE-47DD-8D4A-F251307DFB87}" srcOrd="9" destOrd="0" presId="urn:microsoft.com/office/officeart/2005/8/layout/vProcess5"/>
    <dgm:cxn modelId="{FEB18BBA-E135-459F-9E3C-4689B4F67CD5}" type="presParOf" srcId="{6C4A533D-3F24-49ED-8970-7D2278D745E2}" destId="{FA323375-59AF-47AD-8A9F-D8863ACF35E1}" srcOrd="10" destOrd="0" presId="urn:microsoft.com/office/officeart/2005/8/layout/vProcess5"/>
    <dgm:cxn modelId="{B6A712DC-7800-4216-91EA-4C8847FE5D3E}" type="presParOf" srcId="{6C4A533D-3F24-49ED-8970-7D2278D745E2}" destId="{A735808E-2FB8-48F7-A82A-906A37653C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B7D382-5FB0-4ACD-A848-9567B7A7DF09}" type="doc">
      <dgm:prSet loTypeId="urn:microsoft.com/office/officeart/2005/8/layout/default#3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0F6B75E-49FC-4D40-8A72-2B71B6E8812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Excellent source of fiber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35643C1A-6843-41EC-9588-934AD4E4140C}" type="parTrans" cxnId="{007A48C0-AABD-4B38-B288-37468DBE92C1}">
      <dgm:prSet/>
      <dgm:spPr/>
      <dgm:t>
        <a:bodyPr/>
        <a:lstStyle/>
        <a:p>
          <a:endParaRPr lang="en-US"/>
        </a:p>
      </dgm:t>
    </dgm:pt>
    <dgm:pt modelId="{C0D7024A-BDDA-418B-A1D1-B08367819552}" type="sibTrans" cxnId="{007A48C0-AABD-4B38-B288-37468DBE92C1}">
      <dgm:prSet/>
      <dgm:spPr/>
      <dgm:t>
        <a:bodyPr/>
        <a:lstStyle/>
        <a:p>
          <a:endParaRPr lang="en-US"/>
        </a:p>
      </dgm:t>
    </dgm:pt>
    <dgm:pt modelId="{02FDCDC7-3965-41E8-AC8E-B857ADD25A3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Good source of protein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7A98A857-DEF1-449C-B865-C5561BD7C601}" type="parTrans" cxnId="{CE38F83F-E4FE-4626-9B25-1BB025C394E1}">
      <dgm:prSet/>
      <dgm:spPr/>
      <dgm:t>
        <a:bodyPr/>
        <a:lstStyle/>
        <a:p>
          <a:endParaRPr lang="en-US"/>
        </a:p>
      </dgm:t>
    </dgm:pt>
    <dgm:pt modelId="{074E18B6-8C23-436A-8186-BAC9CFFA959F}" type="sibTrans" cxnId="{CE38F83F-E4FE-4626-9B25-1BB025C394E1}">
      <dgm:prSet/>
      <dgm:spPr/>
      <dgm:t>
        <a:bodyPr/>
        <a:lstStyle/>
        <a:p>
          <a:endParaRPr lang="en-US"/>
        </a:p>
      </dgm:t>
    </dgm:pt>
    <dgm:pt modelId="{99A880BD-9611-4572-9247-69E95A378F0B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Low fat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6C7BCC34-1E63-4CE3-A430-BE3B98FFBAA1}" type="parTrans" cxnId="{E1F23269-7BAE-4424-B938-B7BA6D041B2D}">
      <dgm:prSet/>
      <dgm:spPr/>
      <dgm:t>
        <a:bodyPr/>
        <a:lstStyle/>
        <a:p>
          <a:endParaRPr lang="en-US"/>
        </a:p>
      </dgm:t>
    </dgm:pt>
    <dgm:pt modelId="{37D96907-A9C5-4A1D-A72D-936B89262652}" type="sibTrans" cxnId="{E1F23269-7BAE-4424-B938-B7BA6D041B2D}">
      <dgm:prSet/>
      <dgm:spPr/>
      <dgm:t>
        <a:bodyPr/>
        <a:lstStyle/>
        <a:p>
          <a:endParaRPr lang="en-US"/>
        </a:p>
      </dgm:t>
    </dgm:pt>
    <dgm:pt modelId="{68CE437F-46A8-47FD-8E34-495CE7597CD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Low sodium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48DB4D4A-8DC5-4492-8537-04B0F3EF6E4B}" type="parTrans" cxnId="{5741D20B-1513-4B3D-9DC1-CEB264DD7607}">
      <dgm:prSet/>
      <dgm:spPr/>
      <dgm:t>
        <a:bodyPr/>
        <a:lstStyle/>
        <a:p>
          <a:endParaRPr lang="en-US"/>
        </a:p>
      </dgm:t>
    </dgm:pt>
    <dgm:pt modelId="{8EAEE59F-AB07-4EE0-BFF1-549E044BB1FD}" type="sibTrans" cxnId="{5741D20B-1513-4B3D-9DC1-CEB264DD7607}">
      <dgm:prSet/>
      <dgm:spPr/>
      <dgm:t>
        <a:bodyPr/>
        <a:lstStyle/>
        <a:p>
          <a:endParaRPr lang="en-US"/>
        </a:p>
      </dgm:t>
    </dgm:pt>
    <dgm:pt modelId="{E4B5FECE-3DDF-4DB5-9180-A2510D9B0C3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Good source of iron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57C0CCE9-A1BA-4FE3-A2EE-8E3F4C6E8A69}" type="parTrans" cxnId="{5F01EB3D-BC9D-4156-8A3C-F2EA119FD69E}">
      <dgm:prSet/>
      <dgm:spPr/>
      <dgm:t>
        <a:bodyPr/>
        <a:lstStyle/>
        <a:p>
          <a:endParaRPr lang="en-US"/>
        </a:p>
      </dgm:t>
    </dgm:pt>
    <dgm:pt modelId="{FF6AA4B7-7314-4BD7-972C-D5F0B37E63F3}" type="sibTrans" cxnId="{5F01EB3D-BC9D-4156-8A3C-F2EA119FD69E}">
      <dgm:prSet/>
      <dgm:spPr/>
      <dgm:t>
        <a:bodyPr/>
        <a:lstStyle/>
        <a:p>
          <a:endParaRPr lang="en-US"/>
        </a:p>
      </dgm:t>
    </dgm:pt>
    <dgm:pt modelId="{19DEEBDF-42E9-4CD4-8DC9-3648686F8E8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Excellent source of </a:t>
          </a:r>
          <a:r>
            <a:rPr lang="en-US" dirty="0" err="1" smtClean="0">
              <a:solidFill>
                <a:schemeClr val="tx1"/>
              </a:solidFill>
              <a:latin typeface="Franklin Gothic Demi" pitchFamily="34" charset="0"/>
            </a:rPr>
            <a:t>folate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AE52969D-B2E4-496A-B559-D370F791B368}" type="parTrans" cxnId="{60F7C199-9AD1-4685-AA63-8507825758F2}">
      <dgm:prSet/>
      <dgm:spPr/>
      <dgm:t>
        <a:bodyPr/>
        <a:lstStyle/>
        <a:p>
          <a:endParaRPr lang="en-US"/>
        </a:p>
      </dgm:t>
    </dgm:pt>
    <dgm:pt modelId="{A1F6AFE1-E7CF-488E-AED6-F01F5BC60ABC}" type="sibTrans" cxnId="{60F7C199-9AD1-4685-AA63-8507825758F2}">
      <dgm:prSet/>
      <dgm:spPr/>
      <dgm:t>
        <a:bodyPr/>
        <a:lstStyle/>
        <a:p>
          <a:endParaRPr lang="en-US"/>
        </a:p>
      </dgm:t>
    </dgm:pt>
    <dgm:pt modelId="{D486A874-02FE-4CF8-910B-7034244406F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Good source of potassium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C017879A-1205-4290-BDBA-9727B0676D13}" type="parTrans" cxnId="{A923D4CA-F295-43A9-8ABE-341849BD952D}">
      <dgm:prSet/>
      <dgm:spPr/>
      <dgm:t>
        <a:bodyPr/>
        <a:lstStyle/>
        <a:p>
          <a:endParaRPr lang="en-US"/>
        </a:p>
      </dgm:t>
    </dgm:pt>
    <dgm:pt modelId="{E80E3696-19CF-4ACA-A74F-D047DD9E092D}" type="sibTrans" cxnId="{A923D4CA-F295-43A9-8ABE-341849BD952D}">
      <dgm:prSet/>
      <dgm:spPr/>
      <dgm:t>
        <a:bodyPr/>
        <a:lstStyle/>
        <a:p>
          <a:endParaRPr lang="en-US"/>
        </a:p>
      </dgm:t>
    </dgm:pt>
    <dgm:pt modelId="{99763CBB-BB1F-4DE8-892D-C0ECCA3F2BB1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Low glycemic index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B2B9E447-DE55-47B8-8338-D3151D2508BF}" type="parTrans" cxnId="{CA515BDD-BFD0-498C-93DF-6AB9A7E29AFD}">
      <dgm:prSet/>
      <dgm:spPr/>
      <dgm:t>
        <a:bodyPr/>
        <a:lstStyle/>
        <a:p>
          <a:endParaRPr lang="en-US"/>
        </a:p>
      </dgm:t>
    </dgm:pt>
    <dgm:pt modelId="{8172EC38-3ABF-4A9A-B6D5-27F2EA417BD0}" type="sibTrans" cxnId="{CA515BDD-BFD0-498C-93DF-6AB9A7E29AFD}">
      <dgm:prSet/>
      <dgm:spPr/>
      <dgm:t>
        <a:bodyPr/>
        <a:lstStyle/>
        <a:p>
          <a:endParaRPr lang="en-US"/>
        </a:p>
      </dgm:t>
    </dgm:pt>
    <dgm:pt modelId="{8716A0EC-F891-44EF-A1E7-BBF5669AAA7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Gluten-free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9DF2BB6D-22AA-4AF3-952D-7B04FFAA2FB1}" type="parTrans" cxnId="{06EAA6F9-8AF6-43E8-BCB0-0A14FFA292DD}">
      <dgm:prSet/>
      <dgm:spPr/>
      <dgm:t>
        <a:bodyPr/>
        <a:lstStyle/>
        <a:p>
          <a:endParaRPr lang="en-US"/>
        </a:p>
      </dgm:t>
    </dgm:pt>
    <dgm:pt modelId="{E1C738F4-57B4-44ED-88E9-450901B28479}" type="sibTrans" cxnId="{06EAA6F9-8AF6-43E8-BCB0-0A14FFA292DD}">
      <dgm:prSet/>
      <dgm:spPr/>
      <dgm:t>
        <a:bodyPr/>
        <a:lstStyle/>
        <a:p>
          <a:endParaRPr lang="en-US"/>
        </a:p>
      </dgm:t>
    </dgm:pt>
    <dgm:pt modelId="{085BF41E-B5E9-4AAD-A23D-C330EE462CAB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Franklin Gothic Demi" pitchFamily="34" charset="0"/>
            </a:rPr>
            <a:t>Cholesterol-free</a:t>
          </a:r>
          <a:endParaRPr lang="en-US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650A4634-4031-4E8E-9542-DFD05305A6EF}" type="parTrans" cxnId="{EFFF0CAA-993B-4892-AFFF-3F2F9F4D50CB}">
      <dgm:prSet/>
      <dgm:spPr/>
      <dgm:t>
        <a:bodyPr/>
        <a:lstStyle/>
        <a:p>
          <a:endParaRPr lang="en-US"/>
        </a:p>
      </dgm:t>
    </dgm:pt>
    <dgm:pt modelId="{5B6E3CB9-8D90-437A-BC67-D75FCAAAB8F7}" type="sibTrans" cxnId="{EFFF0CAA-993B-4892-AFFF-3F2F9F4D50CB}">
      <dgm:prSet/>
      <dgm:spPr/>
      <dgm:t>
        <a:bodyPr/>
        <a:lstStyle/>
        <a:p>
          <a:endParaRPr lang="en-US"/>
        </a:p>
      </dgm:t>
    </dgm:pt>
    <dgm:pt modelId="{7C5A47C7-B0CC-4367-920E-9826956A1ED9}" type="pres">
      <dgm:prSet presAssocID="{21B7D382-5FB0-4ACD-A848-9567B7A7DF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7E962-5A87-49B8-8597-0FAE858DC8AE}" type="pres">
      <dgm:prSet presAssocID="{30F6B75E-49FC-4D40-8A72-2B71B6E8812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57FFF-45B7-429F-8496-331A645F50BC}" type="pres">
      <dgm:prSet presAssocID="{C0D7024A-BDDA-418B-A1D1-B08367819552}" presName="sibTrans" presStyleCnt="0"/>
      <dgm:spPr/>
    </dgm:pt>
    <dgm:pt modelId="{1D047702-2A04-4387-8F17-09DD315E396E}" type="pres">
      <dgm:prSet presAssocID="{02FDCDC7-3965-41E8-AC8E-B857ADD25A3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09333-0586-4557-B838-23A5F729F8D7}" type="pres">
      <dgm:prSet presAssocID="{074E18B6-8C23-436A-8186-BAC9CFFA959F}" presName="sibTrans" presStyleCnt="0"/>
      <dgm:spPr/>
    </dgm:pt>
    <dgm:pt modelId="{B87E6439-9319-41CA-883B-97D0CDFCDF70}" type="pres">
      <dgm:prSet presAssocID="{99A880BD-9611-4572-9247-69E95A378F0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84DA4-009A-48CD-9AA9-93418EA79DF4}" type="pres">
      <dgm:prSet presAssocID="{37D96907-A9C5-4A1D-A72D-936B89262652}" presName="sibTrans" presStyleCnt="0"/>
      <dgm:spPr/>
    </dgm:pt>
    <dgm:pt modelId="{FDE1A08E-0624-458E-983C-B98EC37412E3}" type="pres">
      <dgm:prSet presAssocID="{68CE437F-46A8-47FD-8E34-495CE7597CD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5D2C-C226-45A2-8051-E3B5ABBEFD49}" type="pres">
      <dgm:prSet presAssocID="{8EAEE59F-AB07-4EE0-BFF1-549E044BB1FD}" presName="sibTrans" presStyleCnt="0"/>
      <dgm:spPr/>
    </dgm:pt>
    <dgm:pt modelId="{7185776C-0626-4464-AEAB-1CE91083FD43}" type="pres">
      <dgm:prSet presAssocID="{E4B5FECE-3DDF-4DB5-9180-A2510D9B0C3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E1-EFE3-457C-B85A-86D1A2CCF632}" type="pres">
      <dgm:prSet presAssocID="{FF6AA4B7-7314-4BD7-972C-D5F0B37E63F3}" presName="sibTrans" presStyleCnt="0"/>
      <dgm:spPr/>
    </dgm:pt>
    <dgm:pt modelId="{EB557757-FB54-4683-AF2C-86EBD855CDF3}" type="pres">
      <dgm:prSet presAssocID="{19DEEBDF-42E9-4CD4-8DC9-3648686F8E8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A941-7D3F-4607-989F-47D3DFB4F227}" type="pres">
      <dgm:prSet presAssocID="{A1F6AFE1-E7CF-488E-AED6-F01F5BC60ABC}" presName="sibTrans" presStyleCnt="0"/>
      <dgm:spPr/>
    </dgm:pt>
    <dgm:pt modelId="{0F8738F2-F5CF-41E3-B3E9-3CB54102DFE9}" type="pres">
      <dgm:prSet presAssocID="{D486A874-02FE-4CF8-910B-7034244406F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3AE15-3FA5-4AC8-867E-5664B3351264}" type="pres">
      <dgm:prSet presAssocID="{E80E3696-19CF-4ACA-A74F-D047DD9E092D}" presName="sibTrans" presStyleCnt="0"/>
      <dgm:spPr/>
    </dgm:pt>
    <dgm:pt modelId="{8CA54F17-D759-434A-9F6D-233974E764C8}" type="pres">
      <dgm:prSet presAssocID="{99763CBB-BB1F-4DE8-892D-C0ECCA3F2BB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1758B-275A-4358-8274-92A1178E943F}" type="pres">
      <dgm:prSet presAssocID="{8172EC38-3ABF-4A9A-B6D5-27F2EA417BD0}" presName="sibTrans" presStyleCnt="0"/>
      <dgm:spPr/>
    </dgm:pt>
    <dgm:pt modelId="{1877D0DD-AB81-431C-B02B-7A0A56993CB6}" type="pres">
      <dgm:prSet presAssocID="{8716A0EC-F891-44EF-A1E7-BBF5669AAA7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FB19E-2626-47DD-9742-457F7A28C45F}" type="pres">
      <dgm:prSet presAssocID="{E1C738F4-57B4-44ED-88E9-450901B28479}" presName="sibTrans" presStyleCnt="0"/>
      <dgm:spPr/>
    </dgm:pt>
    <dgm:pt modelId="{101C3026-7476-41E8-B751-98F4AA18134C}" type="pres">
      <dgm:prSet presAssocID="{085BF41E-B5E9-4AAD-A23D-C330EE462CA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D0486-FB86-46C6-BE9B-98DBD8BA0B9D}" type="presOf" srcId="{8716A0EC-F891-44EF-A1E7-BBF5669AAA7C}" destId="{1877D0DD-AB81-431C-B02B-7A0A56993CB6}" srcOrd="0" destOrd="0" presId="urn:microsoft.com/office/officeart/2005/8/layout/default#3"/>
    <dgm:cxn modelId="{C035D909-0351-44DD-8CEE-F01EDBAF79BD}" type="presOf" srcId="{19DEEBDF-42E9-4CD4-8DC9-3648686F8E8E}" destId="{EB557757-FB54-4683-AF2C-86EBD855CDF3}" srcOrd="0" destOrd="0" presId="urn:microsoft.com/office/officeart/2005/8/layout/default#3"/>
    <dgm:cxn modelId="{5741D20B-1513-4B3D-9DC1-CEB264DD7607}" srcId="{21B7D382-5FB0-4ACD-A848-9567B7A7DF09}" destId="{68CE437F-46A8-47FD-8E34-495CE7597CD3}" srcOrd="3" destOrd="0" parTransId="{48DB4D4A-8DC5-4492-8537-04B0F3EF6E4B}" sibTransId="{8EAEE59F-AB07-4EE0-BFF1-549E044BB1FD}"/>
    <dgm:cxn modelId="{85671ED5-67E2-4766-8D30-63D2336B8FB9}" type="presOf" srcId="{30F6B75E-49FC-4D40-8A72-2B71B6E88127}" destId="{5767E962-5A87-49B8-8597-0FAE858DC8AE}" srcOrd="0" destOrd="0" presId="urn:microsoft.com/office/officeart/2005/8/layout/default#3"/>
    <dgm:cxn modelId="{007A48C0-AABD-4B38-B288-37468DBE92C1}" srcId="{21B7D382-5FB0-4ACD-A848-9567B7A7DF09}" destId="{30F6B75E-49FC-4D40-8A72-2B71B6E88127}" srcOrd="0" destOrd="0" parTransId="{35643C1A-6843-41EC-9588-934AD4E4140C}" sibTransId="{C0D7024A-BDDA-418B-A1D1-B08367819552}"/>
    <dgm:cxn modelId="{F52FE1DE-2278-48F1-8E6D-13C17A4E8E45}" type="presOf" srcId="{99763CBB-BB1F-4DE8-892D-C0ECCA3F2BB1}" destId="{8CA54F17-D759-434A-9F6D-233974E764C8}" srcOrd="0" destOrd="0" presId="urn:microsoft.com/office/officeart/2005/8/layout/default#3"/>
    <dgm:cxn modelId="{0488B5AD-4487-457B-AEBB-2422989D58EF}" type="presOf" srcId="{085BF41E-B5E9-4AAD-A23D-C330EE462CAB}" destId="{101C3026-7476-41E8-B751-98F4AA18134C}" srcOrd="0" destOrd="0" presId="urn:microsoft.com/office/officeart/2005/8/layout/default#3"/>
    <dgm:cxn modelId="{0E2D35BD-330F-4E43-9C16-2A8446F7594E}" type="presOf" srcId="{E4B5FECE-3DDF-4DB5-9180-A2510D9B0C37}" destId="{7185776C-0626-4464-AEAB-1CE91083FD43}" srcOrd="0" destOrd="0" presId="urn:microsoft.com/office/officeart/2005/8/layout/default#3"/>
    <dgm:cxn modelId="{287DAB8F-9C6E-4884-910E-0F06F9D5FC64}" type="presOf" srcId="{D486A874-02FE-4CF8-910B-7034244406F7}" destId="{0F8738F2-F5CF-41E3-B3E9-3CB54102DFE9}" srcOrd="0" destOrd="0" presId="urn:microsoft.com/office/officeart/2005/8/layout/default#3"/>
    <dgm:cxn modelId="{3EC30FF6-FCA5-4C50-AFF9-6C03A7AED41F}" type="presOf" srcId="{02FDCDC7-3965-41E8-AC8E-B857ADD25A3B}" destId="{1D047702-2A04-4387-8F17-09DD315E396E}" srcOrd="0" destOrd="0" presId="urn:microsoft.com/office/officeart/2005/8/layout/default#3"/>
    <dgm:cxn modelId="{A923D4CA-F295-43A9-8ABE-341849BD952D}" srcId="{21B7D382-5FB0-4ACD-A848-9567B7A7DF09}" destId="{D486A874-02FE-4CF8-910B-7034244406F7}" srcOrd="6" destOrd="0" parTransId="{C017879A-1205-4290-BDBA-9727B0676D13}" sibTransId="{E80E3696-19CF-4ACA-A74F-D047DD9E092D}"/>
    <dgm:cxn modelId="{EFFF0CAA-993B-4892-AFFF-3F2F9F4D50CB}" srcId="{21B7D382-5FB0-4ACD-A848-9567B7A7DF09}" destId="{085BF41E-B5E9-4AAD-A23D-C330EE462CAB}" srcOrd="9" destOrd="0" parTransId="{650A4634-4031-4E8E-9542-DFD05305A6EF}" sibTransId="{5B6E3CB9-8D90-437A-BC67-D75FCAAAB8F7}"/>
    <dgm:cxn modelId="{60F7C199-9AD1-4685-AA63-8507825758F2}" srcId="{21B7D382-5FB0-4ACD-A848-9567B7A7DF09}" destId="{19DEEBDF-42E9-4CD4-8DC9-3648686F8E8E}" srcOrd="5" destOrd="0" parTransId="{AE52969D-B2E4-496A-B559-D370F791B368}" sibTransId="{A1F6AFE1-E7CF-488E-AED6-F01F5BC60ABC}"/>
    <dgm:cxn modelId="{06EAA6F9-8AF6-43E8-BCB0-0A14FFA292DD}" srcId="{21B7D382-5FB0-4ACD-A848-9567B7A7DF09}" destId="{8716A0EC-F891-44EF-A1E7-BBF5669AAA7C}" srcOrd="8" destOrd="0" parTransId="{9DF2BB6D-22AA-4AF3-952D-7B04FFAA2FB1}" sibTransId="{E1C738F4-57B4-44ED-88E9-450901B28479}"/>
    <dgm:cxn modelId="{0B1EA0EA-43D1-4EAA-9338-A07EA19B2CA7}" type="presOf" srcId="{99A880BD-9611-4572-9247-69E95A378F0B}" destId="{B87E6439-9319-41CA-883B-97D0CDFCDF70}" srcOrd="0" destOrd="0" presId="urn:microsoft.com/office/officeart/2005/8/layout/default#3"/>
    <dgm:cxn modelId="{1ACB936D-BBD8-4A92-BFAC-F8B7ED70554E}" type="presOf" srcId="{68CE437F-46A8-47FD-8E34-495CE7597CD3}" destId="{FDE1A08E-0624-458E-983C-B98EC37412E3}" srcOrd="0" destOrd="0" presId="urn:microsoft.com/office/officeart/2005/8/layout/default#3"/>
    <dgm:cxn modelId="{E1F23269-7BAE-4424-B938-B7BA6D041B2D}" srcId="{21B7D382-5FB0-4ACD-A848-9567B7A7DF09}" destId="{99A880BD-9611-4572-9247-69E95A378F0B}" srcOrd="2" destOrd="0" parTransId="{6C7BCC34-1E63-4CE3-A430-BE3B98FFBAA1}" sibTransId="{37D96907-A9C5-4A1D-A72D-936B89262652}"/>
    <dgm:cxn modelId="{CE38F83F-E4FE-4626-9B25-1BB025C394E1}" srcId="{21B7D382-5FB0-4ACD-A848-9567B7A7DF09}" destId="{02FDCDC7-3965-41E8-AC8E-B857ADD25A3B}" srcOrd="1" destOrd="0" parTransId="{7A98A857-DEF1-449C-B865-C5561BD7C601}" sibTransId="{074E18B6-8C23-436A-8186-BAC9CFFA959F}"/>
    <dgm:cxn modelId="{CA515BDD-BFD0-498C-93DF-6AB9A7E29AFD}" srcId="{21B7D382-5FB0-4ACD-A848-9567B7A7DF09}" destId="{99763CBB-BB1F-4DE8-892D-C0ECCA3F2BB1}" srcOrd="7" destOrd="0" parTransId="{B2B9E447-DE55-47B8-8338-D3151D2508BF}" sibTransId="{8172EC38-3ABF-4A9A-B6D5-27F2EA417BD0}"/>
    <dgm:cxn modelId="{5241C307-0803-4F94-88D9-E332D50E00C2}" type="presOf" srcId="{21B7D382-5FB0-4ACD-A848-9567B7A7DF09}" destId="{7C5A47C7-B0CC-4367-920E-9826956A1ED9}" srcOrd="0" destOrd="0" presId="urn:microsoft.com/office/officeart/2005/8/layout/default#3"/>
    <dgm:cxn modelId="{5F01EB3D-BC9D-4156-8A3C-F2EA119FD69E}" srcId="{21B7D382-5FB0-4ACD-A848-9567B7A7DF09}" destId="{E4B5FECE-3DDF-4DB5-9180-A2510D9B0C37}" srcOrd="4" destOrd="0" parTransId="{57C0CCE9-A1BA-4FE3-A2EE-8E3F4C6E8A69}" sibTransId="{FF6AA4B7-7314-4BD7-972C-D5F0B37E63F3}"/>
    <dgm:cxn modelId="{4E91D691-2A90-4E51-B91D-63BF04B66E0C}" type="presParOf" srcId="{7C5A47C7-B0CC-4367-920E-9826956A1ED9}" destId="{5767E962-5A87-49B8-8597-0FAE858DC8AE}" srcOrd="0" destOrd="0" presId="urn:microsoft.com/office/officeart/2005/8/layout/default#3"/>
    <dgm:cxn modelId="{B1509D81-94C5-4017-BA1A-E7AB3B46CF2C}" type="presParOf" srcId="{7C5A47C7-B0CC-4367-920E-9826956A1ED9}" destId="{58B57FFF-45B7-429F-8496-331A645F50BC}" srcOrd="1" destOrd="0" presId="urn:microsoft.com/office/officeart/2005/8/layout/default#3"/>
    <dgm:cxn modelId="{2D57F41B-4026-4B4B-A86B-222DC1B8E2DB}" type="presParOf" srcId="{7C5A47C7-B0CC-4367-920E-9826956A1ED9}" destId="{1D047702-2A04-4387-8F17-09DD315E396E}" srcOrd="2" destOrd="0" presId="urn:microsoft.com/office/officeart/2005/8/layout/default#3"/>
    <dgm:cxn modelId="{3FA843B1-A88D-4C89-AFF9-EAFE6B124FDA}" type="presParOf" srcId="{7C5A47C7-B0CC-4367-920E-9826956A1ED9}" destId="{10F09333-0586-4557-B838-23A5F729F8D7}" srcOrd="3" destOrd="0" presId="urn:microsoft.com/office/officeart/2005/8/layout/default#3"/>
    <dgm:cxn modelId="{A2C9680D-3917-4602-BBF8-6003ECB97DC7}" type="presParOf" srcId="{7C5A47C7-B0CC-4367-920E-9826956A1ED9}" destId="{B87E6439-9319-41CA-883B-97D0CDFCDF70}" srcOrd="4" destOrd="0" presId="urn:microsoft.com/office/officeart/2005/8/layout/default#3"/>
    <dgm:cxn modelId="{0680511C-A1DE-4A02-9F6C-2BF31BC25486}" type="presParOf" srcId="{7C5A47C7-B0CC-4367-920E-9826956A1ED9}" destId="{F2084DA4-009A-48CD-9AA9-93418EA79DF4}" srcOrd="5" destOrd="0" presId="urn:microsoft.com/office/officeart/2005/8/layout/default#3"/>
    <dgm:cxn modelId="{B04B9C9C-D6D5-41DC-B7BC-519896D8B046}" type="presParOf" srcId="{7C5A47C7-B0CC-4367-920E-9826956A1ED9}" destId="{FDE1A08E-0624-458E-983C-B98EC37412E3}" srcOrd="6" destOrd="0" presId="urn:microsoft.com/office/officeart/2005/8/layout/default#3"/>
    <dgm:cxn modelId="{F59BD8AF-4695-4EF9-8B8B-E213AB3A047A}" type="presParOf" srcId="{7C5A47C7-B0CC-4367-920E-9826956A1ED9}" destId="{74FC5D2C-C226-45A2-8051-E3B5ABBEFD49}" srcOrd="7" destOrd="0" presId="urn:microsoft.com/office/officeart/2005/8/layout/default#3"/>
    <dgm:cxn modelId="{0B5ADB88-0B95-4FD5-8BEE-0F996577B8A6}" type="presParOf" srcId="{7C5A47C7-B0CC-4367-920E-9826956A1ED9}" destId="{7185776C-0626-4464-AEAB-1CE91083FD43}" srcOrd="8" destOrd="0" presId="urn:microsoft.com/office/officeart/2005/8/layout/default#3"/>
    <dgm:cxn modelId="{31841B0C-255F-4823-8DE4-8E3F601AE934}" type="presParOf" srcId="{7C5A47C7-B0CC-4367-920E-9826956A1ED9}" destId="{FEB316E1-EFE3-457C-B85A-86D1A2CCF632}" srcOrd="9" destOrd="0" presId="urn:microsoft.com/office/officeart/2005/8/layout/default#3"/>
    <dgm:cxn modelId="{F82EA3F9-D2ED-4B7B-A107-C5298D8275D9}" type="presParOf" srcId="{7C5A47C7-B0CC-4367-920E-9826956A1ED9}" destId="{EB557757-FB54-4683-AF2C-86EBD855CDF3}" srcOrd="10" destOrd="0" presId="urn:microsoft.com/office/officeart/2005/8/layout/default#3"/>
    <dgm:cxn modelId="{B46A2A39-1E6D-4E98-B6B0-37B4497EC178}" type="presParOf" srcId="{7C5A47C7-B0CC-4367-920E-9826956A1ED9}" destId="{83B1A941-7D3F-4607-989F-47D3DFB4F227}" srcOrd="11" destOrd="0" presId="urn:microsoft.com/office/officeart/2005/8/layout/default#3"/>
    <dgm:cxn modelId="{615F9A4B-FB5F-4D98-ADBF-5197EEF2478E}" type="presParOf" srcId="{7C5A47C7-B0CC-4367-920E-9826956A1ED9}" destId="{0F8738F2-F5CF-41E3-B3E9-3CB54102DFE9}" srcOrd="12" destOrd="0" presId="urn:microsoft.com/office/officeart/2005/8/layout/default#3"/>
    <dgm:cxn modelId="{79A382DA-D82F-4CB7-B348-6DB2E2A91D7B}" type="presParOf" srcId="{7C5A47C7-B0CC-4367-920E-9826956A1ED9}" destId="{1233AE15-3FA5-4AC8-867E-5664B3351264}" srcOrd="13" destOrd="0" presId="urn:microsoft.com/office/officeart/2005/8/layout/default#3"/>
    <dgm:cxn modelId="{91C7CFA5-D301-4D92-9A02-22E377BF40C2}" type="presParOf" srcId="{7C5A47C7-B0CC-4367-920E-9826956A1ED9}" destId="{8CA54F17-D759-434A-9F6D-233974E764C8}" srcOrd="14" destOrd="0" presId="urn:microsoft.com/office/officeart/2005/8/layout/default#3"/>
    <dgm:cxn modelId="{36569A44-CF07-4400-8783-6F1C1BD838F7}" type="presParOf" srcId="{7C5A47C7-B0CC-4367-920E-9826956A1ED9}" destId="{FF51758B-275A-4358-8274-92A1178E943F}" srcOrd="15" destOrd="0" presId="urn:microsoft.com/office/officeart/2005/8/layout/default#3"/>
    <dgm:cxn modelId="{310617AB-74B4-4D5D-A288-DCCF8152C25A}" type="presParOf" srcId="{7C5A47C7-B0CC-4367-920E-9826956A1ED9}" destId="{1877D0DD-AB81-431C-B02B-7A0A56993CB6}" srcOrd="16" destOrd="0" presId="urn:microsoft.com/office/officeart/2005/8/layout/default#3"/>
    <dgm:cxn modelId="{9F3AA276-A421-43C7-94B4-20055A9EBE16}" type="presParOf" srcId="{7C5A47C7-B0CC-4367-920E-9826956A1ED9}" destId="{98BFB19E-2626-47DD-9742-457F7A28C45F}" srcOrd="17" destOrd="0" presId="urn:microsoft.com/office/officeart/2005/8/layout/default#3"/>
    <dgm:cxn modelId="{A242F22D-03C3-4E4F-8B29-300903711042}" type="presParOf" srcId="{7C5A47C7-B0CC-4367-920E-9826956A1ED9}" destId="{101C3026-7476-41E8-B751-98F4AA18134C}" srcOrd="1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BB3AC-F30B-47BB-9549-5092839A63A1}">
      <dsp:nvSpPr>
        <dsp:cNvPr id="0" name=""/>
        <dsp:cNvSpPr/>
      </dsp:nvSpPr>
      <dsp:spPr>
        <a:xfrm>
          <a:off x="1793717" y="3400154"/>
          <a:ext cx="2098395" cy="180918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19348" y="3680905"/>
        <a:ext cx="1447133" cy="1247680"/>
      </dsp:txXfrm>
    </dsp:sp>
    <dsp:sp modelId="{AF4EEB48-A96C-422D-95F8-555574AB1FF9}">
      <dsp:nvSpPr>
        <dsp:cNvPr id="0" name=""/>
        <dsp:cNvSpPr/>
      </dsp:nvSpPr>
      <dsp:spPr>
        <a:xfrm>
          <a:off x="1848231" y="4198872"/>
          <a:ext cx="245684" cy="211748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8645-B184-4A7A-AE79-55A37E2A705B}">
      <dsp:nvSpPr>
        <dsp:cNvPr id="0" name=""/>
        <dsp:cNvSpPr/>
      </dsp:nvSpPr>
      <dsp:spPr>
        <a:xfrm>
          <a:off x="0" y="2428406"/>
          <a:ext cx="2098395" cy="180918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1361E-26FE-4377-9910-C2D9C5B5F26D}">
      <dsp:nvSpPr>
        <dsp:cNvPr id="0" name=""/>
        <dsp:cNvSpPr/>
      </dsp:nvSpPr>
      <dsp:spPr>
        <a:xfrm>
          <a:off x="1521318" y="4068560"/>
          <a:ext cx="60150" cy="7181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014B4-4B35-4073-A830-049E92FC1633}">
      <dsp:nvSpPr>
        <dsp:cNvPr id="0" name=""/>
        <dsp:cNvSpPr/>
      </dsp:nvSpPr>
      <dsp:spPr>
        <a:xfrm>
          <a:off x="3581460" y="2406896"/>
          <a:ext cx="2098395" cy="180918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907091" y="2687647"/>
        <a:ext cx="1447133" cy="1247680"/>
      </dsp:txXfrm>
    </dsp:sp>
    <dsp:sp modelId="{304308F3-8963-44A3-BAD9-1206ED268968}">
      <dsp:nvSpPr>
        <dsp:cNvPr id="0" name=""/>
        <dsp:cNvSpPr/>
      </dsp:nvSpPr>
      <dsp:spPr>
        <a:xfrm>
          <a:off x="5015986" y="3975173"/>
          <a:ext cx="245684" cy="211748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6AE0E-2C47-4EA4-83D5-0C7A461E1E1C}">
      <dsp:nvSpPr>
        <dsp:cNvPr id="0" name=""/>
        <dsp:cNvSpPr/>
      </dsp:nvSpPr>
      <dsp:spPr>
        <a:xfrm>
          <a:off x="5369204" y="3400154"/>
          <a:ext cx="2098395" cy="180918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DFC7-F683-466D-B482-DCCD1AC55436}">
      <dsp:nvSpPr>
        <dsp:cNvPr id="0" name=""/>
        <dsp:cNvSpPr/>
      </dsp:nvSpPr>
      <dsp:spPr>
        <a:xfrm flipH="1" flipV="1">
          <a:off x="5515041" y="4282481"/>
          <a:ext cx="63037" cy="44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E40D1-65D6-41BC-8C39-57EB06E59779}">
      <dsp:nvSpPr>
        <dsp:cNvPr id="0" name=""/>
        <dsp:cNvSpPr/>
      </dsp:nvSpPr>
      <dsp:spPr>
        <a:xfrm>
          <a:off x="1793717" y="1417940"/>
          <a:ext cx="2098395" cy="1809182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19348" y="1698691"/>
        <a:ext cx="1447133" cy="1247680"/>
      </dsp:txXfrm>
    </dsp:sp>
    <dsp:sp modelId="{3DA0F2EC-4F4C-4616-9B28-EAF52154467A}">
      <dsp:nvSpPr>
        <dsp:cNvPr id="0" name=""/>
        <dsp:cNvSpPr/>
      </dsp:nvSpPr>
      <dsp:spPr>
        <a:xfrm flipH="1" flipV="1">
          <a:off x="3315565" y="1540744"/>
          <a:ext cx="47144" cy="44530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6A2A3-7705-4F82-A894-D1D06C7BA784}">
      <dsp:nvSpPr>
        <dsp:cNvPr id="0" name=""/>
        <dsp:cNvSpPr/>
      </dsp:nvSpPr>
      <dsp:spPr>
        <a:xfrm>
          <a:off x="3527490" y="499748"/>
          <a:ext cx="2098395" cy="180918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B3AEA-6F22-46EB-992A-87DA07479D7D}">
      <dsp:nvSpPr>
        <dsp:cNvPr id="0" name=""/>
        <dsp:cNvSpPr/>
      </dsp:nvSpPr>
      <dsp:spPr>
        <a:xfrm flipH="1">
          <a:off x="3733800" y="1307486"/>
          <a:ext cx="64966" cy="44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75B88-9504-4CC3-B9C1-47A033D294C4}">
      <dsp:nvSpPr>
        <dsp:cNvPr id="0" name=""/>
        <dsp:cNvSpPr/>
      </dsp:nvSpPr>
      <dsp:spPr>
        <a:xfrm>
          <a:off x="2895595" y="1523975"/>
          <a:ext cx="2221992" cy="222199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ysClr val="windowText" lastClr="000000"/>
              </a:solidFill>
              <a:latin typeface="Franklin Gothic Heavy" pitchFamily="34" charset="0"/>
            </a:rPr>
            <a:t>Pulses</a:t>
          </a:r>
          <a:endParaRPr lang="en-US" sz="3700" kern="1200" dirty="0">
            <a:solidFill>
              <a:sysClr val="windowText" lastClr="000000"/>
            </a:solidFill>
            <a:latin typeface="Franklin Gothic Heavy" pitchFamily="34" charset="0"/>
          </a:endParaRPr>
        </a:p>
      </dsp:txBody>
      <dsp:txXfrm>
        <a:off x="3220998" y="1849378"/>
        <a:ext cx="1571186" cy="1571186"/>
      </dsp:txXfrm>
    </dsp:sp>
    <dsp:sp modelId="{52E39783-DD3F-4C68-A12A-E83AB412FB68}">
      <dsp:nvSpPr>
        <dsp:cNvPr id="0" name=""/>
        <dsp:cNvSpPr/>
      </dsp:nvSpPr>
      <dsp:spPr>
        <a:xfrm rot="8733380">
          <a:off x="2042110" y="3291333"/>
          <a:ext cx="1091554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9D213-CE66-4D5F-A5F4-CEC864A778CC}">
      <dsp:nvSpPr>
        <dsp:cNvPr id="0" name=""/>
        <dsp:cNvSpPr/>
      </dsp:nvSpPr>
      <dsp:spPr>
        <a:xfrm rot="19863518">
          <a:off x="1082348" y="3072299"/>
          <a:ext cx="2110892" cy="168871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Text" lastClr="000000"/>
              </a:solidFill>
              <a:latin typeface="Franklin Gothic Heavy" pitchFamily="34" charset="0"/>
            </a:rPr>
            <a:t>Protein</a:t>
          </a:r>
          <a:endParaRPr lang="en-US" sz="2900" kern="1200" dirty="0">
            <a:solidFill>
              <a:sysClr val="windowText" lastClr="000000"/>
            </a:solidFill>
            <a:latin typeface="Franklin Gothic Heavy" pitchFamily="34" charset="0"/>
          </a:endParaRPr>
        </a:p>
      </dsp:txBody>
      <dsp:txXfrm>
        <a:off x="1108710" y="3596626"/>
        <a:ext cx="1688714" cy="844357"/>
      </dsp:txXfrm>
    </dsp:sp>
    <dsp:sp modelId="{9F20B708-147B-4FB2-B2D9-070B3016AEFC}">
      <dsp:nvSpPr>
        <dsp:cNvPr id="0" name=""/>
        <dsp:cNvSpPr/>
      </dsp:nvSpPr>
      <dsp:spPr>
        <a:xfrm rot="13122355">
          <a:off x="2036058" y="1211891"/>
          <a:ext cx="1179509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58A1B-90CA-446E-9965-091C2F9C117B}">
      <dsp:nvSpPr>
        <dsp:cNvPr id="0" name=""/>
        <dsp:cNvSpPr/>
      </dsp:nvSpPr>
      <dsp:spPr>
        <a:xfrm rot="2247255">
          <a:off x="1110142" y="315381"/>
          <a:ext cx="2110892" cy="1688713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Text" lastClr="000000"/>
              </a:solidFill>
              <a:latin typeface="Franklin Gothic Heavy" pitchFamily="34" charset="0"/>
            </a:rPr>
            <a:t>Fiber</a:t>
          </a:r>
          <a:endParaRPr lang="en-US" sz="2900" kern="1200" dirty="0">
            <a:solidFill>
              <a:sysClr val="windowText" lastClr="000000"/>
            </a:solidFill>
            <a:latin typeface="Franklin Gothic Heavy" pitchFamily="34" charset="0"/>
          </a:endParaRPr>
        </a:p>
      </dsp:txBody>
      <dsp:txXfrm>
        <a:off x="1153660" y="609190"/>
        <a:ext cx="1688714" cy="844357"/>
      </dsp:txXfrm>
    </dsp:sp>
    <dsp:sp modelId="{2F2B94E1-0102-4636-8EE2-FAEEA5A017D5}">
      <dsp:nvSpPr>
        <dsp:cNvPr id="0" name=""/>
        <dsp:cNvSpPr/>
      </dsp:nvSpPr>
      <dsp:spPr>
        <a:xfrm rot="19078876">
          <a:off x="4739358" y="1168943"/>
          <a:ext cx="1085851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97124-552F-4A04-9299-4950D4BB58E1}">
      <dsp:nvSpPr>
        <dsp:cNvPr id="0" name=""/>
        <dsp:cNvSpPr/>
      </dsp:nvSpPr>
      <dsp:spPr>
        <a:xfrm rot="19686071">
          <a:off x="4630191" y="277800"/>
          <a:ext cx="2110892" cy="1688713"/>
        </a:xfrm>
        <a:prstGeom prst="leftArrow">
          <a:avLst/>
        </a:prstGeom>
        <a:solidFill>
          <a:srgbClr val="B59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solidFill>
                <a:sysClr val="windowText" lastClr="000000"/>
              </a:solidFill>
              <a:latin typeface="Franklin Gothic Heavy" pitchFamily="34" charset="0"/>
            </a:rPr>
            <a:t>Mi</a:t>
          </a:r>
          <a:r>
            <a:rPr lang="en-US" sz="2900" kern="1200" dirty="0" smtClean="0">
              <a:solidFill>
                <a:sysClr val="windowText" lastClr="000000"/>
              </a:solidFill>
              <a:latin typeface="Franklin Gothic Heavy" pitchFamily="34" charset="0"/>
            </a:rPr>
            <a:t>nerals</a:t>
          </a:r>
          <a:endParaRPr lang="en-US" sz="2900" kern="1200" dirty="0">
            <a:solidFill>
              <a:sysClr val="windowText" lastClr="000000"/>
            </a:solidFill>
            <a:latin typeface="Franklin Gothic Heavy" pitchFamily="34" charset="0"/>
          </a:endParaRPr>
        </a:p>
      </dsp:txBody>
      <dsp:txXfrm>
        <a:off x="5020491" y="588434"/>
        <a:ext cx="1688714" cy="844357"/>
      </dsp:txXfrm>
    </dsp:sp>
    <dsp:sp modelId="{C1ED38DE-460F-4B9D-A348-AA78CC64B248}">
      <dsp:nvSpPr>
        <dsp:cNvPr id="0" name=""/>
        <dsp:cNvSpPr/>
      </dsp:nvSpPr>
      <dsp:spPr>
        <a:xfrm rot="1763557">
          <a:off x="4958487" y="3186467"/>
          <a:ext cx="1178497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21ABF-EEB0-4A73-997C-F79C18880CDF}">
      <dsp:nvSpPr>
        <dsp:cNvPr id="0" name=""/>
        <dsp:cNvSpPr/>
      </dsp:nvSpPr>
      <dsp:spPr>
        <a:xfrm rot="1653755">
          <a:off x="5005689" y="2947942"/>
          <a:ext cx="2110892" cy="1688713"/>
        </a:xfrm>
        <a:prstGeom prst="left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Text" lastClr="000000"/>
              </a:solidFill>
              <a:latin typeface="Franklin Gothic Heavy" pitchFamily="34" charset="0"/>
            </a:rPr>
            <a:t>Vitamins</a:t>
          </a:r>
          <a:endParaRPr lang="en-US" sz="2900" kern="1200" dirty="0">
            <a:solidFill>
              <a:sysClr val="windowText" lastClr="000000"/>
            </a:solidFill>
            <a:latin typeface="Franklin Gothic Heavy" pitchFamily="34" charset="0"/>
          </a:endParaRPr>
        </a:p>
      </dsp:txBody>
      <dsp:txXfrm>
        <a:off x="5403910" y="3467795"/>
        <a:ext cx="1688714" cy="84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53419-060B-4794-AF2D-1A58108B7C06}">
      <dsp:nvSpPr>
        <dsp:cNvPr id="0" name=""/>
        <dsp:cNvSpPr/>
      </dsp:nvSpPr>
      <dsp:spPr>
        <a:xfrm rot="5400000">
          <a:off x="4244035" y="-1078855"/>
          <a:ext cx="1766186" cy="436555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Franklin Gothic Heavy" pitchFamily="34" charset="0"/>
          </a:endParaRPr>
        </a:p>
      </dsp:txBody>
      <dsp:txXfrm rot="-5400000">
        <a:off x="2944351" y="307047"/>
        <a:ext cx="4279336" cy="1593750"/>
      </dsp:txXfrm>
    </dsp:sp>
    <dsp:sp modelId="{30B291D9-62FD-4FC2-ACBC-FE516D2E69D8}">
      <dsp:nvSpPr>
        <dsp:cNvPr id="0" name=""/>
        <dsp:cNvSpPr/>
      </dsp:nvSpPr>
      <dsp:spPr>
        <a:xfrm>
          <a:off x="228583" y="55"/>
          <a:ext cx="2715768" cy="220773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Franklin Gothic Heavy" pitchFamily="34" charset="0"/>
            </a:rPr>
            <a:t>Vegetable Group</a:t>
          </a:r>
          <a:endParaRPr lang="en-US" sz="3600" kern="1200" dirty="0">
            <a:solidFill>
              <a:schemeClr val="tx1"/>
            </a:solidFill>
            <a:latin typeface="Franklin Gothic Heavy" pitchFamily="34" charset="0"/>
          </a:endParaRPr>
        </a:p>
      </dsp:txBody>
      <dsp:txXfrm>
        <a:off x="336356" y="107828"/>
        <a:ext cx="2500222" cy="1992186"/>
      </dsp:txXfrm>
    </dsp:sp>
    <dsp:sp modelId="{DC3898E5-3CE8-4080-8C24-032DB4A9203A}">
      <dsp:nvSpPr>
        <dsp:cNvPr id="0" name=""/>
        <dsp:cNvSpPr/>
      </dsp:nvSpPr>
      <dsp:spPr>
        <a:xfrm rot="5400000">
          <a:off x="4246690" y="1236608"/>
          <a:ext cx="1766186" cy="437086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>
            <a:latin typeface="Franklin Gothic Heavy" pitchFamily="34" charset="0"/>
          </a:endParaRPr>
        </a:p>
      </dsp:txBody>
      <dsp:txXfrm rot="-5400000">
        <a:off x="2944351" y="2625165"/>
        <a:ext cx="4284647" cy="1593750"/>
      </dsp:txXfrm>
    </dsp:sp>
    <dsp:sp modelId="{81AAF00B-5DC0-422C-99B3-697DE5FE47B2}">
      <dsp:nvSpPr>
        <dsp:cNvPr id="0" name=""/>
        <dsp:cNvSpPr/>
      </dsp:nvSpPr>
      <dsp:spPr>
        <a:xfrm>
          <a:off x="228583" y="2318174"/>
          <a:ext cx="2715768" cy="2207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Franklin Gothic Heavy" pitchFamily="34" charset="0"/>
            </a:rPr>
            <a:t>Protein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Franklin Gothic Heavy" pitchFamily="34" charset="0"/>
            </a:rPr>
            <a:t>Group</a:t>
          </a:r>
          <a:endParaRPr lang="en-US" sz="3600" kern="1200" dirty="0">
            <a:solidFill>
              <a:schemeClr val="tx1"/>
            </a:solidFill>
            <a:latin typeface="Franklin Gothic Heavy" pitchFamily="34" charset="0"/>
          </a:endParaRPr>
        </a:p>
      </dsp:txBody>
      <dsp:txXfrm>
        <a:off x="336356" y="2425947"/>
        <a:ext cx="2500222" cy="199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29798-6782-4D59-9507-135CF9EA3239}">
      <dsp:nvSpPr>
        <dsp:cNvPr id="0" name=""/>
        <dsp:cNvSpPr/>
      </dsp:nvSpPr>
      <dsp:spPr>
        <a:xfrm>
          <a:off x="1282107" y="0"/>
          <a:ext cx="5665384" cy="5257800"/>
        </a:xfrm>
        <a:prstGeom prst="diamond">
          <a:avLst/>
        </a:prstGeom>
        <a:solidFill>
          <a:schemeClr val="bg2">
            <a:lumMod val="7500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04534-D3F4-483E-BA9A-599018C625C2}">
      <dsp:nvSpPr>
        <dsp:cNvPr id="0" name=""/>
        <dsp:cNvSpPr/>
      </dsp:nvSpPr>
      <dsp:spPr>
        <a:xfrm>
          <a:off x="1901769" y="499491"/>
          <a:ext cx="2217784" cy="20505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001868" y="599590"/>
        <a:ext cx="2017586" cy="1850344"/>
      </dsp:txXfrm>
    </dsp:sp>
    <dsp:sp modelId="{31F4F353-A833-45E4-B0B0-5E05E3E752DA}">
      <dsp:nvSpPr>
        <dsp:cNvPr id="0" name=""/>
        <dsp:cNvSpPr/>
      </dsp:nvSpPr>
      <dsp:spPr>
        <a:xfrm>
          <a:off x="4110045" y="499491"/>
          <a:ext cx="2217784" cy="20505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10144" y="599590"/>
        <a:ext cx="2017586" cy="1850344"/>
      </dsp:txXfrm>
    </dsp:sp>
    <dsp:sp modelId="{92B5183E-5965-4D6F-8119-D887F0D7FD53}">
      <dsp:nvSpPr>
        <dsp:cNvPr id="0" name=""/>
        <dsp:cNvSpPr/>
      </dsp:nvSpPr>
      <dsp:spPr>
        <a:xfrm>
          <a:off x="1901769" y="2707767"/>
          <a:ext cx="2217784" cy="205054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001868" y="2807866"/>
        <a:ext cx="2017586" cy="1850344"/>
      </dsp:txXfrm>
    </dsp:sp>
    <dsp:sp modelId="{38EE2124-3CFB-4019-A368-4C4F9B3832A9}">
      <dsp:nvSpPr>
        <dsp:cNvPr id="0" name=""/>
        <dsp:cNvSpPr/>
      </dsp:nvSpPr>
      <dsp:spPr>
        <a:xfrm>
          <a:off x="4110045" y="2707767"/>
          <a:ext cx="2217784" cy="20505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10144" y="2807866"/>
        <a:ext cx="2017586" cy="1850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C8FA-2ED3-4300-A144-8708EA2569A8}">
      <dsp:nvSpPr>
        <dsp:cNvPr id="0" name=""/>
        <dsp:cNvSpPr/>
      </dsp:nvSpPr>
      <dsp:spPr>
        <a:xfrm>
          <a:off x="0" y="0"/>
          <a:ext cx="4450080" cy="113995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33388" y="33388"/>
        <a:ext cx="3123657" cy="1073176"/>
      </dsp:txXfrm>
    </dsp:sp>
    <dsp:sp modelId="{ADF3E65F-CB83-4C92-A262-480B1A975F18}">
      <dsp:nvSpPr>
        <dsp:cNvPr id="0" name=""/>
        <dsp:cNvSpPr/>
      </dsp:nvSpPr>
      <dsp:spPr>
        <a:xfrm>
          <a:off x="235698" y="1347216"/>
          <a:ext cx="4724071" cy="113995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Demi" pitchFamily="34" charset="0"/>
            </a:rPr>
            <a:t>No soaking required</a:t>
          </a:r>
          <a:endParaRPr lang="en-US" sz="24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69086" y="1380604"/>
        <a:ext cx="3475064" cy="1073176"/>
      </dsp:txXfrm>
    </dsp:sp>
    <dsp:sp modelId="{E22B8DD4-7017-46E0-9990-1F9A306621C1}">
      <dsp:nvSpPr>
        <dsp:cNvPr id="0" name=""/>
        <dsp:cNvSpPr/>
      </dsp:nvSpPr>
      <dsp:spPr>
        <a:xfrm>
          <a:off x="471396" y="2694432"/>
          <a:ext cx="4818368" cy="113995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Demi" pitchFamily="34" charset="0"/>
            </a:rPr>
            <a:t>Add 2.5 cups water for every 1 cup of lentils</a:t>
          </a:r>
          <a:endParaRPr lang="en-US" sz="24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504784" y="2727820"/>
        <a:ext cx="3551785" cy="1073176"/>
      </dsp:txXfrm>
    </dsp:sp>
    <dsp:sp modelId="{277F78D1-9A8F-4000-99F2-32AE052B01B8}">
      <dsp:nvSpPr>
        <dsp:cNvPr id="0" name=""/>
        <dsp:cNvSpPr/>
      </dsp:nvSpPr>
      <dsp:spPr>
        <a:xfrm>
          <a:off x="1112520" y="4041648"/>
          <a:ext cx="4450080" cy="11399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>
            <a:solidFill>
              <a:sysClr val="windowText" lastClr="000000"/>
            </a:solidFill>
          </a:endParaRPr>
        </a:p>
      </dsp:txBody>
      <dsp:txXfrm>
        <a:off x="1145908" y="4075036"/>
        <a:ext cx="3269641" cy="1073176"/>
      </dsp:txXfrm>
    </dsp:sp>
    <dsp:sp modelId="{4E663C5C-EE96-476D-80CE-9495E3DF688D}">
      <dsp:nvSpPr>
        <dsp:cNvPr id="0" name=""/>
        <dsp:cNvSpPr/>
      </dsp:nvSpPr>
      <dsp:spPr>
        <a:xfrm>
          <a:off x="3709111" y="873099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875829" y="873099"/>
        <a:ext cx="407532" cy="557578"/>
      </dsp:txXfrm>
    </dsp:sp>
    <dsp:sp modelId="{8D78FB88-CFD0-4250-9E4E-D1C916989E05}">
      <dsp:nvSpPr>
        <dsp:cNvPr id="0" name=""/>
        <dsp:cNvSpPr/>
      </dsp:nvSpPr>
      <dsp:spPr>
        <a:xfrm>
          <a:off x="4081805" y="2220315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248523" y="2220315"/>
        <a:ext cx="407532" cy="557578"/>
      </dsp:txXfrm>
    </dsp:sp>
    <dsp:sp modelId="{2A407D66-72B2-43B7-B99E-1B3243FEE763}">
      <dsp:nvSpPr>
        <dsp:cNvPr id="0" name=""/>
        <dsp:cNvSpPr/>
      </dsp:nvSpPr>
      <dsp:spPr>
        <a:xfrm>
          <a:off x="4448937" y="3567531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615655" y="3567531"/>
        <a:ext cx="407532" cy="557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C8FA-2ED3-4300-A144-8708EA2569A8}">
      <dsp:nvSpPr>
        <dsp:cNvPr id="0" name=""/>
        <dsp:cNvSpPr/>
      </dsp:nvSpPr>
      <dsp:spPr>
        <a:xfrm>
          <a:off x="0" y="0"/>
          <a:ext cx="4450080" cy="11399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33388" y="33388"/>
        <a:ext cx="3123657" cy="1073176"/>
      </dsp:txXfrm>
    </dsp:sp>
    <dsp:sp modelId="{ADF3E65F-CB83-4C92-A262-480B1A975F18}">
      <dsp:nvSpPr>
        <dsp:cNvPr id="0" name=""/>
        <dsp:cNvSpPr/>
      </dsp:nvSpPr>
      <dsp:spPr>
        <a:xfrm>
          <a:off x="235698" y="1347216"/>
          <a:ext cx="4724071" cy="11399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69086" y="1380604"/>
        <a:ext cx="3475064" cy="1073176"/>
      </dsp:txXfrm>
    </dsp:sp>
    <dsp:sp modelId="{E22B8DD4-7017-46E0-9990-1F9A306621C1}">
      <dsp:nvSpPr>
        <dsp:cNvPr id="0" name=""/>
        <dsp:cNvSpPr/>
      </dsp:nvSpPr>
      <dsp:spPr>
        <a:xfrm>
          <a:off x="471396" y="2694432"/>
          <a:ext cx="4818368" cy="11399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Demi" pitchFamily="34" charset="0"/>
            </a:rPr>
            <a:t>Add 2 cups water for every 1 cup of chickpeas</a:t>
          </a:r>
          <a:endParaRPr lang="en-US" sz="24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504784" y="2727820"/>
        <a:ext cx="3551785" cy="1073176"/>
      </dsp:txXfrm>
    </dsp:sp>
    <dsp:sp modelId="{277F78D1-9A8F-4000-99F2-32AE052B01B8}">
      <dsp:nvSpPr>
        <dsp:cNvPr id="0" name=""/>
        <dsp:cNvSpPr/>
      </dsp:nvSpPr>
      <dsp:spPr>
        <a:xfrm>
          <a:off x="1112520" y="4041648"/>
          <a:ext cx="4450080" cy="11399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>
            <a:solidFill>
              <a:sysClr val="windowText" lastClr="000000"/>
            </a:solidFill>
          </a:endParaRPr>
        </a:p>
      </dsp:txBody>
      <dsp:txXfrm>
        <a:off x="1145908" y="4075036"/>
        <a:ext cx="3269641" cy="1073176"/>
      </dsp:txXfrm>
    </dsp:sp>
    <dsp:sp modelId="{4E663C5C-EE96-476D-80CE-9495E3DF688D}">
      <dsp:nvSpPr>
        <dsp:cNvPr id="0" name=""/>
        <dsp:cNvSpPr/>
      </dsp:nvSpPr>
      <dsp:spPr>
        <a:xfrm>
          <a:off x="3754836" y="685797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921554" y="685797"/>
        <a:ext cx="407532" cy="557578"/>
      </dsp:txXfrm>
    </dsp:sp>
    <dsp:sp modelId="{8D78FB88-CFD0-4250-9E4E-D1C916989E05}">
      <dsp:nvSpPr>
        <dsp:cNvPr id="0" name=""/>
        <dsp:cNvSpPr/>
      </dsp:nvSpPr>
      <dsp:spPr>
        <a:xfrm>
          <a:off x="4081805" y="2220315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248523" y="2220315"/>
        <a:ext cx="407532" cy="557578"/>
      </dsp:txXfrm>
    </dsp:sp>
    <dsp:sp modelId="{2A407D66-72B2-43B7-B99E-1B3243FEE763}">
      <dsp:nvSpPr>
        <dsp:cNvPr id="0" name=""/>
        <dsp:cNvSpPr/>
      </dsp:nvSpPr>
      <dsp:spPr>
        <a:xfrm>
          <a:off x="4448937" y="3567531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615655" y="3567531"/>
        <a:ext cx="407532" cy="557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C8FA-2ED3-4300-A144-8708EA2569A8}">
      <dsp:nvSpPr>
        <dsp:cNvPr id="0" name=""/>
        <dsp:cNvSpPr/>
      </dsp:nvSpPr>
      <dsp:spPr>
        <a:xfrm>
          <a:off x="0" y="0"/>
          <a:ext cx="4450080" cy="1139952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33388" y="33388"/>
        <a:ext cx="3123657" cy="1073176"/>
      </dsp:txXfrm>
    </dsp:sp>
    <dsp:sp modelId="{ADF3E65F-CB83-4C92-A262-480B1A975F18}">
      <dsp:nvSpPr>
        <dsp:cNvPr id="0" name=""/>
        <dsp:cNvSpPr/>
      </dsp:nvSpPr>
      <dsp:spPr>
        <a:xfrm>
          <a:off x="235698" y="1347216"/>
          <a:ext cx="4724071" cy="1139952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Demi" pitchFamily="34" charset="0"/>
            </a:rPr>
            <a:t>No soaking required</a:t>
          </a:r>
          <a:endParaRPr lang="en-US" sz="24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69086" y="1380604"/>
        <a:ext cx="3475064" cy="1073176"/>
      </dsp:txXfrm>
    </dsp:sp>
    <dsp:sp modelId="{E22B8DD4-7017-46E0-9990-1F9A306621C1}">
      <dsp:nvSpPr>
        <dsp:cNvPr id="0" name=""/>
        <dsp:cNvSpPr/>
      </dsp:nvSpPr>
      <dsp:spPr>
        <a:xfrm>
          <a:off x="471396" y="2694432"/>
          <a:ext cx="4818368" cy="1139952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Demi" pitchFamily="34" charset="0"/>
            </a:rPr>
            <a:t>Add 2 cups water for every 1 cup of split peas</a:t>
          </a:r>
          <a:endParaRPr lang="en-US" sz="2400" b="1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504784" y="2727820"/>
        <a:ext cx="3551785" cy="1073176"/>
      </dsp:txXfrm>
    </dsp:sp>
    <dsp:sp modelId="{277F78D1-9A8F-4000-99F2-32AE052B01B8}">
      <dsp:nvSpPr>
        <dsp:cNvPr id="0" name=""/>
        <dsp:cNvSpPr/>
      </dsp:nvSpPr>
      <dsp:spPr>
        <a:xfrm>
          <a:off x="1112520" y="4041648"/>
          <a:ext cx="4450080" cy="1139952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>
            <a:solidFill>
              <a:sysClr val="windowText" lastClr="000000"/>
            </a:solidFill>
          </a:endParaRPr>
        </a:p>
      </dsp:txBody>
      <dsp:txXfrm>
        <a:off x="1145908" y="4075036"/>
        <a:ext cx="3269641" cy="1073176"/>
      </dsp:txXfrm>
    </dsp:sp>
    <dsp:sp modelId="{4E663C5C-EE96-476D-80CE-9495E3DF688D}">
      <dsp:nvSpPr>
        <dsp:cNvPr id="0" name=""/>
        <dsp:cNvSpPr/>
      </dsp:nvSpPr>
      <dsp:spPr>
        <a:xfrm>
          <a:off x="3709111" y="873099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875829" y="873099"/>
        <a:ext cx="407532" cy="557578"/>
      </dsp:txXfrm>
    </dsp:sp>
    <dsp:sp modelId="{8D78FB88-CFD0-4250-9E4E-D1C916989E05}">
      <dsp:nvSpPr>
        <dsp:cNvPr id="0" name=""/>
        <dsp:cNvSpPr/>
      </dsp:nvSpPr>
      <dsp:spPr>
        <a:xfrm>
          <a:off x="4081805" y="2220315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248523" y="2220315"/>
        <a:ext cx="407532" cy="557578"/>
      </dsp:txXfrm>
    </dsp:sp>
    <dsp:sp modelId="{2A407D66-72B2-43B7-B99E-1B3243FEE763}">
      <dsp:nvSpPr>
        <dsp:cNvPr id="0" name=""/>
        <dsp:cNvSpPr/>
      </dsp:nvSpPr>
      <dsp:spPr>
        <a:xfrm>
          <a:off x="4448937" y="3567531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615655" y="3567531"/>
        <a:ext cx="407532" cy="557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E962-5A87-49B8-8597-0FAE858DC8AE}">
      <dsp:nvSpPr>
        <dsp:cNvPr id="0" name=""/>
        <dsp:cNvSpPr/>
      </dsp:nvSpPr>
      <dsp:spPr>
        <a:xfrm>
          <a:off x="2589" y="681379"/>
          <a:ext cx="2054423" cy="12326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Excellent source of fiber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589" y="681379"/>
        <a:ext cx="2054423" cy="1232654"/>
      </dsp:txXfrm>
    </dsp:sp>
    <dsp:sp modelId="{1D047702-2A04-4387-8F17-09DD315E396E}">
      <dsp:nvSpPr>
        <dsp:cNvPr id="0" name=""/>
        <dsp:cNvSpPr/>
      </dsp:nvSpPr>
      <dsp:spPr>
        <a:xfrm>
          <a:off x="2262455" y="681379"/>
          <a:ext cx="2054423" cy="12326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Good source of protein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262455" y="681379"/>
        <a:ext cx="2054423" cy="1232654"/>
      </dsp:txXfrm>
    </dsp:sp>
    <dsp:sp modelId="{B87E6439-9319-41CA-883B-97D0CDFCDF70}">
      <dsp:nvSpPr>
        <dsp:cNvPr id="0" name=""/>
        <dsp:cNvSpPr/>
      </dsp:nvSpPr>
      <dsp:spPr>
        <a:xfrm>
          <a:off x="4522321" y="681379"/>
          <a:ext cx="2054423" cy="1232654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Low fat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4522321" y="681379"/>
        <a:ext cx="2054423" cy="1232654"/>
      </dsp:txXfrm>
    </dsp:sp>
    <dsp:sp modelId="{FDE1A08E-0624-458E-983C-B98EC37412E3}">
      <dsp:nvSpPr>
        <dsp:cNvPr id="0" name=""/>
        <dsp:cNvSpPr/>
      </dsp:nvSpPr>
      <dsp:spPr>
        <a:xfrm>
          <a:off x="6782186" y="681379"/>
          <a:ext cx="2054423" cy="12326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Low sodium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6782186" y="681379"/>
        <a:ext cx="2054423" cy="1232654"/>
      </dsp:txXfrm>
    </dsp:sp>
    <dsp:sp modelId="{7185776C-0626-4464-AEAB-1CE91083FD43}">
      <dsp:nvSpPr>
        <dsp:cNvPr id="0" name=""/>
        <dsp:cNvSpPr/>
      </dsp:nvSpPr>
      <dsp:spPr>
        <a:xfrm>
          <a:off x="2589" y="2119475"/>
          <a:ext cx="2054423" cy="123265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Good source of iron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589" y="2119475"/>
        <a:ext cx="2054423" cy="1232654"/>
      </dsp:txXfrm>
    </dsp:sp>
    <dsp:sp modelId="{EB557757-FB54-4683-AF2C-86EBD855CDF3}">
      <dsp:nvSpPr>
        <dsp:cNvPr id="0" name=""/>
        <dsp:cNvSpPr/>
      </dsp:nvSpPr>
      <dsp:spPr>
        <a:xfrm>
          <a:off x="2262455" y="2119475"/>
          <a:ext cx="2054423" cy="12326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Excellent source of </a:t>
          </a:r>
          <a:r>
            <a:rPr lang="en-US" sz="2600" kern="1200" dirty="0" err="1" smtClean="0">
              <a:solidFill>
                <a:schemeClr val="tx1"/>
              </a:solidFill>
              <a:latin typeface="Franklin Gothic Demi" pitchFamily="34" charset="0"/>
            </a:rPr>
            <a:t>folate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262455" y="2119475"/>
        <a:ext cx="2054423" cy="1232654"/>
      </dsp:txXfrm>
    </dsp:sp>
    <dsp:sp modelId="{0F8738F2-F5CF-41E3-B3E9-3CB54102DFE9}">
      <dsp:nvSpPr>
        <dsp:cNvPr id="0" name=""/>
        <dsp:cNvSpPr/>
      </dsp:nvSpPr>
      <dsp:spPr>
        <a:xfrm>
          <a:off x="4522321" y="2119475"/>
          <a:ext cx="2054423" cy="12326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Good source of potassium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4522321" y="2119475"/>
        <a:ext cx="2054423" cy="1232654"/>
      </dsp:txXfrm>
    </dsp:sp>
    <dsp:sp modelId="{8CA54F17-D759-434A-9F6D-233974E764C8}">
      <dsp:nvSpPr>
        <dsp:cNvPr id="0" name=""/>
        <dsp:cNvSpPr/>
      </dsp:nvSpPr>
      <dsp:spPr>
        <a:xfrm>
          <a:off x="6782186" y="2119475"/>
          <a:ext cx="2054423" cy="1232654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Low glycemic index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6782186" y="2119475"/>
        <a:ext cx="2054423" cy="1232654"/>
      </dsp:txXfrm>
    </dsp:sp>
    <dsp:sp modelId="{1877D0DD-AB81-431C-B02B-7A0A56993CB6}">
      <dsp:nvSpPr>
        <dsp:cNvPr id="0" name=""/>
        <dsp:cNvSpPr/>
      </dsp:nvSpPr>
      <dsp:spPr>
        <a:xfrm>
          <a:off x="2262455" y="3557572"/>
          <a:ext cx="2054423" cy="12326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Gluten-free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262455" y="3557572"/>
        <a:ext cx="2054423" cy="1232654"/>
      </dsp:txXfrm>
    </dsp:sp>
    <dsp:sp modelId="{101C3026-7476-41E8-B751-98F4AA18134C}">
      <dsp:nvSpPr>
        <dsp:cNvPr id="0" name=""/>
        <dsp:cNvSpPr/>
      </dsp:nvSpPr>
      <dsp:spPr>
        <a:xfrm>
          <a:off x="4522321" y="3557572"/>
          <a:ext cx="2054423" cy="123265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Franklin Gothic Demi" pitchFamily="34" charset="0"/>
            </a:rPr>
            <a:t>Cholesterol-free</a:t>
          </a:r>
          <a:endParaRPr lang="en-US" sz="26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4522321" y="3557572"/>
        <a:ext cx="2054423" cy="123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04890-D749-4662-90EE-FC8B08DD018B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05702-357C-40D6-9310-311B3E48F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8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</a:p>
          <a:p>
            <a:endParaRPr lang="en-US" dirty="0" smtClean="0"/>
          </a:p>
          <a:p>
            <a:r>
              <a:rPr lang="en-US" dirty="0" smtClean="0"/>
              <a:t>Participants</a:t>
            </a:r>
            <a:r>
              <a:rPr lang="en-US" baseline="0" dirty="0" smtClean="0"/>
              <a:t> will be able to identify pulse crops (lentils, chickpeas and split peas).</a:t>
            </a:r>
          </a:p>
          <a:p>
            <a:r>
              <a:rPr lang="en-US" baseline="0" dirty="0" smtClean="0"/>
              <a:t>Participants will know what counts as a serving of lentils, chickpeas and split peas.</a:t>
            </a:r>
          </a:p>
          <a:p>
            <a:r>
              <a:rPr lang="en-US" baseline="0" dirty="0" smtClean="0"/>
              <a:t>Participants will know </a:t>
            </a:r>
            <a:r>
              <a:rPr lang="en-US" baseline="0" dirty="0" err="1" smtClean="0"/>
              <a:t>MyPlate</a:t>
            </a:r>
            <a:r>
              <a:rPr lang="en-US" baseline="0" dirty="0" smtClean="0"/>
              <a:t> recommendations for lentils, chickpeas and split peas. </a:t>
            </a:r>
          </a:p>
          <a:p>
            <a:r>
              <a:rPr lang="en-US" baseline="0" dirty="0" smtClean="0"/>
              <a:t>Participants will know how to prepare pulse crops.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Suggested handouts:</a:t>
            </a:r>
          </a:p>
          <a:p>
            <a:endParaRPr lang="en-US" dirty="0" smtClean="0"/>
          </a:p>
          <a:p>
            <a:r>
              <a:rPr lang="en-US" dirty="0" smtClean="0"/>
              <a:t>“Pulses: The Perfect</a:t>
            </a:r>
            <a:r>
              <a:rPr lang="en-US" baseline="0" dirty="0" smtClean="0"/>
              <a:t> Food” (FN1508); http://www.ag.ndsu.edu/publications/landing-pages/food-and-nutrition/pulses-the-perfect-food-fn-1508</a:t>
            </a:r>
          </a:p>
          <a:p>
            <a:r>
              <a:rPr lang="en-US" baseline="0" dirty="0" smtClean="0"/>
              <a:t>“Using More Pulse Foods in Your Diet” (FN1714) http://www.ag.ndsu.edu/publications/landing-pages/food-and-nutrition/pulse-foods-in-your-diet-fn-1714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survey tool is available for evaluation purposes.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Optional: Demonstrate and taste-test one of the featured recipes in either of the handouts. The hummus recipes are very easy to prepare as a demonstration.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Talking points:</a:t>
            </a:r>
          </a:p>
          <a:p>
            <a:endParaRPr lang="en-US" baseline="0" dirty="0" smtClean="0"/>
          </a:p>
          <a:p>
            <a:r>
              <a:rPr lang="en-US" dirty="0" smtClean="0"/>
              <a:t>Pulses, which include</a:t>
            </a:r>
            <a:r>
              <a:rPr lang="en-US" baseline="0" dirty="0" smtClean="0"/>
              <a:t> lentils, chickpeas and dry peas, are increasingly being recognized for their role in promoting good health. Making pulses a regular part of your diet may reduce your risk of heart disease, diabetes and certain cancers.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grocery store, lentils are available dry, in several varieties ranging from a red color to a greyish color.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Chickpeas can either be found</a:t>
            </a:r>
            <a:r>
              <a:rPr lang="en-US" baseline="0" dirty="0" smtClean="0"/>
              <a:t> dry or canned in the grocery store.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Soaking methods: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Slow soak: Cover 1 pound of dry chickpeas with 10 cups of water and refrigerate 6-8 hours or overnight.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Hot soak: Bring 10 cups of water to a boil, add 1 pound dry chickpeas and return to a boil. Allow to stand at room temperature for 1 hour.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Quick soak: Bring 10 cups of water to a boil, then add 1 pound of dry chickpeas. Boil 2 to 3 minutes. Allow to stand at room temperature for 1 hour.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Dry</a:t>
            </a:r>
            <a:r>
              <a:rPr lang="en-US" baseline="0" dirty="0" smtClean="0"/>
              <a:t> peas (whole and split) can be found dry in the store.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preparing whole peas:</a:t>
            </a:r>
          </a:p>
          <a:p>
            <a:r>
              <a:rPr lang="en-US" baseline="0" dirty="0" smtClean="0"/>
              <a:t>Soak overnight or use one of the methods mentioned under chickpeas.</a:t>
            </a:r>
          </a:p>
          <a:p>
            <a:r>
              <a:rPr lang="en-US" baseline="0" dirty="0" smtClean="0"/>
              <a:t>Cook peas 35 to 40 minutes or until desired tenderness is reached.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</a:p>
          <a:p>
            <a:endParaRPr lang="en-US" dirty="0" smtClean="0"/>
          </a:p>
          <a:p>
            <a:r>
              <a:rPr lang="en-US" dirty="0" smtClean="0"/>
              <a:t>Lentils</a:t>
            </a:r>
          </a:p>
          <a:p>
            <a:r>
              <a:rPr lang="en-US" dirty="0" smtClean="0"/>
              <a:t>Dry</a:t>
            </a:r>
            <a:r>
              <a:rPr lang="en-US" baseline="0" dirty="0" smtClean="0"/>
              <a:t> peas (whole and split)</a:t>
            </a:r>
          </a:p>
          <a:p>
            <a:r>
              <a:rPr lang="en-US" baseline="0" dirty="0" smtClean="0"/>
              <a:t>Chickpeas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Pulses</a:t>
            </a:r>
            <a:r>
              <a:rPr lang="en-US" baseline="0" dirty="0" smtClean="0"/>
              <a:t> are a type of legume (seeds that grow within pods).  There are many varieties grown all over the world.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we will be focusing</a:t>
            </a:r>
            <a:r>
              <a:rPr lang="en-US" baseline="0" dirty="0" smtClean="0"/>
              <a:t> on these pulses: lentils, chickpeas (also known as garbanzo beans) and dry peas.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Pulses</a:t>
            </a:r>
            <a:r>
              <a:rPr lang="en-US" baseline="0" dirty="0" smtClean="0"/>
              <a:t> provide protein, fiber (complex carbohydrates), and several vitamins and minerals. They contain no cholesterol and little to no fat. Addition of pulses to a healthy diet will help in maintaining good health.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Nutritional analysis</a:t>
            </a:r>
            <a:r>
              <a:rPr lang="en-US" baseline="0" dirty="0" smtClean="0"/>
              <a:t> of selected pulses compared with a reference diet.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Source: U.S. Department of Agriculture, Agriculture Research Service. National Nutrient Database for Standard Reference, available at                             www.nal.usda.gov/fnic/foodcomp 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Experts recommend adults consume at least 25 grams of fiber per day. 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U.S. Public Health Service recommends women of child-bearing age consume at least 400 micrograms of folic acid/</a:t>
            </a:r>
            <a:r>
              <a:rPr lang="en-US" baseline="0" dirty="0" err="1" smtClean="0"/>
              <a:t>folate</a:t>
            </a:r>
            <a:r>
              <a:rPr lang="en-US" baseline="0" dirty="0" smtClean="0"/>
              <a:t> daily to help prevent birth defects.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Pulses can count toward either the Vegetable</a:t>
            </a:r>
            <a:r>
              <a:rPr lang="en-US" baseline="0" dirty="0" smtClean="0"/>
              <a:t> Group or the </a:t>
            </a:r>
            <a:r>
              <a:rPr lang="en-US" baseline="0" dirty="0" smtClean="0"/>
              <a:t>Protein Foods Group </a:t>
            </a:r>
            <a:r>
              <a:rPr lang="en-US" baseline="0" dirty="0" smtClean="0"/>
              <a:t>total. The amount of food you need from each group varies depending on gender, age, and physical activity level. To find out what’s right for you visit </a:t>
            </a:r>
            <a:r>
              <a:rPr lang="en-US" baseline="0" dirty="0" smtClean="0"/>
              <a:t>www.choosemyplate.gov </a:t>
            </a:r>
            <a:r>
              <a:rPr lang="en-US" baseline="0" dirty="0" smtClean="0"/>
              <a:t>and print out your daily food guide. </a:t>
            </a:r>
          </a:p>
          <a:p>
            <a:r>
              <a:rPr lang="en-US" baseline="0" dirty="0" smtClean="0"/>
              <a:t>On average, adults need about 2.5 cups to 3 cups of vegetables per day and 5 to 6 ounce equivalents of meat and beans per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Gluten-free</a:t>
            </a:r>
            <a:r>
              <a:rPr lang="en-US" baseline="0" dirty="0" smtClean="0"/>
              <a:t> diet: Pulses contain no gluten(protein found in wheat and some other cereal grains) so therefore people with gluten intolerances (Celiac disease) can use lentils, chickpeas, and peas in their recipes.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Diabetic diet: Pulses may help with blood glucose management because of their low glycemic index (measure of how fast carbohydrate-containing foods raise blood sugar levels.) A low glycemic index means pulses raise blood sugar slowly compared with foods having a high glycemic index.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Vegetarian diet: Pulses are a good source of protein an essential part of the vegetarian diet.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Weight management diet: Pulses are high in fiber and protein leading to a feeling of fullness. They are also low in fat. 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*When consuming extra fiber be sure to drink plenty of water.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5702-357C-40D6-9310-311B3E48F6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A0A0-317D-4A99-9451-7750A0CF835E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5ADF-8208-404F-B2C1-48D4C085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5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.ndsu.edu/food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hyperlink" Target="http://www.mypyramid.gov/" TargetMode="External"/><Relationship Id="rId4" Type="http://schemas.openxmlformats.org/officeDocument/2006/relationships/hyperlink" Target="http://www.northernpuls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62800" y="5715000"/>
            <a:ext cx="181191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226146"/>
            <a:ext cx="1811914" cy="55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23" y="5791200"/>
            <a:ext cx="18502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Role in special diets</a:t>
            </a:r>
            <a:endParaRPr kumimoji="0" lang="en-US" sz="54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70776"/>
              </p:ext>
            </p:extLst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6162" y="2351782"/>
            <a:ext cx="2165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ranklin Gothic Demi" pitchFamily="34" charset="0"/>
              </a:rPr>
              <a:t>Gluten-free diet</a:t>
            </a:r>
            <a:endParaRPr lang="en-US" sz="3200" b="1" dirty="0"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398691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ranklin Gothic Demi" pitchFamily="34" charset="0"/>
              </a:rPr>
              <a:t>Diabetic Diet</a:t>
            </a:r>
            <a:endParaRPr lang="en-US" sz="3200" b="1" dirty="0"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6162" y="4645269"/>
            <a:ext cx="2165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ranklin Gothic Demi" pitchFamily="34" charset="0"/>
              </a:rPr>
              <a:t>Vegetarian Diet</a:t>
            </a:r>
            <a:endParaRPr lang="en-US" sz="3200" b="1" dirty="0"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4958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Franklin Gothic Demi" pitchFamily="34" charset="0"/>
              </a:rPr>
              <a:t>Weight Management Diet</a:t>
            </a:r>
            <a:endParaRPr lang="en-US" sz="2800" b="1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Preparing lentils</a:t>
            </a:r>
            <a:endParaRPr kumimoji="0" lang="en-US" sz="54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703099"/>
              </p:ext>
            </p:extLst>
          </p:nvPr>
        </p:nvGraphicFramePr>
        <p:xfrm>
          <a:off x="76200" y="1371600"/>
          <a:ext cx="5562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itchFamily="34" charset="0"/>
              </a:rPr>
              <a:t>Remove stones and rinse lentils</a:t>
            </a:r>
            <a:endParaRPr lang="en-US" sz="2400" b="1" dirty="0"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itchFamily="34" charset="0"/>
              </a:rPr>
              <a:t>Heat water to boiling, simmer lentils for 15 to 20 minutes</a:t>
            </a:r>
            <a:endParaRPr lang="en-US" sz="2400" b="1" dirty="0"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600200"/>
            <a:ext cx="3429000" cy="397031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Yield: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1 cup lentils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 + 2.5 cups water =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About 2.5 cups cooked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lentils 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Preparing Chickpeas</a:t>
            </a:r>
            <a:endParaRPr kumimoji="0" lang="en-US" sz="54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72562"/>
              </p:ext>
            </p:extLst>
          </p:nvPr>
        </p:nvGraphicFramePr>
        <p:xfrm>
          <a:off x="76200" y="1371600"/>
          <a:ext cx="5562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itchFamily="34" charset="0"/>
              </a:rPr>
              <a:t>Remove stones and rinse chickpeas</a:t>
            </a:r>
            <a:endParaRPr lang="en-US" sz="2400" b="1" dirty="0"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78896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itchFamily="34" charset="0"/>
              </a:rPr>
              <a:t>Simmer for 1.5 to 2 hours</a:t>
            </a:r>
            <a:endParaRPr lang="en-US" sz="2400" b="1" dirty="0"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600200"/>
            <a:ext cx="3505200" cy="3970318"/>
          </a:xfrm>
          <a:prstGeom prst="rect">
            <a:avLst/>
          </a:prstGeom>
          <a:solidFill>
            <a:srgbClr val="B5904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Yield: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1 cup chickpeas + 2 cups water =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About 2 cups cooked chickpeas 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latin typeface="Franklin Gothic Demi" pitchFamily="34" charset="0"/>
              </a:rPr>
              <a:t>Must soak using one of the following methods: slow soak, hot soak, or quick soak</a:t>
            </a:r>
          </a:p>
        </p:txBody>
      </p:sp>
    </p:spTree>
    <p:extLst>
      <p:ext uri="{BB962C8B-B14F-4D97-AF65-F5344CB8AC3E}">
        <p14:creationId xmlns:p14="http://schemas.microsoft.com/office/powerpoint/2010/main" val="15279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Preparing Split</a:t>
            </a:r>
            <a:r>
              <a:rPr kumimoji="0" lang="en-US" sz="5400" i="0" u="none" strike="noStrike" kern="1200" cap="all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 peas</a:t>
            </a:r>
            <a:endParaRPr kumimoji="0" lang="en-US" sz="54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41825"/>
              </p:ext>
            </p:extLst>
          </p:nvPr>
        </p:nvGraphicFramePr>
        <p:xfrm>
          <a:off x="76200" y="1371600"/>
          <a:ext cx="5562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itchFamily="34" charset="0"/>
              </a:rPr>
              <a:t>Remove stones and rinse </a:t>
            </a:r>
          </a:p>
          <a:p>
            <a:pPr algn="ctr"/>
            <a:r>
              <a:rPr lang="en-US" sz="2400" b="1" dirty="0" smtClean="0">
                <a:latin typeface="Franklin Gothic Demi" pitchFamily="34" charset="0"/>
              </a:rPr>
              <a:t>split peas</a:t>
            </a:r>
            <a:endParaRPr lang="en-US" sz="2400" b="1" dirty="0"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itchFamily="34" charset="0"/>
              </a:rPr>
              <a:t>Heat water to boiling, simmer </a:t>
            </a:r>
          </a:p>
          <a:p>
            <a:pPr algn="ctr"/>
            <a:r>
              <a:rPr lang="en-US" sz="2400" b="1" dirty="0" smtClean="0">
                <a:latin typeface="Franklin Gothic Demi" pitchFamily="34" charset="0"/>
              </a:rPr>
              <a:t>split peas for 30 minutes</a:t>
            </a:r>
            <a:endParaRPr lang="en-US" sz="2400" b="1" dirty="0"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600200"/>
            <a:ext cx="3505200" cy="397031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Yield: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1 cup split peas + 2 cups water =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About 2 cups cooked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split peas 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Storing pulses</a:t>
            </a:r>
            <a:endParaRPr kumimoji="0" lang="en-US" sz="54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6685" y="1600201"/>
            <a:ext cx="4114800" cy="48313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74577" y="1600201"/>
            <a:ext cx="4114800" cy="4831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985" y="16441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ranklin Gothic Demi" pitchFamily="34" charset="0"/>
              </a:rPr>
              <a:t>Uncooked</a:t>
            </a:r>
            <a:endParaRPr lang="en-US" sz="4000" dirty="0">
              <a:latin typeface="Franklin Gothic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877" y="16441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ranklin Gothic Demi" pitchFamily="34" charset="0"/>
              </a:rPr>
              <a:t>C</a:t>
            </a:r>
            <a:r>
              <a:rPr lang="en-US" sz="4000" dirty="0" smtClean="0">
                <a:latin typeface="Franklin Gothic Demi" pitchFamily="34" charset="0"/>
              </a:rPr>
              <a:t>ooked</a:t>
            </a:r>
            <a:endParaRPr lang="en-US" sz="4000" dirty="0">
              <a:latin typeface="Franklin Gothic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985" y="25146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ranklin Gothic Demi" pitchFamily="34" charset="0"/>
              </a:rPr>
              <a:t>Store dry, uncooked pulses in a sealed container in a cool, dry place. </a:t>
            </a:r>
            <a:endParaRPr lang="en-US" sz="3200" b="1" dirty="0">
              <a:latin typeface="Franklin Gothic Dem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0985" y="2354951"/>
            <a:ext cx="3886200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88877" y="2354951"/>
            <a:ext cx="3886200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877" y="25908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ranklin Gothic Demi" pitchFamily="34" charset="0"/>
              </a:rPr>
              <a:t>Refrigerate leftovers at 40 degrees F </a:t>
            </a:r>
          </a:p>
          <a:p>
            <a:pPr algn="ctr"/>
            <a:r>
              <a:rPr lang="en-US" sz="3200" b="1" dirty="0" smtClean="0">
                <a:latin typeface="Franklin Gothic Demi" pitchFamily="34" charset="0"/>
              </a:rPr>
              <a:t>and use within three days.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5940832" y="4613323"/>
            <a:ext cx="1582290" cy="1780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2632" r="7885" b="11189"/>
          <a:stretch/>
        </p:blipFill>
        <p:spPr>
          <a:xfrm>
            <a:off x="1174841" y="4701795"/>
            <a:ext cx="2638487" cy="16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Top 10 Reasons to Use Pulses</a:t>
            </a:r>
            <a:endParaRPr kumimoji="0" lang="en-US" sz="40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4906267"/>
              </p:ext>
            </p:extLst>
          </p:nvPr>
        </p:nvGraphicFramePr>
        <p:xfrm>
          <a:off x="152400" y="1371600"/>
          <a:ext cx="8839200" cy="547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6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ADDITIONAL INFORMATION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479943"/>
            <a:ext cx="63082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NDSU Extension Service</a:t>
            </a:r>
          </a:p>
          <a:p>
            <a:r>
              <a:rPr lang="en-US" sz="3200" dirty="0" smtClean="0">
                <a:solidFill>
                  <a:srgbClr val="7030A0"/>
                </a:solidFill>
                <a:hlinkClick r:id="rId3"/>
              </a:rPr>
              <a:t>www.ag.ndsu.edu/food</a:t>
            </a:r>
            <a:endParaRPr lang="en-US" sz="3200" dirty="0" smtClean="0">
              <a:solidFill>
                <a:srgbClr val="7030A0"/>
              </a:solidFill>
            </a:endParaRP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Northern Pulse Growers Association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sz="3200" dirty="0" smtClean="0">
                <a:solidFill>
                  <a:srgbClr val="0070C0"/>
                </a:solidFill>
                <a:hlinkClick r:id="rId4"/>
              </a:rPr>
              <a:t>www.northernpulse.com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err="1" smtClean="0"/>
              <a:t>MyPlate</a:t>
            </a:r>
            <a:r>
              <a:rPr lang="en-US" sz="3200" dirty="0" smtClean="0"/>
              <a:t> Website</a:t>
            </a:r>
          </a:p>
          <a:p>
            <a:r>
              <a:rPr lang="en-US" sz="3200" dirty="0" smtClean="0">
                <a:solidFill>
                  <a:srgbClr val="0070C0"/>
                </a:solidFill>
                <a:hlinkClick r:id="rId5"/>
              </a:rPr>
              <a:t>www.choosemyplate.gov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19800"/>
            <a:ext cx="3152851" cy="519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48" y="4953000"/>
            <a:ext cx="2991154" cy="9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Which of these are considered pulse crops?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057400"/>
            <a:ext cx="2286000" cy="1143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Lentils</a:t>
            </a:r>
            <a:endParaRPr lang="en-US" sz="48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543300"/>
            <a:ext cx="22860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Corn</a:t>
            </a:r>
            <a:endParaRPr lang="en-US" sz="48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2057400"/>
            <a:ext cx="2286000" cy="1143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Oats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2057400"/>
            <a:ext cx="22860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Chickpeas</a:t>
            </a:r>
            <a:endParaRPr lang="en-US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9000" y="5067300"/>
            <a:ext cx="2286000" cy="1143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Rye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0800" y="3543300"/>
            <a:ext cx="2286000" cy="1143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Wheat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9000" y="3543300"/>
            <a:ext cx="2286000" cy="1143000"/>
          </a:xfrm>
          <a:prstGeom prst="roundRect">
            <a:avLst/>
          </a:prstGeom>
          <a:solidFill>
            <a:srgbClr val="B59045"/>
          </a:solidFill>
          <a:ln>
            <a:solidFill>
              <a:srgbClr val="B59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Dry Peas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5067300"/>
            <a:ext cx="2286000" cy="1143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Barley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0800" y="5067300"/>
            <a:ext cx="2286000" cy="1143000"/>
          </a:xfrm>
          <a:prstGeom prst="roundRect">
            <a:avLst/>
          </a:prstGeom>
          <a:solidFill>
            <a:srgbClr val="B59045"/>
          </a:solidFill>
          <a:ln>
            <a:solidFill>
              <a:srgbClr val="B59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Green Beans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Pulses</a:t>
            </a:r>
            <a:r>
              <a:rPr lang="en-US" sz="4000" dirty="0">
                <a:solidFill>
                  <a:sysClr val="windowText" lastClr="000000"/>
                </a:solidFill>
                <a:latin typeface="Franklin Gothic Demi" pitchFamily="34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Franklin Gothic Demi" pitchFamily="34" charset="0"/>
              </a:rPr>
              <a:t>are legumes,</a:t>
            </a:r>
            <a:br>
              <a:rPr lang="en-US" sz="4000" dirty="0" smtClean="0">
                <a:solidFill>
                  <a:sysClr val="windowText" lastClr="000000"/>
                </a:solidFill>
                <a:latin typeface="Franklin Gothic Demi" pitchFamily="34" charset="0"/>
              </a:rPr>
            </a:br>
            <a:r>
              <a:rPr lang="en-US" sz="4000" dirty="0" smtClean="0">
                <a:solidFill>
                  <a:sysClr val="windowText" lastClr="000000"/>
                </a:solidFill>
                <a:latin typeface="Franklin Gothic Demi" pitchFamily="34" charset="0"/>
              </a:rPr>
              <a:t>(seeds that grow in their pods)</a:t>
            </a:r>
            <a:endParaRPr kumimoji="0" lang="en-US" sz="40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60742"/>
              </p:ext>
            </p:extLst>
          </p:nvPr>
        </p:nvGraphicFramePr>
        <p:xfrm>
          <a:off x="1524000" y="1219200"/>
          <a:ext cx="7467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4293" y="317593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Franklin Gothic Demi" pitchFamily="34" charset="0"/>
              </a:rPr>
              <a:t>Lentils</a:t>
            </a:r>
            <a:endParaRPr lang="en-US" sz="3600" b="1" dirty="0"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2064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ranklin Gothic Demi" pitchFamily="34" charset="0"/>
              </a:rPr>
              <a:t>Chickpeas</a:t>
            </a:r>
            <a:endParaRPr lang="en-US" sz="3200" b="1" dirty="0"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9293" y="3853696"/>
            <a:ext cx="151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Franklin Gothic Demi" pitchFamily="34" charset="0"/>
              </a:rPr>
              <a:t>Dry Peas</a:t>
            </a:r>
            <a:endParaRPr lang="en-US" sz="3600" b="1" dirty="0">
              <a:latin typeface="Franklin Gothic Dem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20977048">
            <a:off x="244177" y="1908112"/>
            <a:ext cx="3222730" cy="131132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Franklin Gothic Demi" pitchFamily="34" charset="0"/>
              </a:rPr>
              <a:t>Today’s focus</a:t>
            </a:r>
            <a:endParaRPr lang="en-US" sz="40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What Health Benefits are associated with Pulse Crops?</a:t>
            </a:r>
            <a:endParaRPr kumimoji="0" lang="en-US" sz="40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" y="2667000"/>
            <a:ext cx="2514600" cy="13716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Skin health</a:t>
            </a:r>
            <a:endParaRPr lang="en-US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" y="4191000"/>
            <a:ext cx="2514600" cy="13716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Heart health</a:t>
            </a:r>
            <a:endParaRPr lang="en-US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87440" y="4191000"/>
            <a:ext cx="2514600" cy="137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Demi" pitchFamily="34" charset="0"/>
              </a:rPr>
              <a:t>Reduce risk of certain cancers</a:t>
            </a:r>
            <a:endParaRPr lang="en-US" sz="28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14700" y="4191000"/>
            <a:ext cx="251460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Eye health</a:t>
            </a:r>
            <a:endParaRPr lang="en-US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00" y="2667000"/>
            <a:ext cx="25146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Demi" pitchFamily="34" charset="0"/>
              </a:rPr>
              <a:t>Reduce risk of birth defects</a:t>
            </a:r>
            <a:endParaRPr lang="en-US" sz="28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2667000"/>
            <a:ext cx="2514600" cy="1371600"/>
          </a:xfrm>
          <a:prstGeom prst="roundRect">
            <a:avLst/>
          </a:prstGeom>
          <a:solidFill>
            <a:srgbClr val="B590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Bone health</a:t>
            </a:r>
            <a:endParaRPr lang="en-US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Nutritional Characteristics</a:t>
            </a:r>
            <a:endParaRPr kumimoji="0" lang="en-US" sz="40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983457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6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70354"/>
              </p:ext>
            </p:extLst>
          </p:nvPr>
        </p:nvGraphicFramePr>
        <p:xfrm>
          <a:off x="76199" y="152397"/>
          <a:ext cx="8915400" cy="6477002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2415053"/>
                <a:gridCol w="1372316"/>
                <a:gridCol w="2014717"/>
                <a:gridCol w="1621828"/>
                <a:gridCol w="1491486"/>
              </a:tblGrid>
              <a:tr h="12337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Nutrient (unit)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Reference Diet (used on food labels)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Chickpeas/garbanzo beans (per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cup,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cooked, without added salt)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Lentils (per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cup,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cooked, without added salt)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Split peas (per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cup,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cooked, without added salt)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Calories (kcal)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2,000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269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230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231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 Fat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Less than 65 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4.3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0.8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Saturated Fat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Less than 20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5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Trans Fat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(No value set; minimize in diet)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Cholesterol (mg)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Less than 300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6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Sodium (mg)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Less than 2,400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 Carbohydrate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45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39.9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41.3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Fiber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12.5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15.6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16.3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Protein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14.5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17.9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16.4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Vitamin A (IU)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5,000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44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Vitamin C (mg)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2.1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3.0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Calcium (mg)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1,000 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38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27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Iron (mg)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4.7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2.5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Folate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(mcg)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127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3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B921BFD-2C2A-4EF8-B98D-3A6D04DDB484}" type="slidenum">
              <a:rPr lang="en-US" sz="1400" smtClean="0"/>
              <a:pPr algn="ctr" eaLnBrk="1" hangingPunct="1"/>
              <a:t>7</a:t>
            </a:fld>
            <a:endParaRPr lang="en-US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 eaLnBrk="1" hangingPunct="1"/>
            <a:r>
              <a:rPr lang="en-US" sz="6600" dirty="0" err="1" smtClean="0"/>
              <a:t>MyPlate</a:t>
            </a:r>
            <a:r>
              <a:rPr lang="en-US" sz="6600" dirty="0" smtClean="0"/>
              <a:t> </a:t>
            </a:r>
          </a:p>
        </p:txBody>
      </p:sp>
      <p:pic>
        <p:nvPicPr>
          <p:cNvPr id="448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143000"/>
            <a:ext cx="6019800" cy="54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MyPlate</a:t>
            </a:r>
            <a:r>
              <a:rPr kumimoji="0" lang="en-US" sz="40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 Recommendations</a:t>
            </a:r>
            <a:endParaRPr kumimoji="0" lang="en-US" sz="40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795866"/>
              </p:ext>
            </p:extLst>
          </p:nvPr>
        </p:nvGraphicFramePr>
        <p:xfrm>
          <a:off x="76200" y="1676400"/>
          <a:ext cx="754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4495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Franklin Gothic Heavy" pitchFamily="34" charset="0"/>
              </a:rPr>
              <a:t>¼ cup of cooked chickpeas, lentils or peas </a:t>
            </a:r>
            <a:endParaRPr lang="en-US" sz="2400" dirty="0" smtClean="0">
              <a:latin typeface="Franklin Gothic Heavy" pitchFamily="34" charset="0"/>
            </a:endParaRPr>
          </a:p>
          <a:p>
            <a:pPr lvl="0" algn="ctr"/>
            <a:r>
              <a:rPr lang="en-US" sz="2400" dirty="0" smtClean="0">
                <a:latin typeface="Franklin Gothic Heavy" pitchFamily="34" charset="0"/>
              </a:rPr>
              <a:t>= </a:t>
            </a:r>
            <a:r>
              <a:rPr lang="en-US" sz="2400" dirty="0">
                <a:latin typeface="Franklin Gothic Heavy" pitchFamily="34" charset="0"/>
              </a:rPr>
              <a:t>1 ounce equivalent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2133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Franklin Gothic Heavy" pitchFamily="34" charset="0"/>
              </a:rPr>
              <a:t>1 cup whole or mashed peas or lentils                                         = 1 cup of vegetables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191000"/>
            <a:ext cx="2018250" cy="1834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8" y="1886154"/>
            <a:ext cx="2019962" cy="18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48058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MyPlate</a:t>
            </a:r>
            <a:r>
              <a:rPr kumimoji="0" lang="en-US" sz="400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rPr>
              <a:t> recommendations</a:t>
            </a:r>
            <a:endParaRPr kumimoji="0" lang="en-US" sz="400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4038600" cy="2691487"/>
          </a:xfrm>
        </p:spPr>
      </p:pic>
      <p:sp>
        <p:nvSpPr>
          <p:cNvPr id="11" name="TextBox 10"/>
          <p:cNvSpPr txBox="1"/>
          <p:nvPr/>
        </p:nvSpPr>
        <p:spPr>
          <a:xfrm>
            <a:off x="4546600" y="1459468"/>
            <a:ext cx="4114800" cy="5262979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4800" dirty="0" smtClean="0">
              <a:ln>
                <a:solidFill>
                  <a:schemeClr val="accent3"/>
                </a:solidFill>
              </a:ln>
              <a:solidFill>
                <a:sysClr val="windowText" lastClr="000000"/>
              </a:solidFill>
              <a:latin typeface="Franklin Gothic Heavy" pitchFamily="34" charset="0"/>
            </a:endParaRPr>
          </a:p>
          <a:p>
            <a:pPr algn="ctr"/>
            <a:r>
              <a:rPr lang="en-US" sz="4800" dirty="0" smtClean="0">
                <a:ln>
                  <a:solidFill>
                    <a:schemeClr val="accent3"/>
                  </a:solidFill>
                </a:ln>
                <a:solidFill>
                  <a:sysClr val="windowText" lastClr="000000"/>
                </a:solidFill>
                <a:latin typeface="Franklin Gothic Heavy" pitchFamily="34" charset="0"/>
              </a:rPr>
              <a:t>Add </a:t>
            </a:r>
            <a:r>
              <a:rPr lang="en-US" sz="4800" dirty="0" smtClean="0">
                <a:ln>
                  <a:solidFill>
                    <a:schemeClr val="accent3"/>
                  </a:solidFill>
                </a:ln>
                <a:solidFill>
                  <a:sysClr val="windowText" lastClr="000000"/>
                </a:solidFill>
                <a:latin typeface="Franklin Gothic Heavy" pitchFamily="34" charset="0"/>
              </a:rPr>
              <a:t>more  lentils, chickpeas, split peas to your </a:t>
            </a:r>
            <a:r>
              <a:rPr lang="en-US" sz="4800" dirty="0" smtClean="0">
                <a:ln>
                  <a:solidFill>
                    <a:schemeClr val="accent3"/>
                  </a:solidFill>
                </a:ln>
                <a:solidFill>
                  <a:sysClr val="windowText" lastClr="000000"/>
                </a:solidFill>
                <a:latin typeface="Franklin Gothic Heavy" pitchFamily="34" charset="0"/>
              </a:rPr>
              <a:t>diet</a:t>
            </a:r>
          </a:p>
          <a:p>
            <a:pPr algn="ctr"/>
            <a:endParaRPr lang="en-US" sz="4800" dirty="0">
              <a:ln>
                <a:solidFill>
                  <a:schemeClr val="accent3"/>
                </a:solidFill>
              </a:ln>
              <a:solidFill>
                <a:sysClr val="windowText" lastClr="00000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1290</Words>
  <Application>Microsoft Office PowerPoint</Application>
  <PresentationFormat>On-screen Show (4:3)</PresentationFormat>
  <Paragraphs>251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Demi</vt:lpstr>
      <vt:lpstr>Franklin Gothic Heavy</vt:lpstr>
      <vt:lpstr>Times New Roman</vt:lpstr>
      <vt:lpstr>Office Theme</vt:lpstr>
      <vt:lpstr>PowerPoint Presentation</vt:lpstr>
      <vt:lpstr>Which of these are considered pulse crops?</vt:lpstr>
      <vt:lpstr>Pulses are legumes, (seeds that grow in their pods)</vt:lpstr>
      <vt:lpstr>What Health Benefits are associated with Pulse Crops?</vt:lpstr>
      <vt:lpstr>Nutritional Characteristics</vt:lpstr>
      <vt:lpstr>PowerPoint Presentation</vt:lpstr>
      <vt:lpstr>MyPlate </vt:lpstr>
      <vt:lpstr>MyPlate Recommendations</vt:lpstr>
      <vt:lpstr>MyPlate recommendations</vt:lpstr>
      <vt:lpstr>Role in special diets</vt:lpstr>
      <vt:lpstr>Preparing lentils</vt:lpstr>
      <vt:lpstr>Preparing Chickpeas</vt:lpstr>
      <vt:lpstr>Preparing Split peas</vt:lpstr>
      <vt:lpstr>PowerPoint Presentation</vt:lpstr>
      <vt:lpstr>Storing pulses</vt:lpstr>
      <vt:lpstr>Top 10 Reasons to Use Pulses</vt:lpstr>
      <vt:lpstr>ADDITIONAL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Pulses</dc:title>
  <dc:creator>Windows User</dc:creator>
  <cp:lastModifiedBy>Stacy Wang</cp:lastModifiedBy>
  <cp:revision>80</cp:revision>
  <dcterms:created xsi:type="dcterms:W3CDTF">2010-11-10T19:35:22Z</dcterms:created>
  <dcterms:modified xsi:type="dcterms:W3CDTF">2014-11-25T18:40:39Z</dcterms:modified>
</cp:coreProperties>
</file>