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sldIdLst>
    <p:sldId id="2407" r:id="rId5"/>
    <p:sldId id="2419" r:id="rId6"/>
    <p:sldId id="2408" r:id="rId7"/>
    <p:sldId id="2409" r:id="rId8"/>
    <p:sldId id="276" r:id="rId9"/>
    <p:sldId id="2404" r:id="rId10"/>
    <p:sldId id="2405" r:id="rId11"/>
    <p:sldId id="2426" r:id="rId12"/>
    <p:sldId id="2427" r:id="rId13"/>
    <p:sldId id="2428" r:id="rId14"/>
    <p:sldId id="2429" r:id="rId15"/>
    <p:sldId id="271" r:id="rId16"/>
    <p:sldId id="2304" r:id="rId17"/>
    <p:sldId id="2384" r:id="rId18"/>
    <p:sldId id="2381" r:id="rId19"/>
    <p:sldId id="2386" r:id="rId20"/>
    <p:sldId id="2385" r:id="rId21"/>
    <p:sldId id="2382" r:id="rId22"/>
    <p:sldId id="2383" r:id="rId23"/>
    <p:sldId id="2410" r:id="rId24"/>
    <p:sldId id="2415" r:id="rId25"/>
    <p:sldId id="2431" r:id="rId26"/>
    <p:sldId id="2418" r:id="rId27"/>
    <p:sldId id="2414" r:id="rId28"/>
    <p:sldId id="2432" r:id="rId29"/>
    <p:sldId id="2430" r:id="rId30"/>
    <p:sldId id="336" r:id="rId31"/>
    <p:sldId id="414" r:id="rId32"/>
    <p:sldId id="413" r:id="rId33"/>
    <p:sldId id="411" r:id="rId34"/>
    <p:sldId id="412" r:id="rId35"/>
    <p:sldId id="2390" r:id="rId36"/>
    <p:sldId id="2422" r:id="rId37"/>
    <p:sldId id="2420" r:id="rId38"/>
    <p:sldId id="2423" r:id="rId39"/>
    <p:sldId id="2421" r:id="rId40"/>
    <p:sldId id="2425" r:id="rId41"/>
    <p:sldId id="2394" r:id="rId4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  <a:srgbClr val="004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2B20A8-7DAB-3294-FB43-C8363F06064A}" v="10" dt="2020-04-17T16:25:02.8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53"/>
    <p:restoredTop sz="94211"/>
  </p:normalViewPr>
  <p:slideViewPr>
    <p:cSldViewPr snapToGrid="0">
      <p:cViewPr varScale="1">
        <p:scale>
          <a:sx n="104" d="100"/>
          <a:sy n="104" d="100"/>
        </p:scale>
        <p:origin x="13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ayne.olson\Documents\COVID-19\Carrington%20Basis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ayne.olson\Documents\COVID-19\Carrington%20Basis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ayne.olson\Documents\COVID-19\Carrington%20Basis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2015/16</c:v>
          </c:tx>
          <c:spPr>
            <a:ln w="28575" cap="rnd">
              <a:solidFill>
                <a:srgbClr val="A06A08"/>
              </a:solidFill>
              <a:round/>
            </a:ln>
            <a:effectLst/>
          </c:spPr>
          <c:marker>
            <c:symbol val="none"/>
          </c:marker>
          <c:cat>
            <c:strRef>
              <c:f>Data!$A$172:$A$424</c:f>
              <c:strCache>
                <c:ptCount val="231"/>
                <c:pt idx="0">
                  <c:v>Sep</c:v>
                </c:pt>
                <c:pt idx="21">
                  <c:v>Oct</c:v>
                </c:pt>
                <c:pt idx="43">
                  <c:v>Nov</c:v>
                </c:pt>
                <c:pt idx="63">
                  <c:v>Dec</c:v>
                </c:pt>
                <c:pt idx="85">
                  <c:v>Jan</c:v>
                </c:pt>
                <c:pt idx="104">
                  <c:v>Feb</c:v>
                </c:pt>
                <c:pt idx="124">
                  <c:v>Mar</c:v>
                </c:pt>
                <c:pt idx="146">
                  <c:v>Apr</c:v>
                </c:pt>
                <c:pt idx="167">
                  <c:v>May</c:v>
                </c:pt>
                <c:pt idx="188">
                  <c:v>Jun</c:v>
                </c:pt>
                <c:pt idx="210">
                  <c:v>Jul</c:v>
                </c:pt>
                <c:pt idx="230">
                  <c:v>Aug</c:v>
                </c:pt>
              </c:strCache>
            </c:strRef>
          </c:cat>
          <c:val>
            <c:numRef>
              <c:f>Data!$C$172:$C$424</c:f>
              <c:numCache>
                <c:formatCode>0.0000</c:formatCode>
                <c:ptCount val="253"/>
                <c:pt idx="0">
                  <c:v>-75</c:v>
                </c:pt>
                <c:pt idx="1">
                  <c:v>-75</c:v>
                </c:pt>
                <c:pt idx="2">
                  <c:v>-75</c:v>
                </c:pt>
                <c:pt idx="3">
                  <c:v>-75</c:v>
                </c:pt>
                <c:pt idx="4">
                  <c:v>-75</c:v>
                </c:pt>
                <c:pt idx="5">
                  <c:v>-75</c:v>
                </c:pt>
                <c:pt idx="6">
                  <c:v>-75</c:v>
                </c:pt>
                <c:pt idx="7">
                  <c:v>-75</c:v>
                </c:pt>
                <c:pt idx="8">
                  <c:v>-75</c:v>
                </c:pt>
                <c:pt idx="9">
                  <c:v>-75</c:v>
                </c:pt>
                <c:pt idx="10">
                  <c:v>-75</c:v>
                </c:pt>
                <c:pt idx="11">
                  <c:v>-75</c:v>
                </c:pt>
                <c:pt idx="12">
                  <c:v>-75</c:v>
                </c:pt>
                <c:pt idx="13">
                  <c:v>-75</c:v>
                </c:pt>
                <c:pt idx="14">
                  <c:v>-75</c:v>
                </c:pt>
                <c:pt idx="15">
                  <c:v>-75</c:v>
                </c:pt>
                <c:pt idx="16">
                  <c:v>-75</c:v>
                </c:pt>
                <c:pt idx="17">
                  <c:v>-75</c:v>
                </c:pt>
                <c:pt idx="18">
                  <c:v>-75</c:v>
                </c:pt>
                <c:pt idx="19">
                  <c:v>-75</c:v>
                </c:pt>
                <c:pt idx="20">
                  <c:v>-75</c:v>
                </c:pt>
                <c:pt idx="21">
                  <c:v>-75</c:v>
                </c:pt>
                <c:pt idx="22">
                  <c:v>-75</c:v>
                </c:pt>
                <c:pt idx="23">
                  <c:v>-75</c:v>
                </c:pt>
                <c:pt idx="24">
                  <c:v>-75</c:v>
                </c:pt>
                <c:pt idx="25">
                  <c:v>-75</c:v>
                </c:pt>
                <c:pt idx="26">
                  <c:v>-75</c:v>
                </c:pt>
                <c:pt idx="27">
                  <c:v>-70</c:v>
                </c:pt>
                <c:pt idx="28">
                  <c:v>-70</c:v>
                </c:pt>
                <c:pt idx="29">
                  <c:v>-70</c:v>
                </c:pt>
                <c:pt idx="30">
                  <c:v>-70</c:v>
                </c:pt>
                <c:pt idx="31">
                  <c:v>-70</c:v>
                </c:pt>
                <c:pt idx="32">
                  <c:v>-70</c:v>
                </c:pt>
                <c:pt idx="33">
                  <c:v>-70</c:v>
                </c:pt>
                <c:pt idx="34">
                  <c:v>-70</c:v>
                </c:pt>
                <c:pt idx="35">
                  <c:v>-70</c:v>
                </c:pt>
                <c:pt idx="36">
                  <c:v>-70</c:v>
                </c:pt>
                <c:pt idx="37">
                  <c:v>-70</c:v>
                </c:pt>
                <c:pt idx="38">
                  <c:v>-70</c:v>
                </c:pt>
                <c:pt idx="39">
                  <c:v>-70</c:v>
                </c:pt>
                <c:pt idx="40">
                  <c:v>-70</c:v>
                </c:pt>
                <c:pt idx="41">
                  <c:v>-70</c:v>
                </c:pt>
                <c:pt idx="42">
                  <c:v>-70</c:v>
                </c:pt>
                <c:pt idx="43">
                  <c:v>-70</c:v>
                </c:pt>
                <c:pt idx="44">
                  <c:v>-70</c:v>
                </c:pt>
                <c:pt idx="45">
                  <c:v>-70</c:v>
                </c:pt>
                <c:pt idx="46">
                  <c:v>-70</c:v>
                </c:pt>
                <c:pt idx="47">
                  <c:v>-70</c:v>
                </c:pt>
                <c:pt idx="48">
                  <c:v>-70</c:v>
                </c:pt>
                <c:pt idx="49">
                  <c:v>-70</c:v>
                </c:pt>
                <c:pt idx="50">
                  <c:v>-70</c:v>
                </c:pt>
                <c:pt idx="51">
                  <c:v>-70</c:v>
                </c:pt>
                <c:pt idx="52">
                  <c:v>-70</c:v>
                </c:pt>
                <c:pt idx="53">
                  <c:v>-70</c:v>
                </c:pt>
                <c:pt idx="54">
                  <c:v>-70</c:v>
                </c:pt>
                <c:pt idx="55">
                  <c:v>-70</c:v>
                </c:pt>
                <c:pt idx="56">
                  <c:v>-70</c:v>
                </c:pt>
                <c:pt idx="57">
                  <c:v>-70</c:v>
                </c:pt>
                <c:pt idx="58">
                  <c:v>-75</c:v>
                </c:pt>
                <c:pt idx="59">
                  <c:v>-75</c:v>
                </c:pt>
                <c:pt idx="60">
                  <c:v>-75</c:v>
                </c:pt>
                <c:pt idx="61">
                  <c:v>-75</c:v>
                </c:pt>
                <c:pt idx="62">
                  <c:v>-75</c:v>
                </c:pt>
                <c:pt idx="63">
                  <c:v>-70</c:v>
                </c:pt>
                <c:pt idx="64">
                  <c:v>-70</c:v>
                </c:pt>
                <c:pt idx="65">
                  <c:v>-70</c:v>
                </c:pt>
                <c:pt idx="66">
                  <c:v>-70</c:v>
                </c:pt>
                <c:pt idx="67">
                  <c:v>-65</c:v>
                </c:pt>
                <c:pt idx="68">
                  <c:v>-65</c:v>
                </c:pt>
                <c:pt idx="69">
                  <c:v>-65</c:v>
                </c:pt>
                <c:pt idx="70">
                  <c:v>-65</c:v>
                </c:pt>
                <c:pt idx="71">
                  <c:v>-65</c:v>
                </c:pt>
                <c:pt idx="72">
                  <c:v>-65</c:v>
                </c:pt>
                <c:pt idx="73">
                  <c:v>-65</c:v>
                </c:pt>
                <c:pt idx="74">
                  <c:v>-65</c:v>
                </c:pt>
                <c:pt idx="75">
                  <c:v>-65</c:v>
                </c:pt>
                <c:pt idx="76">
                  <c:v>-65</c:v>
                </c:pt>
                <c:pt idx="77">
                  <c:v>-65</c:v>
                </c:pt>
                <c:pt idx="78">
                  <c:v>-65</c:v>
                </c:pt>
                <c:pt idx="79">
                  <c:v>-65</c:v>
                </c:pt>
                <c:pt idx="80">
                  <c:v>-65</c:v>
                </c:pt>
                <c:pt idx="81">
                  <c:v>-65</c:v>
                </c:pt>
                <c:pt idx="82">
                  <c:v>-65</c:v>
                </c:pt>
                <c:pt idx="83">
                  <c:v>-65</c:v>
                </c:pt>
                <c:pt idx="84">
                  <c:v>-65</c:v>
                </c:pt>
                <c:pt idx="85">
                  <c:v>-65</c:v>
                </c:pt>
                <c:pt idx="86">
                  <c:v>-65</c:v>
                </c:pt>
                <c:pt idx="87">
                  <c:v>-65</c:v>
                </c:pt>
                <c:pt idx="88">
                  <c:v>-65</c:v>
                </c:pt>
                <c:pt idx="89">
                  <c:v>-65</c:v>
                </c:pt>
                <c:pt idx="90">
                  <c:v>-65</c:v>
                </c:pt>
                <c:pt idx="91">
                  <c:v>-65</c:v>
                </c:pt>
                <c:pt idx="92">
                  <c:v>-65</c:v>
                </c:pt>
                <c:pt idx="93">
                  <c:v>-65</c:v>
                </c:pt>
                <c:pt idx="94">
                  <c:v>-65</c:v>
                </c:pt>
                <c:pt idx="95">
                  <c:v>-65</c:v>
                </c:pt>
                <c:pt idx="96">
                  <c:v>-65</c:v>
                </c:pt>
                <c:pt idx="97">
                  <c:v>-65</c:v>
                </c:pt>
                <c:pt idx="98">
                  <c:v>-65</c:v>
                </c:pt>
                <c:pt idx="99">
                  <c:v>-65</c:v>
                </c:pt>
                <c:pt idx="100">
                  <c:v>-65</c:v>
                </c:pt>
                <c:pt idx="101">
                  <c:v>-65</c:v>
                </c:pt>
                <c:pt idx="102">
                  <c:v>-65</c:v>
                </c:pt>
                <c:pt idx="103">
                  <c:v>-65</c:v>
                </c:pt>
                <c:pt idx="104">
                  <c:v>-65</c:v>
                </c:pt>
                <c:pt idx="105">
                  <c:v>-65</c:v>
                </c:pt>
                <c:pt idx="106">
                  <c:v>-65</c:v>
                </c:pt>
                <c:pt idx="107">
                  <c:v>-65</c:v>
                </c:pt>
                <c:pt idx="108">
                  <c:v>-65</c:v>
                </c:pt>
                <c:pt idx="109">
                  <c:v>-65</c:v>
                </c:pt>
                <c:pt idx="110">
                  <c:v>-65</c:v>
                </c:pt>
                <c:pt idx="111">
                  <c:v>-65</c:v>
                </c:pt>
                <c:pt idx="112">
                  <c:v>-65</c:v>
                </c:pt>
                <c:pt idx="113">
                  <c:v>-65</c:v>
                </c:pt>
                <c:pt idx="114">
                  <c:v>-65</c:v>
                </c:pt>
                <c:pt idx="115">
                  <c:v>-65</c:v>
                </c:pt>
                <c:pt idx="116">
                  <c:v>-65</c:v>
                </c:pt>
                <c:pt idx="117">
                  <c:v>-65</c:v>
                </c:pt>
                <c:pt idx="118">
                  <c:v>-65</c:v>
                </c:pt>
                <c:pt idx="119">
                  <c:v>-65</c:v>
                </c:pt>
                <c:pt idx="120">
                  <c:v>-65</c:v>
                </c:pt>
                <c:pt idx="121">
                  <c:v>-65</c:v>
                </c:pt>
                <c:pt idx="122">
                  <c:v>-65</c:v>
                </c:pt>
                <c:pt idx="123">
                  <c:v>-65</c:v>
                </c:pt>
                <c:pt idx="124">
                  <c:v>-70</c:v>
                </c:pt>
                <c:pt idx="125">
                  <c:v>-70</c:v>
                </c:pt>
                <c:pt idx="126">
                  <c:v>-70</c:v>
                </c:pt>
                <c:pt idx="127">
                  <c:v>-70</c:v>
                </c:pt>
                <c:pt idx="128">
                  <c:v>-70</c:v>
                </c:pt>
                <c:pt idx="129">
                  <c:v>-70</c:v>
                </c:pt>
                <c:pt idx="130">
                  <c:v>-70</c:v>
                </c:pt>
                <c:pt idx="131">
                  <c:v>-70</c:v>
                </c:pt>
                <c:pt idx="132">
                  <c:v>-70</c:v>
                </c:pt>
                <c:pt idx="133">
                  <c:v>-70</c:v>
                </c:pt>
                <c:pt idx="134">
                  <c:v>-70</c:v>
                </c:pt>
                <c:pt idx="135">
                  <c:v>-70</c:v>
                </c:pt>
                <c:pt idx="136">
                  <c:v>-70</c:v>
                </c:pt>
                <c:pt idx="137">
                  <c:v>-70</c:v>
                </c:pt>
                <c:pt idx="138">
                  <c:v>-70</c:v>
                </c:pt>
                <c:pt idx="139">
                  <c:v>-70</c:v>
                </c:pt>
                <c:pt idx="140">
                  <c:v>-70</c:v>
                </c:pt>
                <c:pt idx="141">
                  <c:v>-70</c:v>
                </c:pt>
                <c:pt idx="142">
                  <c:v>-70</c:v>
                </c:pt>
                <c:pt idx="143">
                  <c:v>-70</c:v>
                </c:pt>
                <c:pt idx="144">
                  <c:v>-70</c:v>
                </c:pt>
                <c:pt idx="145">
                  <c:v>-70</c:v>
                </c:pt>
                <c:pt idx="146">
                  <c:v>-70</c:v>
                </c:pt>
                <c:pt idx="147">
                  <c:v>-70</c:v>
                </c:pt>
                <c:pt idx="148">
                  <c:v>-70</c:v>
                </c:pt>
                <c:pt idx="149">
                  <c:v>-70</c:v>
                </c:pt>
                <c:pt idx="150">
                  <c:v>-70</c:v>
                </c:pt>
                <c:pt idx="151">
                  <c:v>-70</c:v>
                </c:pt>
                <c:pt idx="152">
                  <c:v>-70</c:v>
                </c:pt>
                <c:pt idx="153">
                  <c:v>-70</c:v>
                </c:pt>
                <c:pt idx="154">
                  <c:v>-70</c:v>
                </c:pt>
                <c:pt idx="155">
                  <c:v>-70</c:v>
                </c:pt>
                <c:pt idx="156">
                  <c:v>-70</c:v>
                </c:pt>
                <c:pt idx="157">
                  <c:v>-70</c:v>
                </c:pt>
                <c:pt idx="158">
                  <c:v>-70</c:v>
                </c:pt>
                <c:pt idx="159">
                  <c:v>-70</c:v>
                </c:pt>
                <c:pt idx="160">
                  <c:v>-75</c:v>
                </c:pt>
                <c:pt idx="161">
                  <c:v>-75</c:v>
                </c:pt>
                <c:pt idx="162">
                  <c:v>-75</c:v>
                </c:pt>
                <c:pt idx="163">
                  <c:v>-75</c:v>
                </c:pt>
                <c:pt idx="164">
                  <c:v>-75</c:v>
                </c:pt>
                <c:pt idx="165">
                  <c:v>-75</c:v>
                </c:pt>
                <c:pt idx="166">
                  <c:v>-75</c:v>
                </c:pt>
                <c:pt idx="167">
                  <c:v>-75</c:v>
                </c:pt>
                <c:pt idx="168">
                  <c:v>-75</c:v>
                </c:pt>
                <c:pt idx="169">
                  <c:v>-75</c:v>
                </c:pt>
                <c:pt idx="170">
                  <c:v>-75</c:v>
                </c:pt>
                <c:pt idx="171">
                  <c:v>-75</c:v>
                </c:pt>
                <c:pt idx="172">
                  <c:v>-75</c:v>
                </c:pt>
                <c:pt idx="173">
                  <c:v>-75</c:v>
                </c:pt>
                <c:pt idx="174">
                  <c:v>-75</c:v>
                </c:pt>
                <c:pt idx="175">
                  <c:v>-75</c:v>
                </c:pt>
                <c:pt idx="176">
                  <c:v>-75</c:v>
                </c:pt>
                <c:pt idx="177">
                  <c:v>-65</c:v>
                </c:pt>
                <c:pt idx="178">
                  <c:v>-65</c:v>
                </c:pt>
                <c:pt idx="179">
                  <c:v>-65</c:v>
                </c:pt>
                <c:pt idx="180">
                  <c:v>-65</c:v>
                </c:pt>
                <c:pt idx="181">
                  <c:v>-65</c:v>
                </c:pt>
                <c:pt idx="182">
                  <c:v>-65</c:v>
                </c:pt>
                <c:pt idx="183">
                  <c:v>-65</c:v>
                </c:pt>
                <c:pt idx="184">
                  <c:v>-65</c:v>
                </c:pt>
                <c:pt idx="185">
                  <c:v>-65</c:v>
                </c:pt>
                <c:pt idx="186">
                  <c:v>-65</c:v>
                </c:pt>
                <c:pt idx="187">
                  <c:v>-65</c:v>
                </c:pt>
                <c:pt idx="188">
                  <c:v>-65</c:v>
                </c:pt>
                <c:pt idx="189">
                  <c:v>-60</c:v>
                </c:pt>
                <c:pt idx="190">
                  <c:v>-60</c:v>
                </c:pt>
                <c:pt idx="191">
                  <c:v>-60</c:v>
                </c:pt>
                <c:pt idx="192">
                  <c:v>-60</c:v>
                </c:pt>
                <c:pt idx="193">
                  <c:v>-60</c:v>
                </c:pt>
                <c:pt idx="194">
                  <c:v>-60</c:v>
                </c:pt>
                <c:pt idx="195">
                  <c:v>-60</c:v>
                </c:pt>
                <c:pt idx="196">
                  <c:v>-60</c:v>
                </c:pt>
                <c:pt idx="197">
                  <c:v>-60</c:v>
                </c:pt>
                <c:pt idx="198">
                  <c:v>-60</c:v>
                </c:pt>
                <c:pt idx="199">
                  <c:v>-60</c:v>
                </c:pt>
                <c:pt idx="200">
                  <c:v>-60</c:v>
                </c:pt>
                <c:pt idx="201">
                  <c:v>-60</c:v>
                </c:pt>
                <c:pt idx="202">
                  <c:v>-60</c:v>
                </c:pt>
                <c:pt idx="203">
                  <c:v>-65</c:v>
                </c:pt>
                <c:pt idx="204">
                  <c:v>-65</c:v>
                </c:pt>
                <c:pt idx="205">
                  <c:v>-65</c:v>
                </c:pt>
                <c:pt idx="206">
                  <c:v>-65</c:v>
                </c:pt>
                <c:pt idx="207">
                  <c:v>-65</c:v>
                </c:pt>
                <c:pt idx="208">
                  <c:v>-65</c:v>
                </c:pt>
                <c:pt idx="209">
                  <c:v>-65</c:v>
                </c:pt>
                <c:pt idx="210">
                  <c:v>-60</c:v>
                </c:pt>
                <c:pt idx="211">
                  <c:v>-60</c:v>
                </c:pt>
                <c:pt idx="212">
                  <c:v>-60</c:v>
                </c:pt>
                <c:pt idx="213">
                  <c:v>-55</c:v>
                </c:pt>
                <c:pt idx="214">
                  <c:v>-55</c:v>
                </c:pt>
                <c:pt idx="215">
                  <c:v>-55</c:v>
                </c:pt>
                <c:pt idx="216">
                  <c:v>-55</c:v>
                </c:pt>
                <c:pt idx="217">
                  <c:v>-55</c:v>
                </c:pt>
                <c:pt idx="218">
                  <c:v>-55</c:v>
                </c:pt>
                <c:pt idx="219">
                  <c:v>-55</c:v>
                </c:pt>
                <c:pt idx="220">
                  <c:v>-55</c:v>
                </c:pt>
                <c:pt idx="221">
                  <c:v>-55</c:v>
                </c:pt>
                <c:pt idx="222">
                  <c:v>-55</c:v>
                </c:pt>
                <c:pt idx="223">
                  <c:v>-55</c:v>
                </c:pt>
                <c:pt idx="224">
                  <c:v>-55</c:v>
                </c:pt>
                <c:pt idx="225">
                  <c:v>-55</c:v>
                </c:pt>
                <c:pt idx="226">
                  <c:v>-55</c:v>
                </c:pt>
                <c:pt idx="227">
                  <c:v>-55</c:v>
                </c:pt>
                <c:pt idx="228">
                  <c:v>-55</c:v>
                </c:pt>
                <c:pt idx="229">
                  <c:v>-55</c:v>
                </c:pt>
                <c:pt idx="230">
                  <c:v>-55</c:v>
                </c:pt>
                <c:pt idx="231">
                  <c:v>-55</c:v>
                </c:pt>
                <c:pt idx="232">
                  <c:v>-55</c:v>
                </c:pt>
                <c:pt idx="233">
                  <c:v>-55</c:v>
                </c:pt>
                <c:pt idx="234">
                  <c:v>-50</c:v>
                </c:pt>
                <c:pt idx="235">
                  <c:v>-50</c:v>
                </c:pt>
                <c:pt idx="236">
                  <c:v>-50</c:v>
                </c:pt>
                <c:pt idx="237">
                  <c:v>-50</c:v>
                </c:pt>
                <c:pt idx="238">
                  <c:v>-50</c:v>
                </c:pt>
                <c:pt idx="239">
                  <c:v>-50</c:v>
                </c:pt>
                <c:pt idx="240">
                  <c:v>-50</c:v>
                </c:pt>
                <c:pt idx="241">
                  <c:v>-50</c:v>
                </c:pt>
                <c:pt idx="242">
                  <c:v>-50</c:v>
                </c:pt>
                <c:pt idx="243">
                  <c:v>-50</c:v>
                </c:pt>
                <c:pt idx="244">
                  <c:v>-50</c:v>
                </c:pt>
                <c:pt idx="245">
                  <c:v>-50</c:v>
                </c:pt>
                <c:pt idx="246">
                  <c:v>-50</c:v>
                </c:pt>
                <c:pt idx="247">
                  <c:v>-60</c:v>
                </c:pt>
                <c:pt idx="248">
                  <c:v>-60</c:v>
                </c:pt>
                <c:pt idx="249">
                  <c:v>-60</c:v>
                </c:pt>
                <c:pt idx="250">
                  <c:v>-60</c:v>
                </c:pt>
                <c:pt idx="251">
                  <c:v>-60</c:v>
                </c:pt>
                <c:pt idx="252">
                  <c:v>-60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F0E-45CE-B06C-BB8E95C8A5AD}"/>
            </c:ext>
          </c:extLst>
        </c:ser>
        <c:ser>
          <c:idx val="1"/>
          <c:order val="1"/>
          <c:tx>
            <c:v>2016/17</c:v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Data!$A$172:$A$424</c:f>
              <c:strCache>
                <c:ptCount val="231"/>
                <c:pt idx="0">
                  <c:v>Sep</c:v>
                </c:pt>
                <c:pt idx="21">
                  <c:v>Oct</c:v>
                </c:pt>
                <c:pt idx="43">
                  <c:v>Nov</c:v>
                </c:pt>
                <c:pt idx="63">
                  <c:v>Dec</c:v>
                </c:pt>
                <c:pt idx="85">
                  <c:v>Jan</c:v>
                </c:pt>
                <c:pt idx="104">
                  <c:v>Feb</c:v>
                </c:pt>
                <c:pt idx="124">
                  <c:v>Mar</c:v>
                </c:pt>
                <c:pt idx="146">
                  <c:v>Apr</c:v>
                </c:pt>
                <c:pt idx="167">
                  <c:v>May</c:v>
                </c:pt>
                <c:pt idx="188">
                  <c:v>Jun</c:v>
                </c:pt>
                <c:pt idx="210">
                  <c:v>Jul</c:v>
                </c:pt>
                <c:pt idx="230">
                  <c:v>Aug</c:v>
                </c:pt>
              </c:strCache>
            </c:strRef>
          </c:cat>
          <c:val>
            <c:numRef>
              <c:f>Data!$C$425:$C$675</c:f>
              <c:numCache>
                <c:formatCode>0.0000</c:formatCode>
                <c:ptCount val="251"/>
                <c:pt idx="0">
                  <c:v>-60</c:v>
                </c:pt>
                <c:pt idx="1">
                  <c:v>-60</c:v>
                </c:pt>
                <c:pt idx="2">
                  <c:v>-60</c:v>
                </c:pt>
                <c:pt idx="3">
                  <c:v>-60</c:v>
                </c:pt>
                <c:pt idx="4">
                  <c:v>-60</c:v>
                </c:pt>
                <c:pt idx="5">
                  <c:v>-60</c:v>
                </c:pt>
                <c:pt idx="6">
                  <c:v>-60</c:v>
                </c:pt>
                <c:pt idx="7">
                  <c:v>-60</c:v>
                </c:pt>
                <c:pt idx="8">
                  <c:v>-60</c:v>
                </c:pt>
                <c:pt idx="9">
                  <c:v>-60</c:v>
                </c:pt>
                <c:pt idx="10">
                  <c:v>-60</c:v>
                </c:pt>
                <c:pt idx="11">
                  <c:v>-60</c:v>
                </c:pt>
                <c:pt idx="12">
                  <c:v>-60</c:v>
                </c:pt>
                <c:pt idx="13">
                  <c:v>-60</c:v>
                </c:pt>
                <c:pt idx="14">
                  <c:v>-60</c:v>
                </c:pt>
                <c:pt idx="15">
                  <c:v>-60</c:v>
                </c:pt>
                <c:pt idx="16">
                  <c:v>-60</c:v>
                </c:pt>
                <c:pt idx="17">
                  <c:v>-60</c:v>
                </c:pt>
                <c:pt idx="18">
                  <c:v>-60</c:v>
                </c:pt>
                <c:pt idx="19">
                  <c:v>-60</c:v>
                </c:pt>
                <c:pt idx="20">
                  <c:v>-65</c:v>
                </c:pt>
                <c:pt idx="21">
                  <c:v>-65</c:v>
                </c:pt>
                <c:pt idx="22">
                  <c:v>-65</c:v>
                </c:pt>
                <c:pt idx="23">
                  <c:v>-65</c:v>
                </c:pt>
                <c:pt idx="24">
                  <c:v>-65</c:v>
                </c:pt>
                <c:pt idx="25">
                  <c:v>-75</c:v>
                </c:pt>
                <c:pt idx="26">
                  <c:v>-75</c:v>
                </c:pt>
                <c:pt idx="27">
                  <c:v>-75</c:v>
                </c:pt>
                <c:pt idx="28">
                  <c:v>-75</c:v>
                </c:pt>
                <c:pt idx="29">
                  <c:v>-80</c:v>
                </c:pt>
                <c:pt idx="30">
                  <c:v>-85</c:v>
                </c:pt>
                <c:pt idx="31">
                  <c:v>-85</c:v>
                </c:pt>
                <c:pt idx="32">
                  <c:v>-90</c:v>
                </c:pt>
                <c:pt idx="33">
                  <c:v>-90</c:v>
                </c:pt>
                <c:pt idx="34">
                  <c:v>-95</c:v>
                </c:pt>
                <c:pt idx="35">
                  <c:v>-95</c:v>
                </c:pt>
                <c:pt idx="36">
                  <c:v>-95</c:v>
                </c:pt>
                <c:pt idx="37">
                  <c:v>-95</c:v>
                </c:pt>
                <c:pt idx="38">
                  <c:v>-95</c:v>
                </c:pt>
                <c:pt idx="39">
                  <c:v>-95</c:v>
                </c:pt>
                <c:pt idx="40">
                  <c:v>-95</c:v>
                </c:pt>
                <c:pt idx="41">
                  <c:v>-95</c:v>
                </c:pt>
                <c:pt idx="42">
                  <c:v>-95</c:v>
                </c:pt>
                <c:pt idx="43">
                  <c:v>-95</c:v>
                </c:pt>
                <c:pt idx="44">
                  <c:v>-95</c:v>
                </c:pt>
                <c:pt idx="45">
                  <c:v>-95</c:v>
                </c:pt>
                <c:pt idx="46">
                  <c:v>-95</c:v>
                </c:pt>
                <c:pt idx="47">
                  <c:v>-95</c:v>
                </c:pt>
                <c:pt idx="48">
                  <c:v>-95</c:v>
                </c:pt>
                <c:pt idx="49">
                  <c:v>-95</c:v>
                </c:pt>
                <c:pt idx="50">
                  <c:v>-95</c:v>
                </c:pt>
                <c:pt idx="51">
                  <c:v>-95</c:v>
                </c:pt>
                <c:pt idx="52">
                  <c:v>-95</c:v>
                </c:pt>
                <c:pt idx="53">
                  <c:v>-95</c:v>
                </c:pt>
                <c:pt idx="54">
                  <c:v>-95</c:v>
                </c:pt>
                <c:pt idx="55">
                  <c:v>-95</c:v>
                </c:pt>
                <c:pt idx="56">
                  <c:v>-95</c:v>
                </c:pt>
                <c:pt idx="57">
                  <c:v>-95</c:v>
                </c:pt>
                <c:pt idx="58">
                  <c:v>-95</c:v>
                </c:pt>
                <c:pt idx="59">
                  <c:v>-95</c:v>
                </c:pt>
                <c:pt idx="60">
                  <c:v>-95</c:v>
                </c:pt>
                <c:pt idx="61">
                  <c:v>-95</c:v>
                </c:pt>
                <c:pt idx="62">
                  <c:v>-95</c:v>
                </c:pt>
                <c:pt idx="63">
                  <c:v>-95</c:v>
                </c:pt>
                <c:pt idx="64">
                  <c:v>-95</c:v>
                </c:pt>
                <c:pt idx="65">
                  <c:v>-95</c:v>
                </c:pt>
                <c:pt idx="66">
                  <c:v>-95</c:v>
                </c:pt>
                <c:pt idx="67">
                  <c:v>-85</c:v>
                </c:pt>
                <c:pt idx="68">
                  <c:v>-85</c:v>
                </c:pt>
                <c:pt idx="69">
                  <c:v>-85</c:v>
                </c:pt>
                <c:pt idx="70">
                  <c:v>-85</c:v>
                </c:pt>
                <c:pt idx="71">
                  <c:v>-85</c:v>
                </c:pt>
                <c:pt idx="72">
                  <c:v>-85</c:v>
                </c:pt>
                <c:pt idx="73">
                  <c:v>-85</c:v>
                </c:pt>
                <c:pt idx="74">
                  <c:v>-85</c:v>
                </c:pt>
                <c:pt idx="75">
                  <c:v>-85</c:v>
                </c:pt>
                <c:pt idx="76">
                  <c:v>-80</c:v>
                </c:pt>
                <c:pt idx="77">
                  <c:v>-80</c:v>
                </c:pt>
                <c:pt idx="78">
                  <c:v>-80</c:v>
                </c:pt>
                <c:pt idx="79">
                  <c:v>-80</c:v>
                </c:pt>
                <c:pt idx="80">
                  <c:v>-80</c:v>
                </c:pt>
                <c:pt idx="81">
                  <c:v>-80</c:v>
                </c:pt>
                <c:pt idx="82">
                  <c:v>-80</c:v>
                </c:pt>
                <c:pt idx="83">
                  <c:v>-75</c:v>
                </c:pt>
                <c:pt idx="84">
                  <c:v>-75</c:v>
                </c:pt>
                <c:pt idx="85">
                  <c:v>-75</c:v>
                </c:pt>
                <c:pt idx="86">
                  <c:v>-75</c:v>
                </c:pt>
                <c:pt idx="87">
                  <c:v>-75</c:v>
                </c:pt>
                <c:pt idx="88">
                  <c:v>-75</c:v>
                </c:pt>
                <c:pt idx="89">
                  <c:v>-75</c:v>
                </c:pt>
                <c:pt idx="90">
                  <c:v>-75</c:v>
                </c:pt>
                <c:pt idx="91">
                  <c:v>-75</c:v>
                </c:pt>
                <c:pt idx="92">
                  <c:v>-75</c:v>
                </c:pt>
                <c:pt idx="93">
                  <c:v>-75</c:v>
                </c:pt>
                <c:pt idx="94">
                  <c:v>-75</c:v>
                </c:pt>
                <c:pt idx="95">
                  <c:v>-75</c:v>
                </c:pt>
                <c:pt idx="96">
                  <c:v>-75</c:v>
                </c:pt>
                <c:pt idx="97">
                  <c:v>-75</c:v>
                </c:pt>
                <c:pt idx="98">
                  <c:v>-75</c:v>
                </c:pt>
                <c:pt idx="99">
                  <c:v>-75</c:v>
                </c:pt>
                <c:pt idx="100">
                  <c:v>-75</c:v>
                </c:pt>
                <c:pt idx="101">
                  <c:v>-75</c:v>
                </c:pt>
                <c:pt idx="102">
                  <c:v>-75</c:v>
                </c:pt>
                <c:pt idx="103">
                  <c:v>-75</c:v>
                </c:pt>
                <c:pt idx="104">
                  <c:v>-80</c:v>
                </c:pt>
                <c:pt idx="105">
                  <c:v>-80</c:v>
                </c:pt>
                <c:pt idx="106">
                  <c:v>-80</c:v>
                </c:pt>
                <c:pt idx="107">
                  <c:v>-80</c:v>
                </c:pt>
                <c:pt idx="108">
                  <c:v>-80</c:v>
                </c:pt>
                <c:pt idx="109">
                  <c:v>-80</c:v>
                </c:pt>
                <c:pt idx="110">
                  <c:v>-80</c:v>
                </c:pt>
                <c:pt idx="111">
                  <c:v>-80</c:v>
                </c:pt>
                <c:pt idx="112">
                  <c:v>-80</c:v>
                </c:pt>
                <c:pt idx="113">
                  <c:v>-80</c:v>
                </c:pt>
                <c:pt idx="114">
                  <c:v>-80</c:v>
                </c:pt>
                <c:pt idx="115">
                  <c:v>-80</c:v>
                </c:pt>
                <c:pt idx="116">
                  <c:v>-80</c:v>
                </c:pt>
                <c:pt idx="117">
                  <c:v>-80</c:v>
                </c:pt>
                <c:pt idx="118">
                  <c:v>-85</c:v>
                </c:pt>
                <c:pt idx="119">
                  <c:v>-85</c:v>
                </c:pt>
                <c:pt idx="120">
                  <c:v>-85</c:v>
                </c:pt>
                <c:pt idx="121">
                  <c:v>-85</c:v>
                </c:pt>
                <c:pt idx="122">
                  <c:v>-85</c:v>
                </c:pt>
                <c:pt idx="123">
                  <c:v>-85</c:v>
                </c:pt>
                <c:pt idx="124">
                  <c:v>-85</c:v>
                </c:pt>
                <c:pt idx="125">
                  <c:v>-85</c:v>
                </c:pt>
                <c:pt idx="126">
                  <c:v>-85</c:v>
                </c:pt>
                <c:pt idx="127">
                  <c:v>-85</c:v>
                </c:pt>
                <c:pt idx="128">
                  <c:v>-85</c:v>
                </c:pt>
                <c:pt idx="129">
                  <c:v>-85</c:v>
                </c:pt>
                <c:pt idx="130">
                  <c:v>-85</c:v>
                </c:pt>
                <c:pt idx="131">
                  <c:v>-80</c:v>
                </c:pt>
                <c:pt idx="132">
                  <c:v>-80</c:v>
                </c:pt>
                <c:pt idx="133">
                  <c:v>-80</c:v>
                </c:pt>
                <c:pt idx="134">
                  <c:v>-80</c:v>
                </c:pt>
                <c:pt idx="135">
                  <c:v>-80</c:v>
                </c:pt>
                <c:pt idx="136">
                  <c:v>-80</c:v>
                </c:pt>
                <c:pt idx="137">
                  <c:v>-80</c:v>
                </c:pt>
                <c:pt idx="138">
                  <c:v>-80</c:v>
                </c:pt>
                <c:pt idx="139">
                  <c:v>-80</c:v>
                </c:pt>
                <c:pt idx="140">
                  <c:v>-80</c:v>
                </c:pt>
                <c:pt idx="141">
                  <c:v>-75</c:v>
                </c:pt>
                <c:pt idx="142">
                  <c:v>-75</c:v>
                </c:pt>
                <c:pt idx="143">
                  <c:v>-75</c:v>
                </c:pt>
                <c:pt idx="144">
                  <c:v>-75</c:v>
                </c:pt>
                <c:pt idx="145">
                  <c:v>-75</c:v>
                </c:pt>
                <c:pt idx="146">
                  <c:v>-75</c:v>
                </c:pt>
                <c:pt idx="147">
                  <c:v>-75</c:v>
                </c:pt>
                <c:pt idx="148">
                  <c:v>-75</c:v>
                </c:pt>
                <c:pt idx="149">
                  <c:v>-75</c:v>
                </c:pt>
                <c:pt idx="150">
                  <c:v>-75</c:v>
                </c:pt>
                <c:pt idx="151">
                  <c:v>-75</c:v>
                </c:pt>
                <c:pt idx="152">
                  <c:v>-75</c:v>
                </c:pt>
                <c:pt idx="153">
                  <c:v>-75</c:v>
                </c:pt>
                <c:pt idx="154">
                  <c:v>-75</c:v>
                </c:pt>
                <c:pt idx="155">
                  <c:v>-75</c:v>
                </c:pt>
                <c:pt idx="156">
                  <c:v>-75</c:v>
                </c:pt>
                <c:pt idx="157">
                  <c:v>-75</c:v>
                </c:pt>
                <c:pt idx="158">
                  <c:v>-80</c:v>
                </c:pt>
                <c:pt idx="159">
                  <c:v>-80</c:v>
                </c:pt>
                <c:pt idx="160">
                  <c:v>-80</c:v>
                </c:pt>
                <c:pt idx="161">
                  <c:v>-80</c:v>
                </c:pt>
                <c:pt idx="162">
                  <c:v>-80</c:v>
                </c:pt>
                <c:pt idx="163">
                  <c:v>-80</c:v>
                </c:pt>
                <c:pt idx="164">
                  <c:v>-80</c:v>
                </c:pt>
                <c:pt idx="165">
                  <c:v>-80</c:v>
                </c:pt>
                <c:pt idx="166">
                  <c:v>-80</c:v>
                </c:pt>
                <c:pt idx="167">
                  <c:v>-80</c:v>
                </c:pt>
                <c:pt idx="168">
                  <c:v>-80</c:v>
                </c:pt>
                <c:pt idx="169">
                  <c:v>-80</c:v>
                </c:pt>
                <c:pt idx="170">
                  <c:v>-80</c:v>
                </c:pt>
                <c:pt idx="171">
                  <c:v>-80</c:v>
                </c:pt>
                <c:pt idx="172">
                  <c:v>-80</c:v>
                </c:pt>
                <c:pt idx="173">
                  <c:v>-80</c:v>
                </c:pt>
                <c:pt idx="174">
                  <c:v>-80</c:v>
                </c:pt>
                <c:pt idx="175">
                  <c:v>-80</c:v>
                </c:pt>
                <c:pt idx="176">
                  <c:v>-80</c:v>
                </c:pt>
                <c:pt idx="177">
                  <c:v>-75</c:v>
                </c:pt>
                <c:pt idx="178">
                  <c:v>-75</c:v>
                </c:pt>
                <c:pt idx="179">
                  <c:v>-75</c:v>
                </c:pt>
                <c:pt idx="180">
                  <c:v>-75</c:v>
                </c:pt>
                <c:pt idx="181">
                  <c:v>-75</c:v>
                </c:pt>
                <c:pt idx="182">
                  <c:v>-75</c:v>
                </c:pt>
                <c:pt idx="183">
                  <c:v>-75</c:v>
                </c:pt>
                <c:pt idx="184">
                  <c:v>-75</c:v>
                </c:pt>
                <c:pt idx="185">
                  <c:v>-75</c:v>
                </c:pt>
                <c:pt idx="186">
                  <c:v>-75</c:v>
                </c:pt>
                <c:pt idx="187">
                  <c:v>-75</c:v>
                </c:pt>
                <c:pt idx="188">
                  <c:v>-80</c:v>
                </c:pt>
                <c:pt idx="189">
                  <c:v>-80</c:v>
                </c:pt>
                <c:pt idx="190">
                  <c:v>-80</c:v>
                </c:pt>
                <c:pt idx="191">
                  <c:v>-85</c:v>
                </c:pt>
                <c:pt idx="192">
                  <c:v>-85</c:v>
                </c:pt>
                <c:pt idx="193">
                  <c:v>-85</c:v>
                </c:pt>
                <c:pt idx="194">
                  <c:v>-85</c:v>
                </c:pt>
                <c:pt idx="195">
                  <c:v>-85</c:v>
                </c:pt>
                <c:pt idx="196">
                  <c:v>-85</c:v>
                </c:pt>
                <c:pt idx="197">
                  <c:v>-85</c:v>
                </c:pt>
                <c:pt idx="198">
                  <c:v>-85</c:v>
                </c:pt>
                <c:pt idx="199">
                  <c:v>-85</c:v>
                </c:pt>
                <c:pt idx="200">
                  <c:v>-85</c:v>
                </c:pt>
                <c:pt idx="201">
                  <c:v>-85</c:v>
                </c:pt>
                <c:pt idx="202">
                  <c:v>-85</c:v>
                </c:pt>
                <c:pt idx="203">
                  <c:v>-85</c:v>
                </c:pt>
                <c:pt idx="204">
                  <c:v>-90</c:v>
                </c:pt>
                <c:pt idx="205">
                  <c:v>-90</c:v>
                </c:pt>
                <c:pt idx="206">
                  <c:v>-90</c:v>
                </c:pt>
                <c:pt idx="207">
                  <c:v>-90</c:v>
                </c:pt>
                <c:pt idx="208">
                  <c:v>-90</c:v>
                </c:pt>
                <c:pt idx="209">
                  <c:v>-90</c:v>
                </c:pt>
                <c:pt idx="210">
                  <c:v>-90</c:v>
                </c:pt>
                <c:pt idx="211">
                  <c:v>-90</c:v>
                </c:pt>
                <c:pt idx="212">
                  <c:v>-90</c:v>
                </c:pt>
                <c:pt idx="213">
                  <c:v>-90</c:v>
                </c:pt>
                <c:pt idx="214">
                  <c:v>-90</c:v>
                </c:pt>
                <c:pt idx="215">
                  <c:v>-95</c:v>
                </c:pt>
                <c:pt idx="216">
                  <c:v>-95</c:v>
                </c:pt>
                <c:pt idx="217">
                  <c:v>-95</c:v>
                </c:pt>
                <c:pt idx="218">
                  <c:v>-95</c:v>
                </c:pt>
                <c:pt idx="219">
                  <c:v>-95</c:v>
                </c:pt>
                <c:pt idx="220">
                  <c:v>-95</c:v>
                </c:pt>
                <c:pt idx="221">
                  <c:v>-95</c:v>
                </c:pt>
                <c:pt idx="222">
                  <c:v>-95</c:v>
                </c:pt>
                <c:pt idx="223">
                  <c:v>-95</c:v>
                </c:pt>
                <c:pt idx="224">
                  <c:v>-95</c:v>
                </c:pt>
                <c:pt idx="225">
                  <c:v>-95</c:v>
                </c:pt>
                <c:pt idx="226">
                  <c:v>-95</c:v>
                </c:pt>
                <c:pt idx="227">
                  <c:v>-95</c:v>
                </c:pt>
                <c:pt idx="228">
                  <c:v>-95</c:v>
                </c:pt>
                <c:pt idx="229">
                  <c:v>-95</c:v>
                </c:pt>
                <c:pt idx="230">
                  <c:v>-95</c:v>
                </c:pt>
                <c:pt idx="231">
                  <c:v>-95</c:v>
                </c:pt>
                <c:pt idx="232">
                  <c:v>-95</c:v>
                </c:pt>
                <c:pt idx="233">
                  <c:v>-95</c:v>
                </c:pt>
                <c:pt idx="234">
                  <c:v>-95</c:v>
                </c:pt>
                <c:pt idx="235">
                  <c:v>-95</c:v>
                </c:pt>
                <c:pt idx="236">
                  <c:v>-95</c:v>
                </c:pt>
                <c:pt idx="237">
                  <c:v>-95</c:v>
                </c:pt>
                <c:pt idx="238">
                  <c:v>-95</c:v>
                </c:pt>
                <c:pt idx="239">
                  <c:v>-95</c:v>
                </c:pt>
                <c:pt idx="240">
                  <c:v>-95</c:v>
                </c:pt>
                <c:pt idx="241">
                  <c:v>-95</c:v>
                </c:pt>
                <c:pt idx="242">
                  <c:v>-95</c:v>
                </c:pt>
                <c:pt idx="243">
                  <c:v>-95</c:v>
                </c:pt>
                <c:pt idx="244">
                  <c:v>-95</c:v>
                </c:pt>
                <c:pt idx="245">
                  <c:v>-95</c:v>
                </c:pt>
                <c:pt idx="246">
                  <c:v>-95</c:v>
                </c:pt>
                <c:pt idx="247">
                  <c:v>-95</c:v>
                </c:pt>
                <c:pt idx="248">
                  <c:v>-95</c:v>
                </c:pt>
                <c:pt idx="249">
                  <c:v>-105</c:v>
                </c:pt>
                <c:pt idx="250">
                  <c:v>-95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0E-45CE-B06C-BB8E95C8A5AD}"/>
            </c:ext>
          </c:extLst>
        </c:ser>
        <c:ser>
          <c:idx val="2"/>
          <c:order val="2"/>
          <c:tx>
            <c:v>2017/18</c:v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cat>
            <c:strRef>
              <c:f>Data!$A$172:$A$424</c:f>
              <c:strCache>
                <c:ptCount val="231"/>
                <c:pt idx="0">
                  <c:v>Sep</c:v>
                </c:pt>
                <c:pt idx="21">
                  <c:v>Oct</c:v>
                </c:pt>
                <c:pt idx="43">
                  <c:v>Nov</c:v>
                </c:pt>
                <c:pt idx="63">
                  <c:v>Dec</c:v>
                </c:pt>
                <c:pt idx="85">
                  <c:v>Jan</c:v>
                </c:pt>
                <c:pt idx="104">
                  <c:v>Feb</c:v>
                </c:pt>
                <c:pt idx="124">
                  <c:v>Mar</c:v>
                </c:pt>
                <c:pt idx="146">
                  <c:v>Apr</c:v>
                </c:pt>
                <c:pt idx="167">
                  <c:v>May</c:v>
                </c:pt>
                <c:pt idx="188">
                  <c:v>Jun</c:v>
                </c:pt>
                <c:pt idx="210">
                  <c:v>Jul</c:v>
                </c:pt>
                <c:pt idx="230">
                  <c:v>Aug</c:v>
                </c:pt>
              </c:strCache>
            </c:strRef>
          </c:cat>
          <c:val>
            <c:numRef>
              <c:f>Data!$C$676:$C$927</c:f>
              <c:numCache>
                <c:formatCode>0.0000</c:formatCode>
                <c:ptCount val="252"/>
                <c:pt idx="0">
                  <c:v>-95</c:v>
                </c:pt>
                <c:pt idx="1">
                  <c:v>-95</c:v>
                </c:pt>
                <c:pt idx="2">
                  <c:v>-95</c:v>
                </c:pt>
                <c:pt idx="3">
                  <c:v>-95</c:v>
                </c:pt>
                <c:pt idx="4">
                  <c:v>-95</c:v>
                </c:pt>
                <c:pt idx="5">
                  <c:v>-95</c:v>
                </c:pt>
                <c:pt idx="6">
                  <c:v>-95</c:v>
                </c:pt>
                <c:pt idx="7">
                  <c:v>-95</c:v>
                </c:pt>
                <c:pt idx="8">
                  <c:v>-95</c:v>
                </c:pt>
                <c:pt idx="9">
                  <c:v>-95</c:v>
                </c:pt>
                <c:pt idx="10">
                  <c:v>-95</c:v>
                </c:pt>
                <c:pt idx="11">
                  <c:v>-95</c:v>
                </c:pt>
                <c:pt idx="12">
                  <c:v>-95</c:v>
                </c:pt>
                <c:pt idx="13">
                  <c:v>-95</c:v>
                </c:pt>
                <c:pt idx="14">
                  <c:v>-95</c:v>
                </c:pt>
                <c:pt idx="15">
                  <c:v>-95</c:v>
                </c:pt>
                <c:pt idx="16">
                  <c:v>-95</c:v>
                </c:pt>
                <c:pt idx="17">
                  <c:v>-95</c:v>
                </c:pt>
                <c:pt idx="18">
                  <c:v>-95</c:v>
                </c:pt>
                <c:pt idx="19">
                  <c:v>-95</c:v>
                </c:pt>
                <c:pt idx="20">
                  <c:v>-95</c:v>
                </c:pt>
                <c:pt idx="21">
                  <c:v>-95</c:v>
                </c:pt>
                <c:pt idx="22">
                  <c:v>-95</c:v>
                </c:pt>
                <c:pt idx="23">
                  <c:v>-95</c:v>
                </c:pt>
                <c:pt idx="24">
                  <c:v>-95</c:v>
                </c:pt>
                <c:pt idx="25">
                  <c:v>-95</c:v>
                </c:pt>
                <c:pt idx="26">
                  <c:v>-95</c:v>
                </c:pt>
                <c:pt idx="27">
                  <c:v>-95</c:v>
                </c:pt>
                <c:pt idx="28">
                  <c:v>-95</c:v>
                </c:pt>
                <c:pt idx="29">
                  <c:v>-95</c:v>
                </c:pt>
                <c:pt idx="30">
                  <c:v>-95</c:v>
                </c:pt>
                <c:pt idx="31">
                  <c:v>-95</c:v>
                </c:pt>
                <c:pt idx="32">
                  <c:v>-95</c:v>
                </c:pt>
                <c:pt idx="33">
                  <c:v>-95</c:v>
                </c:pt>
                <c:pt idx="34">
                  <c:v>-95</c:v>
                </c:pt>
                <c:pt idx="35">
                  <c:v>-95</c:v>
                </c:pt>
                <c:pt idx="36">
                  <c:v>-90</c:v>
                </c:pt>
                <c:pt idx="37">
                  <c:v>-85</c:v>
                </c:pt>
                <c:pt idx="38">
                  <c:v>-85</c:v>
                </c:pt>
                <c:pt idx="39">
                  <c:v>-85</c:v>
                </c:pt>
                <c:pt idx="40">
                  <c:v>-85</c:v>
                </c:pt>
                <c:pt idx="41">
                  <c:v>-85</c:v>
                </c:pt>
                <c:pt idx="42">
                  <c:v>-85</c:v>
                </c:pt>
                <c:pt idx="43">
                  <c:v>-85</c:v>
                </c:pt>
                <c:pt idx="44">
                  <c:v>-85</c:v>
                </c:pt>
                <c:pt idx="45">
                  <c:v>-85</c:v>
                </c:pt>
                <c:pt idx="46">
                  <c:v>-85</c:v>
                </c:pt>
                <c:pt idx="47">
                  <c:v>-85</c:v>
                </c:pt>
                <c:pt idx="48">
                  <c:v>-85</c:v>
                </c:pt>
                <c:pt idx="49">
                  <c:v>-85</c:v>
                </c:pt>
                <c:pt idx="50">
                  <c:v>-85</c:v>
                </c:pt>
                <c:pt idx="51">
                  <c:v>-85</c:v>
                </c:pt>
                <c:pt idx="52">
                  <c:v>-85</c:v>
                </c:pt>
                <c:pt idx="53">
                  <c:v>-85</c:v>
                </c:pt>
                <c:pt idx="54">
                  <c:v>-85</c:v>
                </c:pt>
                <c:pt idx="55">
                  <c:v>-85</c:v>
                </c:pt>
                <c:pt idx="56">
                  <c:v>-85</c:v>
                </c:pt>
                <c:pt idx="57">
                  <c:v>-90</c:v>
                </c:pt>
                <c:pt idx="58">
                  <c:v>-90</c:v>
                </c:pt>
                <c:pt idx="59">
                  <c:v>-90</c:v>
                </c:pt>
                <c:pt idx="60">
                  <c:v>-90</c:v>
                </c:pt>
                <c:pt idx="61">
                  <c:v>-80</c:v>
                </c:pt>
                <c:pt idx="62">
                  <c:v>-80</c:v>
                </c:pt>
                <c:pt idx="63">
                  <c:v>-80</c:v>
                </c:pt>
                <c:pt idx="64">
                  <c:v>-80</c:v>
                </c:pt>
                <c:pt idx="65">
                  <c:v>-80</c:v>
                </c:pt>
                <c:pt idx="66">
                  <c:v>-80</c:v>
                </c:pt>
                <c:pt idx="67">
                  <c:v>-80</c:v>
                </c:pt>
                <c:pt idx="68">
                  <c:v>-80</c:v>
                </c:pt>
                <c:pt idx="69">
                  <c:v>-80</c:v>
                </c:pt>
                <c:pt idx="70">
                  <c:v>-80</c:v>
                </c:pt>
                <c:pt idx="71">
                  <c:v>-80</c:v>
                </c:pt>
                <c:pt idx="72">
                  <c:v>-75</c:v>
                </c:pt>
                <c:pt idx="73">
                  <c:v>-75</c:v>
                </c:pt>
                <c:pt idx="74">
                  <c:v>-75</c:v>
                </c:pt>
                <c:pt idx="75">
                  <c:v>-75</c:v>
                </c:pt>
                <c:pt idx="76">
                  <c:v>-75</c:v>
                </c:pt>
                <c:pt idx="77">
                  <c:v>-75</c:v>
                </c:pt>
                <c:pt idx="78">
                  <c:v>-75</c:v>
                </c:pt>
                <c:pt idx="79">
                  <c:v>-75</c:v>
                </c:pt>
                <c:pt idx="80">
                  <c:v>-75</c:v>
                </c:pt>
                <c:pt idx="81">
                  <c:v>-75</c:v>
                </c:pt>
                <c:pt idx="82">
                  <c:v>-70</c:v>
                </c:pt>
                <c:pt idx="83">
                  <c:v>-70</c:v>
                </c:pt>
                <c:pt idx="84">
                  <c:v>-70</c:v>
                </c:pt>
                <c:pt idx="85">
                  <c:v>-70</c:v>
                </c:pt>
                <c:pt idx="86">
                  <c:v>-65</c:v>
                </c:pt>
                <c:pt idx="87">
                  <c:v>-65</c:v>
                </c:pt>
                <c:pt idx="88">
                  <c:v>-65</c:v>
                </c:pt>
                <c:pt idx="89">
                  <c:v>-65</c:v>
                </c:pt>
                <c:pt idx="90">
                  <c:v>-65</c:v>
                </c:pt>
                <c:pt idx="91">
                  <c:v>-65</c:v>
                </c:pt>
                <c:pt idx="92">
                  <c:v>-65</c:v>
                </c:pt>
                <c:pt idx="93">
                  <c:v>-60</c:v>
                </c:pt>
                <c:pt idx="94">
                  <c:v>-60</c:v>
                </c:pt>
                <c:pt idx="95">
                  <c:v>-55</c:v>
                </c:pt>
                <c:pt idx="96">
                  <c:v>-55</c:v>
                </c:pt>
                <c:pt idx="97">
                  <c:v>-55</c:v>
                </c:pt>
                <c:pt idx="98">
                  <c:v>-55</c:v>
                </c:pt>
                <c:pt idx="99">
                  <c:v>-55</c:v>
                </c:pt>
                <c:pt idx="100">
                  <c:v>-55</c:v>
                </c:pt>
                <c:pt idx="101">
                  <c:v>-55</c:v>
                </c:pt>
                <c:pt idx="102">
                  <c:v>-55</c:v>
                </c:pt>
                <c:pt idx="103">
                  <c:v>-60</c:v>
                </c:pt>
                <c:pt idx="104">
                  <c:v>-65</c:v>
                </c:pt>
                <c:pt idx="105">
                  <c:v>-65</c:v>
                </c:pt>
                <c:pt idx="106">
                  <c:v>-65</c:v>
                </c:pt>
                <c:pt idx="107">
                  <c:v>-65</c:v>
                </c:pt>
                <c:pt idx="108">
                  <c:v>-65</c:v>
                </c:pt>
                <c:pt idx="109">
                  <c:v>-65</c:v>
                </c:pt>
                <c:pt idx="110">
                  <c:v>-65</c:v>
                </c:pt>
                <c:pt idx="111">
                  <c:v>-65</c:v>
                </c:pt>
                <c:pt idx="112">
                  <c:v>-65</c:v>
                </c:pt>
                <c:pt idx="113">
                  <c:v>-65</c:v>
                </c:pt>
                <c:pt idx="114">
                  <c:v>-65</c:v>
                </c:pt>
                <c:pt idx="115">
                  <c:v>-65</c:v>
                </c:pt>
                <c:pt idx="116">
                  <c:v>-65</c:v>
                </c:pt>
                <c:pt idx="117">
                  <c:v>-65</c:v>
                </c:pt>
                <c:pt idx="118">
                  <c:v>-70</c:v>
                </c:pt>
                <c:pt idx="119">
                  <c:v>-70</c:v>
                </c:pt>
                <c:pt idx="120">
                  <c:v>-70</c:v>
                </c:pt>
                <c:pt idx="121">
                  <c:v>-65</c:v>
                </c:pt>
                <c:pt idx="122">
                  <c:v>-65</c:v>
                </c:pt>
                <c:pt idx="123">
                  <c:v>-65</c:v>
                </c:pt>
                <c:pt idx="124">
                  <c:v>-65</c:v>
                </c:pt>
                <c:pt idx="125">
                  <c:v>-65</c:v>
                </c:pt>
                <c:pt idx="126">
                  <c:v>-65</c:v>
                </c:pt>
                <c:pt idx="127">
                  <c:v>-65</c:v>
                </c:pt>
                <c:pt idx="128">
                  <c:v>-65</c:v>
                </c:pt>
                <c:pt idx="129">
                  <c:v>-65</c:v>
                </c:pt>
                <c:pt idx="130">
                  <c:v>-65</c:v>
                </c:pt>
                <c:pt idx="131">
                  <c:v>-65</c:v>
                </c:pt>
                <c:pt idx="132">
                  <c:v>-65</c:v>
                </c:pt>
                <c:pt idx="133">
                  <c:v>-65</c:v>
                </c:pt>
                <c:pt idx="134">
                  <c:v>-65</c:v>
                </c:pt>
                <c:pt idx="135">
                  <c:v>-65</c:v>
                </c:pt>
                <c:pt idx="136">
                  <c:v>-65</c:v>
                </c:pt>
                <c:pt idx="137">
                  <c:v>-65</c:v>
                </c:pt>
                <c:pt idx="138">
                  <c:v>-65</c:v>
                </c:pt>
                <c:pt idx="139">
                  <c:v>-65</c:v>
                </c:pt>
                <c:pt idx="140">
                  <c:v>-65</c:v>
                </c:pt>
                <c:pt idx="141">
                  <c:v>-65</c:v>
                </c:pt>
                <c:pt idx="142">
                  <c:v>-65</c:v>
                </c:pt>
                <c:pt idx="143">
                  <c:v>-65</c:v>
                </c:pt>
                <c:pt idx="144">
                  <c:v>-65</c:v>
                </c:pt>
                <c:pt idx="145">
                  <c:v>-65</c:v>
                </c:pt>
                <c:pt idx="146">
                  <c:v>-65</c:v>
                </c:pt>
                <c:pt idx="147">
                  <c:v>-65</c:v>
                </c:pt>
                <c:pt idx="148">
                  <c:v>-65</c:v>
                </c:pt>
                <c:pt idx="149">
                  <c:v>-65</c:v>
                </c:pt>
                <c:pt idx="150">
                  <c:v>-65</c:v>
                </c:pt>
                <c:pt idx="151">
                  <c:v>-65</c:v>
                </c:pt>
                <c:pt idx="152">
                  <c:v>-65</c:v>
                </c:pt>
                <c:pt idx="153">
                  <c:v>-65</c:v>
                </c:pt>
                <c:pt idx="154">
                  <c:v>-65</c:v>
                </c:pt>
                <c:pt idx="155">
                  <c:v>-65</c:v>
                </c:pt>
                <c:pt idx="156">
                  <c:v>-65</c:v>
                </c:pt>
                <c:pt idx="157">
                  <c:v>-65</c:v>
                </c:pt>
                <c:pt idx="158">
                  <c:v>-65</c:v>
                </c:pt>
                <c:pt idx="159">
                  <c:v>-65</c:v>
                </c:pt>
                <c:pt idx="160">
                  <c:v>-60</c:v>
                </c:pt>
                <c:pt idx="161">
                  <c:v>-60</c:v>
                </c:pt>
                <c:pt idx="162">
                  <c:v>-60</c:v>
                </c:pt>
                <c:pt idx="163">
                  <c:v>-60</c:v>
                </c:pt>
                <c:pt idx="164">
                  <c:v>-60</c:v>
                </c:pt>
                <c:pt idx="165">
                  <c:v>-60</c:v>
                </c:pt>
                <c:pt idx="166">
                  <c:v>-60</c:v>
                </c:pt>
                <c:pt idx="167">
                  <c:v>-60</c:v>
                </c:pt>
                <c:pt idx="168">
                  <c:v>-60</c:v>
                </c:pt>
                <c:pt idx="169">
                  <c:v>-60</c:v>
                </c:pt>
                <c:pt idx="170">
                  <c:v>-60</c:v>
                </c:pt>
                <c:pt idx="171">
                  <c:v>-60</c:v>
                </c:pt>
                <c:pt idx="172">
                  <c:v>-60</c:v>
                </c:pt>
                <c:pt idx="173">
                  <c:v>-60</c:v>
                </c:pt>
                <c:pt idx="174">
                  <c:v>-60</c:v>
                </c:pt>
                <c:pt idx="175">
                  <c:v>-55</c:v>
                </c:pt>
                <c:pt idx="176">
                  <c:v>-55</c:v>
                </c:pt>
                <c:pt idx="177">
                  <c:v>-55</c:v>
                </c:pt>
                <c:pt idx="178">
                  <c:v>-55</c:v>
                </c:pt>
                <c:pt idx="179">
                  <c:v>-55</c:v>
                </c:pt>
                <c:pt idx="180">
                  <c:v>-55</c:v>
                </c:pt>
                <c:pt idx="181">
                  <c:v>-55</c:v>
                </c:pt>
                <c:pt idx="182">
                  <c:v>-55</c:v>
                </c:pt>
                <c:pt idx="183">
                  <c:v>-55</c:v>
                </c:pt>
                <c:pt idx="184">
                  <c:v>-55</c:v>
                </c:pt>
                <c:pt idx="185">
                  <c:v>-55</c:v>
                </c:pt>
                <c:pt idx="186">
                  <c:v>-55</c:v>
                </c:pt>
                <c:pt idx="187">
                  <c:v>-55</c:v>
                </c:pt>
                <c:pt idx="188">
                  <c:v>-55</c:v>
                </c:pt>
                <c:pt idx="189">
                  <c:v>-55</c:v>
                </c:pt>
                <c:pt idx="190">
                  <c:v>-55</c:v>
                </c:pt>
                <c:pt idx="191">
                  <c:v>-55</c:v>
                </c:pt>
                <c:pt idx="192">
                  <c:v>-55</c:v>
                </c:pt>
                <c:pt idx="193">
                  <c:v>-55</c:v>
                </c:pt>
                <c:pt idx="194">
                  <c:v>-55</c:v>
                </c:pt>
                <c:pt idx="195">
                  <c:v>-55</c:v>
                </c:pt>
                <c:pt idx="196">
                  <c:v>-55</c:v>
                </c:pt>
                <c:pt idx="197">
                  <c:v>-55</c:v>
                </c:pt>
                <c:pt idx="198">
                  <c:v>-55</c:v>
                </c:pt>
                <c:pt idx="199">
                  <c:v>-55</c:v>
                </c:pt>
                <c:pt idx="200">
                  <c:v>-55</c:v>
                </c:pt>
                <c:pt idx="201">
                  <c:v>-55</c:v>
                </c:pt>
                <c:pt idx="202">
                  <c:v>-55</c:v>
                </c:pt>
                <c:pt idx="203">
                  <c:v>-55</c:v>
                </c:pt>
                <c:pt idx="204">
                  <c:v>-60</c:v>
                </c:pt>
                <c:pt idx="205">
                  <c:v>-60</c:v>
                </c:pt>
                <c:pt idx="206">
                  <c:v>-60</c:v>
                </c:pt>
                <c:pt idx="207">
                  <c:v>-60</c:v>
                </c:pt>
                <c:pt idx="208">
                  <c:v>-60</c:v>
                </c:pt>
                <c:pt idx="209">
                  <c:v>-60</c:v>
                </c:pt>
                <c:pt idx="210">
                  <c:v>-60</c:v>
                </c:pt>
                <c:pt idx="211">
                  <c:v>-60</c:v>
                </c:pt>
                <c:pt idx="212">
                  <c:v>-60</c:v>
                </c:pt>
                <c:pt idx="213">
                  <c:v>-60</c:v>
                </c:pt>
                <c:pt idx="214">
                  <c:v>-60</c:v>
                </c:pt>
                <c:pt idx="215">
                  <c:v>-60</c:v>
                </c:pt>
                <c:pt idx="216">
                  <c:v>-60</c:v>
                </c:pt>
                <c:pt idx="217">
                  <c:v>-60</c:v>
                </c:pt>
                <c:pt idx="218">
                  <c:v>-60</c:v>
                </c:pt>
                <c:pt idx="219">
                  <c:v>-60</c:v>
                </c:pt>
                <c:pt idx="220">
                  <c:v>-60</c:v>
                </c:pt>
                <c:pt idx="221">
                  <c:v>-60</c:v>
                </c:pt>
                <c:pt idx="222">
                  <c:v>-60</c:v>
                </c:pt>
                <c:pt idx="223">
                  <c:v>-60</c:v>
                </c:pt>
                <c:pt idx="224">
                  <c:v>-60</c:v>
                </c:pt>
                <c:pt idx="225">
                  <c:v>-60</c:v>
                </c:pt>
                <c:pt idx="226">
                  <c:v>-60</c:v>
                </c:pt>
                <c:pt idx="227">
                  <c:v>-60</c:v>
                </c:pt>
                <c:pt idx="228">
                  <c:v>-60</c:v>
                </c:pt>
                <c:pt idx="229">
                  <c:v>-70</c:v>
                </c:pt>
                <c:pt idx="230">
                  <c:v>-70</c:v>
                </c:pt>
                <c:pt idx="231">
                  <c:v>-70</c:v>
                </c:pt>
                <c:pt idx="232">
                  <c:v>-70</c:v>
                </c:pt>
                <c:pt idx="233">
                  <c:v>-70</c:v>
                </c:pt>
                <c:pt idx="234">
                  <c:v>-70</c:v>
                </c:pt>
                <c:pt idx="235">
                  <c:v>-70</c:v>
                </c:pt>
                <c:pt idx="236">
                  <c:v>-70</c:v>
                </c:pt>
                <c:pt idx="237">
                  <c:v>-70</c:v>
                </c:pt>
                <c:pt idx="238">
                  <c:v>-70</c:v>
                </c:pt>
                <c:pt idx="239">
                  <c:v>-70</c:v>
                </c:pt>
                <c:pt idx="240">
                  <c:v>-70</c:v>
                </c:pt>
                <c:pt idx="241">
                  <c:v>-70</c:v>
                </c:pt>
                <c:pt idx="242">
                  <c:v>-70</c:v>
                </c:pt>
                <c:pt idx="243">
                  <c:v>-70</c:v>
                </c:pt>
                <c:pt idx="244">
                  <c:v>-70</c:v>
                </c:pt>
                <c:pt idx="245">
                  <c:v>-80</c:v>
                </c:pt>
                <c:pt idx="246">
                  <c:v>-80</c:v>
                </c:pt>
                <c:pt idx="247">
                  <c:v>-80</c:v>
                </c:pt>
                <c:pt idx="248">
                  <c:v>-80</c:v>
                </c:pt>
                <c:pt idx="249">
                  <c:v>-80</c:v>
                </c:pt>
                <c:pt idx="250">
                  <c:v>-80</c:v>
                </c:pt>
                <c:pt idx="251">
                  <c:v>-80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F0E-45CE-B06C-BB8E95C8A5AD}"/>
            </c:ext>
          </c:extLst>
        </c:ser>
        <c:ser>
          <c:idx val="3"/>
          <c:order val="3"/>
          <c:tx>
            <c:v>2018/19</c:v>
          </c:tx>
          <c:spPr>
            <a:ln w="28575" cap="rnd">
              <a:solidFill>
                <a:srgbClr val="3333CC"/>
              </a:solidFill>
              <a:round/>
            </a:ln>
            <a:effectLst/>
          </c:spPr>
          <c:marker>
            <c:symbol val="none"/>
          </c:marker>
          <c:cat>
            <c:strRef>
              <c:f>Data!$A$172:$A$424</c:f>
              <c:strCache>
                <c:ptCount val="231"/>
                <c:pt idx="0">
                  <c:v>Sep</c:v>
                </c:pt>
                <c:pt idx="21">
                  <c:v>Oct</c:v>
                </c:pt>
                <c:pt idx="43">
                  <c:v>Nov</c:v>
                </c:pt>
                <c:pt idx="63">
                  <c:v>Dec</c:v>
                </c:pt>
                <c:pt idx="85">
                  <c:v>Jan</c:v>
                </c:pt>
                <c:pt idx="104">
                  <c:v>Feb</c:v>
                </c:pt>
                <c:pt idx="124">
                  <c:v>Mar</c:v>
                </c:pt>
                <c:pt idx="146">
                  <c:v>Apr</c:v>
                </c:pt>
                <c:pt idx="167">
                  <c:v>May</c:v>
                </c:pt>
                <c:pt idx="188">
                  <c:v>Jun</c:v>
                </c:pt>
                <c:pt idx="210">
                  <c:v>Jul</c:v>
                </c:pt>
                <c:pt idx="230">
                  <c:v>Aug</c:v>
                </c:pt>
              </c:strCache>
            </c:strRef>
          </c:cat>
          <c:val>
            <c:numRef>
              <c:f>Data!$C$928:$C$1178</c:f>
              <c:numCache>
                <c:formatCode>0.0000</c:formatCode>
                <c:ptCount val="251"/>
                <c:pt idx="0">
                  <c:v>-80</c:v>
                </c:pt>
                <c:pt idx="1">
                  <c:v>-80</c:v>
                </c:pt>
                <c:pt idx="2">
                  <c:v>-80</c:v>
                </c:pt>
                <c:pt idx="3">
                  <c:v>-80</c:v>
                </c:pt>
                <c:pt idx="4">
                  <c:v>-80</c:v>
                </c:pt>
                <c:pt idx="5">
                  <c:v>-80</c:v>
                </c:pt>
                <c:pt idx="6">
                  <c:v>-80</c:v>
                </c:pt>
                <c:pt idx="7">
                  <c:v>-80</c:v>
                </c:pt>
                <c:pt idx="8">
                  <c:v>-80</c:v>
                </c:pt>
                <c:pt idx="9">
                  <c:v>-80</c:v>
                </c:pt>
                <c:pt idx="10">
                  <c:v>-80</c:v>
                </c:pt>
                <c:pt idx="11">
                  <c:v>-80</c:v>
                </c:pt>
                <c:pt idx="12">
                  <c:v>-80</c:v>
                </c:pt>
                <c:pt idx="13">
                  <c:v>-80</c:v>
                </c:pt>
                <c:pt idx="14">
                  <c:v>-80</c:v>
                </c:pt>
                <c:pt idx="15">
                  <c:v>-80</c:v>
                </c:pt>
                <c:pt idx="16">
                  <c:v>-80</c:v>
                </c:pt>
                <c:pt idx="17">
                  <c:v>-80</c:v>
                </c:pt>
                <c:pt idx="18">
                  <c:v>-80</c:v>
                </c:pt>
                <c:pt idx="19">
                  <c:v>-75</c:v>
                </c:pt>
                <c:pt idx="20">
                  <c:v>-75</c:v>
                </c:pt>
                <c:pt idx="21">
                  <c:v>-75</c:v>
                </c:pt>
                <c:pt idx="22">
                  <c:v>-75</c:v>
                </c:pt>
                <c:pt idx="23">
                  <c:v>-75</c:v>
                </c:pt>
                <c:pt idx="24">
                  <c:v>-75</c:v>
                </c:pt>
                <c:pt idx="25">
                  <c:v>-75</c:v>
                </c:pt>
                <c:pt idx="26">
                  <c:v>-75</c:v>
                </c:pt>
                <c:pt idx="27">
                  <c:v>-75</c:v>
                </c:pt>
                <c:pt idx="28">
                  <c:v>-75</c:v>
                </c:pt>
                <c:pt idx="29">
                  <c:v>-75</c:v>
                </c:pt>
                <c:pt idx="30">
                  <c:v>-75</c:v>
                </c:pt>
                <c:pt idx="31">
                  <c:v>-75</c:v>
                </c:pt>
                <c:pt idx="32">
                  <c:v>-75</c:v>
                </c:pt>
                <c:pt idx="33">
                  <c:v>-75</c:v>
                </c:pt>
                <c:pt idx="34">
                  <c:v>-75</c:v>
                </c:pt>
                <c:pt idx="35">
                  <c:v>-75</c:v>
                </c:pt>
                <c:pt idx="36">
                  <c:v>-70</c:v>
                </c:pt>
                <c:pt idx="37">
                  <c:v>-70</c:v>
                </c:pt>
                <c:pt idx="38">
                  <c:v>-70</c:v>
                </c:pt>
                <c:pt idx="39">
                  <c:v>-70</c:v>
                </c:pt>
                <c:pt idx="40">
                  <c:v>-70</c:v>
                </c:pt>
                <c:pt idx="41">
                  <c:v>-70</c:v>
                </c:pt>
                <c:pt idx="42">
                  <c:v>-70</c:v>
                </c:pt>
                <c:pt idx="43">
                  <c:v>-70</c:v>
                </c:pt>
                <c:pt idx="44">
                  <c:v>-70</c:v>
                </c:pt>
                <c:pt idx="45">
                  <c:v>-70</c:v>
                </c:pt>
                <c:pt idx="46">
                  <c:v>-70</c:v>
                </c:pt>
                <c:pt idx="47">
                  <c:v>-70</c:v>
                </c:pt>
                <c:pt idx="48">
                  <c:v>-70</c:v>
                </c:pt>
                <c:pt idx="49">
                  <c:v>-70</c:v>
                </c:pt>
                <c:pt idx="50">
                  <c:v>-65</c:v>
                </c:pt>
                <c:pt idx="51">
                  <c:v>-65</c:v>
                </c:pt>
                <c:pt idx="52">
                  <c:v>-65</c:v>
                </c:pt>
                <c:pt idx="53">
                  <c:v>-65</c:v>
                </c:pt>
                <c:pt idx="54">
                  <c:v>-65</c:v>
                </c:pt>
                <c:pt idx="55">
                  <c:v>-70</c:v>
                </c:pt>
                <c:pt idx="56">
                  <c:v>-70</c:v>
                </c:pt>
                <c:pt idx="57">
                  <c:v>-70</c:v>
                </c:pt>
                <c:pt idx="58">
                  <c:v>-65</c:v>
                </c:pt>
                <c:pt idx="59">
                  <c:v>-65</c:v>
                </c:pt>
                <c:pt idx="60">
                  <c:v>-65</c:v>
                </c:pt>
                <c:pt idx="61">
                  <c:v>-65</c:v>
                </c:pt>
                <c:pt idx="62">
                  <c:v>-65</c:v>
                </c:pt>
                <c:pt idx="63">
                  <c:v>-65</c:v>
                </c:pt>
                <c:pt idx="64">
                  <c:v>-65</c:v>
                </c:pt>
                <c:pt idx="65">
                  <c:v>-65</c:v>
                </c:pt>
                <c:pt idx="66">
                  <c:v>-65</c:v>
                </c:pt>
                <c:pt idx="67">
                  <c:v>-65</c:v>
                </c:pt>
                <c:pt idx="68">
                  <c:v>-65</c:v>
                </c:pt>
                <c:pt idx="69">
                  <c:v>-65</c:v>
                </c:pt>
                <c:pt idx="70">
                  <c:v>-65</c:v>
                </c:pt>
                <c:pt idx="71">
                  <c:v>-65</c:v>
                </c:pt>
                <c:pt idx="72">
                  <c:v>-65</c:v>
                </c:pt>
                <c:pt idx="73">
                  <c:v>-65</c:v>
                </c:pt>
                <c:pt idx="74">
                  <c:v>-60</c:v>
                </c:pt>
                <c:pt idx="75">
                  <c:v>-60</c:v>
                </c:pt>
                <c:pt idx="76">
                  <c:v>-60</c:v>
                </c:pt>
                <c:pt idx="77">
                  <c:v>-60</c:v>
                </c:pt>
                <c:pt idx="78">
                  <c:v>-60</c:v>
                </c:pt>
                <c:pt idx="79">
                  <c:v>-60</c:v>
                </c:pt>
                <c:pt idx="80">
                  <c:v>-60</c:v>
                </c:pt>
                <c:pt idx="81">
                  <c:v>-60</c:v>
                </c:pt>
                <c:pt idx="82">
                  <c:v>-60</c:v>
                </c:pt>
                <c:pt idx="83">
                  <c:v>-60</c:v>
                </c:pt>
                <c:pt idx="84">
                  <c:v>-60</c:v>
                </c:pt>
                <c:pt idx="85">
                  <c:v>-60</c:v>
                </c:pt>
                <c:pt idx="86">
                  <c:v>-60</c:v>
                </c:pt>
                <c:pt idx="87">
                  <c:v>-60</c:v>
                </c:pt>
                <c:pt idx="88">
                  <c:v>-60</c:v>
                </c:pt>
                <c:pt idx="89">
                  <c:v>-60</c:v>
                </c:pt>
                <c:pt idx="90">
                  <c:v>-60</c:v>
                </c:pt>
                <c:pt idx="91">
                  <c:v>-60</c:v>
                </c:pt>
                <c:pt idx="92">
                  <c:v>-60</c:v>
                </c:pt>
                <c:pt idx="93">
                  <c:v>-60</c:v>
                </c:pt>
                <c:pt idx="94">
                  <c:v>-60</c:v>
                </c:pt>
                <c:pt idx="95">
                  <c:v>-60</c:v>
                </c:pt>
                <c:pt idx="96">
                  <c:v>-60</c:v>
                </c:pt>
                <c:pt idx="97">
                  <c:v>-60</c:v>
                </c:pt>
                <c:pt idx="98">
                  <c:v>-60</c:v>
                </c:pt>
                <c:pt idx="99">
                  <c:v>-60</c:v>
                </c:pt>
                <c:pt idx="100">
                  <c:v>-60</c:v>
                </c:pt>
                <c:pt idx="101">
                  <c:v>-60</c:v>
                </c:pt>
                <c:pt idx="102">
                  <c:v>-60</c:v>
                </c:pt>
                <c:pt idx="103">
                  <c:v>-60</c:v>
                </c:pt>
                <c:pt idx="104">
                  <c:v>-60</c:v>
                </c:pt>
                <c:pt idx="105">
                  <c:v>-55</c:v>
                </c:pt>
                <c:pt idx="106">
                  <c:v>-55</c:v>
                </c:pt>
                <c:pt idx="107">
                  <c:v>-55</c:v>
                </c:pt>
                <c:pt idx="108">
                  <c:v>-55</c:v>
                </c:pt>
                <c:pt idx="109">
                  <c:v>-55</c:v>
                </c:pt>
                <c:pt idx="110">
                  <c:v>-55</c:v>
                </c:pt>
                <c:pt idx="111">
                  <c:v>-55</c:v>
                </c:pt>
                <c:pt idx="112">
                  <c:v>-55</c:v>
                </c:pt>
                <c:pt idx="113">
                  <c:v>-55</c:v>
                </c:pt>
                <c:pt idx="114">
                  <c:v>-55</c:v>
                </c:pt>
                <c:pt idx="115">
                  <c:v>-55</c:v>
                </c:pt>
                <c:pt idx="116">
                  <c:v>-55</c:v>
                </c:pt>
                <c:pt idx="117">
                  <c:v>-55</c:v>
                </c:pt>
                <c:pt idx="118">
                  <c:v>-55</c:v>
                </c:pt>
                <c:pt idx="119">
                  <c:v>-60</c:v>
                </c:pt>
                <c:pt idx="120">
                  <c:v>-60</c:v>
                </c:pt>
                <c:pt idx="121">
                  <c:v>-60</c:v>
                </c:pt>
                <c:pt idx="122">
                  <c:v>-60</c:v>
                </c:pt>
                <c:pt idx="123">
                  <c:v>-60</c:v>
                </c:pt>
                <c:pt idx="124">
                  <c:v>-60</c:v>
                </c:pt>
                <c:pt idx="125">
                  <c:v>-60</c:v>
                </c:pt>
                <c:pt idx="126">
                  <c:v>-60</c:v>
                </c:pt>
                <c:pt idx="127">
                  <c:v>-60</c:v>
                </c:pt>
                <c:pt idx="128">
                  <c:v>-60</c:v>
                </c:pt>
                <c:pt idx="129">
                  <c:v>-60</c:v>
                </c:pt>
                <c:pt idx="130">
                  <c:v>-60</c:v>
                </c:pt>
                <c:pt idx="131">
                  <c:v>-60</c:v>
                </c:pt>
                <c:pt idx="132">
                  <c:v>-60</c:v>
                </c:pt>
                <c:pt idx="133">
                  <c:v>-60</c:v>
                </c:pt>
                <c:pt idx="134">
                  <c:v>-60</c:v>
                </c:pt>
                <c:pt idx="135">
                  <c:v>-60</c:v>
                </c:pt>
                <c:pt idx="136">
                  <c:v>-60</c:v>
                </c:pt>
                <c:pt idx="137">
                  <c:v>-60</c:v>
                </c:pt>
                <c:pt idx="138">
                  <c:v>-60</c:v>
                </c:pt>
                <c:pt idx="139">
                  <c:v>-60</c:v>
                </c:pt>
                <c:pt idx="140">
                  <c:v>-60</c:v>
                </c:pt>
                <c:pt idx="141">
                  <c:v>-60</c:v>
                </c:pt>
                <c:pt idx="142">
                  <c:v>-60</c:v>
                </c:pt>
                <c:pt idx="143">
                  <c:v>-55</c:v>
                </c:pt>
                <c:pt idx="144">
                  <c:v>-55</c:v>
                </c:pt>
                <c:pt idx="145">
                  <c:v>-55</c:v>
                </c:pt>
                <c:pt idx="146">
                  <c:v>-55</c:v>
                </c:pt>
                <c:pt idx="147">
                  <c:v>-55</c:v>
                </c:pt>
                <c:pt idx="148">
                  <c:v>-55</c:v>
                </c:pt>
                <c:pt idx="149">
                  <c:v>-55</c:v>
                </c:pt>
                <c:pt idx="150">
                  <c:v>-55</c:v>
                </c:pt>
                <c:pt idx="151">
                  <c:v>-55</c:v>
                </c:pt>
                <c:pt idx="152">
                  <c:v>-55</c:v>
                </c:pt>
                <c:pt idx="153">
                  <c:v>-55</c:v>
                </c:pt>
                <c:pt idx="154">
                  <c:v>-55</c:v>
                </c:pt>
                <c:pt idx="155">
                  <c:v>-55</c:v>
                </c:pt>
                <c:pt idx="156">
                  <c:v>-55</c:v>
                </c:pt>
                <c:pt idx="157">
                  <c:v>-55</c:v>
                </c:pt>
                <c:pt idx="158">
                  <c:v>-55</c:v>
                </c:pt>
                <c:pt idx="159">
                  <c:v>-55</c:v>
                </c:pt>
                <c:pt idx="160">
                  <c:v>-60</c:v>
                </c:pt>
                <c:pt idx="161">
                  <c:v>-60</c:v>
                </c:pt>
                <c:pt idx="162">
                  <c:v>-60</c:v>
                </c:pt>
                <c:pt idx="163">
                  <c:v>-60</c:v>
                </c:pt>
                <c:pt idx="164">
                  <c:v>-60</c:v>
                </c:pt>
                <c:pt idx="165">
                  <c:v>-60</c:v>
                </c:pt>
                <c:pt idx="166">
                  <c:v>-60</c:v>
                </c:pt>
                <c:pt idx="167">
                  <c:v>-60</c:v>
                </c:pt>
                <c:pt idx="168">
                  <c:v>-60</c:v>
                </c:pt>
                <c:pt idx="169">
                  <c:v>-60</c:v>
                </c:pt>
                <c:pt idx="170">
                  <c:v>-60</c:v>
                </c:pt>
                <c:pt idx="171">
                  <c:v>-60</c:v>
                </c:pt>
                <c:pt idx="172">
                  <c:v>-60</c:v>
                </c:pt>
                <c:pt idx="173">
                  <c:v>-60</c:v>
                </c:pt>
                <c:pt idx="174">
                  <c:v>-60</c:v>
                </c:pt>
                <c:pt idx="175">
                  <c:v>-60</c:v>
                </c:pt>
                <c:pt idx="176">
                  <c:v>-60</c:v>
                </c:pt>
                <c:pt idx="177">
                  <c:v>-60</c:v>
                </c:pt>
                <c:pt idx="178">
                  <c:v>-60</c:v>
                </c:pt>
                <c:pt idx="179">
                  <c:v>-70</c:v>
                </c:pt>
                <c:pt idx="180">
                  <c:v>-70</c:v>
                </c:pt>
                <c:pt idx="181">
                  <c:v>-70</c:v>
                </c:pt>
                <c:pt idx="182">
                  <c:v>-70</c:v>
                </c:pt>
                <c:pt idx="183">
                  <c:v>-70</c:v>
                </c:pt>
                <c:pt idx="184">
                  <c:v>-70</c:v>
                </c:pt>
                <c:pt idx="185">
                  <c:v>-70</c:v>
                </c:pt>
                <c:pt idx="186">
                  <c:v>-70</c:v>
                </c:pt>
                <c:pt idx="187">
                  <c:v>-70</c:v>
                </c:pt>
                <c:pt idx="188">
                  <c:v>-70</c:v>
                </c:pt>
                <c:pt idx="189">
                  <c:v>-70</c:v>
                </c:pt>
                <c:pt idx="190">
                  <c:v>-70</c:v>
                </c:pt>
                <c:pt idx="191">
                  <c:v>-70</c:v>
                </c:pt>
                <c:pt idx="192">
                  <c:v>-70</c:v>
                </c:pt>
                <c:pt idx="193">
                  <c:v>-70</c:v>
                </c:pt>
                <c:pt idx="194">
                  <c:v>-65</c:v>
                </c:pt>
                <c:pt idx="195">
                  <c:v>-65</c:v>
                </c:pt>
                <c:pt idx="196">
                  <c:v>-65</c:v>
                </c:pt>
                <c:pt idx="197">
                  <c:v>-65</c:v>
                </c:pt>
                <c:pt idx="198">
                  <c:v>-65</c:v>
                </c:pt>
                <c:pt idx="199">
                  <c:v>-65</c:v>
                </c:pt>
                <c:pt idx="200">
                  <c:v>-65</c:v>
                </c:pt>
                <c:pt idx="201">
                  <c:v>-65</c:v>
                </c:pt>
                <c:pt idx="202">
                  <c:v>-70</c:v>
                </c:pt>
                <c:pt idx="203">
                  <c:v>-65</c:v>
                </c:pt>
                <c:pt idx="204">
                  <c:v>-65</c:v>
                </c:pt>
                <c:pt idx="205">
                  <c:v>-60</c:v>
                </c:pt>
                <c:pt idx="206">
                  <c:v>-60</c:v>
                </c:pt>
                <c:pt idx="207">
                  <c:v>-60</c:v>
                </c:pt>
                <c:pt idx="208">
                  <c:v>-60</c:v>
                </c:pt>
                <c:pt idx="209">
                  <c:v>-60</c:v>
                </c:pt>
                <c:pt idx="210">
                  <c:v>-60</c:v>
                </c:pt>
                <c:pt idx="211">
                  <c:v>-60</c:v>
                </c:pt>
                <c:pt idx="212">
                  <c:v>-50</c:v>
                </c:pt>
                <c:pt idx="213">
                  <c:v>-50</c:v>
                </c:pt>
                <c:pt idx="214">
                  <c:v>-40</c:v>
                </c:pt>
                <c:pt idx="215">
                  <c:v>-40</c:v>
                </c:pt>
                <c:pt idx="216">
                  <c:v>-40</c:v>
                </c:pt>
                <c:pt idx="217">
                  <c:v>-40</c:v>
                </c:pt>
                <c:pt idx="218">
                  <c:v>-40</c:v>
                </c:pt>
                <c:pt idx="219">
                  <c:v>-40</c:v>
                </c:pt>
                <c:pt idx="220">
                  <c:v>-40</c:v>
                </c:pt>
                <c:pt idx="221">
                  <c:v>-40</c:v>
                </c:pt>
                <c:pt idx="222">
                  <c:v>-40</c:v>
                </c:pt>
                <c:pt idx="223">
                  <c:v>-40</c:v>
                </c:pt>
                <c:pt idx="224">
                  <c:v>-50</c:v>
                </c:pt>
                <c:pt idx="225">
                  <c:v>-50</c:v>
                </c:pt>
                <c:pt idx="226">
                  <c:v>-50</c:v>
                </c:pt>
                <c:pt idx="227">
                  <c:v>-55</c:v>
                </c:pt>
                <c:pt idx="228">
                  <c:v>-55</c:v>
                </c:pt>
                <c:pt idx="229">
                  <c:v>-55</c:v>
                </c:pt>
                <c:pt idx="230">
                  <c:v>-55</c:v>
                </c:pt>
                <c:pt idx="231">
                  <c:v>-55</c:v>
                </c:pt>
                <c:pt idx="232">
                  <c:v>-55</c:v>
                </c:pt>
                <c:pt idx="233">
                  <c:v>-60</c:v>
                </c:pt>
                <c:pt idx="234">
                  <c:v>-60</c:v>
                </c:pt>
                <c:pt idx="235">
                  <c:v>-60</c:v>
                </c:pt>
                <c:pt idx="236">
                  <c:v>-60</c:v>
                </c:pt>
                <c:pt idx="237">
                  <c:v>-60</c:v>
                </c:pt>
                <c:pt idx="238">
                  <c:v>-60</c:v>
                </c:pt>
                <c:pt idx="239">
                  <c:v>-60</c:v>
                </c:pt>
                <c:pt idx="240">
                  <c:v>-60</c:v>
                </c:pt>
                <c:pt idx="241">
                  <c:v>-60</c:v>
                </c:pt>
                <c:pt idx="242">
                  <c:v>-60</c:v>
                </c:pt>
                <c:pt idx="243">
                  <c:v>-60</c:v>
                </c:pt>
                <c:pt idx="244">
                  <c:v>-60</c:v>
                </c:pt>
                <c:pt idx="245">
                  <c:v>-60</c:v>
                </c:pt>
                <c:pt idx="246">
                  <c:v>-70</c:v>
                </c:pt>
                <c:pt idx="247">
                  <c:v>-70</c:v>
                </c:pt>
                <c:pt idx="248">
                  <c:v>-70</c:v>
                </c:pt>
                <c:pt idx="249">
                  <c:v>-70</c:v>
                </c:pt>
                <c:pt idx="250">
                  <c:v>-70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F0E-45CE-B06C-BB8E95C8A5AD}"/>
            </c:ext>
          </c:extLst>
        </c:ser>
        <c:ser>
          <c:idx val="4"/>
          <c:order val="4"/>
          <c:tx>
            <c:v>2019/20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Data!$A$172:$A$424</c:f>
              <c:strCache>
                <c:ptCount val="231"/>
                <c:pt idx="0">
                  <c:v>Sep</c:v>
                </c:pt>
                <c:pt idx="21">
                  <c:v>Oct</c:v>
                </c:pt>
                <c:pt idx="43">
                  <c:v>Nov</c:v>
                </c:pt>
                <c:pt idx="63">
                  <c:v>Dec</c:v>
                </c:pt>
                <c:pt idx="85">
                  <c:v>Jan</c:v>
                </c:pt>
                <c:pt idx="104">
                  <c:v>Feb</c:v>
                </c:pt>
                <c:pt idx="124">
                  <c:v>Mar</c:v>
                </c:pt>
                <c:pt idx="146">
                  <c:v>Apr</c:v>
                </c:pt>
                <c:pt idx="167">
                  <c:v>May</c:v>
                </c:pt>
                <c:pt idx="188">
                  <c:v>Jun</c:v>
                </c:pt>
                <c:pt idx="210">
                  <c:v>Jul</c:v>
                </c:pt>
                <c:pt idx="230">
                  <c:v>Aug</c:v>
                </c:pt>
              </c:strCache>
            </c:strRef>
          </c:cat>
          <c:val>
            <c:numRef>
              <c:f>Data!$C$1179:$C$1335</c:f>
              <c:numCache>
                <c:formatCode>0.0000</c:formatCode>
                <c:ptCount val="157"/>
                <c:pt idx="0">
                  <c:v>-70</c:v>
                </c:pt>
                <c:pt idx="1">
                  <c:v>-70</c:v>
                </c:pt>
                <c:pt idx="2">
                  <c:v>-70</c:v>
                </c:pt>
                <c:pt idx="3">
                  <c:v>-70</c:v>
                </c:pt>
                <c:pt idx="4">
                  <c:v>-70</c:v>
                </c:pt>
                <c:pt idx="5">
                  <c:v>-70</c:v>
                </c:pt>
                <c:pt idx="6">
                  <c:v>-70</c:v>
                </c:pt>
                <c:pt idx="7">
                  <c:v>-70</c:v>
                </c:pt>
                <c:pt idx="8">
                  <c:v>-70</c:v>
                </c:pt>
                <c:pt idx="9">
                  <c:v>-70</c:v>
                </c:pt>
                <c:pt idx="10">
                  <c:v>-70</c:v>
                </c:pt>
                <c:pt idx="11">
                  <c:v>-70</c:v>
                </c:pt>
                <c:pt idx="12">
                  <c:v>-70</c:v>
                </c:pt>
                <c:pt idx="13">
                  <c:v>-70</c:v>
                </c:pt>
                <c:pt idx="14">
                  <c:v>-70</c:v>
                </c:pt>
                <c:pt idx="15">
                  <c:v>-65</c:v>
                </c:pt>
                <c:pt idx="16">
                  <c:v>-65</c:v>
                </c:pt>
                <c:pt idx="17">
                  <c:v>-65</c:v>
                </c:pt>
                <c:pt idx="18">
                  <c:v>-65</c:v>
                </c:pt>
                <c:pt idx="19">
                  <c:v>-65</c:v>
                </c:pt>
                <c:pt idx="20">
                  <c:v>-65</c:v>
                </c:pt>
                <c:pt idx="21">
                  <c:v>-65</c:v>
                </c:pt>
                <c:pt idx="22">
                  <c:v>-65</c:v>
                </c:pt>
                <c:pt idx="23">
                  <c:v>-65</c:v>
                </c:pt>
                <c:pt idx="24">
                  <c:v>-65</c:v>
                </c:pt>
                <c:pt idx="25">
                  <c:v>-65</c:v>
                </c:pt>
                <c:pt idx="26">
                  <c:v>-65</c:v>
                </c:pt>
                <c:pt idx="27">
                  <c:v>-65</c:v>
                </c:pt>
                <c:pt idx="28">
                  <c:v>-65</c:v>
                </c:pt>
                <c:pt idx="29">
                  <c:v>-65</c:v>
                </c:pt>
                <c:pt idx="30">
                  <c:v>-65</c:v>
                </c:pt>
                <c:pt idx="31">
                  <c:v>-65</c:v>
                </c:pt>
                <c:pt idx="32">
                  <c:v>-65</c:v>
                </c:pt>
                <c:pt idx="33">
                  <c:v>-60</c:v>
                </c:pt>
                <c:pt idx="34">
                  <c:v>-60</c:v>
                </c:pt>
                <c:pt idx="35">
                  <c:v>-60</c:v>
                </c:pt>
                <c:pt idx="36">
                  <c:v>-60</c:v>
                </c:pt>
                <c:pt idx="37">
                  <c:v>-60</c:v>
                </c:pt>
                <c:pt idx="38">
                  <c:v>-60</c:v>
                </c:pt>
                <c:pt idx="39">
                  <c:v>-60</c:v>
                </c:pt>
                <c:pt idx="40">
                  <c:v>-60</c:v>
                </c:pt>
                <c:pt idx="41">
                  <c:v>-60</c:v>
                </c:pt>
                <c:pt idx="42">
                  <c:v>-60</c:v>
                </c:pt>
                <c:pt idx="43">
                  <c:v>-60</c:v>
                </c:pt>
                <c:pt idx="44">
                  <c:v>-60</c:v>
                </c:pt>
                <c:pt idx="45">
                  <c:v>-60</c:v>
                </c:pt>
                <c:pt idx="46">
                  <c:v>-60</c:v>
                </c:pt>
                <c:pt idx="47">
                  <c:v>-60</c:v>
                </c:pt>
                <c:pt idx="48">
                  <c:v>-60</c:v>
                </c:pt>
                <c:pt idx="49">
                  <c:v>-60</c:v>
                </c:pt>
                <c:pt idx="50">
                  <c:v>-60</c:v>
                </c:pt>
                <c:pt idx="51">
                  <c:v>-60</c:v>
                </c:pt>
                <c:pt idx="52">
                  <c:v>-60</c:v>
                </c:pt>
                <c:pt idx="53">
                  <c:v>-60</c:v>
                </c:pt>
                <c:pt idx="54">
                  <c:v>-60</c:v>
                </c:pt>
                <c:pt idx="55">
                  <c:v>-60</c:v>
                </c:pt>
                <c:pt idx="56">
                  <c:v>-60</c:v>
                </c:pt>
                <c:pt idx="57">
                  <c:v>-60</c:v>
                </c:pt>
                <c:pt idx="58">
                  <c:v>-60</c:v>
                </c:pt>
                <c:pt idx="59">
                  <c:v>-70</c:v>
                </c:pt>
                <c:pt idx="60">
                  <c:v>-70</c:v>
                </c:pt>
                <c:pt idx="61">
                  <c:v>-70</c:v>
                </c:pt>
                <c:pt idx="62">
                  <c:v>-70</c:v>
                </c:pt>
                <c:pt idx="63">
                  <c:v>-70</c:v>
                </c:pt>
                <c:pt idx="64">
                  <c:v>-70</c:v>
                </c:pt>
                <c:pt idx="65">
                  <c:v>-70</c:v>
                </c:pt>
                <c:pt idx="66">
                  <c:v>-70</c:v>
                </c:pt>
                <c:pt idx="67">
                  <c:v>-70</c:v>
                </c:pt>
                <c:pt idx="68">
                  <c:v>-70</c:v>
                </c:pt>
                <c:pt idx="69">
                  <c:v>-70</c:v>
                </c:pt>
                <c:pt idx="70">
                  <c:v>-70</c:v>
                </c:pt>
                <c:pt idx="71">
                  <c:v>-70</c:v>
                </c:pt>
                <c:pt idx="72">
                  <c:v>-70</c:v>
                </c:pt>
                <c:pt idx="73">
                  <c:v>-70</c:v>
                </c:pt>
                <c:pt idx="74">
                  <c:v>-70</c:v>
                </c:pt>
                <c:pt idx="75">
                  <c:v>-70</c:v>
                </c:pt>
                <c:pt idx="76">
                  <c:v>-70</c:v>
                </c:pt>
                <c:pt idx="77">
                  <c:v>-70</c:v>
                </c:pt>
                <c:pt idx="78">
                  <c:v>-70</c:v>
                </c:pt>
                <c:pt idx="79">
                  <c:v>-70</c:v>
                </c:pt>
                <c:pt idx="80">
                  <c:v>-70</c:v>
                </c:pt>
                <c:pt idx="81">
                  <c:v>-70</c:v>
                </c:pt>
                <c:pt idx="82">
                  <c:v>-70</c:v>
                </c:pt>
                <c:pt idx="83">
                  <c:v>-70</c:v>
                </c:pt>
                <c:pt idx="84">
                  <c:v>-70</c:v>
                </c:pt>
                <c:pt idx="85">
                  <c:v>-70</c:v>
                </c:pt>
                <c:pt idx="86">
                  <c:v>-70</c:v>
                </c:pt>
                <c:pt idx="87">
                  <c:v>-70</c:v>
                </c:pt>
                <c:pt idx="88">
                  <c:v>-70</c:v>
                </c:pt>
                <c:pt idx="89">
                  <c:v>-70</c:v>
                </c:pt>
                <c:pt idx="90">
                  <c:v>-70</c:v>
                </c:pt>
                <c:pt idx="91">
                  <c:v>-70</c:v>
                </c:pt>
                <c:pt idx="92">
                  <c:v>-70</c:v>
                </c:pt>
                <c:pt idx="93">
                  <c:v>-70</c:v>
                </c:pt>
                <c:pt idx="94">
                  <c:v>-70</c:v>
                </c:pt>
                <c:pt idx="95">
                  <c:v>-70</c:v>
                </c:pt>
                <c:pt idx="96">
                  <c:v>-70</c:v>
                </c:pt>
                <c:pt idx="97">
                  <c:v>-70</c:v>
                </c:pt>
                <c:pt idx="98">
                  <c:v>-70</c:v>
                </c:pt>
                <c:pt idx="99">
                  <c:v>-60</c:v>
                </c:pt>
                <c:pt idx="100">
                  <c:v>-60</c:v>
                </c:pt>
                <c:pt idx="101">
                  <c:v>-60</c:v>
                </c:pt>
                <c:pt idx="102">
                  <c:v>-60</c:v>
                </c:pt>
                <c:pt idx="103">
                  <c:v>-60</c:v>
                </c:pt>
                <c:pt idx="104">
                  <c:v>-60</c:v>
                </c:pt>
                <c:pt idx="105">
                  <c:v>-60</c:v>
                </c:pt>
                <c:pt idx="106">
                  <c:v>-60</c:v>
                </c:pt>
                <c:pt idx="107">
                  <c:v>-60</c:v>
                </c:pt>
                <c:pt idx="108">
                  <c:v>-60</c:v>
                </c:pt>
                <c:pt idx="109">
                  <c:v>-60</c:v>
                </c:pt>
                <c:pt idx="110">
                  <c:v>-60</c:v>
                </c:pt>
                <c:pt idx="111">
                  <c:v>-60</c:v>
                </c:pt>
                <c:pt idx="112">
                  <c:v>-60</c:v>
                </c:pt>
                <c:pt idx="113">
                  <c:v>-60</c:v>
                </c:pt>
                <c:pt idx="114">
                  <c:v>-60</c:v>
                </c:pt>
                <c:pt idx="115">
                  <c:v>-60</c:v>
                </c:pt>
                <c:pt idx="116">
                  <c:v>-65</c:v>
                </c:pt>
                <c:pt idx="117">
                  <c:v>-70</c:v>
                </c:pt>
                <c:pt idx="118">
                  <c:v>-70</c:v>
                </c:pt>
                <c:pt idx="119">
                  <c:v>-70</c:v>
                </c:pt>
                <c:pt idx="120">
                  <c:v>-70</c:v>
                </c:pt>
                <c:pt idx="121">
                  <c:v>-70</c:v>
                </c:pt>
                <c:pt idx="122">
                  <c:v>-70</c:v>
                </c:pt>
                <c:pt idx="123">
                  <c:v>-70</c:v>
                </c:pt>
                <c:pt idx="124">
                  <c:v>-70</c:v>
                </c:pt>
                <c:pt idx="125">
                  <c:v>-70</c:v>
                </c:pt>
                <c:pt idx="126">
                  <c:v>-70</c:v>
                </c:pt>
                <c:pt idx="127">
                  <c:v>-70</c:v>
                </c:pt>
                <c:pt idx="128">
                  <c:v>-70</c:v>
                </c:pt>
                <c:pt idx="129">
                  <c:v>-70</c:v>
                </c:pt>
                <c:pt idx="130">
                  <c:v>-70</c:v>
                </c:pt>
                <c:pt idx="131">
                  <c:v>-70</c:v>
                </c:pt>
                <c:pt idx="132">
                  <c:v>-70</c:v>
                </c:pt>
                <c:pt idx="133">
                  <c:v>-70</c:v>
                </c:pt>
                <c:pt idx="134">
                  <c:v>-70</c:v>
                </c:pt>
                <c:pt idx="135">
                  <c:v>-70</c:v>
                </c:pt>
                <c:pt idx="136">
                  <c:v>-70</c:v>
                </c:pt>
                <c:pt idx="137">
                  <c:v>-70</c:v>
                </c:pt>
                <c:pt idx="138">
                  <c:v>-70</c:v>
                </c:pt>
                <c:pt idx="139">
                  <c:v>-70</c:v>
                </c:pt>
                <c:pt idx="140">
                  <c:v>-70</c:v>
                </c:pt>
                <c:pt idx="141">
                  <c:v>-70</c:v>
                </c:pt>
                <c:pt idx="142">
                  <c:v>-70</c:v>
                </c:pt>
                <c:pt idx="143">
                  <c:v>-70</c:v>
                </c:pt>
                <c:pt idx="144">
                  <c:v>-70</c:v>
                </c:pt>
                <c:pt idx="145">
                  <c:v>-70</c:v>
                </c:pt>
                <c:pt idx="146">
                  <c:v>-70</c:v>
                </c:pt>
                <c:pt idx="147">
                  <c:v>-70</c:v>
                </c:pt>
                <c:pt idx="148">
                  <c:v>-70</c:v>
                </c:pt>
                <c:pt idx="149">
                  <c:v>-70</c:v>
                </c:pt>
                <c:pt idx="150">
                  <c:v>-70</c:v>
                </c:pt>
                <c:pt idx="151">
                  <c:v>-70</c:v>
                </c:pt>
                <c:pt idx="152">
                  <c:v>-70</c:v>
                </c:pt>
                <c:pt idx="153">
                  <c:v>-70</c:v>
                </c:pt>
                <c:pt idx="154">
                  <c:v>-70</c:v>
                </c:pt>
                <c:pt idx="155">
                  <c:v>-70</c:v>
                </c:pt>
                <c:pt idx="156">
                  <c:v>-70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F0E-45CE-B06C-BB8E95C8A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3704016"/>
        <c:axId val="1818191616"/>
      </c:lineChart>
      <c:catAx>
        <c:axId val="52370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18191616"/>
        <c:crosses val="autoZero"/>
        <c:auto val="1"/>
        <c:lblAlgn val="ctr"/>
        <c:lblOffset val="100"/>
        <c:noMultiLvlLbl val="0"/>
      </c:catAx>
      <c:valAx>
        <c:axId val="181819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/>
                  <a:t>Cents/Bushel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370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2015/16</c:v>
          </c:tx>
          <c:spPr>
            <a:ln w="28575" cap="rnd">
              <a:solidFill>
                <a:srgbClr val="A06A08"/>
              </a:solidFill>
              <a:round/>
            </a:ln>
            <a:effectLst/>
          </c:spPr>
          <c:marker>
            <c:symbol val="none"/>
          </c:marker>
          <c:cat>
            <c:strRef>
              <c:f>Data!$A$172:$A$424</c:f>
              <c:strCache>
                <c:ptCount val="231"/>
                <c:pt idx="0">
                  <c:v>Sep</c:v>
                </c:pt>
                <c:pt idx="21">
                  <c:v>Oct</c:v>
                </c:pt>
                <c:pt idx="43">
                  <c:v>Nov</c:v>
                </c:pt>
                <c:pt idx="63">
                  <c:v>Dec</c:v>
                </c:pt>
                <c:pt idx="85">
                  <c:v>Jan</c:v>
                </c:pt>
                <c:pt idx="104">
                  <c:v>Feb</c:v>
                </c:pt>
                <c:pt idx="124">
                  <c:v>Mar</c:v>
                </c:pt>
                <c:pt idx="146">
                  <c:v>Apr</c:v>
                </c:pt>
                <c:pt idx="167">
                  <c:v>May</c:v>
                </c:pt>
                <c:pt idx="188">
                  <c:v>Jun</c:v>
                </c:pt>
                <c:pt idx="210">
                  <c:v>Jul</c:v>
                </c:pt>
                <c:pt idx="230">
                  <c:v>Aug</c:v>
                </c:pt>
              </c:strCache>
            </c:strRef>
          </c:cat>
          <c:val>
            <c:numRef>
              <c:f>Data!$D$172:$D$424</c:f>
              <c:numCache>
                <c:formatCode>0.0000</c:formatCode>
                <c:ptCount val="253"/>
                <c:pt idx="0">
                  <c:v>-105</c:v>
                </c:pt>
                <c:pt idx="1">
                  <c:v>-105</c:v>
                </c:pt>
                <c:pt idx="2">
                  <c:v>-105</c:v>
                </c:pt>
                <c:pt idx="3">
                  <c:v>-105</c:v>
                </c:pt>
                <c:pt idx="4">
                  <c:v>-105</c:v>
                </c:pt>
                <c:pt idx="5">
                  <c:v>-90</c:v>
                </c:pt>
                <c:pt idx="6">
                  <c:v>-90</c:v>
                </c:pt>
                <c:pt idx="7">
                  <c:v>-90</c:v>
                </c:pt>
                <c:pt idx="8">
                  <c:v>-90</c:v>
                </c:pt>
                <c:pt idx="9">
                  <c:v>-90</c:v>
                </c:pt>
                <c:pt idx="10">
                  <c:v>-90</c:v>
                </c:pt>
                <c:pt idx="11">
                  <c:v>-90</c:v>
                </c:pt>
                <c:pt idx="12">
                  <c:v>-90</c:v>
                </c:pt>
                <c:pt idx="13">
                  <c:v>-90</c:v>
                </c:pt>
                <c:pt idx="14">
                  <c:v>-85</c:v>
                </c:pt>
                <c:pt idx="15">
                  <c:v>-80</c:v>
                </c:pt>
                <c:pt idx="16">
                  <c:v>-80</c:v>
                </c:pt>
                <c:pt idx="17">
                  <c:v>-80</c:v>
                </c:pt>
                <c:pt idx="18">
                  <c:v>-80</c:v>
                </c:pt>
                <c:pt idx="19">
                  <c:v>-80</c:v>
                </c:pt>
                <c:pt idx="20">
                  <c:v>-80</c:v>
                </c:pt>
                <c:pt idx="21">
                  <c:v>-80</c:v>
                </c:pt>
                <c:pt idx="22">
                  <c:v>-80</c:v>
                </c:pt>
                <c:pt idx="23">
                  <c:v>-80</c:v>
                </c:pt>
                <c:pt idx="24">
                  <c:v>-80</c:v>
                </c:pt>
                <c:pt idx="25">
                  <c:v>-80</c:v>
                </c:pt>
                <c:pt idx="26">
                  <c:v>-80</c:v>
                </c:pt>
                <c:pt idx="27">
                  <c:v>-80</c:v>
                </c:pt>
                <c:pt idx="28">
                  <c:v>-80</c:v>
                </c:pt>
                <c:pt idx="29">
                  <c:v>-80</c:v>
                </c:pt>
                <c:pt idx="30">
                  <c:v>-80</c:v>
                </c:pt>
                <c:pt idx="31">
                  <c:v>-80</c:v>
                </c:pt>
                <c:pt idx="32">
                  <c:v>-80</c:v>
                </c:pt>
                <c:pt idx="33">
                  <c:v>-80</c:v>
                </c:pt>
                <c:pt idx="34">
                  <c:v>-80</c:v>
                </c:pt>
                <c:pt idx="35">
                  <c:v>-80</c:v>
                </c:pt>
                <c:pt idx="36">
                  <c:v>-80</c:v>
                </c:pt>
                <c:pt idx="37">
                  <c:v>-80</c:v>
                </c:pt>
                <c:pt idx="38">
                  <c:v>-80</c:v>
                </c:pt>
                <c:pt idx="39">
                  <c:v>-80</c:v>
                </c:pt>
                <c:pt idx="40">
                  <c:v>-80</c:v>
                </c:pt>
                <c:pt idx="41">
                  <c:v>-80</c:v>
                </c:pt>
                <c:pt idx="42">
                  <c:v>-80</c:v>
                </c:pt>
                <c:pt idx="43">
                  <c:v>-80</c:v>
                </c:pt>
                <c:pt idx="44">
                  <c:v>-80</c:v>
                </c:pt>
                <c:pt idx="45">
                  <c:v>-80</c:v>
                </c:pt>
                <c:pt idx="46">
                  <c:v>-80</c:v>
                </c:pt>
                <c:pt idx="47">
                  <c:v>-80</c:v>
                </c:pt>
                <c:pt idx="48">
                  <c:v>-80</c:v>
                </c:pt>
                <c:pt idx="49">
                  <c:v>-80</c:v>
                </c:pt>
                <c:pt idx="50">
                  <c:v>-80</c:v>
                </c:pt>
                <c:pt idx="51">
                  <c:v>-80</c:v>
                </c:pt>
                <c:pt idx="52">
                  <c:v>-80</c:v>
                </c:pt>
                <c:pt idx="53">
                  <c:v>-80</c:v>
                </c:pt>
                <c:pt idx="54">
                  <c:v>-80</c:v>
                </c:pt>
                <c:pt idx="55">
                  <c:v>-80</c:v>
                </c:pt>
                <c:pt idx="56">
                  <c:v>-80</c:v>
                </c:pt>
                <c:pt idx="57">
                  <c:v>-80</c:v>
                </c:pt>
                <c:pt idx="58">
                  <c:v>-80</c:v>
                </c:pt>
                <c:pt idx="59">
                  <c:v>-80</c:v>
                </c:pt>
                <c:pt idx="60">
                  <c:v>-80</c:v>
                </c:pt>
                <c:pt idx="61">
                  <c:v>-80</c:v>
                </c:pt>
                <c:pt idx="62">
                  <c:v>-80</c:v>
                </c:pt>
                <c:pt idx="63">
                  <c:v>-80</c:v>
                </c:pt>
                <c:pt idx="64">
                  <c:v>-80</c:v>
                </c:pt>
                <c:pt idx="65">
                  <c:v>-80</c:v>
                </c:pt>
                <c:pt idx="66">
                  <c:v>-80</c:v>
                </c:pt>
                <c:pt idx="67">
                  <c:v>-80</c:v>
                </c:pt>
                <c:pt idx="68">
                  <c:v>-80</c:v>
                </c:pt>
                <c:pt idx="69">
                  <c:v>-80</c:v>
                </c:pt>
                <c:pt idx="70">
                  <c:v>-80</c:v>
                </c:pt>
                <c:pt idx="71">
                  <c:v>-80</c:v>
                </c:pt>
                <c:pt idx="72">
                  <c:v>-80</c:v>
                </c:pt>
                <c:pt idx="73">
                  <c:v>-80</c:v>
                </c:pt>
                <c:pt idx="74">
                  <c:v>-80</c:v>
                </c:pt>
                <c:pt idx="75">
                  <c:v>-80</c:v>
                </c:pt>
                <c:pt idx="76">
                  <c:v>-80</c:v>
                </c:pt>
                <c:pt idx="77">
                  <c:v>-80</c:v>
                </c:pt>
                <c:pt idx="78">
                  <c:v>-80</c:v>
                </c:pt>
                <c:pt idx="79">
                  <c:v>-80</c:v>
                </c:pt>
                <c:pt idx="80">
                  <c:v>-80</c:v>
                </c:pt>
                <c:pt idx="81">
                  <c:v>-80</c:v>
                </c:pt>
                <c:pt idx="82">
                  <c:v>-75</c:v>
                </c:pt>
                <c:pt idx="83">
                  <c:v>-75</c:v>
                </c:pt>
                <c:pt idx="84">
                  <c:v>-75</c:v>
                </c:pt>
                <c:pt idx="85">
                  <c:v>-75</c:v>
                </c:pt>
                <c:pt idx="86">
                  <c:v>-75</c:v>
                </c:pt>
                <c:pt idx="87">
                  <c:v>-75</c:v>
                </c:pt>
                <c:pt idx="88">
                  <c:v>-70</c:v>
                </c:pt>
                <c:pt idx="89">
                  <c:v>-70</c:v>
                </c:pt>
                <c:pt idx="90">
                  <c:v>-70</c:v>
                </c:pt>
                <c:pt idx="91">
                  <c:v>-70</c:v>
                </c:pt>
                <c:pt idx="92">
                  <c:v>-70</c:v>
                </c:pt>
                <c:pt idx="93">
                  <c:v>-70</c:v>
                </c:pt>
                <c:pt idx="94">
                  <c:v>-70</c:v>
                </c:pt>
                <c:pt idx="95">
                  <c:v>-70</c:v>
                </c:pt>
                <c:pt idx="96">
                  <c:v>-70</c:v>
                </c:pt>
                <c:pt idx="97">
                  <c:v>-70</c:v>
                </c:pt>
                <c:pt idx="98">
                  <c:v>-70</c:v>
                </c:pt>
                <c:pt idx="99">
                  <c:v>-70</c:v>
                </c:pt>
                <c:pt idx="100">
                  <c:v>-70</c:v>
                </c:pt>
                <c:pt idx="101">
                  <c:v>-70</c:v>
                </c:pt>
                <c:pt idx="102">
                  <c:v>-70</c:v>
                </c:pt>
                <c:pt idx="103">
                  <c:v>-70</c:v>
                </c:pt>
                <c:pt idx="104">
                  <c:v>-70</c:v>
                </c:pt>
                <c:pt idx="105">
                  <c:v>-70</c:v>
                </c:pt>
                <c:pt idx="106">
                  <c:v>-70</c:v>
                </c:pt>
                <c:pt idx="107">
                  <c:v>-70</c:v>
                </c:pt>
                <c:pt idx="108">
                  <c:v>-70</c:v>
                </c:pt>
                <c:pt idx="109">
                  <c:v>-70</c:v>
                </c:pt>
                <c:pt idx="110">
                  <c:v>-70</c:v>
                </c:pt>
                <c:pt idx="111">
                  <c:v>-70</c:v>
                </c:pt>
                <c:pt idx="112">
                  <c:v>-70</c:v>
                </c:pt>
                <c:pt idx="113">
                  <c:v>-75</c:v>
                </c:pt>
                <c:pt idx="114">
                  <c:v>-75</c:v>
                </c:pt>
                <c:pt idx="115">
                  <c:v>-75</c:v>
                </c:pt>
                <c:pt idx="116">
                  <c:v>-75</c:v>
                </c:pt>
                <c:pt idx="117">
                  <c:v>-75</c:v>
                </c:pt>
                <c:pt idx="118">
                  <c:v>-75</c:v>
                </c:pt>
                <c:pt idx="119">
                  <c:v>-75</c:v>
                </c:pt>
                <c:pt idx="120">
                  <c:v>-80</c:v>
                </c:pt>
                <c:pt idx="121">
                  <c:v>-80</c:v>
                </c:pt>
                <c:pt idx="122">
                  <c:v>-80</c:v>
                </c:pt>
                <c:pt idx="123">
                  <c:v>-80</c:v>
                </c:pt>
                <c:pt idx="124">
                  <c:v>-85</c:v>
                </c:pt>
                <c:pt idx="125">
                  <c:v>-85</c:v>
                </c:pt>
                <c:pt idx="126">
                  <c:v>-85</c:v>
                </c:pt>
                <c:pt idx="127">
                  <c:v>-85</c:v>
                </c:pt>
                <c:pt idx="128">
                  <c:v>-85</c:v>
                </c:pt>
                <c:pt idx="129">
                  <c:v>-85</c:v>
                </c:pt>
                <c:pt idx="130">
                  <c:v>-85</c:v>
                </c:pt>
                <c:pt idx="131">
                  <c:v>-85</c:v>
                </c:pt>
                <c:pt idx="132">
                  <c:v>-85</c:v>
                </c:pt>
                <c:pt idx="133">
                  <c:v>-85</c:v>
                </c:pt>
                <c:pt idx="134">
                  <c:v>-85</c:v>
                </c:pt>
                <c:pt idx="135">
                  <c:v>-85</c:v>
                </c:pt>
                <c:pt idx="136">
                  <c:v>-85</c:v>
                </c:pt>
                <c:pt idx="137">
                  <c:v>-85</c:v>
                </c:pt>
                <c:pt idx="138">
                  <c:v>-85</c:v>
                </c:pt>
                <c:pt idx="139">
                  <c:v>-90</c:v>
                </c:pt>
                <c:pt idx="140">
                  <c:v>-90</c:v>
                </c:pt>
                <c:pt idx="141">
                  <c:v>-90</c:v>
                </c:pt>
                <c:pt idx="142">
                  <c:v>-90</c:v>
                </c:pt>
                <c:pt idx="143">
                  <c:v>-90</c:v>
                </c:pt>
                <c:pt idx="144">
                  <c:v>-95</c:v>
                </c:pt>
                <c:pt idx="145">
                  <c:v>-95</c:v>
                </c:pt>
                <c:pt idx="146">
                  <c:v>-95</c:v>
                </c:pt>
                <c:pt idx="147">
                  <c:v>-95</c:v>
                </c:pt>
                <c:pt idx="148">
                  <c:v>-95</c:v>
                </c:pt>
                <c:pt idx="149">
                  <c:v>-100</c:v>
                </c:pt>
                <c:pt idx="150">
                  <c:v>-100</c:v>
                </c:pt>
                <c:pt idx="151">
                  <c:v>-100</c:v>
                </c:pt>
                <c:pt idx="152">
                  <c:v>-100</c:v>
                </c:pt>
                <c:pt idx="153">
                  <c:v>-95</c:v>
                </c:pt>
                <c:pt idx="154">
                  <c:v>-95</c:v>
                </c:pt>
                <c:pt idx="155">
                  <c:v>-95</c:v>
                </c:pt>
                <c:pt idx="156">
                  <c:v>-95</c:v>
                </c:pt>
                <c:pt idx="157">
                  <c:v>-95</c:v>
                </c:pt>
                <c:pt idx="158">
                  <c:v>-95</c:v>
                </c:pt>
                <c:pt idx="159">
                  <c:v>-95</c:v>
                </c:pt>
                <c:pt idx="160">
                  <c:v>-105</c:v>
                </c:pt>
                <c:pt idx="161">
                  <c:v>-105</c:v>
                </c:pt>
                <c:pt idx="162">
                  <c:v>-105</c:v>
                </c:pt>
                <c:pt idx="163">
                  <c:v>-105</c:v>
                </c:pt>
                <c:pt idx="164">
                  <c:v>-105</c:v>
                </c:pt>
                <c:pt idx="165">
                  <c:v>-105</c:v>
                </c:pt>
                <c:pt idx="166">
                  <c:v>-105</c:v>
                </c:pt>
                <c:pt idx="167">
                  <c:v>-105</c:v>
                </c:pt>
                <c:pt idx="168">
                  <c:v>-105</c:v>
                </c:pt>
                <c:pt idx="169">
                  <c:v>-105</c:v>
                </c:pt>
                <c:pt idx="170">
                  <c:v>-105</c:v>
                </c:pt>
                <c:pt idx="171">
                  <c:v>-105</c:v>
                </c:pt>
                <c:pt idx="172">
                  <c:v>-105</c:v>
                </c:pt>
                <c:pt idx="173">
                  <c:v>-105</c:v>
                </c:pt>
                <c:pt idx="174">
                  <c:v>-105</c:v>
                </c:pt>
                <c:pt idx="175">
                  <c:v>-105</c:v>
                </c:pt>
                <c:pt idx="176">
                  <c:v>-105</c:v>
                </c:pt>
                <c:pt idx="177">
                  <c:v>-105</c:v>
                </c:pt>
                <c:pt idx="178">
                  <c:v>-105</c:v>
                </c:pt>
                <c:pt idx="179">
                  <c:v>-105</c:v>
                </c:pt>
                <c:pt idx="180">
                  <c:v>-105</c:v>
                </c:pt>
                <c:pt idx="181">
                  <c:v>-105</c:v>
                </c:pt>
                <c:pt idx="182">
                  <c:v>-105</c:v>
                </c:pt>
                <c:pt idx="183">
                  <c:v>-105</c:v>
                </c:pt>
                <c:pt idx="184">
                  <c:v>-105</c:v>
                </c:pt>
                <c:pt idx="185">
                  <c:v>-105</c:v>
                </c:pt>
                <c:pt idx="186">
                  <c:v>-105</c:v>
                </c:pt>
                <c:pt idx="187">
                  <c:v>-105</c:v>
                </c:pt>
                <c:pt idx="188">
                  <c:v>-105</c:v>
                </c:pt>
                <c:pt idx="189">
                  <c:v>-110</c:v>
                </c:pt>
                <c:pt idx="190">
                  <c:v>-110</c:v>
                </c:pt>
                <c:pt idx="191">
                  <c:v>-115</c:v>
                </c:pt>
                <c:pt idx="192">
                  <c:v>-115</c:v>
                </c:pt>
                <c:pt idx="193">
                  <c:v>-115</c:v>
                </c:pt>
                <c:pt idx="194">
                  <c:v>-115</c:v>
                </c:pt>
                <c:pt idx="195">
                  <c:v>-115</c:v>
                </c:pt>
                <c:pt idx="196">
                  <c:v>-115</c:v>
                </c:pt>
                <c:pt idx="197">
                  <c:v>-115</c:v>
                </c:pt>
                <c:pt idx="198">
                  <c:v>-115</c:v>
                </c:pt>
                <c:pt idx="199">
                  <c:v>-115</c:v>
                </c:pt>
                <c:pt idx="200">
                  <c:v>-115</c:v>
                </c:pt>
                <c:pt idx="201">
                  <c:v>-115</c:v>
                </c:pt>
                <c:pt idx="202">
                  <c:v>-115</c:v>
                </c:pt>
                <c:pt idx="203">
                  <c:v>-115</c:v>
                </c:pt>
                <c:pt idx="204">
                  <c:v>-115</c:v>
                </c:pt>
                <c:pt idx="205">
                  <c:v>-115</c:v>
                </c:pt>
                <c:pt idx="206">
                  <c:v>-115</c:v>
                </c:pt>
                <c:pt idx="207">
                  <c:v>-115</c:v>
                </c:pt>
                <c:pt idx="208">
                  <c:v>-115</c:v>
                </c:pt>
                <c:pt idx="209">
                  <c:v>-115</c:v>
                </c:pt>
                <c:pt idx="210">
                  <c:v>-90</c:v>
                </c:pt>
                <c:pt idx="211">
                  <c:v>-90</c:v>
                </c:pt>
                <c:pt idx="212">
                  <c:v>-90</c:v>
                </c:pt>
                <c:pt idx="213">
                  <c:v>-85</c:v>
                </c:pt>
                <c:pt idx="214">
                  <c:v>-85</c:v>
                </c:pt>
                <c:pt idx="215">
                  <c:v>-85</c:v>
                </c:pt>
                <c:pt idx="216">
                  <c:v>-85</c:v>
                </c:pt>
                <c:pt idx="217">
                  <c:v>-85</c:v>
                </c:pt>
                <c:pt idx="218">
                  <c:v>-85</c:v>
                </c:pt>
                <c:pt idx="219">
                  <c:v>-85</c:v>
                </c:pt>
                <c:pt idx="220">
                  <c:v>-85</c:v>
                </c:pt>
                <c:pt idx="221">
                  <c:v>-85</c:v>
                </c:pt>
                <c:pt idx="222">
                  <c:v>-85</c:v>
                </c:pt>
                <c:pt idx="223">
                  <c:v>-85</c:v>
                </c:pt>
                <c:pt idx="224">
                  <c:v>-85</c:v>
                </c:pt>
                <c:pt idx="225">
                  <c:v>-85</c:v>
                </c:pt>
                <c:pt idx="226">
                  <c:v>-85</c:v>
                </c:pt>
                <c:pt idx="227">
                  <c:v>-85</c:v>
                </c:pt>
                <c:pt idx="228">
                  <c:v>-85</c:v>
                </c:pt>
                <c:pt idx="229">
                  <c:v>-85</c:v>
                </c:pt>
                <c:pt idx="230">
                  <c:v>-85</c:v>
                </c:pt>
                <c:pt idx="231">
                  <c:v>-75</c:v>
                </c:pt>
                <c:pt idx="232">
                  <c:v>-75</c:v>
                </c:pt>
                <c:pt idx="233">
                  <c:v>-75</c:v>
                </c:pt>
                <c:pt idx="234">
                  <c:v>-75</c:v>
                </c:pt>
                <c:pt idx="235">
                  <c:v>-75</c:v>
                </c:pt>
                <c:pt idx="236">
                  <c:v>-75</c:v>
                </c:pt>
                <c:pt idx="237">
                  <c:v>-75</c:v>
                </c:pt>
                <c:pt idx="238">
                  <c:v>-75</c:v>
                </c:pt>
                <c:pt idx="239">
                  <c:v>-75</c:v>
                </c:pt>
                <c:pt idx="240">
                  <c:v>-75</c:v>
                </c:pt>
                <c:pt idx="241">
                  <c:v>-75</c:v>
                </c:pt>
                <c:pt idx="242">
                  <c:v>-75</c:v>
                </c:pt>
                <c:pt idx="243">
                  <c:v>-75</c:v>
                </c:pt>
                <c:pt idx="244">
                  <c:v>-75</c:v>
                </c:pt>
                <c:pt idx="245">
                  <c:v>-75</c:v>
                </c:pt>
                <c:pt idx="246">
                  <c:v>-75</c:v>
                </c:pt>
                <c:pt idx="247">
                  <c:v>-75</c:v>
                </c:pt>
                <c:pt idx="248">
                  <c:v>-75</c:v>
                </c:pt>
                <c:pt idx="249">
                  <c:v>-75</c:v>
                </c:pt>
                <c:pt idx="250">
                  <c:v>-75</c:v>
                </c:pt>
                <c:pt idx="251">
                  <c:v>-75</c:v>
                </c:pt>
                <c:pt idx="252">
                  <c:v>-75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E4-436B-89F1-07F9F44D7A98}"/>
            </c:ext>
          </c:extLst>
        </c:ser>
        <c:ser>
          <c:idx val="1"/>
          <c:order val="1"/>
          <c:tx>
            <c:v>2016/17</c:v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Data!$A$172:$A$424</c:f>
              <c:strCache>
                <c:ptCount val="231"/>
                <c:pt idx="0">
                  <c:v>Sep</c:v>
                </c:pt>
                <c:pt idx="21">
                  <c:v>Oct</c:v>
                </c:pt>
                <c:pt idx="43">
                  <c:v>Nov</c:v>
                </c:pt>
                <c:pt idx="63">
                  <c:v>Dec</c:v>
                </c:pt>
                <c:pt idx="85">
                  <c:v>Jan</c:v>
                </c:pt>
                <c:pt idx="104">
                  <c:v>Feb</c:v>
                </c:pt>
                <c:pt idx="124">
                  <c:v>Mar</c:v>
                </c:pt>
                <c:pt idx="146">
                  <c:v>Apr</c:v>
                </c:pt>
                <c:pt idx="167">
                  <c:v>May</c:v>
                </c:pt>
                <c:pt idx="188">
                  <c:v>Jun</c:v>
                </c:pt>
                <c:pt idx="210">
                  <c:v>Jul</c:v>
                </c:pt>
                <c:pt idx="230">
                  <c:v>Aug</c:v>
                </c:pt>
              </c:strCache>
            </c:strRef>
          </c:cat>
          <c:val>
            <c:numRef>
              <c:f>Data!$D$425:$D$675</c:f>
              <c:numCache>
                <c:formatCode>0.0000</c:formatCode>
                <c:ptCount val="251"/>
                <c:pt idx="0">
                  <c:v>-75</c:v>
                </c:pt>
                <c:pt idx="1">
                  <c:v>-75</c:v>
                </c:pt>
                <c:pt idx="2">
                  <c:v>-75</c:v>
                </c:pt>
                <c:pt idx="3">
                  <c:v>-75</c:v>
                </c:pt>
                <c:pt idx="4">
                  <c:v>-80</c:v>
                </c:pt>
                <c:pt idx="5">
                  <c:v>-80</c:v>
                </c:pt>
                <c:pt idx="6">
                  <c:v>-80</c:v>
                </c:pt>
                <c:pt idx="7">
                  <c:v>-80</c:v>
                </c:pt>
                <c:pt idx="8">
                  <c:v>-80</c:v>
                </c:pt>
                <c:pt idx="9">
                  <c:v>-80</c:v>
                </c:pt>
                <c:pt idx="10">
                  <c:v>-80</c:v>
                </c:pt>
                <c:pt idx="11">
                  <c:v>-80</c:v>
                </c:pt>
                <c:pt idx="12">
                  <c:v>-80</c:v>
                </c:pt>
                <c:pt idx="13">
                  <c:v>-80</c:v>
                </c:pt>
                <c:pt idx="14">
                  <c:v>-80</c:v>
                </c:pt>
                <c:pt idx="15">
                  <c:v>-80</c:v>
                </c:pt>
                <c:pt idx="16">
                  <c:v>-80</c:v>
                </c:pt>
                <c:pt idx="17">
                  <c:v>-85</c:v>
                </c:pt>
                <c:pt idx="18">
                  <c:v>-90</c:v>
                </c:pt>
                <c:pt idx="19">
                  <c:v>-90</c:v>
                </c:pt>
                <c:pt idx="20">
                  <c:v>-95</c:v>
                </c:pt>
                <c:pt idx="21">
                  <c:v>-100</c:v>
                </c:pt>
                <c:pt idx="22">
                  <c:v>-100</c:v>
                </c:pt>
                <c:pt idx="23">
                  <c:v>-100</c:v>
                </c:pt>
                <c:pt idx="24">
                  <c:v>-100</c:v>
                </c:pt>
                <c:pt idx="25">
                  <c:v>-100</c:v>
                </c:pt>
                <c:pt idx="26">
                  <c:v>-100</c:v>
                </c:pt>
                <c:pt idx="27">
                  <c:v>-100</c:v>
                </c:pt>
                <c:pt idx="28">
                  <c:v>-100</c:v>
                </c:pt>
                <c:pt idx="29">
                  <c:v>-100</c:v>
                </c:pt>
                <c:pt idx="30">
                  <c:v>-105</c:v>
                </c:pt>
                <c:pt idx="31">
                  <c:v>-105</c:v>
                </c:pt>
                <c:pt idx="32">
                  <c:v>-105</c:v>
                </c:pt>
                <c:pt idx="33">
                  <c:v>-105</c:v>
                </c:pt>
                <c:pt idx="34">
                  <c:v>-105</c:v>
                </c:pt>
                <c:pt idx="35">
                  <c:v>-115</c:v>
                </c:pt>
                <c:pt idx="36">
                  <c:v>-115</c:v>
                </c:pt>
                <c:pt idx="37">
                  <c:v>-115</c:v>
                </c:pt>
                <c:pt idx="38">
                  <c:v>-115</c:v>
                </c:pt>
                <c:pt idx="39">
                  <c:v>-115</c:v>
                </c:pt>
                <c:pt idx="40">
                  <c:v>-115</c:v>
                </c:pt>
                <c:pt idx="41">
                  <c:v>-115</c:v>
                </c:pt>
                <c:pt idx="42">
                  <c:v>-115</c:v>
                </c:pt>
                <c:pt idx="43">
                  <c:v>-115</c:v>
                </c:pt>
                <c:pt idx="44">
                  <c:v>-115</c:v>
                </c:pt>
                <c:pt idx="45">
                  <c:v>-115</c:v>
                </c:pt>
                <c:pt idx="46">
                  <c:v>-115</c:v>
                </c:pt>
                <c:pt idx="47">
                  <c:v>-115</c:v>
                </c:pt>
                <c:pt idx="48">
                  <c:v>-115</c:v>
                </c:pt>
                <c:pt idx="49">
                  <c:v>-115</c:v>
                </c:pt>
                <c:pt idx="50">
                  <c:v>-115</c:v>
                </c:pt>
                <c:pt idx="51">
                  <c:v>-115</c:v>
                </c:pt>
                <c:pt idx="52">
                  <c:v>-115</c:v>
                </c:pt>
                <c:pt idx="53">
                  <c:v>-115</c:v>
                </c:pt>
                <c:pt idx="54">
                  <c:v>-115</c:v>
                </c:pt>
                <c:pt idx="55">
                  <c:v>-115</c:v>
                </c:pt>
                <c:pt idx="56">
                  <c:v>-115</c:v>
                </c:pt>
                <c:pt idx="57">
                  <c:v>-115</c:v>
                </c:pt>
                <c:pt idx="58">
                  <c:v>-115</c:v>
                </c:pt>
                <c:pt idx="59">
                  <c:v>-115</c:v>
                </c:pt>
                <c:pt idx="60">
                  <c:v>-115</c:v>
                </c:pt>
                <c:pt idx="61">
                  <c:v>-115</c:v>
                </c:pt>
                <c:pt idx="62">
                  <c:v>-115</c:v>
                </c:pt>
                <c:pt idx="63">
                  <c:v>-115</c:v>
                </c:pt>
                <c:pt idx="64">
                  <c:v>-115</c:v>
                </c:pt>
                <c:pt idx="65">
                  <c:v>-115</c:v>
                </c:pt>
                <c:pt idx="66">
                  <c:v>-115</c:v>
                </c:pt>
                <c:pt idx="67">
                  <c:v>-110</c:v>
                </c:pt>
                <c:pt idx="68">
                  <c:v>-110</c:v>
                </c:pt>
                <c:pt idx="69">
                  <c:v>-110</c:v>
                </c:pt>
                <c:pt idx="70">
                  <c:v>-110</c:v>
                </c:pt>
                <c:pt idx="71">
                  <c:v>-110</c:v>
                </c:pt>
                <c:pt idx="72">
                  <c:v>-110</c:v>
                </c:pt>
                <c:pt idx="73">
                  <c:v>-105</c:v>
                </c:pt>
                <c:pt idx="74">
                  <c:v>-105</c:v>
                </c:pt>
                <c:pt idx="75">
                  <c:v>-105</c:v>
                </c:pt>
                <c:pt idx="76">
                  <c:v>-105</c:v>
                </c:pt>
                <c:pt idx="77">
                  <c:v>-105</c:v>
                </c:pt>
                <c:pt idx="78">
                  <c:v>-110</c:v>
                </c:pt>
                <c:pt idx="79">
                  <c:v>-110</c:v>
                </c:pt>
                <c:pt idx="80">
                  <c:v>-110</c:v>
                </c:pt>
                <c:pt idx="81">
                  <c:v>-110</c:v>
                </c:pt>
                <c:pt idx="82">
                  <c:v>-110</c:v>
                </c:pt>
                <c:pt idx="83">
                  <c:v>-105</c:v>
                </c:pt>
                <c:pt idx="84">
                  <c:v>-105</c:v>
                </c:pt>
                <c:pt idx="85">
                  <c:v>-105</c:v>
                </c:pt>
                <c:pt idx="86">
                  <c:v>-105</c:v>
                </c:pt>
                <c:pt idx="87">
                  <c:v>-105</c:v>
                </c:pt>
                <c:pt idx="88">
                  <c:v>-105</c:v>
                </c:pt>
                <c:pt idx="89">
                  <c:v>-105</c:v>
                </c:pt>
                <c:pt idx="90">
                  <c:v>-105</c:v>
                </c:pt>
                <c:pt idx="91">
                  <c:v>-105</c:v>
                </c:pt>
                <c:pt idx="92">
                  <c:v>-105</c:v>
                </c:pt>
                <c:pt idx="93">
                  <c:v>-105</c:v>
                </c:pt>
                <c:pt idx="94">
                  <c:v>-105</c:v>
                </c:pt>
                <c:pt idx="95">
                  <c:v>-115</c:v>
                </c:pt>
                <c:pt idx="96">
                  <c:v>-115</c:v>
                </c:pt>
                <c:pt idx="97">
                  <c:v>-115</c:v>
                </c:pt>
                <c:pt idx="98">
                  <c:v>-115</c:v>
                </c:pt>
                <c:pt idx="99">
                  <c:v>-115</c:v>
                </c:pt>
                <c:pt idx="100">
                  <c:v>-115</c:v>
                </c:pt>
                <c:pt idx="101">
                  <c:v>-115</c:v>
                </c:pt>
                <c:pt idx="102">
                  <c:v>-115</c:v>
                </c:pt>
                <c:pt idx="103">
                  <c:v>-115</c:v>
                </c:pt>
                <c:pt idx="104">
                  <c:v>-120</c:v>
                </c:pt>
                <c:pt idx="105">
                  <c:v>-120</c:v>
                </c:pt>
                <c:pt idx="106">
                  <c:v>-120</c:v>
                </c:pt>
                <c:pt idx="107">
                  <c:v>-120</c:v>
                </c:pt>
                <c:pt idx="108">
                  <c:v>-120</c:v>
                </c:pt>
                <c:pt idx="109">
                  <c:v>-120</c:v>
                </c:pt>
                <c:pt idx="110">
                  <c:v>-120</c:v>
                </c:pt>
                <c:pt idx="111">
                  <c:v>-120</c:v>
                </c:pt>
                <c:pt idx="112">
                  <c:v>-120</c:v>
                </c:pt>
                <c:pt idx="113">
                  <c:v>-120</c:v>
                </c:pt>
                <c:pt idx="114">
                  <c:v>-120</c:v>
                </c:pt>
                <c:pt idx="115">
                  <c:v>-120</c:v>
                </c:pt>
                <c:pt idx="116">
                  <c:v>-120</c:v>
                </c:pt>
                <c:pt idx="117">
                  <c:v>-120</c:v>
                </c:pt>
                <c:pt idx="118">
                  <c:v>-130</c:v>
                </c:pt>
                <c:pt idx="119">
                  <c:v>-130</c:v>
                </c:pt>
                <c:pt idx="120">
                  <c:v>-130</c:v>
                </c:pt>
                <c:pt idx="121">
                  <c:v>-130</c:v>
                </c:pt>
                <c:pt idx="122">
                  <c:v>-130</c:v>
                </c:pt>
                <c:pt idx="123">
                  <c:v>-130</c:v>
                </c:pt>
                <c:pt idx="124">
                  <c:v>-130</c:v>
                </c:pt>
                <c:pt idx="125">
                  <c:v>-130</c:v>
                </c:pt>
                <c:pt idx="126">
                  <c:v>-130</c:v>
                </c:pt>
                <c:pt idx="127">
                  <c:v>-130</c:v>
                </c:pt>
                <c:pt idx="128">
                  <c:v>-130</c:v>
                </c:pt>
                <c:pt idx="129">
                  <c:v>-130</c:v>
                </c:pt>
                <c:pt idx="130">
                  <c:v>-130</c:v>
                </c:pt>
                <c:pt idx="131">
                  <c:v>-130</c:v>
                </c:pt>
                <c:pt idx="132">
                  <c:v>-130</c:v>
                </c:pt>
                <c:pt idx="133">
                  <c:v>-130</c:v>
                </c:pt>
                <c:pt idx="134">
                  <c:v>-130</c:v>
                </c:pt>
                <c:pt idx="135">
                  <c:v>-130</c:v>
                </c:pt>
                <c:pt idx="136">
                  <c:v>-130</c:v>
                </c:pt>
                <c:pt idx="137">
                  <c:v>-130</c:v>
                </c:pt>
                <c:pt idx="138">
                  <c:v>-130</c:v>
                </c:pt>
                <c:pt idx="139">
                  <c:v>-130</c:v>
                </c:pt>
                <c:pt idx="140">
                  <c:v>-130</c:v>
                </c:pt>
                <c:pt idx="141">
                  <c:v>-130</c:v>
                </c:pt>
                <c:pt idx="142">
                  <c:v>-130</c:v>
                </c:pt>
                <c:pt idx="143">
                  <c:v>-130</c:v>
                </c:pt>
                <c:pt idx="144">
                  <c:v>-130</c:v>
                </c:pt>
                <c:pt idx="145">
                  <c:v>-130</c:v>
                </c:pt>
                <c:pt idx="146">
                  <c:v>-135</c:v>
                </c:pt>
                <c:pt idx="147">
                  <c:v>-125</c:v>
                </c:pt>
                <c:pt idx="148">
                  <c:v>-125</c:v>
                </c:pt>
                <c:pt idx="149">
                  <c:v>-125</c:v>
                </c:pt>
                <c:pt idx="150">
                  <c:v>-125</c:v>
                </c:pt>
                <c:pt idx="151">
                  <c:v>-125</c:v>
                </c:pt>
                <c:pt idx="152">
                  <c:v>-125</c:v>
                </c:pt>
                <c:pt idx="153">
                  <c:v>-125</c:v>
                </c:pt>
                <c:pt idx="154">
                  <c:v>-125</c:v>
                </c:pt>
                <c:pt idx="155">
                  <c:v>-125</c:v>
                </c:pt>
                <c:pt idx="156">
                  <c:v>-125</c:v>
                </c:pt>
                <c:pt idx="157">
                  <c:v>-125</c:v>
                </c:pt>
                <c:pt idx="158">
                  <c:v>-135</c:v>
                </c:pt>
                <c:pt idx="159">
                  <c:v>-135</c:v>
                </c:pt>
                <c:pt idx="160">
                  <c:v>-130</c:v>
                </c:pt>
                <c:pt idx="161">
                  <c:v>-120</c:v>
                </c:pt>
                <c:pt idx="162">
                  <c:v>-120</c:v>
                </c:pt>
                <c:pt idx="163">
                  <c:v>-120</c:v>
                </c:pt>
                <c:pt idx="164">
                  <c:v>-120</c:v>
                </c:pt>
                <c:pt idx="165">
                  <c:v>-120</c:v>
                </c:pt>
                <c:pt idx="166">
                  <c:v>-120</c:v>
                </c:pt>
                <c:pt idx="167">
                  <c:v>-120</c:v>
                </c:pt>
                <c:pt idx="168">
                  <c:v>-120</c:v>
                </c:pt>
                <c:pt idx="169">
                  <c:v>-120</c:v>
                </c:pt>
                <c:pt idx="170">
                  <c:v>-120</c:v>
                </c:pt>
                <c:pt idx="171">
                  <c:v>-120</c:v>
                </c:pt>
                <c:pt idx="172">
                  <c:v>-120</c:v>
                </c:pt>
                <c:pt idx="173">
                  <c:v>-120</c:v>
                </c:pt>
                <c:pt idx="174">
                  <c:v>-120</c:v>
                </c:pt>
                <c:pt idx="175">
                  <c:v>-120</c:v>
                </c:pt>
                <c:pt idx="176">
                  <c:v>-120</c:v>
                </c:pt>
                <c:pt idx="177">
                  <c:v>-105</c:v>
                </c:pt>
                <c:pt idx="178">
                  <c:v>-105</c:v>
                </c:pt>
                <c:pt idx="179">
                  <c:v>-105</c:v>
                </c:pt>
                <c:pt idx="180">
                  <c:v>-105</c:v>
                </c:pt>
                <c:pt idx="181">
                  <c:v>-105</c:v>
                </c:pt>
                <c:pt idx="182">
                  <c:v>-105</c:v>
                </c:pt>
                <c:pt idx="183">
                  <c:v>-105</c:v>
                </c:pt>
                <c:pt idx="184">
                  <c:v>-105</c:v>
                </c:pt>
                <c:pt idx="185">
                  <c:v>-105</c:v>
                </c:pt>
                <c:pt idx="186">
                  <c:v>-105</c:v>
                </c:pt>
                <c:pt idx="187">
                  <c:v>-105</c:v>
                </c:pt>
                <c:pt idx="188">
                  <c:v>-110</c:v>
                </c:pt>
                <c:pt idx="189">
                  <c:v>-110</c:v>
                </c:pt>
                <c:pt idx="190">
                  <c:v>-110</c:v>
                </c:pt>
                <c:pt idx="191">
                  <c:v>-110</c:v>
                </c:pt>
                <c:pt idx="192">
                  <c:v>-110</c:v>
                </c:pt>
                <c:pt idx="193">
                  <c:v>-110</c:v>
                </c:pt>
                <c:pt idx="194">
                  <c:v>-110</c:v>
                </c:pt>
                <c:pt idx="195">
                  <c:v>-110</c:v>
                </c:pt>
                <c:pt idx="196">
                  <c:v>-110</c:v>
                </c:pt>
                <c:pt idx="197">
                  <c:v>-110</c:v>
                </c:pt>
                <c:pt idx="198">
                  <c:v>-110</c:v>
                </c:pt>
                <c:pt idx="199">
                  <c:v>-110</c:v>
                </c:pt>
                <c:pt idx="200">
                  <c:v>-110</c:v>
                </c:pt>
                <c:pt idx="201">
                  <c:v>-110</c:v>
                </c:pt>
                <c:pt idx="202">
                  <c:v>-110</c:v>
                </c:pt>
                <c:pt idx="203">
                  <c:v>-110</c:v>
                </c:pt>
                <c:pt idx="204">
                  <c:v>-115</c:v>
                </c:pt>
                <c:pt idx="205">
                  <c:v>-115</c:v>
                </c:pt>
                <c:pt idx="206">
                  <c:v>-115</c:v>
                </c:pt>
                <c:pt idx="207">
                  <c:v>-115</c:v>
                </c:pt>
                <c:pt idx="208">
                  <c:v>-115</c:v>
                </c:pt>
                <c:pt idx="209">
                  <c:v>-115</c:v>
                </c:pt>
                <c:pt idx="210">
                  <c:v>-115</c:v>
                </c:pt>
                <c:pt idx="211">
                  <c:v>-115</c:v>
                </c:pt>
                <c:pt idx="212">
                  <c:v>-115</c:v>
                </c:pt>
                <c:pt idx="213">
                  <c:v>-115</c:v>
                </c:pt>
                <c:pt idx="214">
                  <c:v>-115</c:v>
                </c:pt>
                <c:pt idx="215">
                  <c:v>-115</c:v>
                </c:pt>
                <c:pt idx="216">
                  <c:v>-115</c:v>
                </c:pt>
                <c:pt idx="217">
                  <c:v>-115</c:v>
                </c:pt>
                <c:pt idx="218">
                  <c:v>-115</c:v>
                </c:pt>
                <c:pt idx="219">
                  <c:v>-115</c:v>
                </c:pt>
                <c:pt idx="220">
                  <c:v>-115</c:v>
                </c:pt>
                <c:pt idx="221">
                  <c:v>-115</c:v>
                </c:pt>
                <c:pt idx="222">
                  <c:v>-115</c:v>
                </c:pt>
                <c:pt idx="223">
                  <c:v>-115</c:v>
                </c:pt>
                <c:pt idx="224">
                  <c:v>-115</c:v>
                </c:pt>
                <c:pt idx="225">
                  <c:v>-115</c:v>
                </c:pt>
                <c:pt idx="226">
                  <c:v>-115</c:v>
                </c:pt>
                <c:pt idx="227">
                  <c:v>-115</c:v>
                </c:pt>
                <c:pt idx="228">
                  <c:v>-115</c:v>
                </c:pt>
                <c:pt idx="229">
                  <c:v>-115</c:v>
                </c:pt>
                <c:pt idx="230">
                  <c:v>-115</c:v>
                </c:pt>
                <c:pt idx="231">
                  <c:v>-115</c:v>
                </c:pt>
                <c:pt idx="232">
                  <c:v>-115</c:v>
                </c:pt>
                <c:pt idx="233">
                  <c:v>-115</c:v>
                </c:pt>
                <c:pt idx="234">
                  <c:v>-115</c:v>
                </c:pt>
                <c:pt idx="235">
                  <c:v>-115</c:v>
                </c:pt>
                <c:pt idx="236">
                  <c:v>-115</c:v>
                </c:pt>
                <c:pt idx="237">
                  <c:v>-115</c:v>
                </c:pt>
                <c:pt idx="238">
                  <c:v>-115</c:v>
                </c:pt>
                <c:pt idx="239">
                  <c:v>-115</c:v>
                </c:pt>
                <c:pt idx="240">
                  <c:v>-115</c:v>
                </c:pt>
                <c:pt idx="241">
                  <c:v>-105</c:v>
                </c:pt>
                <c:pt idx="242">
                  <c:v>-105</c:v>
                </c:pt>
                <c:pt idx="243">
                  <c:v>-100</c:v>
                </c:pt>
                <c:pt idx="244">
                  <c:v>-100</c:v>
                </c:pt>
                <c:pt idx="245">
                  <c:v>-100</c:v>
                </c:pt>
                <c:pt idx="246">
                  <c:v>-100</c:v>
                </c:pt>
                <c:pt idx="247">
                  <c:v>-100</c:v>
                </c:pt>
                <c:pt idx="248">
                  <c:v>-100</c:v>
                </c:pt>
                <c:pt idx="249">
                  <c:v>-100</c:v>
                </c:pt>
                <c:pt idx="250">
                  <c:v>-100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E4-436B-89F1-07F9F44D7A98}"/>
            </c:ext>
          </c:extLst>
        </c:ser>
        <c:ser>
          <c:idx val="2"/>
          <c:order val="2"/>
          <c:tx>
            <c:v>2017/18</c:v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cat>
            <c:strRef>
              <c:f>Data!$A$172:$A$424</c:f>
              <c:strCache>
                <c:ptCount val="231"/>
                <c:pt idx="0">
                  <c:v>Sep</c:v>
                </c:pt>
                <c:pt idx="21">
                  <c:v>Oct</c:v>
                </c:pt>
                <c:pt idx="43">
                  <c:v>Nov</c:v>
                </c:pt>
                <c:pt idx="63">
                  <c:v>Dec</c:v>
                </c:pt>
                <c:pt idx="85">
                  <c:v>Jan</c:v>
                </c:pt>
                <c:pt idx="104">
                  <c:v>Feb</c:v>
                </c:pt>
                <c:pt idx="124">
                  <c:v>Mar</c:v>
                </c:pt>
                <c:pt idx="146">
                  <c:v>Apr</c:v>
                </c:pt>
                <c:pt idx="167">
                  <c:v>May</c:v>
                </c:pt>
                <c:pt idx="188">
                  <c:v>Jun</c:v>
                </c:pt>
                <c:pt idx="210">
                  <c:v>Jul</c:v>
                </c:pt>
                <c:pt idx="230">
                  <c:v>Aug</c:v>
                </c:pt>
              </c:strCache>
            </c:strRef>
          </c:cat>
          <c:val>
            <c:numRef>
              <c:f>Data!$D$676:$D$927</c:f>
              <c:numCache>
                <c:formatCode>0.0000</c:formatCode>
                <c:ptCount val="252"/>
                <c:pt idx="0">
                  <c:v>-100</c:v>
                </c:pt>
                <c:pt idx="1">
                  <c:v>-100</c:v>
                </c:pt>
                <c:pt idx="2">
                  <c:v>-100</c:v>
                </c:pt>
                <c:pt idx="3">
                  <c:v>-100</c:v>
                </c:pt>
                <c:pt idx="4">
                  <c:v>-100</c:v>
                </c:pt>
                <c:pt idx="5">
                  <c:v>-100</c:v>
                </c:pt>
                <c:pt idx="6">
                  <c:v>-100</c:v>
                </c:pt>
                <c:pt idx="7">
                  <c:v>-100</c:v>
                </c:pt>
                <c:pt idx="8">
                  <c:v>-95</c:v>
                </c:pt>
                <c:pt idx="9">
                  <c:v>-95</c:v>
                </c:pt>
                <c:pt idx="10">
                  <c:v>-95</c:v>
                </c:pt>
                <c:pt idx="11">
                  <c:v>-95</c:v>
                </c:pt>
                <c:pt idx="12">
                  <c:v>-100</c:v>
                </c:pt>
                <c:pt idx="13">
                  <c:v>-105</c:v>
                </c:pt>
                <c:pt idx="14">
                  <c:v>-105</c:v>
                </c:pt>
                <c:pt idx="15">
                  <c:v>-105</c:v>
                </c:pt>
                <c:pt idx="16">
                  <c:v>-105</c:v>
                </c:pt>
                <c:pt idx="17">
                  <c:v>-105</c:v>
                </c:pt>
                <c:pt idx="18">
                  <c:v>-105</c:v>
                </c:pt>
                <c:pt idx="19">
                  <c:v>-105</c:v>
                </c:pt>
                <c:pt idx="20">
                  <c:v>-105</c:v>
                </c:pt>
                <c:pt idx="21">
                  <c:v>-110</c:v>
                </c:pt>
                <c:pt idx="22">
                  <c:v>-110</c:v>
                </c:pt>
                <c:pt idx="23">
                  <c:v>-110</c:v>
                </c:pt>
                <c:pt idx="24">
                  <c:v>-110</c:v>
                </c:pt>
                <c:pt idx="25">
                  <c:v>-110</c:v>
                </c:pt>
                <c:pt idx="26">
                  <c:v>-115</c:v>
                </c:pt>
                <c:pt idx="27">
                  <c:v>-115</c:v>
                </c:pt>
                <c:pt idx="28">
                  <c:v>-115</c:v>
                </c:pt>
                <c:pt idx="29">
                  <c:v>-115</c:v>
                </c:pt>
                <c:pt idx="30">
                  <c:v>-120</c:v>
                </c:pt>
                <c:pt idx="31">
                  <c:v>-120</c:v>
                </c:pt>
                <c:pt idx="32">
                  <c:v>-120</c:v>
                </c:pt>
                <c:pt idx="33">
                  <c:v>-120</c:v>
                </c:pt>
                <c:pt idx="34">
                  <c:v>-120</c:v>
                </c:pt>
                <c:pt idx="35">
                  <c:v>-120</c:v>
                </c:pt>
                <c:pt idx="36">
                  <c:v>-120</c:v>
                </c:pt>
                <c:pt idx="37">
                  <c:v>-125</c:v>
                </c:pt>
                <c:pt idx="38">
                  <c:v>-125</c:v>
                </c:pt>
                <c:pt idx="39">
                  <c:v>-125</c:v>
                </c:pt>
                <c:pt idx="40">
                  <c:v>-125</c:v>
                </c:pt>
                <c:pt idx="41">
                  <c:v>-125</c:v>
                </c:pt>
                <c:pt idx="42">
                  <c:v>-125</c:v>
                </c:pt>
                <c:pt idx="43">
                  <c:v>-120</c:v>
                </c:pt>
                <c:pt idx="44">
                  <c:v>-120</c:v>
                </c:pt>
                <c:pt idx="45">
                  <c:v>-120</c:v>
                </c:pt>
                <c:pt idx="46">
                  <c:v>-120</c:v>
                </c:pt>
                <c:pt idx="47">
                  <c:v>-120</c:v>
                </c:pt>
                <c:pt idx="48">
                  <c:v>-120</c:v>
                </c:pt>
                <c:pt idx="49">
                  <c:v>-120</c:v>
                </c:pt>
                <c:pt idx="50">
                  <c:v>-115</c:v>
                </c:pt>
                <c:pt idx="51">
                  <c:v>-115</c:v>
                </c:pt>
                <c:pt idx="52">
                  <c:v>-115</c:v>
                </c:pt>
                <c:pt idx="53">
                  <c:v>-115</c:v>
                </c:pt>
                <c:pt idx="54">
                  <c:v>-115</c:v>
                </c:pt>
                <c:pt idx="55">
                  <c:v>-110</c:v>
                </c:pt>
                <c:pt idx="56">
                  <c:v>-110</c:v>
                </c:pt>
                <c:pt idx="57">
                  <c:v>-110</c:v>
                </c:pt>
                <c:pt idx="58">
                  <c:v>-110</c:v>
                </c:pt>
                <c:pt idx="59">
                  <c:v>-110</c:v>
                </c:pt>
                <c:pt idx="60">
                  <c:v>-110</c:v>
                </c:pt>
                <c:pt idx="61">
                  <c:v>-110</c:v>
                </c:pt>
                <c:pt idx="62">
                  <c:v>-110</c:v>
                </c:pt>
                <c:pt idx="63">
                  <c:v>-110</c:v>
                </c:pt>
                <c:pt idx="64">
                  <c:v>-110</c:v>
                </c:pt>
                <c:pt idx="65">
                  <c:v>-110</c:v>
                </c:pt>
                <c:pt idx="66">
                  <c:v>-110</c:v>
                </c:pt>
                <c:pt idx="67">
                  <c:v>-110</c:v>
                </c:pt>
                <c:pt idx="68">
                  <c:v>-110</c:v>
                </c:pt>
                <c:pt idx="69">
                  <c:v>-110</c:v>
                </c:pt>
                <c:pt idx="70">
                  <c:v>-110</c:v>
                </c:pt>
                <c:pt idx="71">
                  <c:v>-110</c:v>
                </c:pt>
                <c:pt idx="72">
                  <c:v>-105</c:v>
                </c:pt>
                <c:pt idx="73">
                  <c:v>-105</c:v>
                </c:pt>
                <c:pt idx="74">
                  <c:v>-105</c:v>
                </c:pt>
                <c:pt idx="75">
                  <c:v>-105</c:v>
                </c:pt>
                <c:pt idx="76">
                  <c:v>-105</c:v>
                </c:pt>
                <c:pt idx="77">
                  <c:v>-110</c:v>
                </c:pt>
                <c:pt idx="78">
                  <c:v>-110</c:v>
                </c:pt>
                <c:pt idx="79">
                  <c:v>-110</c:v>
                </c:pt>
                <c:pt idx="80">
                  <c:v>-110</c:v>
                </c:pt>
                <c:pt idx="81">
                  <c:v>-110</c:v>
                </c:pt>
                <c:pt idx="82">
                  <c:v>-105</c:v>
                </c:pt>
                <c:pt idx="83">
                  <c:v>-100</c:v>
                </c:pt>
                <c:pt idx="84">
                  <c:v>-100</c:v>
                </c:pt>
                <c:pt idx="85">
                  <c:v>-100</c:v>
                </c:pt>
                <c:pt idx="86">
                  <c:v>-100</c:v>
                </c:pt>
                <c:pt idx="87">
                  <c:v>-100</c:v>
                </c:pt>
                <c:pt idx="88">
                  <c:v>-100</c:v>
                </c:pt>
                <c:pt idx="89">
                  <c:v>-100</c:v>
                </c:pt>
                <c:pt idx="90">
                  <c:v>-100</c:v>
                </c:pt>
                <c:pt idx="91">
                  <c:v>-100</c:v>
                </c:pt>
                <c:pt idx="92">
                  <c:v>-100</c:v>
                </c:pt>
                <c:pt idx="93">
                  <c:v>-100</c:v>
                </c:pt>
                <c:pt idx="94">
                  <c:v>-100</c:v>
                </c:pt>
                <c:pt idx="95">
                  <c:v>-100</c:v>
                </c:pt>
                <c:pt idx="96">
                  <c:v>-95</c:v>
                </c:pt>
                <c:pt idx="97">
                  <c:v>-95</c:v>
                </c:pt>
                <c:pt idx="98">
                  <c:v>-95</c:v>
                </c:pt>
                <c:pt idx="99">
                  <c:v>-95</c:v>
                </c:pt>
                <c:pt idx="100">
                  <c:v>-100</c:v>
                </c:pt>
                <c:pt idx="101">
                  <c:v>-100</c:v>
                </c:pt>
                <c:pt idx="102">
                  <c:v>-100</c:v>
                </c:pt>
                <c:pt idx="103">
                  <c:v>-100</c:v>
                </c:pt>
                <c:pt idx="104">
                  <c:v>-105</c:v>
                </c:pt>
                <c:pt idx="105">
                  <c:v>-105</c:v>
                </c:pt>
                <c:pt idx="106">
                  <c:v>-105</c:v>
                </c:pt>
                <c:pt idx="107">
                  <c:v>-105</c:v>
                </c:pt>
                <c:pt idx="108">
                  <c:v>-105</c:v>
                </c:pt>
                <c:pt idx="109">
                  <c:v>-105</c:v>
                </c:pt>
                <c:pt idx="110">
                  <c:v>-105</c:v>
                </c:pt>
                <c:pt idx="111">
                  <c:v>-105</c:v>
                </c:pt>
                <c:pt idx="112">
                  <c:v>-105</c:v>
                </c:pt>
                <c:pt idx="113">
                  <c:v>-110</c:v>
                </c:pt>
                <c:pt idx="114">
                  <c:v>-110</c:v>
                </c:pt>
                <c:pt idx="115">
                  <c:v>-110</c:v>
                </c:pt>
                <c:pt idx="116">
                  <c:v>-110</c:v>
                </c:pt>
                <c:pt idx="117">
                  <c:v>-110</c:v>
                </c:pt>
                <c:pt idx="118">
                  <c:v>-115</c:v>
                </c:pt>
                <c:pt idx="119">
                  <c:v>-115</c:v>
                </c:pt>
                <c:pt idx="120">
                  <c:v>-115</c:v>
                </c:pt>
                <c:pt idx="121">
                  <c:v>-115</c:v>
                </c:pt>
                <c:pt idx="122">
                  <c:v>-115</c:v>
                </c:pt>
                <c:pt idx="123">
                  <c:v>-115</c:v>
                </c:pt>
                <c:pt idx="124">
                  <c:v>-115</c:v>
                </c:pt>
                <c:pt idx="125">
                  <c:v>-115</c:v>
                </c:pt>
                <c:pt idx="126">
                  <c:v>-115</c:v>
                </c:pt>
                <c:pt idx="127">
                  <c:v>-110</c:v>
                </c:pt>
                <c:pt idx="128">
                  <c:v>-110</c:v>
                </c:pt>
                <c:pt idx="129">
                  <c:v>-110</c:v>
                </c:pt>
                <c:pt idx="130">
                  <c:v>-110</c:v>
                </c:pt>
                <c:pt idx="131">
                  <c:v>-110</c:v>
                </c:pt>
                <c:pt idx="132">
                  <c:v>-105</c:v>
                </c:pt>
                <c:pt idx="133">
                  <c:v>-105</c:v>
                </c:pt>
                <c:pt idx="134">
                  <c:v>-105</c:v>
                </c:pt>
                <c:pt idx="135">
                  <c:v>-105</c:v>
                </c:pt>
                <c:pt idx="136">
                  <c:v>-105</c:v>
                </c:pt>
                <c:pt idx="137">
                  <c:v>-105</c:v>
                </c:pt>
                <c:pt idx="138">
                  <c:v>-105</c:v>
                </c:pt>
                <c:pt idx="139">
                  <c:v>-105</c:v>
                </c:pt>
                <c:pt idx="140">
                  <c:v>-105</c:v>
                </c:pt>
                <c:pt idx="141">
                  <c:v>-105</c:v>
                </c:pt>
                <c:pt idx="142">
                  <c:v>-105</c:v>
                </c:pt>
                <c:pt idx="143">
                  <c:v>-105</c:v>
                </c:pt>
                <c:pt idx="144">
                  <c:v>-105</c:v>
                </c:pt>
                <c:pt idx="145">
                  <c:v>-105</c:v>
                </c:pt>
                <c:pt idx="146">
                  <c:v>-105</c:v>
                </c:pt>
                <c:pt idx="147">
                  <c:v>-110</c:v>
                </c:pt>
                <c:pt idx="148">
                  <c:v>-110</c:v>
                </c:pt>
                <c:pt idx="149">
                  <c:v>-110</c:v>
                </c:pt>
                <c:pt idx="150">
                  <c:v>-110</c:v>
                </c:pt>
                <c:pt idx="151">
                  <c:v>-110</c:v>
                </c:pt>
                <c:pt idx="152">
                  <c:v>-110</c:v>
                </c:pt>
                <c:pt idx="153">
                  <c:v>-110</c:v>
                </c:pt>
                <c:pt idx="154">
                  <c:v>-110</c:v>
                </c:pt>
                <c:pt idx="155">
                  <c:v>-110</c:v>
                </c:pt>
                <c:pt idx="156">
                  <c:v>-105</c:v>
                </c:pt>
                <c:pt idx="157">
                  <c:v>-105</c:v>
                </c:pt>
                <c:pt idx="158">
                  <c:v>-110</c:v>
                </c:pt>
                <c:pt idx="159">
                  <c:v>-120</c:v>
                </c:pt>
                <c:pt idx="160">
                  <c:v>-110</c:v>
                </c:pt>
                <c:pt idx="161">
                  <c:v>-110</c:v>
                </c:pt>
                <c:pt idx="162">
                  <c:v>-110</c:v>
                </c:pt>
                <c:pt idx="163">
                  <c:v>-110</c:v>
                </c:pt>
                <c:pt idx="164">
                  <c:v>-110</c:v>
                </c:pt>
                <c:pt idx="165">
                  <c:v>-110</c:v>
                </c:pt>
                <c:pt idx="166">
                  <c:v>-110</c:v>
                </c:pt>
                <c:pt idx="167">
                  <c:v>-110</c:v>
                </c:pt>
                <c:pt idx="168">
                  <c:v>-110</c:v>
                </c:pt>
                <c:pt idx="169">
                  <c:v>-110</c:v>
                </c:pt>
                <c:pt idx="170">
                  <c:v>-110</c:v>
                </c:pt>
                <c:pt idx="171">
                  <c:v>-110</c:v>
                </c:pt>
                <c:pt idx="172">
                  <c:v>-110</c:v>
                </c:pt>
                <c:pt idx="173">
                  <c:v>-110</c:v>
                </c:pt>
                <c:pt idx="174">
                  <c:v>-110</c:v>
                </c:pt>
                <c:pt idx="175">
                  <c:v>-110</c:v>
                </c:pt>
                <c:pt idx="176">
                  <c:v>-110</c:v>
                </c:pt>
                <c:pt idx="177">
                  <c:v>-110</c:v>
                </c:pt>
                <c:pt idx="178">
                  <c:v>-110</c:v>
                </c:pt>
                <c:pt idx="179">
                  <c:v>-110</c:v>
                </c:pt>
                <c:pt idx="180">
                  <c:v>-110</c:v>
                </c:pt>
                <c:pt idx="181">
                  <c:v>-105</c:v>
                </c:pt>
                <c:pt idx="182">
                  <c:v>-105</c:v>
                </c:pt>
                <c:pt idx="183">
                  <c:v>-105</c:v>
                </c:pt>
                <c:pt idx="184">
                  <c:v>-105</c:v>
                </c:pt>
                <c:pt idx="185">
                  <c:v>-105</c:v>
                </c:pt>
                <c:pt idx="186">
                  <c:v>-105</c:v>
                </c:pt>
                <c:pt idx="187">
                  <c:v>-105</c:v>
                </c:pt>
                <c:pt idx="188">
                  <c:v>-105</c:v>
                </c:pt>
                <c:pt idx="189">
                  <c:v>-105</c:v>
                </c:pt>
                <c:pt idx="190">
                  <c:v>-105</c:v>
                </c:pt>
                <c:pt idx="191">
                  <c:v>-105</c:v>
                </c:pt>
                <c:pt idx="192">
                  <c:v>-105</c:v>
                </c:pt>
                <c:pt idx="193">
                  <c:v>-105</c:v>
                </c:pt>
                <c:pt idx="194">
                  <c:v>-105</c:v>
                </c:pt>
                <c:pt idx="195">
                  <c:v>-105</c:v>
                </c:pt>
                <c:pt idx="196">
                  <c:v>-95</c:v>
                </c:pt>
                <c:pt idx="197">
                  <c:v>-95</c:v>
                </c:pt>
                <c:pt idx="198">
                  <c:v>-95</c:v>
                </c:pt>
                <c:pt idx="199">
                  <c:v>-95</c:v>
                </c:pt>
                <c:pt idx="200">
                  <c:v>-95</c:v>
                </c:pt>
                <c:pt idx="201">
                  <c:v>-95</c:v>
                </c:pt>
                <c:pt idx="202">
                  <c:v>-95</c:v>
                </c:pt>
                <c:pt idx="203">
                  <c:v>-95</c:v>
                </c:pt>
                <c:pt idx="204">
                  <c:v>-105</c:v>
                </c:pt>
                <c:pt idx="205">
                  <c:v>-105</c:v>
                </c:pt>
                <c:pt idx="206">
                  <c:v>-105</c:v>
                </c:pt>
                <c:pt idx="207">
                  <c:v>-105</c:v>
                </c:pt>
                <c:pt idx="208">
                  <c:v>-105</c:v>
                </c:pt>
                <c:pt idx="209">
                  <c:v>-105</c:v>
                </c:pt>
                <c:pt idx="210">
                  <c:v>-100</c:v>
                </c:pt>
                <c:pt idx="211">
                  <c:v>-100</c:v>
                </c:pt>
                <c:pt idx="212">
                  <c:v>-100</c:v>
                </c:pt>
                <c:pt idx="213">
                  <c:v>-100</c:v>
                </c:pt>
                <c:pt idx="214">
                  <c:v>-100</c:v>
                </c:pt>
                <c:pt idx="215">
                  <c:v>-100</c:v>
                </c:pt>
                <c:pt idx="216">
                  <c:v>-100</c:v>
                </c:pt>
                <c:pt idx="217">
                  <c:v>-110</c:v>
                </c:pt>
                <c:pt idx="218">
                  <c:v>-110</c:v>
                </c:pt>
                <c:pt idx="219">
                  <c:v>-110</c:v>
                </c:pt>
                <c:pt idx="220">
                  <c:v>-115</c:v>
                </c:pt>
                <c:pt idx="221">
                  <c:v>-115</c:v>
                </c:pt>
                <c:pt idx="222">
                  <c:v>-115</c:v>
                </c:pt>
                <c:pt idx="223">
                  <c:v>-115</c:v>
                </c:pt>
                <c:pt idx="224">
                  <c:v>-115</c:v>
                </c:pt>
                <c:pt idx="225">
                  <c:v>-115</c:v>
                </c:pt>
                <c:pt idx="226">
                  <c:v>-135</c:v>
                </c:pt>
                <c:pt idx="227">
                  <c:v>-150</c:v>
                </c:pt>
                <c:pt idx="228">
                  <c:v>-150</c:v>
                </c:pt>
                <c:pt idx="229">
                  <c:v>-155</c:v>
                </c:pt>
                <c:pt idx="230">
                  <c:v>-155</c:v>
                </c:pt>
                <c:pt idx="231">
                  <c:v>-155</c:v>
                </c:pt>
                <c:pt idx="232">
                  <c:v>-155</c:v>
                </c:pt>
                <c:pt idx="233">
                  <c:v>-155</c:v>
                </c:pt>
                <c:pt idx="234">
                  <c:v>-155</c:v>
                </c:pt>
                <c:pt idx="235">
                  <c:v>-155</c:v>
                </c:pt>
                <c:pt idx="236">
                  <c:v>-155</c:v>
                </c:pt>
                <c:pt idx="237">
                  <c:v>-155</c:v>
                </c:pt>
                <c:pt idx="238">
                  <c:v>-155</c:v>
                </c:pt>
                <c:pt idx="239">
                  <c:v>-155</c:v>
                </c:pt>
                <c:pt idx="240">
                  <c:v>-155</c:v>
                </c:pt>
                <c:pt idx="241">
                  <c:v>-155</c:v>
                </c:pt>
                <c:pt idx="242">
                  <c:v>-155</c:v>
                </c:pt>
                <c:pt idx="243">
                  <c:v>-155</c:v>
                </c:pt>
                <c:pt idx="244">
                  <c:v>-155</c:v>
                </c:pt>
                <c:pt idx="245">
                  <c:v>-160</c:v>
                </c:pt>
                <c:pt idx="246">
                  <c:v>-160</c:v>
                </c:pt>
                <c:pt idx="247">
                  <c:v>-160</c:v>
                </c:pt>
                <c:pt idx="248">
                  <c:v>-170</c:v>
                </c:pt>
                <c:pt idx="249">
                  <c:v>-170</c:v>
                </c:pt>
                <c:pt idx="250">
                  <c:v>-170</c:v>
                </c:pt>
                <c:pt idx="251">
                  <c:v>-170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E4-436B-89F1-07F9F44D7A98}"/>
            </c:ext>
          </c:extLst>
        </c:ser>
        <c:ser>
          <c:idx val="3"/>
          <c:order val="3"/>
          <c:tx>
            <c:v>2018/19</c:v>
          </c:tx>
          <c:spPr>
            <a:ln w="28575" cap="rnd">
              <a:solidFill>
                <a:srgbClr val="3333CC"/>
              </a:solidFill>
              <a:round/>
            </a:ln>
            <a:effectLst/>
          </c:spPr>
          <c:marker>
            <c:symbol val="none"/>
          </c:marker>
          <c:cat>
            <c:strRef>
              <c:f>Data!$A$172:$A$424</c:f>
              <c:strCache>
                <c:ptCount val="231"/>
                <c:pt idx="0">
                  <c:v>Sep</c:v>
                </c:pt>
                <c:pt idx="21">
                  <c:v>Oct</c:v>
                </c:pt>
                <c:pt idx="43">
                  <c:v>Nov</c:v>
                </c:pt>
                <c:pt idx="63">
                  <c:v>Dec</c:v>
                </c:pt>
                <c:pt idx="85">
                  <c:v>Jan</c:v>
                </c:pt>
                <c:pt idx="104">
                  <c:v>Feb</c:v>
                </c:pt>
                <c:pt idx="124">
                  <c:v>Mar</c:v>
                </c:pt>
                <c:pt idx="146">
                  <c:v>Apr</c:v>
                </c:pt>
                <c:pt idx="167">
                  <c:v>May</c:v>
                </c:pt>
                <c:pt idx="188">
                  <c:v>Jun</c:v>
                </c:pt>
                <c:pt idx="210">
                  <c:v>Jul</c:v>
                </c:pt>
                <c:pt idx="230">
                  <c:v>Aug</c:v>
                </c:pt>
              </c:strCache>
            </c:strRef>
          </c:cat>
          <c:val>
            <c:numRef>
              <c:f>Data!$D$928:$D$1178</c:f>
              <c:numCache>
                <c:formatCode>0.0000</c:formatCode>
                <c:ptCount val="251"/>
                <c:pt idx="0">
                  <c:v>-170</c:v>
                </c:pt>
                <c:pt idx="1">
                  <c:v>-170</c:v>
                </c:pt>
                <c:pt idx="2">
                  <c:v>-170</c:v>
                </c:pt>
                <c:pt idx="3">
                  <c:v>-170</c:v>
                </c:pt>
                <c:pt idx="4">
                  <c:v>-170</c:v>
                </c:pt>
                <c:pt idx="5">
                  <c:v>-170</c:v>
                </c:pt>
                <c:pt idx="6">
                  <c:v>-170</c:v>
                </c:pt>
                <c:pt idx="7">
                  <c:v>-170</c:v>
                </c:pt>
                <c:pt idx="8">
                  <c:v>-170</c:v>
                </c:pt>
                <c:pt idx="9">
                  <c:v>-170</c:v>
                </c:pt>
                <c:pt idx="10">
                  <c:v>-170</c:v>
                </c:pt>
                <c:pt idx="11">
                  <c:v>-170</c:v>
                </c:pt>
                <c:pt idx="12">
                  <c:v>-170</c:v>
                </c:pt>
                <c:pt idx="13">
                  <c:v>-170</c:v>
                </c:pt>
                <c:pt idx="14">
                  <c:v>-170</c:v>
                </c:pt>
                <c:pt idx="15">
                  <c:v>-170</c:v>
                </c:pt>
                <c:pt idx="16">
                  <c:v>-170</c:v>
                </c:pt>
                <c:pt idx="17">
                  <c:v>-170</c:v>
                </c:pt>
                <c:pt idx="18">
                  <c:v>-170</c:v>
                </c:pt>
                <c:pt idx="19">
                  <c:v>-170</c:v>
                </c:pt>
                <c:pt idx="20">
                  <c:v>-170</c:v>
                </c:pt>
                <c:pt idx="21">
                  <c:v>-170</c:v>
                </c:pt>
                <c:pt idx="22">
                  <c:v>-160</c:v>
                </c:pt>
                <c:pt idx="23">
                  <c:v>-160</c:v>
                </c:pt>
                <c:pt idx="24">
                  <c:v>-160</c:v>
                </c:pt>
                <c:pt idx="25">
                  <c:v>-160</c:v>
                </c:pt>
                <c:pt idx="26">
                  <c:v>-160</c:v>
                </c:pt>
                <c:pt idx="27">
                  <c:v>-160</c:v>
                </c:pt>
                <c:pt idx="28">
                  <c:v>-150</c:v>
                </c:pt>
                <c:pt idx="29">
                  <c:v>-150</c:v>
                </c:pt>
                <c:pt idx="30">
                  <c:v>-150</c:v>
                </c:pt>
                <c:pt idx="31">
                  <c:v>-150</c:v>
                </c:pt>
                <c:pt idx="32">
                  <c:v>-150</c:v>
                </c:pt>
                <c:pt idx="33">
                  <c:v>-150</c:v>
                </c:pt>
                <c:pt idx="34">
                  <c:v>-150</c:v>
                </c:pt>
                <c:pt idx="35">
                  <c:v>-150</c:v>
                </c:pt>
                <c:pt idx="36">
                  <c:v>-165</c:v>
                </c:pt>
                <c:pt idx="37">
                  <c:v>-165</c:v>
                </c:pt>
                <c:pt idx="38">
                  <c:v>-165</c:v>
                </c:pt>
                <c:pt idx="39">
                  <c:v>-165</c:v>
                </c:pt>
                <c:pt idx="40">
                  <c:v>-165</c:v>
                </c:pt>
                <c:pt idx="41">
                  <c:v>-165</c:v>
                </c:pt>
                <c:pt idx="42">
                  <c:v>-155</c:v>
                </c:pt>
                <c:pt idx="43">
                  <c:v>-155</c:v>
                </c:pt>
                <c:pt idx="44">
                  <c:v>-155</c:v>
                </c:pt>
                <c:pt idx="45">
                  <c:v>-155</c:v>
                </c:pt>
                <c:pt idx="46">
                  <c:v>-155</c:v>
                </c:pt>
                <c:pt idx="47">
                  <c:v>-155</c:v>
                </c:pt>
                <c:pt idx="48">
                  <c:v>-155</c:v>
                </c:pt>
                <c:pt idx="49">
                  <c:v>-150</c:v>
                </c:pt>
                <c:pt idx="50">
                  <c:v>-150</c:v>
                </c:pt>
                <c:pt idx="51">
                  <c:v>-150</c:v>
                </c:pt>
                <c:pt idx="52">
                  <c:v>-145</c:v>
                </c:pt>
                <c:pt idx="53">
                  <c:v>-145</c:v>
                </c:pt>
                <c:pt idx="54">
                  <c:v>-145</c:v>
                </c:pt>
                <c:pt idx="55">
                  <c:v>-140</c:v>
                </c:pt>
                <c:pt idx="56">
                  <c:v>-140</c:v>
                </c:pt>
                <c:pt idx="57">
                  <c:v>-140</c:v>
                </c:pt>
                <c:pt idx="58">
                  <c:v>-140</c:v>
                </c:pt>
                <c:pt idx="59">
                  <c:v>-140</c:v>
                </c:pt>
                <c:pt idx="60">
                  <c:v>-140</c:v>
                </c:pt>
                <c:pt idx="61">
                  <c:v>-140</c:v>
                </c:pt>
                <c:pt idx="62">
                  <c:v>-140</c:v>
                </c:pt>
                <c:pt idx="63">
                  <c:v>-140</c:v>
                </c:pt>
                <c:pt idx="64">
                  <c:v>-140</c:v>
                </c:pt>
                <c:pt idx="65">
                  <c:v>-140</c:v>
                </c:pt>
                <c:pt idx="66">
                  <c:v>-140</c:v>
                </c:pt>
                <c:pt idx="67">
                  <c:v>-140</c:v>
                </c:pt>
                <c:pt idx="68">
                  <c:v>-140</c:v>
                </c:pt>
                <c:pt idx="69">
                  <c:v>-140</c:v>
                </c:pt>
                <c:pt idx="70">
                  <c:v>-130</c:v>
                </c:pt>
                <c:pt idx="71">
                  <c:v>-130</c:v>
                </c:pt>
                <c:pt idx="72">
                  <c:v>-130</c:v>
                </c:pt>
                <c:pt idx="73">
                  <c:v>-130</c:v>
                </c:pt>
                <c:pt idx="74">
                  <c:v>-125</c:v>
                </c:pt>
                <c:pt idx="75">
                  <c:v>-125</c:v>
                </c:pt>
                <c:pt idx="76">
                  <c:v>-125</c:v>
                </c:pt>
                <c:pt idx="77">
                  <c:v>-135</c:v>
                </c:pt>
                <c:pt idx="78">
                  <c:v>-135</c:v>
                </c:pt>
                <c:pt idx="79">
                  <c:v>-135</c:v>
                </c:pt>
                <c:pt idx="80">
                  <c:v>-135</c:v>
                </c:pt>
                <c:pt idx="81">
                  <c:v>-135</c:v>
                </c:pt>
                <c:pt idx="82">
                  <c:v>-135</c:v>
                </c:pt>
                <c:pt idx="83">
                  <c:v>-125</c:v>
                </c:pt>
                <c:pt idx="84">
                  <c:v>-125</c:v>
                </c:pt>
                <c:pt idx="85">
                  <c:v>-125</c:v>
                </c:pt>
                <c:pt idx="86">
                  <c:v>-125</c:v>
                </c:pt>
                <c:pt idx="87">
                  <c:v>-125</c:v>
                </c:pt>
                <c:pt idx="88">
                  <c:v>-125</c:v>
                </c:pt>
                <c:pt idx="89">
                  <c:v>-125</c:v>
                </c:pt>
                <c:pt idx="90">
                  <c:v>-125</c:v>
                </c:pt>
                <c:pt idx="91">
                  <c:v>-125</c:v>
                </c:pt>
                <c:pt idx="92">
                  <c:v>-125</c:v>
                </c:pt>
                <c:pt idx="93">
                  <c:v>-125</c:v>
                </c:pt>
                <c:pt idx="94">
                  <c:v>-125</c:v>
                </c:pt>
                <c:pt idx="95">
                  <c:v>-125</c:v>
                </c:pt>
                <c:pt idx="96">
                  <c:v>-125</c:v>
                </c:pt>
                <c:pt idx="97">
                  <c:v>-125</c:v>
                </c:pt>
                <c:pt idx="98">
                  <c:v>-125</c:v>
                </c:pt>
                <c:pt idx="99">
                  <c:v>-130</c:v>
                </c:pt>
                <c:pt idx="100">
                  <c:v>-130</c:v>
                </c:pt>
                <c:pt idx="101">
                  <c:v>-130</c:v>
                </c:pt>
                <c:pt idx="102">
                  <c:v>-130</c:v>
                </c:pt>
                <c:pt idx="103">
                  <c:v>-130</c:v>
                </c:pt>
                <c:pt idx="104">
                  <c:v>-130</c:v>
                </c:pt>
                <c:pt idx="105">
                  <c:v>-125</c:v>
                </c:pt>
                <c:pt idx="106">
                  <c:v>-125</c:v>
                </c:pt>
                <c:pt idx="107">
                  <c:v>-125</c:v>
                </c:pt>
                <c:pt idx="108">
                  <c:v>-125</c:v>
                </c:pt>
                <c:pt idx="109">
                  <c:v>-125</c:v>
                </c:pt>
                <c:pt idx="110">
                  <c:v>-125</c:v>
                </c:pt>
                <c:pt idx="111">
                  <c:v>-125</c:v>
                </c:pt>
                <c:pt idx="112">
                  <c:v>-125</c:v>
                </c:pt>
                <c:pt idx="113">
                  <c:v>-125</c:v>
                </c:pt>
                <c:pt idx="114">
                  <c:v>-125</c:v>
                </c:pt>
                <c:pt idx="115">
                  <c:v>-125</c:v>
                </c:pt>
                <c:pt idx="116">
                  <c:v>-125</c:v>
                </c:pt>
                <c:pt idx="117">
                  <c:v>-125</c:v>
                </c:pt>
                <c:pt idx="118">
                  <c:v>-125</c:v>
                </c:pt>
                <c:pt idx="119">
                  <c:v>-135</c:v>
                </c:pt>
                <c:pt idx="120">
                  <c:v>-135</c:v>
                </c:pt>
                <c:pt idx="121">
                  <c:v>-130</c:v>
                </c:pt>
                <c:pt idx="122">
                  <c:v>-130</c:v>
                </c:pt>
                <c:pt idx="123">
                  <c:v>-130</c:v>
                </c:pt>
                <c:pt idx="124">
                  <c:v>-130</c:v>
                </c:pt>
                <c:pt idx="125">
                  <c:v>-130</c:v>
                </c:pt>
                <c:pt idx="126">
                  <c:v>-130</c:v>
                </c:pt>
                <c:pt idx="127">
                  <c:v>-130</c:v>
                </c:pt>
                <c:pt idx="128">
                  <c:v>-125</c:v>
                </c:pt>
                <c:pt idx="129">
                  <c:v>-125</c:v>
                </c:pt>
                <c:pt idx="130">
                  <c:v>-125</c:v>
                </c:pt>
                <c:pt idx="131">
                  <c:v>-125</c:v>
                </c:pt>
                <c:pt idx="132">
                  <c:v>-125</c:v>
                </c:pt>
                <c:pt idx="133">
                  <c:v>-125</c:v>
                </c:pt>
                <c:pt idx="134">
                  <c:v>-125</c:v>
                </c:pt>
                <c:pt idx="135">
                  <c:v>-125</c:v>
                </c:pt>
                <c:pt idx="136">
                  <c:v>-125</c:v>
                </c:pt>
                <c:pt idx="137">
                  <c:v>-125</c:v>
                </c:pt>
                <c:pt idx="138">
                  <c:v>-125</c:v>
                </c:pt>
                <c:pt idx="139">
                  <c:v>-125</c:v>
                </c:pt>
                <c:pt idx="140">
                  <c:v>-125</c:v>
                </c:pt>
                <c:pt idx="141">
                  <c:v>-125</c:v>
                </c:pt>
                <c:pt idx="142">
                  <c:v>-125</c:v>
                </c:pt>
                <c:pt idx="143">
                  <c:v>-120</c:v>
                </c:pt>
                <c:pt idx="144">
                  <c:v>-120</c:v>
                </c:pt>
                <c:pt idx="145">
                  <c:v>-120</c:v>
                </c:pt>
                <c:pt idx="146">
                  <c:v>-120</c:v>
                </c:pt>
                <c:pt idx="147">
                  <c:v>-120</c:v>
                </c:pt>
                <c:pt idx="148">
                  <c:v>-120</c:v>
                </c:pt>
                <c:pt idx="149">
                  <c:v>-120</c:v>
                </c:pt>
                <c:pt idx="150">
                  <c:v>-120</c:v>
                </c:pt>
                <c:pt idx="151">
                  <c:v>-120</c:v>
                </c:pt>
                <c:pt idx="152">
                  <c:v>-120</c:v>
                </c:pt>
                <c:pt idx="153">
                  <c:v>-120</c:v>
                </c:pt>
                <c:pt idx="154">
                  <c:v>-120</c:v>
                </c:pt>
                <c:pt idx="155">
                  <c:v>-120</c:v>
                </c:pt>
                <c:pt idx="156">
                  <c:v>-120</c:v>
                </c:pt>
                <c:pt idx="157">
                  <c:v>-120</c:v>
                </c:pt>
                <c:pt idx="158">
                  <c:v>-120</c:v>
                </c:pt>
                <c:pt idx="159">
                  <c:v>-120</c:v>
                </c:pt>
                <c:pt idx="160">
                  <c:v>-125</c:v>
                </c:pt>
                <c:pt idx="161">
                  <c:v>-125</c:v>
                </c:pt>
                <c:pt idx="162">
                  <c:v>-125</c:v>
                </c:pt>
                <c:pt idx="163">
                  <c:v>-125</c:v>
                </c:pt>
                <c:pt idx="164">
                  <c:v>-125</c:v>
                </c:pt>
                <c:pt idx="165">
                  <c:v>-125</c:v>
                </c:pt>
                <c:pt idx="166">
                  <c:v>-125</c:v>
                </c:pt>
                <c:pt idx="167">
                  <c:v>-125</c:v>
                </c:pt>
                <c:pt idx="168">
                  <c:v>-125</c:v>
                </c:pt>
                <c:pt idx="169">
                  <c:v>-125</c:v>
                </c:pt>
                <c:pt idx="170">
                  <c:v>-125</c:v>
                </c:pt>
                <c:pt idx="171">
                  <c:v>-125</c:v>
                </c:pt>
                <c:pt idx="172">
                  <c:v>-125</c:v>
                </c:pt>
                <c:pt idx="173">
                  <c:v>-125</c:v>
                </c:pt>
                <c:pt idx="174">
                  <c:v>-125</c:v>
                </c:pt>
                <c:pt idx="175">
                  <c:v>-125</c:v>
                </c:pt>
                <c:pt idx="176">
                  <c:v>-125</c:v>
                </c:pt>
                <c:pt idx="177">
                  <c:v>-125</c:v>
                </c:pt>
                <c:pt idx="178">
                  <c:v>-125</c:v>
                </c:pt>
                <c:pt idx="179">
                  <c:v>-125</c:v>
                </c:pt>
                <c:pt idx="180">
                  <c:v>-125</c:v>
                </c:pt>
                <c:pt idx="181">
                  <c:v>-125</c:v>
                </c:pt>
                <c:pt idx="182">
                  <c:v>-125</c:v>
                </c:pt>
                <c:pt idx="183">
                  <c:v>-125</c:v>
                </c:pt>
                <c:pt idx="184">
                  <c:v>-125</c:v>
                </c:pt>
                <c:pt idx="185">
                  <c:v>-125</c:v>
                </c:pt>
                <c:pt idx="186">
                  <c:v>-125</c:v>
                </c:pt>
                <c:pt idx="187">
                  <c:v>-125</c:v>
                </c:pt>
                <c:pt idx="188">
                  <c:v>-125</c:v>
                </c:pt>
                <c:pt idx="189">
                  <c:v>-125</c:v>
                </c:pt>
                <c:pt idx="190">
                  <c:v>-125</c:v>
                </c:pt>
                <c:pt idx="191">
                  <c:v>-125</c:v>
                </c:pt>
                <c:pt idx="192">
                  <c:v>-125</c:v>
                </c:pt>
                <c:pt idx="193">
                  <c:v>-125</c:v>
                </c:pt>
                <c:pt idx="194">
                  <c:v>-125</c:v>
                </c:pt>
                <c:pt idx="195">
                  <c:v>-125</c:v>
                </c:pt>
                <c:pt idx="196">
                  <c:v>-125</c:v>
                </c:pt>
                <c:pt idx="197">
                  <c:v>-125</c:v>
                </c:pt>
                <c:pt idx="198">
                  <c:v>-125</c:v>
                </c:pt>
                <c:pt idx="199">
                  <c:v>-125</c:v>
                </c:pt>
                <c:pt idx="200">
                  <c:v>-125</c:v>
                </c:pt>
                <c:pt idx="201">
                  <c:v>-125</c:v>
                </c:pt>
                <c:pt idx="202">
                  <c:v>-130</c:v>
                </c:pt>
                <c:pt idx="203">
                  <c:v>-130</c:v>
                </c:pt>
                <c:pt idx="204">
                  <c:v>-130</c:v>
                </c:pt>
                <c:pt idx="205">
                  <c:v>-130</c:v>
                </c:pt>
                <c:pt idx="206">
                  <c:v>-125</c:v>
                </c:pt>
                <c:pt idx="207">
                  <c:v>-125</c:v>
                </c:pt>
                <c:pt idx="208">
                  <c:v>-125</c:v>
                </c:pt>
                <c:pt idx="209">
                  <c:v>-125</c:v>
                </c:pt>
                <c:pt idx="210">
                  <c:v>-125</c:v>
                </c:pt>
                <c:pt idx="211">
                  <c:v>-125</c:v>
                </c:pt>
                <c:pt idx="212">
                  <c:v>-125</c:v>
                </c:pt>
                <c:pt idx="213">
                  <c:v>-125</c:v>
                </c:pt>
                <c:pt idx="214">
                  <c:v>-125</c:v>
                </c:pt>
                <c:pt idx="215">
                  <c:v>-125</c:v>
                </c:pt>
                <c:pt idx="216">
                  <c:v>-125</c:v>
                </c:pt>
                <c:pt idx="217">
                  <c:v>-115</c:v>
                </c:pt>
                <c:pt idx="218">
                  <c:v>-115</c:v>
                </c:pt>
                <c:pt idx="219">
                  <c:v>-115</c:v>
                </c:pt>
                <c:pt idx="220">
                  <c:v>-115</c:v>
                </c:pt>
                <c:pt idx="221">
                  <c:v>-115</c:v>
                </c:pt>
                <c:pt idx="222">
                  <c:v>-115</c:v>
                </c:pt>
                <c:pt idx="223">
                  <c:v>-115</c:v>
                </c:pt>
                <c:pt idx="224">
                  <c:v>-130</c:v>
                </c:pt>
                <c:pt idx="225">
                  <c:v>-130</c:v>
                </c:pt>
                <c:pt idx="226">
                  <c:v>-130</c:v>
                </c:pt>
                <c:pt idx="227">
                  <c:v>-130</c:v>
                </c:pt>
                <c:pt idx="228">
                  <c:v>-130</c:v>
                </c:pt>
                <c:pt idx="229">
                  <c:v>-130</c:v>
                </c:pt>
                <c:pt idx="230">
                  <c:v>-130</c:v>
                </c:pt>
                <c:pt idx="231">
                  <c:v>-130</c:v>
                </c:pt>
                <c:pt idx="232">
                  <c:v>-130</c:v>
                </c:pt>
                <c:pt idx="233">
                  <c:v>-135</c:v>
                </c:pt>
                <c:pt idx="234">
                  <c:v>-135</c:v>
                </c:pt>
                <c:pt idx="235">
                  <c:v>-135</c:v>
                </c:pt>
                <c:pt idx="236">
                  <c:v>-135</c:v>
                </c:pt>
                <c:pt idx="237">
                  <c:v>-135</c:v>
                </c:pt>
                <c:pt idx="238">
                  <c:v>-135</c:v>
                </c:pt>
                <c:pt idx="239">
                  <c:v>-135</c:v>
                </c:pt>
                <c:pt idx="240">
                  <c:v>-135</c:v>
                </c:pt>
                <c:pt idx="241">
                  <c:v>-135</c:v>
                </c:pt>
                <c:pt idx="242">
                  <c:v>-135</c:v>
                </c:pt>
                <c:pt idx="243">
                  <c:v>-135</c:v>
                </c:pt>
                <c:pt idx="244">
                  <c:v>-135</c:v>
                </c:pt>
                <c:pt idx="245">
                  <c:v>-135</c:v>
                </c:pt>
                <c:pt idx="246">
                  <c:v>-135</c:v>
                </c:pt>
                <c:pt idx="247">
                  <c:v>-135</c:v>
                </c:pt>
                <c:pt idx="248">
                  <c:v>-135</c:v>
                </c:pt>
                <c:pt idx="249">
                  <c:v>-135</c:v>
                </c:pt>
                <c:pt idx="250">
                  <c:v>-135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9E4-436B-89F1-07F9F44D7A98}"/>
            </c:ext>
          </c:extLst>
        </c:ser>
        <c:ser>
          <c:idx val="4"/>
          <c:order val="4"/>
          <c:tx>
            <c:v>2019/20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Data!$A$172:$A$424</c:f>
              <c:strCache>
                <c:ptCount val="231"/>
                <c:pt idx="0">
                  <c:v>Sep</c:v>
                </c:pt>
                <c:pt idx="21">
                  <c:v>Oct</c:v>
                </c:pt>
                <c:pt idx="43">
                  <c:v>Nov</c:v>
                </c:pt>
                <c:pt idx="63">
                  <c:v>Dec</c:v>
                </c:pt>
                <c:pt idx="85">
                  <c:v>Jan</c:v>
                </c:pt>
                <c:pt idx="104">
                  <c:v>Feb</c:v>
                </c:pt>
                <c:pt idx="124">
                  <c:v>Mar</c:v>
                </c:pt>
                <c:pt idx="146">
                  <c:v>Apr</c:v>
                </c:pt>
                <c:pt idx="167">
                  <c:v>May</c:v>
                </c:pt>
                <c:pt idx="188">
                  <c:v>Jun</c:v>
                </c:pt>
                <c:pt idx="210">
                  <c:v>Jul</c:v>
                </c:pt>
                <c:pt idx="230">
                  <c:v>Aug</c:v>
                </c:pt>
              </c:strCache>
            </c:strRef>
          </c:cat>
          <c:val>
            <c:numRef>
              <c:f>Data!$D$1179:$D$1335</c:f>
              <c:numCache>
                <c:formatCode>0.0000</c:formatCode>
                <c:ptCount val="157"/>
                <c:pt idx="0">
                  <c:v>-135</c:v>
                </c:pt>
                <c:pt idx="1">
                  <c:v>-135</c:v>
                </c:pt>
                <c:pt idx="2">
                  <c:v>-135</c:v>
                </c:pt>
                <c:pt idx="3">
                  <c:v>-140</c:v>
                </c:pt>
                <c:pt idx="4">
                  <c:v>-140</c:v>
                </c:pt>
                <c:pt idx="5">
                  <c:v>-140</c:v>
                </c:pt>
                <c:pt idx="6">
                  <c:v>-140</c:v>
                </c:pt>
                <c:pt idx="7">
                  <c:v>-140</c:v>
                </c:pt>
                <c:pt idx="8">
                  <c:v>-140</c:v>
                </c:pt>
                <c:pt idx="9">
                  <c:v>-140</c:v>
                </c:pt>
                <c:pt idx="10">
                  <c:v>-140</c:v>
                </c:pt>
                <c:pt idx="11">
                  <c:v>-140</c:v>
                </c:pt>
                <c:pt idx="12">
                  <c:v>-140</c:v>
                </c:pt>
                <c:pt idx="13">
                  <c:v>-140</c:v>
                </c:pt>
                <c:pt idx="14">
                  <c:v>-140</c:v>
                </c:pt>
                <c:pt idx="15">
                  <c:v>-135</c:v>
                </c:pt>
                <c:pt idx="16">
                  <c:v>-130</c:v>
                </c:pt>
                <c:pt idx="17">
                  <c:v>-130</c:v>
                </c:pt>
                <c:pt idx="18">
                  <c:v>-130</c:v>
                </c:pt>
                <c:pt idx="19">
                  <c:v>-130</c:v>
                </c:pt>
                <c:pt idx="20">
                  <c:v>-130</c:v>
                </c:pt>
                <c:pt idx="21">
                  <c:v>-120</c:v>
                </c:pt>
                <c:pt idx="22">
                  <c:v>-120</c:v>
                </c:pt>
                <c:pt idx="23">
                  <c:v>-120</c:v>
                </c:pt>
                <c:pt idx="24">
                  <c:v>-120</c:v>
                </c:pt>
                <c:pt idx="25">
                  <c:v>-120</c:v>
                </c:pt>
                <c:pt idx="26">
                  <c:v>-120</c:v>
                </c:pt>
                <c:pt idx="27">
                  <c:v>-120</c:v>
                </c:pt>
                <c:pt idx="28">
                  <c:v>-120</c:v>
                </c:pt>
                <c:pt idx="29">
                  <c:v>-120</c:v>
                </c:pt>
                <c:pt idx="30">
                  <c:v>-120</c:v>
                </c:pt>
                <c:pt idx="31">
                  <c:v>-115</c:v>
                </c:pt>
                <c:pt idx="32">
                  <c:v>-115</c:v>
                </c:pt>
                <c:pt idx="33">
                  <c:v>-115</c:v>
                </c:pt>
                <c:pt idx="34">
                  <c:v>-115</c:v>
                </c:pt>
                <c:pt idx="35">
                  <c:v>-115</c:v>
                </c:pt>
                <c:pt idx="36">
                  <c:v>-110</c:v>
                </c:pt>
                <c:pt idx="37">
                  <c:v>-125</c:v>
                </c:pt>
                <c:pt idx="38">
                  <c:v>-115</c:v>
                </c:pt>
                <c:pt idx="39">
                  <c:v>-115</c:v>
                </c:pt>
                <c:pt idx="40">
                  <c:v>-115</c:v>
                </c:pt>
                <c:pt idx="41">
                  <c:v>-115</c:v>
                </c:pt>
                <c:pt idx="42">
                  <c:v>-115</c:v>
                </c:pt>
                <c:pt idx="43">
                  <c:v>-115</c:v>
                </c:pt>
                <c:pt idx="44">
                  <c:v>-115</c:v>
                </c:pt>
                <c:pt idx="45">
                  <c:v>-115</c:v>
                </c:pt>
                <c:pt idx="46">
                  <c:v>-110</c:v>
                </c:pt>
                <c:pt idx="47">
                  <c:v>-110</c:v>
                </c:pt>
                <c:pt idx="48">
                  <c:v>-110</c:v>
                </c:pt>
                <c:pt idx="49">
                  <c:v>-110</c:v>
                </c:pt>
                <c:pt idx="50">
                  <c:v>-110</c:v>
                </c:pt>
                <c:pt idx="51">
                  <c:v>-110</c:v>
                </c:pt>
                <c:pt idx="52">
                  <c:v>-110</c:v>
                </c:pt>
                <c:pt idx="53">
                  <c:v>-110</c:v>
                </c:pt>
                <c:pt idx="54">
                  <c:v>-110</c:v>
                </c:pt>
                <c:pt idx="55">
                  <c:v>-110</c:v>
                </c:pt>
                <c:pt idx="56">
                  <c:v>-110</c:v>
                </c:pt>
                <c:pt idx="57">
                  <c:v>-110</c:v>
                </c:pt>
                <c:pt idx="58">
                  <c:v>-110</c:v>
                </c:pt>
                <c:pt idx="59">
                  <c:v>-110</c:v>
                </c:pt>
                <c:pt idx="60">
                  <c:v>-110</c:v>
                </c:pt>
                <c:pt idx="61">
                  <c:v>-110</c:v>
                </c:pt>
                <c:pt idx="62">
                  <c:v>-110</c:v>
                </c:pt>
                <c:pt idx="63">
                  <c:v>-110</c:v>
                </c:pt>
                <c:pt idx="64">
                  <c:v>-110</c:v>
                </c:pt>
                <c:pt idx="65">
                  <c:v>-100</c:v>
                </c:pt>
                <c:pt idx="66">
                  <c:v>-100</c:v>
                </c:pt>
                <c:pt idx="67">
                  <c:v>-100</c:v>
                </c:pt>
                <c:pt idx="68">
                  <c:v>-100</c:v>
                </c:pt>
                <c:pt idx="69">
                  <c:v>-100</c:v>
                </c:pt>
                <c:pt idx="70">
                  <c:v>-100</c:v>
                </c:pt>
                <c:pt idx="71">
                  <c:v>-100</c:v>
                </c:pt>
                <c:pt idx="72">
                  <c:v>-100</c:v>
                </c:pt>
                <c:pt idx="73">
                  <c:v>-100</c:v>
                </c:pt>
                <c:pt idx="74">
                  <c:v>-100</c:v>
                </c:pt>
                <c:pt idx="75">
                  <c:v>-100</c:v>
                </c:pt>
                <c:pt idx="76">
                  <c:v>-100</c:v>
                </c:pt>
                <c:pt idx="77">
                  <c:v>-110</c:v>
                </c:pt>
                <c:pt idx="78">
                  <c:v>-110</c:v>
                </c:pt>
                <c:pt idx="79">
                  <c:v>-110</c:v>
                </c:pt>
                <c:pt idx="80">
                  <c:v>-110</c:v>
                </c:pt>
                <c:pt idx="81">
                  <c:v>-110</c:v>
                </c:pt>
                <c:pt idx="82">
                  <c:v>-110</c:v>
                </c:pt>
                <c:pt idx="83">
                  <c:v>-110</c:v>
                </c:pt>
                <c:pt idx="84">
                  <c:v>-110</c:v>
                </c:pt>
                <c:pt idx="85">
                  <c:v>-110</c:v>
                </c:pt>
                <c:pt idx="86">
                  <c:v>-110</c:v>
                </c:pt>
                <c:pt idx="87">
                  <c:v>-110</c:v>
                </c:pt>
                <c:pt idx="88">
                  <c:v>-110</c:v>
                </c:pt>
                <c:pt idx="89">
                  <c:v>-110</c:v>
                </c:pt>
                <c:pt idx="90">
                  <c:v>-110</c:v>
                </c:pt>
                <c:pt idx="91">
                  <c:v>-110</c:v>
                </c:pt>
                <c:pt idx="92">
                  <c:v>-110</c:v>
                </c:pt>
                <c:pt idx="93">
                  <c:v>-110</c:v>
                </c:pt>
                <c:pt idx="94">
                  <c:v>-110</c:v>
                </c:pt>
                <c:pt idx="95">
                  <c:v>-110</c:v>
                </c:pt>
                <c:pt idx="96">
                  <c:v>-110</c:v>
                </c:pt>
                <c:pt idx="97">
                  <c:v>-110</c:v>
                </c:pt>
                <c:pt idx="98">
                  <c:v>-110</c:v>
                </c:pt>
                <c:pt idx="99">
                  <c:v>-110</c:v>
                </c:pt>
                <c:pt idx="100">
                  <c:v>-110</c:v>
                </c:pt>
                <c:pt idx="101">
                  <c:v>-110</c:v>
                </c:pt>
                <c:pt idx="102">
                  <c:v>-110</c:v>
                </c:pt>
                <c:pt idx="103">
                  <c:v>-110</c:v>
                </c:pt>
                <c:pt idx="104">
                  <c:v>-110</c:v>
                </c:pt>
                <c:pt idx="105">
                  <c:v>-110</c:v>
                </c:pt>
                <c:pt idx="106">
                  <c:v>-110</c:v>
                </c:pt>
                <c:pt idx="107">
                  <c:v>-110</c:v>
                </c:pt>
                <c:pt idx="108">
                  <c:v>-110</c:v>
                </c:pt>
                <c:pt idx="109">
                  <c:v>-110</c:v>
                </c:pt>
                <c:pt idx="110">
                  <c:v>-110</c:v>
                </c:pt>
                <c:pt idx="111">
                  <c:v>-110</c:v>
                </c:pt>
                <c:pt idx="112">
                  <c:v>-110</c:v>
                </c:pt>
                <c:pt idx="113">
                  <c:v>-110</c:v>
                </c:pt>
                <c:pt idx="114">
                  <c:v>-110</c:v>
                </c:pt>
                <c:pt idx="115">
                  <c:v>-110</c:v>
                </c:pt>
                <c:pt idx="116">
                  <c:v>-110</c:v>
                </c:pt>
                <c:pt idx="117">
                  <c:v>-115</c:v>
                </c:pt>
                <c:pt idx="118">
                  <c:v>-115</c:v>
                </c:pt>
                <c:pt idx="119">
                  <c:v>-115</c:v>
                </c:pt>
                <c:pt idx="120">
                  <c:v>-115</c:v>
                </c:pt>
                <c:pt idx="121">
                  <c:v>-115</c:v>
                </c:pt>
                <c:pt idx="122">
                  <c:v>-115</c:v>
                </c:pt>
                <c:pt idx="123">
                  <c:v>-110</c:v>
                </c:pt>
                <c:pt idx="124">
                  <c:v>-110</c:v>
                </c:pt>
                <c:pt idx="125">
                  <c:v>-110</c:v>
                </c:pt>
                <c:pt idx="126">
                  <c:v>-110</c:v>
                </c:pt>
                <c:pt idx="127">
                  <c:v>-110</c:v>
                </c:pt>
                <c:pt idx="128">
                  <c:v>-110</c:v>
                </c:pt>
                <c:pt idx="129">
                  <c:v>-110</c:v>
                </c:pt>
                <c:pt idx="130">
                  <c:v>-110</c:v>
                </c:pt>
                <c:pt idx="131">
                  <c:v>-110</c:v>
                </c:pt>
                <c:pt idx="132">
                  <c:v>-110</c:v>
                </c:pt>
                <c:pt idx="133">
                  <c:v>-110</c:v>
                </c:pt>
                <c:pt idx="134">
                  <c:v>-110</c:v>
                </c:pt>
                <c:pt idx="135">
                  <c:v>-110</c:v>
                </c:pt>
                <c:pt idx="136">
                  <c:v>-110</c:v>
                </c:pt>
                <c:pt idx="137">
                  <c:v>-110</c:v>
                </c:pt>
                <c:pt idx="138">
                  <c:v>-100</c:v>
                </c:pt>
                <c:pt idx="139">
                  <c:v>-100</c:v>
                </c:pt>
                <c:pt idx="140">
                  <c:v>-100</c:v>
                </c:pt>
                <c:pt idx="141">
                  <c:v>-100</c:v>
                </c:pt>
                <c:pt idx="142">
                  <c:v>-100</c:v>
                </c:pt>
                <c:pt idx="143">
                  <c:v>-100</c:v>
                </c:pt>
                <c:pt idx="144">
                  <c:v>-100</c:v>
                </c:pt>
                <c:pt idx="145">
                  <c:v>-100</c:v>
                </c:pt>
                <c:pt idx="146">
                  <c:v>-100</c:v>
                </c:pt>
                <c:pt idx="147">
                  <c:v>-100</c:v>
                </c:pt>
                <c:pt idx="148">
                  <c:v>-100</c:v>
                </c:pt>
                <c:pt idx="149">
                  <c:v>-100</c:v>
                </c:pt>
                <c:pt idx="150">
                  <c:v>-100</c:v>
                </c:pt>
                <c:pt idx="151">
                  <c:v>-100</c:v>
                </c:pt>
                <c:pt idx="152">
                  <c:v>-100</c:v>
                </c:pt>
                <c:pt idx="153">
                  <c:v>-100</c:v>
                </c:pt>
                <c:pt idx="154">
                  <c:v>-100</c:v>
                </c:pt>
                <c:pt idx="155">
                  <c:v>-100</c:v>
                </c:pt>
                <c:pt idx="156">
                  <c:v>-100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9E4-436B-89F1-07F9F44D7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3704016"/>
        <c:axId val="1818191616"/>
      </c:lineChart>
      <c:catAx>
        <c:axId val="52370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18191616"/>
        <c:crosses val="autoZero"/>
        <c:auto val="1"/>
        <c:lblAlgn val="ctr"/>
        <c:lblOffset val="100"/>
        <c:noMultiLvlLbl val="0"/>
      </c:catAx>
      <c:valAx>
        <c:axId val="181819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/>
                  <a:t>Cents/Bushel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370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2015/16</c:v>
          </c:tx>
          <c:spPr>
            <a:ln w="28575" cap="rnd">
              <a:solidFill>
                <a:srgbClr val="A06A08"/>
              </a:solidFill>
              <a:round/>
            </a:ln>
            <a:effectLst/>
          </c:spPr>
          <c:marker>
            <c:symbol val="none"/>
          </c:marker>
          <c:cat>
            <c:strRef>
              <c:f>Data!$F$129:$F$381</c:f>
              <c:strCache>
                <c:ptCount val="232"/>
                <c:pt idx="0">
                  <c:v>Jul</c:v>
                </c:pt>
                <c:pt idx="22">
                  <c:v>Aug</c:v>
                </c:pt>
                <c:pt idx="43">
                  <c:v>Sep</c:v>
                </c:pt>
                <c:pt idx="64">
                  <c:v>Oct</c:v>
                </c:pt>
                <c:pt idx="86">
                  <c:v>Nov</c:v>
                </c:pt>
                <c:pt idx="106">
                  <c:v>Dec</c:v>
                </c:pt>
                <c:pt idx="128">
                  <c:v>Jan</c:v>
                </c:pt>
                <c:pt idx="147">
                  <c:v>Feb</c:v>
                </c:pt>
                <c:pt idx="167">
                  <c:v>Mar</c:v>
                </c:pt>
                <c:pt idx="189">
                  <c:v>Apr</c:v>
                </c:pt>
                <c:pt idx="210">
                  <c:v>May</c:v>
                </c:pt>
                <c:pt idx="231">
                  <c:v>Jun</c:v>
                </c:pt>
              </c:strCache>
            </c:strRef>
          </c:cat>
          <c:val>
            <c:numRef>
              <c:f>Data!$E$129:$E$381</c:f>
              <c:numCache>
                <c:formatCode>0.0000</c:formatCode>
                <c:ptCount val="253"/>
                <c:pt idx="0">
                  <c:v>-60</c:v>
                </c:pt>
                <c:pt idx="1">
                  <c:v>-60</c:v>
                </c:pt>
                <c:pt idx="2">
                  <c:v>-60</c:v>
                </c:pt>
                <c:pt idx="3">
                  <c:v>-60</c:v>
                </c:pt>
                <c:pt idx="4">
                  <c:v>-60</c:v>
                </c:pt>
                <c:pt idx="5">
                  <c:v>-60</c:v>
                </c:pt>
                <c:pt idx="6">
                  <c:v>-60</c:v>
                </c:pt>
                <c:pt idx="7">
                  <c:v>-60</c:v>
                </c:pt>
                <c:pt idx="8">
                  <c:v>-60</c:v>
                </c:pt>
                <c:pt idx="9">
                  <c:v>-60</c:v>
                </c:pt>
                <c:pt idx="10">
                  <c:v>-70</c:v>
                </c:pt>
                <c:pt idx="11">
                  <c:v>-70</c:v>
                </c:pt>
                <c:pt idx="12">
                  <c:v>-70</c:v>
                </c:pt>
                <c:pt idx="13">
                  <c:v>-70</c:v>
                </c:pt>
                <c:pt idx="14">
                  <c:v>-70</c:v>
                </c:pt>
                <c:pt idx="15">
                  <c:v>-70</c:v>
                </c:pt>
                <c:pt idx="16">
                  <c:v>-70</c:v>
                </c:pt>
                <c:pt idx="17">
                  <c:v>-70</c:v>
                </c:pt>
                <c:pt idx="18">
                  <c:v>-70</c:v>
                </c:pt>
                <c:pt idx="19">
                  <c:v>-65</c:v>
                </c:pt>
                <c:pt idx="20">
                  <c:v>-65</c:v>
                </c:pt>
                <c:pt idx="21">
                  <c:v>-65</c:v>
                </c:pt>
                <c:pt idx="22">
                  <c:v>-65</c:v>
                </c:pt>
                <c:pt idx="23">
                  <c:v>-65</c:v>
                </c:pt>
                <c:pt idx="24">
                  <c:v>-65</c:v>
                </c:pt>
                <c:pt idx="25">
                  <c:v>-65</c:v>
                </c:pt>
                <c:pt idx="26">
                  <c:v>-65</c:v>
                </c:pt>
                <c:pt idx="27">
                  <c:v>-65</c:v>
                </c:pt>
                <c:pt idx="28">
                  <c:v>-65</c:v>
                </c:pt>
                <c:pt idx="29">
                  <c:v>-65</c:v>
                </c:pt>
                <c:pt idx="30">
                  <c:v>-65</c:v>
                </c:pt>
                <c:pt idx="31">
                  <c:v>-65</c:v>
                </c:pt>
                <c:pt idx="32">
                  <c:v>-65</c:v>
                </c:pt>
                <c:pt idx="33">
                  <c:v>-65</c:v>
                </c:pt>
                <c:pt idx="34">
                  <c:v>-65</c:v>
                </c:pt>
                <c:pt idx="35">
                  <c:v>-65</c:v>
                </c:pt>
                <c:pt idx="36">
                  <c:v>-65</c:v>
                </c:pt>
                <c:pt idx="37">
                  <c:v>-65</c:v>
                </c:pt>
                <c:pt idx="38">
                  <c:v>-65</c:v>
                </c:pt>
                <c:pt idx="39">
                  <c:v>-65</c:v>
                </c:pt>
                <c:pt idx="40">
                  <c:v>-65</c:v>
                </c:pt>
                <c:pt idx="41">
                  <c:v>-80</c:v>
                </c:pt>
                <c:pt idx="42">
                  <c:v>-80</c:v>
                </c:pt>
                <c:pt idx="43">
                  <c:v>-80</c:v>
                </c:pt>
                <c:pt idx="44">
                  <c:v>-80</c:v>
                </c:pt>
                <c:pt idx="45">
                  <c:v>-75</c:v>
                </c:pt>
                <c:pt idx="46">
                  <c:v>-75</c:v>
                </c:pt>
                <c:pt idx="47">
                  <c:v>-75</c:v>
                </c:pt>
                <c:pt idx="48">
                  <c:v>-75</c:v>
                </c:pt>
                <c:pt idx="49">
                  <c:v>-75</c:v>
                </c:pt>
                <c:pt idx="50">
                  <c:v>-75</c:v>
                </c:pt>
                <c:pt idx="51">
                  <c:v>-75</c:v>
                </c:pt>
                <c:pt idx="52">
                  <c:v>-75</c:v>
                </c:pt>
                <c:pt idx="53">
                  <c:v>-75</c:v>
                </c:pt>
                <c:pt idx="54">
                  <c:v>-75</c:v>
                </c:pt>
                <c:pt idx="55">
                  <c:v>-75</c:v>
                </c:pt>
                <c:pt idx="56">
                  <c:v>-75</c:v>
                </c:pt>
                <c:pt idx="57">
                  <c:v>-65</c:v>
                </c:pt>
                <c:pt idx="58">
                  <c:v>-65</c:v>
                </c:pt>
                <c:pt idx="59">
                  <c:v>-65</c:v>
                </c:pt>
                <c:pt idx="60">
                  <c:v>-65</c:v>
                </c:pt>
                <c:pt idx="61">
                  <c:v>-65</c:v>
                </c:pt>
                <c:pt idx="62">
                  <c:v>-65</c:v>
                </c:pt>
                <c:pt idx="63">
                  <c:v>-65</c:v>
                </c:pt>
                <c:pt idx="64">
                  <c:v>-65</c:v>
                </c:pt>
                <c:pt idx="65">
                  <c:v>-65</c:v>
                </c:pt>
                <c:pt idx="66">
                  <c:v>-65</c:v>
                </c:pt>
                <c:pt idx="67">
                  <c:v>-65</c:v>
                </c:pt>
                <c:pt idx="68">
                  <c:v>-60</c:v>
                </c:pt>
                <c:pt idx="69">
                  <c:v>-60</c:v>
                </c:pt>
                <c:pt idx="70">
                  <c:v>-60</c:v>
                </c:pt>
                <c:pt idx="71">
                  <c:v>-60</c:v>
                </c:pt>
                <c:pt idx="72">
                  <c:v>-60</c:v>
                </c:pt>
                <c:pt idx="73">
                  <c:v>-50</c:v>
                </c:pt>
                <c:pt idx="74">
                  <c:v>-50</c:v>
                </c:pt>
                <c:pt idx="75">
                  <c:v>-50</c:v>
                </c:pt>
                <c:pt idx="76">
                  <c:v>-50</c:v>
                </c:pt>
                <c:pt idx="77">
                  <c:v>-50</c:v>
                </c:pt>
                <c:pt idx="78">
                  <c:v>-50</c:v>
                </c:pt>
                <c:pt idx="79">
                  <c:v>-50</c:v>
                </c:pt>
                <c:pt idx="80">
                  <c:v>-50</c:v>
                </c:pt>
                <c:pt idx="81">
                  <c:v>-50</c:v>
                </c:pt>
                <c:pt idx="82">
                  <c:v>-50</c:v>
                </c:pt>
                <c:pt idx="83">
                  <c:v>-50</c:v>
                </c:pt>
                <c:pt idx="84">
                  <c:v>-50</c:v>
                </c:pt>
                <c:pt idx="85">
                  <c:v>-50</c:v>
                </c:pt>
                <c:pt idx="86">
                  <c:v>-50</c:v>
                </c:pt>
                <c:pt idx="87">
                  <c:v>-50</c:v>
                </c:pt>
                <c:pt idx="88">
                  <c:v>-50</c:v>
                </c:pt>
                <c:pt idx="89">
                  <c:v>-50</c:v>
                </c:pt>
                <c:pt idx="90">
                  <c:v>-50</c:v>
                </c:pt>
                <c:pt idx="91">
                  <c:v>-40</c:v>
                </c:pt>
                <c:pt idx="92">
                  <c:v>-40</c:v>
                </c:pt>
                <c:pt idx="93">
                  <c:v>-40</c:v>
                </c:pt>
                <c:pt idx="94">
                  <c:v>-40</c:v>
                </c:pt>
                <c:pt idx="95">
                  <c:v>-40</c:v>
                </c:pt>
                <c:pt idx="96">
                  <c:v>-40</c:v>
                </c:pt>
                <c:pt idx="97">
                  <c:v>-40</c:v>
                </c:pt>
                <c:pt idx="98">
                  <c:v>-40</c:v>
                </c:pt>
                <c:pt idx="99">
                  <c:v>-40</c:v>
                </c:pt>
                <c:pt idx="100">
                  <c:v>-40</c:v>
                </c:pt>
                <c:pt idx="101">
                  <c:v>-40</c:v>
                </c:pt>
                <c:pt idx="102">
                  <c:v>-40</c:v>
                </c:pt>
                <c:pt idx="103">
                  <c:v>-40</c:v>
                </c:pt>
                <c:pt idx="104">
                  <c:v>-40</c:v>
                </c:pt>
                <c:pt idx="105">
                  <c:v>-40</c:v>
                </c:pt>
                <c:pt idx="106">
                  <c:v>-40</c:v>
                </c:pt>
                <c:pt idx="107">
                  <c:v>-40</c:v>
                </c:pt>
                <c:pt idx="108">
                  <c:v>-40</c:v>
                </c:pt>
                <c:pt idx="109">
                  <c:v>-40</c:v>
                </c:pt>
                <c:pt idx="110">
                  <c:v>-40</c:v>
                </c:pt>
                <c:pt idx="111">
                  <c:v>-40</c:v>
                </c:pt>
                <c:pt idx="112">
                  <c:v>-40</c:v>
                </c:pt>
                <c:pt idx="113">
                  <c:v>-50</c:v>
                </c:pt>
                <c:pt idx="114">
                  <c:v>-50</c:v>
                </c:pt>
                <c:pt idx="115">
                  <c:v>-50</c:v>
                </c:pt>
                <c:pt idx="116">
                  <c:v>-50</c:v>
                </c:pt>
                <c:pt idx="117">
                  <c:v>-50</c:v>
                </c:pt>
                <c:pt idx="118">
                  <c:v>-50</c:v>
                </c:pt>
                <c:pt idx="119">
                  <c:v>-50</c:v>
                </c:pt>
                <c:pt idx="120">
                  <c:v>-50</c:v>
                </c:pt>
                <c:pt idx="121">
                  <c:v>-50</c:v>
                </c:pt>
                <c:pt idx="122">
                  <c:v>-50</c:v>
                </c:pt>
                <c:pt idx="123">
                  <c:v>-50</c:v>
                </c:pt>
                <c:pt idx="124">
                  <c:v>-50</c:v>
                </c:pt>
                <c:pt idx="125">
                  <c:v>-50</c:v>
                </c:pt>
                <c:pt idx="126">
                  <c:v>-50</c:v>
                </c:pt>
                <c:pt idx="127">
                  <c:v>-50</c:v>
                </c:pt>
                <c:pt idx="128">
                  <c:v>-50</c:v>
                </c:pt>
                <c:pt idx="129">
                  <c:v>-50</c:v>
                </c:pt>
                <c:pt idx="130">
                  <c:v>-50</c:v>
                </c:pt>
                <c:pt idx="131">
                  <c:v>-50</c:v>
                </c:pt>
                <c:pt idx="132">
                  <c:v>-50</c:v>
                </c:pt>
                <c:pt idx="133">
                  <c:v>-50</c:v>
                </c:pt>
                <c:pt idx="134">
                  <c:v>-50</c:v>
                </c:pt>
                <c:pt idx="135">
                  <c:v>-50</c:v>
                </c:pt>
                <c:pt idx="136">
                  <c:v>-50</c:v>
                </c:pt>
                <c:pt idx="137">
                  <c:v>-50</c:v>
                </c:pt>
                <c:pt idx="138">
                  <c:v>-50</c:v>
                </c:pt>
                <c:pt idx="139">
                  <c:v>-50</c:v>
                </c:pt>
                <c:pt idx="140">
                  <c:v>-50</c:v>
                </c:pt>
                <c:pt idx="141">
                  <c:v>-50</c:v>
                </c:pt>
                <c:pt idx="142">
                  <c:v>-50</c:v>
                </c:pt>
                <c:pt idx="143">
                  <c:v>-50</c:v>
                </c:pt>
                <c:pt idx="144">
                  <c:v>-50</c:v>
                </c:pt>
                <c:pt idx="145">
                  <c:v>-50</c:v>
                </c:pt>
                <c:pt idx="146">
                  <c:v>-50</c:v>
                </c:pt>
                <c:pt idx="147">
                  <c:v>-50</c:v>
                </c:pt>
                <c:pt idx="148">
                  <c:v>-50</c:v>
                </c:pt>
                <c:pt idx="149">
                  <c:v>-50</c:v>
                </c:pt>
                <c:pt idx="150">
                  <c:v>-50</c:v>
                </c:pt>
                <c:pt idx="151">
                  <c:v>-50</c:v>
                </c:pt>
                <c:pt idx="152">
                  <c:v>-55</c:v>
                </c:pt>
                <c:pt idx="153">
                  <c:v>-55</c:v>
                </c:pt>
                <c:pt idx="154">
                  <c:v>-55</c:v>
                </c:pt>
                <c:pt idx="155">
                  <c:v>-55</c:v>
                </c:pt>
                <c:pt idx="156">
                  <c:v>-55</c:v>
                </c:pt>
                <c:pt idx="157">
                  <c:v>-55</c:v>
                </c:pt>
                <c:pt idx="158">
                  <c:v>-55</c:v>
                </c:pt>
                <c:pt idx="159">
                  <c:v>-55</c:v>
                </c:pt>
                <c:pt idx="160">
                  <c:v>-55</c:v>
                </c:pt>
                <c:pt idx="161">
                  <c:v>-55</c:v>
                </c:pt>
                <c:pt idx="162">
                  <c:v>-55</c:v>
                </c:pt>
                <c:pt idx="163">
                  <c:v>-60</c:v>
                </c:pt>
                <c:pt idx="164">
                  <c:v>-70</c:v>
                </c:pt>
                <c:pt idx="165">
                  <c:v>-70</c:v>
                </c:pt>
                <c:pt idx="166">
                  <c:v>-70</c:v>
                </c:pt>
                <c:pt idx="167">
                  <c:v>-70</c:v>
                </c:pt>
                <c:pt idx="168">
                  <c:v>-70</c:v>
                </c:pt>
                <c:pt idx="169">
                  <c:v>-70</c:v>
                </c:pt>
                <c:pt idx="170">
                  <c:v>-70</c:v>
                </c:pt>
                <c:pt idx="171">
                  <c:v>-80</c:v>
                </c:pt>
                <c:pt idx="172">
                  <c:v>-80</c:v>
                </c:pt>
                <c:pt idx="173">
                  <c:v>-80</c:v>
                </c:pt>
                <c:pt idx="174">
                  <c:v>-80</c:v>
                </c:pt>
                <c:pt idx="175">
                  <c:v>-80</c:v>
                </c:pt>
                <c:pt idx="176">
                  <c:v>-80</c:v>
                </c:pt>
                <c:pt idx="177">
                  <c:v>-80</c:v>
                </c:pt>
                <c:pt idx="178">
                  <c:v>-80</c:v>
                </c:pt>
                <c:pt idx="179">
                  <c:v>-80</c:v>
                </c:pt>
                <c:pt idx="180">
                  <c:v>-80</c:v>
                </c:pt>
                <c:pt idx="181">
                  <c:v>-80</c:v>
                </c:pt>
                <c:pt idx="182">
                  <c:v>-80</c:v>
                </c:pt>
                <c:pt idx="183">
                  <c:v>-80</c:v>
                </c:pt>
                <c:pt idx="184">
                  <c:v>-80</c:v>
                </c:pt>
                <c:pt idx="185">
                  <c:v>-80</c:v>
                </c:pt>
                <c:pt idx="186">
                  <c:v>-80</c:v>
                </c:pt>
                <c:pt idx="187">
                  <c:v>-80</c:v>
                </c:pt>
                <c:pt idx="188">
                  <c:v>-80</c:v>
                </c:pt>
                <c:pt idx="189">
                  <c:v>-80</c:v>
                </c:pt>
                <c:pt idx="190">
                  <c:v>-80</c:v>
                </c:pt>
                <c:pt idx="191">
                  <c:v>-80</c:v>
                </c:pt>
                <c:pt idx="192">
                  <c:v>-80</c:v>
                </c:pt>
                <c:pt idx="193">
                  <c:v>-80</c:v>
                </c:pt>
                <c:pt idx="194">
                  <c:v>-80</c:v>
                </c:pt>
                <c:pt idx="195">
                  <c:v>-80</c:v>
                </c:pt>
                <c:pt idx="196">
                  <c:v>-80</c:v>
                </c:pt>
                <c:pt idx="197">
                  <c:v>-80</c:v>
                </c:pt>
                <c:pt idx="198">
                  <c:v>-80</c:v>
                </c:pt>
                <c:pt idx="199">
                  <c:v>-80</c:v>
                </c:pt>
                <c:pt idx="200">
                  <c:v>-80</c:v>
                </c:pt>
                <c:pt idx="201">
                  <c:v>-80</c:v>
                </c:pt>
                <c:pt idx="202">
                  <c:v>-80</c:v>
                </c:pt>
                <c:pt idx="203">
                  <c:v>-85</c:v>
                </c:pt>
                <c:pt idx="204">
                  <c:v>-85</c:v>
                </c:pt>
                <c:pt idx="205">
                  <c:v>-85</c:v>
                </c:pt>
                <c:pt idx="206">
                  <c:v>-85</c:v>
                </c:pt>
                <c:pt idx="207">
                  <c:v>-85</c:v>
                </c:pt>
                <c:pt idx="208">
                  <c:v>-85</c:v>
                </c:pt>
                <c:pt idx="209">
                  <c:v>-85</c:v>
                </c:pt>
                <c:pt idx="210">
                  <c:v>-85</c:v>
                </c:pt>
                <c:pt idx="211">
                  <c:v>-85</c:v>
                </c:pt>
                <c:pt idx="212">
                  <c:v>-85</c:v>
                </c:pt>
                <c:pt idx="213">
                  <c:v>-85</c:v>
                </c:pt>
                <c:pt idx="214">
                  <c:v>-85</c:v>
                </c:pt>
                <c:pt idx="215">
                  <c:v>-85</c:v>
                </c:pt>
                <c:pt idx="216">
                  <c:v>-85</c:v>
                </c:pt>
                <c:pt idx="217">
                  <c:v>-85</c:v>
                </c:pt>
                <c:pt idx="218">
                  <c:v>-85</c:v>
                </c:pt>
                <c:pt idx="219">
                  <c:v>-85</c:v>
                </c:pt>
                <c:pt idx="220">
                  <c:v>-85</c:v>
                </c:pt>
                <c:pt idx="221">
                  <c:v>-85</c:v>
                </c:pt>
                <c:pt idx="222">
                  <c:v>-85</c:v>
                </c:pt>
                <c:pt idx="223">
                  <c:v>-85</c:v>
                </c:pt>
                <c:pt idx="224">
                  <c:v>-85</c:v>
                </c:pt>
                <c:pt idx="225">
                  <c:v>-85</c:v>
                </c:pt>
                <c:pt idx="226">
                  <c:v>-85</c:v>
                </c:pt>
                <c:pt idx="227">
                  <c:v>-85</c:v>
                </c:pt>
                <c:pt idx="228">
                  <c:v>-85</c:v>
                </c:pt>
                <c:pt idx="229">
                  <c:v>-85</c:v>
                </c:pt>
                <c:pt idx="230">
                  <c:v>-85</c:v>
                </c:pt>
                <c:pt idx="231">
                  <c:v>-85</c:v>
                </c:pt>
                <c:pt idx="232">
                  <c:v>-80</c:v>
                </c:pt>
                <c:pt idx="233">
                  <c:v>-80</c:v>
                </c:pt>
                <c:pt idx="234">
                  <c:v>-80</c:v>
                </c:pt>
                <c:pt idx="235">
                  <c:v>-80</c:v>
                </c:pt>
                <c:pt idx="236">
                  <c:v>-80</c:v>
                </c:pt>
                <c:pt idx="237">
                  <c:v>-80</c:v>
                </c:pt>
                <c:pt idx="238">
                  <c:v>-80</c:v>
                </c:pt>
                <c:pt idx="239">
                  <c:v>-80</c:v>
                </c:pt>
                <c:pt idx="240">
                  <c:v>-80</c:v>
                </c:pt>
                <c:pt idx="241">
                  <c:v>-80</c:v>
                </c:pt>
                <c:pt idx="242">
                  <c:v>-80</c:v>
                </c:pt>
                <c:pt idx="243">
                  <c:v>-80</c:v>
                </c:pt>
                <c:pt idx="244">
                  <c:v>-80</c:v>
                </c:pt>
                <c:pt idx="245">
                  <c:v>-80</c:v>
                </c:pt>
                <c:pt idx="246">
                  <c:v>-90</c:v>
                </c:pt>
                <c:pt idx="247">
                  <c:v>-90</c:v>
                </c:pt>
                <c:pt idx="248">
                  <c:v>-90</c:v>
                </c:pt>
                <c:pt idx="249">
                  <c:v>-90</c:v>
                </c:pt>
                <c:pt idx="250">
                  <c:v>-90</c:v>
                </c:pt>
                <c:pt idx="251">
                  <c:v>-90</c:v>
                </c:pt>
                <c:pt idx="252">
                  <c:v>-90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72-4110-AFB4-8CA1A765A503}"/>
            </c:ext>
          </c:extLst>
        </c:ser>
        <c:ser>
          <c:idx val="1"/>
          <c:order val="1"/>
          <c:tx>
            <c:v>2016/17</c:v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Data!$F$129:$F$381</c:f>
              <c:strCache>
                <c:ptCount val="232"/>
                <c:pt idx="0">
                  <c:v>Jul</c:v>
                </c:pt>
                <c:pt idx="22">
                  <c:v>Aug</c:v>
                </c:pt>
                <c:pt idx="43">
                  <c:v>Sep</c:v>
                </c:pt>
                <c:pt idx="64">
                  <c:v>Oct</c:v>
                </c:pt>
                <c:pt idx="86">
                  <c:v>Nov</c:v>
                </c:pt>
                <c:pt idx="106">
                  <c:v>Dec</c:v>
                </c:pt>
                <c:pt idx="128">
                  <c:v>Jan</c:v>
                </c:pt>
                <c:pt idx="147">
                  <c:v>Feb</c:v>
                </c:pt>
                <c:pt idx="167">
                  <c:v>Mar</c:v>
                </c:pt>
                <c:pt idx="189">
                  <c:v>Apr</c:v>
                </c:pt>
                <c:pt idx="210">
                  <c:v>May</c:v>
                </c:pt>
                <c:pt idx="231">
                  <c:v>Jun</c:v>
                </c:pt>
              </c:strCache>
            </c:strRef>
          </c:cat>
          <c:val>
            <c:numRef>
              <c:f>Data!$E$382:$E$633</c:f>
              <c:numCache>
                <c:formatCode>0.0000</c:formatCode>
                <c:ptCount val="252"/>
                <c:pt idx="0">
                  <c:v>-85</c:v>
                </c:pt>
                <c:pt idx="1">
                  <c:v>-85</c:v>
                </c:pt>
                <c:pt idx="2">
                  <c:v>-85</c:v>
                </c:pt>
                <c:pt idx="3">
                  <c:v>-85</c:v>
                </c:pt>
                <c:pt idx="4">
                  <c:v>-85</c:v>
                </c:pt>
                <c:pt idx="5">
                  <c:v>-85</c:v>
                </c:pt>
                <c:pt idx="6">
                  <c:v>-85</c:v>
                </c:pt>
                <c:pt idx="7">
                  <c:v>-85</c:v>
                </c:pt>
                <c:pt idx="8">
                  <c:v>-85</c:v>
                </c:pt>
                <c:pt idx="9">
                  <c:v>-85</c:v>
                </c:pt>
                <c:pt idx="10">
                  <c:v>-85</c:v>
                </c:pt>
                <c:pt idx="11">
                  <c:v>-85</c:v>
                </c:pt>
                <c:pt idx="12">
                  <c:v>-80</c:v>
                </c:pt>
                <c:pt idx="13">
                  <c:v>-80</c:v>
                </c:pt>
                <c:pt idx="14">
                  <c:v>-80</c:v>
                </c:pt>
                <c:pt idx="15">
                  <c:v>-80</c:v>
                </c:pt>
                <c:pt idx="16">
                  <c:v>-80</c:v>
                </c:pt>
                <c:pt idx="17">
                  <c:v>-80</c:v>
                </c:pt>
                <c:pt idx="18">
                  <c:v>-80</c:v>
                </c:pt>
                <c:pt idx="19">
                  <c:v>-80</c:v>
                </c:pt>
                <c:pt idx="20">
                  <c:v>-80</c:v>
                </c:pt>
                <c:pt idx="21">
                  <c:v>-80</c:v>
                </c:pt>
                <c:pt idx="22">
                  <c:v>-80</c:v>
                </c:pt>
                <c:pt idx="23">
                  <c:v>-80</c:v>
                </c:pt>
                <c:pt idx="24">
                  <c:v>-80</c:v>
                </c:pt>
                <c:pt idx="25">
                  <c:v>-80</c:v>
                </c:pt>
                <c:pt idx="26">
                  <c:v>-80</c:v>
                </c:pt>
                <c:pt idx="27">
                  <c:v>-80</c:v>
                </c:pt>
                <c:pt idx="28">
                  <c:v>-80</c:v>
                </c:pt>
                <c:pt idx="29">
                  <c:v>-80</c:v>
                </c:pt>
                <c:pt idx="30">
                  <c:v>-80</c:v>
                </c:pt>
                <c:pt idx="31">
                  <c:v>-80</c:v>
                </c:pt>
                <c:pt idx="32">
                  <c:v>-80</c:v>
                </c:pt>
                <c:pt idx="33">
                  <c:v>-80</c:v>
                </c:pt>
                <c:pt idx="34">
                  <c:v>-80</c:v>
                </c:pt>
                <c:pt idx="35">
                  <c:v>-80</c:v>
                </c:pt>
                <c:pt idx="36">
                  <c:v>-80</c:v>
                </c:pt>
                <c:pt idx="37">
                  <c:v>-80</c:v>
                </c:pt>
                <c:pt idx="38">
                  <c:v>-80</c:v>
                </c:pt>
                <c:pt idx="39">
                  <c:v>-80</c:v>
                </c:pt>
                <c:pt idx="40">
                  <c:v>-80</c:v>
                </c:pt>
                <c:pt idx="41">
                  <c:v>-80</c:v>
                </c:pt>
                <c:pt idx="42">
                  <c:v>-80</c:v>
                </c:pt>
                <c:pt idx="43">
                  <c:v>-80</c:v>
                </c:pt>
                <c:pt idx="44">
                  <c:v>-80</c:v>
                </c:pt>
                <c:pt idx="45">
                  <c:v>-80</c:v>
                </c:pt>
                <c:pt idx="46">
                  <c:v>-80</c:v>
                </c:pt>
                <c:pt idx="47">
                  <c:v>-80</c:v>
                </c:pt>
                <c:pt idx="48">
                  <c:v>-80</c:v>
                </c:pt>
                <c:pt idx="49">
                  <c:v>-80</c:v>
                </c:pt>
                <c:pt idx="50">
                  <c:v>-80</c:v>
                </c:pt>
                <c:pt idx="51">
                  <c:v>-80</c:v>
                </c:pt>
                <c:pt idx="52">
                  <c:v>-80</c:v>
                </c:pt>
                <c:pt idx="53">
                  <c:v>-80</c:v>
                </c:pt>
                <c:pt idx="54">
                  <c:v>-80</c:v>
                </c:pt>
                <c:pt idx="55">
                  <c:v>-80</c:v>
                </c:pt>
                <c:pt idx="56">
                  <c:v>-80</c:v>
                </c:pt>
                <c:pt idx="57">
                  <c:v>-80</c:v>
                </c:pt>
                <c:pt idx="58">
                  <c:v>-80</c:v>
                </c:pt>
                <c:pt idx="59">
                  <c:v>-80</c:v>
                </c:pt>
                <c:pt idx="60">
                  <c:v>-80</c:v>
                </c:pt>
                <c:pt idx="61">
                  <c:v>-80</c:v>
                </c:pt>
                <c:pt idx="62">
                  <c:v>-80</c:v>
                </c:pt>
                <c:pt idx="63">
                  <c:v>-80</c:v>
                </c:pt>
                <c:pt idx="64">
                  <c:v>-80</c:v>
                </c:pt>
                <c:pt idx="65">
                  <c:v>-80</c:v>
                </c:pt>
                <c:pt idx="66">
                  <c:v>-80</c:v>
                </c:pt>
                <c:pt idx="67">
                  <c:v>-80</c:v>
                </c:pt>
                <c:pt idx="68">
                  <c:v>-80</c:v>
                </c:pt>
                <c:pt idx="69">
                  <c:v>-80</c:v>
                </c:pt>
                <c:pt idx="70">
                  <c:v>-80</c:v>
                </c:pt>
                <c:pt idx="71">
                  <c:v>-80</c:v>
                </c:pt>
                <c:pt idx="72">
                  <c:v>-80</c:v>
                </c:pt>
                <c:pt idx="73">
                  <c:v>-80</c:v>
                </c:pt>
                <c:pt idx="74">
                  <c:v>-80</c:v>
                </c:pt>
                <c:pt idx="75">
                  <c:v>-80</c:v>
                </c:pt>
                <c:pt idx="76">
                  <c:v>-80</c:v>
                </c:pt>
                <c:pt idx="77">
                  <c:v>-80</c:v>
                </c:pt>
                <c:pt idx="78">
                  <c:v>-80</c:v>
                </c:pt>
                <c:pt idx="79">
                  <c:v>-80</c:v>
                </c:pt>
                <c:pt idx="80">
                  <c:v>-80</c:v>
                </c:pt>
                <c:pt idx="81">
                  <c:v>-80</c:v>
                </c:pt>
                <c:pt idx="82">
                  <c:v>-80</c:v>
                </c:pt>
                <c:pt idx="83">
                  <c:v>-80</c:v>
                </c:pt>
                <c:pt idx="84">
                  <c:v>-80</c:v>
                </c:pt>
                <c:pt idx="85">
                  <c:v>-80</c:v>
                </c:pt>
                <c:pt idx="86">
                  <c:v>-80</c:v>
                </c:pt>
                <c:pt idx="87">
                  <c:v>-80</c:v>
                </c:pt>
                <c:pt idx="88">
                  <c:v>-80</c:v>
                </c:pt>
                <c:pt idx="89">
                  <c:v>-80</c:v>
                </c:pt>
                <c:pt idx="90">
                  <c:v>-80</c:v>
                </c:pt>
                <c:pt idx="91">
                  <c:v>-80</c:v>
                </c:pt>
                <c:pt idx="92">
                  <c:v>-80</c:v>
                </c:pt>
                <c:pt idx="93">
                  <c:v>-80</c:v>
                </c:pt>
                <c:pt idx="94">
                  <c:v>-80</c:v>
                </c:pt>
                <c:pt idx="95">
                  <c:v>-80</c:v>
                </c:pt>
                <c:pt idx="96">
                  <c:v>-80</c:v>
                </c:pt>
                <c:pt idx="97">
                  <c:v>-80</c:v>
                </c:pt>
                <c:pt idx="98">
                  <c:v>-80</c:v>
                </c:pt>
                <c:pt idx="99">
                  <c:v>-70</c:v>
                </c:pt>
                <c:pt idx="100">
                  <c:v>-70</c:v>
                </c:pt>
                <c:pt idx="101">
                  <c:v>-70</c:v>
                </c:pt>
                <c:pt idx="102">
                  <c:v>-70</c:v>
                </c:pt>
                <c:pt idx="103">
                  <c:v>-70</c:v>
                </c:pt>
                <c:pt idx="104">
                  <c:v>-70</c:v>
                </c:pt>
                <c:pt idx="105">
                  <c:v>-65</c:v>
                </c:pt>
                <c:pt idx="106">
                  <c:v>-65</c:v>
                </c:pt>
                <c:pt idx="107">
                  <c:v>-65</c:v>
                </c:pt>
                <c:pt idx="108">
                  <c:v>-65</c:v>
                </c:pt>
                <c:pt idx="109">
                  <c:v>-65</c:v>
                </c:pt>
                <c:pt idx="110">
                  <c:v>-65</c:v>
                </c:pt>
                <c:pt idx="111">
                  <c:v>-65</c:v>
                </c:pt>
                <c:pt idx="112">
                  <c:v>-65</c:v>
                </c:pt>
                <c:pt idx="113">
                  <c:v>-65</c:v>
                </c:pt>
                <c:pt idx="114">
                  <c:v>-65</c:v>
                </c:pt>
                <c:pt idx="115">
                  <c:v>-65</c:v>
                </c:pt>
                <c:pt idx="116">
                  <c:v>-65</c:v>
                </c:pt>
                <c:pt idx="117">
                  <c:v>-65</c:v>
                </c:pt>
                <c:pt idx="118">
                  <c:v>-65</c:v>
                </c:pt>
                <c:pt idx="119">
                  <c:v>-65</c:v>
                </c:pt>
                <c:pt idx="120">
                  <c:v>-65</c:v>
                </c:pt>
                <c:pt idx="121">
                  <c:v>-65</c:v>
                </c:pt>
                <c:pt idx="122">
                  <c:v>-65</c:v>
                </c:pt>
                <c:pt idx="123">
                  <c:v>-65</c:v>
                </c:pt>
                <c:pt idx="124">
                  <c:v>-65</c:v>
                </c:pt>
                <c:pt idx="125">
                  <c:v>-65</c:v>
                </c:pt>
                <c:pt idx="126">
                  <c:v>-55</c:v>
                </c:pt>
                <c:pt idx="127">
                  <c:v>-55</c:v>
                </c:pt>
                <c:pt idx="128">
                  <c:v>-55</c:v>
                </c:pt>
                <c:pt idx="129">
                  <c:v>-55</c:v>
                </c:pt>
                <c:pt idx="130">
                  <c:v>-55</c:v>
                </c:pt>
                <c:pt idx="131">
                  <c:v>-55</c:v>
                </c:pt>
                <c:pt idx="132">
                  <c:v>-55</c:v>
                </c:pt>
                <c:pt idx="133">
                  <c:v>-55</c:v>
                </c:pt>
                <c:pt idx="134">
                  <c:v>-60</c:v>
                </c:pt>
                <c:pt idx="135">
                  <c:v>-50</c:v>
                </c:pt>
                <c:pt idx="136">
                  <c:v>-50</c:v>
                </c:pt>
                <c:pt idx="137">
                  <c:v>-50</c:v>
                </c:pt>
                <c:pt idx="138">
                  <c:v>-60</c:v>
                </c:pt>
                <c:pt idx="139">
                  <c:v>-60</c:v>
                </c:pt>
                <c:pt idx="140">
                  <c:v>-60</c:v>
                </c:pt>
                <c:pt idx="141">
                  <c:v>-60</c:v>
                </c:pt>
                <c:pt idx="142">
                  <c:v>-60</c:v>
                </c:pt>
                <c:pt idx="143">
                  <c:v>-60</c:v>
                </c:pt>
                <c:pt idx="144">
                  <c:v>-60</c:v>
                </c:pt>
                <c:pt idx="145">
                  <c:v>-60</c:v>
                </c:pt>
                <c:pt idx="146">
                  <c:v>-60</c:v>
                </c:pt>
                <c:pt idx="147">
                  <c:v>-65</c:v>
                </c:pt>
                <c:pt idx="148">
                  <c:v>-65</c:v>
                </c:pt>
                <c:pt idx="149">
                  <c:v>-65</c:v>
                </c:pt>
                <c:pt idx="150">
                  <c:v>-65</c:v>
                </c:pt>
                <c:pt idx="151">
                  <c:v>-65</c:v>
                </c:pt>
                <c:pt idx="152">
                  <c:v>-65</c:v>
                </c:pt>
                <c:pt idx="153">
                  <c:v>-65</c:v>
                </c:pt>
                <c:pt idx="154">
                  <c:v>-65</c:v>
                </c:pt>
                <c:pt idx="155">
                  <c:v>-65</c:v>
                </c:pt>
                <c:pt idx="156">
                  <c:v>-65</c:v>
                </c:pt>
                <c:pt idx="157">
                  <c:v>-70</c:v>
                </c:pt>
                <c:pt idx="158">
                  <c:v>-75</c:v>
                </c:pt>
                <c:pt idx="159">
                  <c:v>-75</c:v>
                </c:pt>
                <c:pt idx="160">
                  <c:v>-75</c:v>
                </c:pt>
                <c:pt idx="161">
                  <c:v>-75</c:v>
                </c:pt>
                <c:pt idx="162">
                  <c:v>-75</c:v>
                </c:pt>
                <c:pt idx="163">
                  <c:v>-75</c:v>
                </c:pt>
                <c:pt idx="164">
                  <c:v>-75</c:v>
                </c:pt>
                <c:pt idx="165">
                  <c:v>-75</c:v>
                </c:pt>
                <c:pt idx="166">
                  <c:v>-75</c:v>
                </c:pt>
                <c:pt idx="167">
                  <c:v>-75</c:v>
                </c:pt>
                <c:pt idx="168">
                  <c:v>-75</c:v>
                </c:pt>
                <c:pt idx="169">
                  <c:v>-75</c:v>
                </c:pt>
                <c:pt idx="170">
                  <c:v>-75</c:v>
                </c:pt>
                <c:pt idx="171">
                  <c:v>-75</c:v>
                </c:pt>
                <c:pt idx="172">
                  <c:v>-75</c:v>
                </c:pt>
                <c:pt idx="173">
                  <c:v>-75</c:v>
                </c:pt>
                <c:pt idx="174">
                  <c:v>-75</c:v>
                </c:pt>
                <c:pt idx="175">
                  <c:v>-75</c:v>
                </c:pt>
                <c:pt idx="176">
                  <c:v>-75</c:v>
                </c:pt>
                <c:pt idx="177">
                  <c:v>-75</c:v>
                </c:pt>
                <c:pt idx="178">
                  <c:v>-75</c:v>
                </c:pt>
                <c:pt idx="179">
                  <c:v>-75</c:v>
                </c:pt>
                <c:pt idx="180">
                  <c:v>-75</c:v>
                </c:pt>
                <c:pt idx="181">
                  <c:v>-75</c:v>
                </c:pt>
                <c:pt idx="182">
                  <c:v>-75</c:v>
                </c:pt>
                <c:pt idx="183">
                  <c:v>-75</c:v>
                </c:pt>
                <c:pt idx="184">
                  <c:v>-75</c:v>
                </c:pt>
                <c:pt idx="185">
                  <c:v>-75</c:v>
                </c:pt>
                <c:pt idx="186">
                  <c:v>-75</c:v>
                </c:pt>
                <c:pt idx="187">
                  <c:v>-80</c:v>
                </c:pt>
                <c:pt idx="188">
                  <c:v>-70</c:v>
                </c:pt>
                <c:pt idx="189">
                  <c:v>-70</c:v>
                </c:pt>
                <c:pt idx="190">
                  <c:v>-70</c:v>
                </c:pt>
                <c:pt idx="191">
                  <c:v>-70</c:v>
                </c:pt>
                <c:pt idx="192">
                  <c:v>-70</c:v>
                </c:pt>
                <c:pt idx="193">
                  <c:v>-70</c:v>
                </c:pt>
                <c:pt idx="194">
                  <c:v>-70</c:v>
                </c:pt>
                <c:pt idx="195">
                  <c:v>-70</c:v>
                </c:pt>
                <c:pt idx="196">
                  <c:v>-70</c:v>
                </c:pt>
                <c:pt idx="197">
                  <c:v>-70</c:v>
                </c:pt>
                <c:pt idx="198">
                  <c:v>-70</c:v>
                </c:pt>
                <c:pt idx="199">
                  <c:v>-70</c:v>
                </c:pt>
                <c:pt idx="200">
                  <c:v>-70</c:v>
                </c:pt>
                <c:pt idx="201">
                  <c:v>-75</c:v>
                </c:pt>
                <c:pt idx="202">
                  <c:v>-75</c:v>
                </c:pt>
                <c:pt idx="203">
                  <c:v>-75</c:v>
                </c:pt>
                <c:pt idx="204">
                  <c:v>-75</c:v>
                </c:pt>
                <c:pt idx="205">
                  <c:v>-75</c:v>
                </c:pt>
                <c:pt idx="206">
                  <c:v>-75</c:v>
                </c:pt>
                <c:pt idx="207">
                  <c:v>-75</c:v>
                </c:pt>
                <c:pt idx="208">
                  <c:v>-75</c:v>
                </c:pt>
                <c:pt idx="209">
                  <c:v>-75</c:v>
                </c:pt>
                <c:pt idx="210">
                  <c:v>-75</c:v>
                </c:pt>
                <c:pt idx="211">
                  <c:v>-75</c:v>
                </c:pt>
                <c:pt idx="212">
                  <c:v>-75</c:v>
                </c:pt>
                <c:pt idx="213">
                  <c:v>-75</c:v>
                </c:pt>
                <c:pt idx="214">
                  <c:v>-75</c:v>
                </c:pt>
                <c:pt idx="215">
                  <c:v>-75</c:v>
                </c:pt>
                <c:pt idx="216">
                  <c:v>-75</c:v>
                </c:pt>
                <c:pt idx="217">
                  <c:v>-75</c:v>
                </c:pt>
                <c:pt idx="218">
                  <c:v>-75</c:v>
                </c:pt>
                <c:pt idx="219">
                  <c:v>-75</c:v>
                </c:pt>
                <c:pt idx="220">
                  <c:v>-70</c:v>
                </c:pt>
                <c:pt idx="221">
                  <c:v>-70</c:v>
                </c:pt>
                <c:pt idx="222">
                  <c:v>-70</c:v>
                </c:pt>
                <c:pt idx="223">
                  <c:v>-70</c:v>
                </c:pt>
                <c:pt idx="224">
                  <c:v>-70</c:v>
                </c:pt>
                <c:pt idx="225">
                  <c:v>-70</c:v>
                </c:pt>
                <c:pt idx="226">
                  <c:v>-70</c:v>
                </c:pt>
                <c:pt idx="227">
                  <c:v>-70</c:v>
                </c:pt>
                <c:pt idx="228">
                  <c:v>-70</c:v>
                </c:pt>
                <c:pt idx="229">
                  <c:v>-70</c:v>
                </c:pt>
                <c:pt idx="230">
                  <c:v>-70</c:v>
                </c:pt>
                <c:pt idx="231">
                  <c:v>-75</c:v>
                </c:pt>
                <c:pt idx="232">
                  <c:v>-75</c:v>
                </c:pt>
                <c:pt idx="233">
                  <c:v>-75</c:v>
                </c:pt>
                <c:pt idx="234">
                  <c:v>-75</c:v>
                </c:pt>
                <c:pt idx="235">
                  <c:v>-75</c:v>
                </c:pt>
                <c:pt idx="236">
                  <c:v>-75</c:v>
                </c:pt>
                <c:pt idx="237">
                  <c:v>-75</c:v>
                </c:pt>
                <c:pt idx="238">
                  <c:v>-75</c:v>
                </c:pt>
                <c:pt idx="239">
                  <c:v>-75</c:v>
                </c:pt>
                <c:pt idx="240">
                  <c:v>-75</c:v>
                </c:pt>
                <c:pt idx="241">
                  <c:v>-70</c:v>
                </c:pt>
                <c:pt idx="242">
                  <c:v>-70</c:v>
                </c:pt>
                <c:pt idx="243">
                  <c:v>-70</c:v>
                </c:pt>
                <c:pt idx="244">
                  <c:v>-70</c:v>
                </c:pt>
                <c:pt idx="245">
                  <c:v>-70</c:v>
                </c:pt>
                <c:pt idx="246">
                  <c:v>-70</c:v>
                </c:pt>
                <c:pt idx="247">
                  <c:v>-70</c:v>
                </c:pt>
                <c:pt idx="248">
                  <c:v>-70</c:v>
                </c:pt>
                <c:pt idx="249">
                  <c:v>-70</c:v>
                </c:pt>
                <c:pt idx="250">
                  <c:v>-70</c:v>
                </c:pt>
                <c:pt idx="251">
                  <c:v>-70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72-4110-AFB4-8CA1A765A503}"/>
            </c:ext>
          </c:extLst>
        </c:ser>
        <c:ser>
          <c:idx val="2"/>
          <c:order val="2"/>
          <c:tx>
            <c:v>2017/18</c:v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cat>
            <c:strRef>
              <c:f>Data!$F$129:$F$381</c:f>
              <c:strCache>
                <c:ptCount val="232"/>
                <c:pt idx="0">
                  <c:v>Jul</c:v>
                </c:pt>
                <c:pt idx="22">
                  <c:v>Aug</c:v>
                </c:pt>
                <c:pt idx="43">
                  <c:v>Sep</c:v>
                </c:pt>
                <c:pt idx="64">
                  <c:v>Oct</c:v>
                </c:pt>
                <c:pt idx="86">
                  <c:v>Nov</c:v>
                </c:pt>
                <c:pt idx="106">
                  <c:v>Dec</c:v>
                </c:pt>
                <c:pt idx="128">
                  <c:v>Jan</c:v>
                </c:pt>
                <c:pt idx="147">
                  <c:v>Feb</c:v>
                </c:pt>
                <c:pt idx="167">
                  <c:v>Mar</c:v>
                </c:pt>
                <c:pt idx="189">
                  <c:v>Apr</c:v>
                </c:pt>
                <c:pt idx="210">
                  <c:v>May</c:v>
                </c:pt>
                <c:pt idx="231">
                  <c:v>Jun</c:v>
                </c:pt>
              </c:strCache>
            </c:strRef>
          </c:cat>
          <c:val>
            <c:numRef>
              <c:f>Data!$E$634:$E$883</c:f>
              <c:numCache>
                <c:formatCode>0.0000</c:formatCode>
                <c:ptCount val="250"/>
                <c:pt idx="0">
                  <c:v>-70</c:v>
                </c:pt>
                <c:pt idx="1">
                  <c:v>-70</c:v>
                </c:pt>
                <c:pt idx="2">
                  <c:v>-70</c:v>
                </c:pt>
                <c:pt idx="3">
                  <c:v>-70</c:v>
                </c:pt>
                <c:pt idx="4">
                  <c:v>-70</c:v>
                </c:pt>
                <c:pt idx="5">
                  <c:v>-70</c:v>
                </c:pt>
                <c:pt idx="6">
                  <c:v>-70</c:v>
                </c:pt>
                <c:pt idx="7">
                  <c:v>-70</c:v>
                </c:pt>
                <c:pt idx="8">
                  <c:v>-70</c:v>
                </c:pt>
                <c:pt idx="9">
                  <c:v>-70</c:v>
                </c:pt>
                <c:pt idx="10">
                  <c:v>-70</c:v>
                </c:pt>
                <c:pt idx="11">
                  <c:v>-70</c:v>
                </c:pt>
                <c:pt idx="12">
                  <c:v>-70</c:v>
                </c:pt>
                <c:pt idx="13">
                  <c:v>-70</c:v>
                </c:pt>
                <c:pt idx="14">
                  <c:v>-70</c:v>
                </c:pt>
                <c:pt idx="15">
                  <c:v>-75</c:v>
                </c:pt>
                <c:pt idx="16">
                  <c:v>-75</c:v>
                </c:pt>
                <c:pt idx="17">
                  <c:v>-75</c:v>
                </c:pt>
                <c:pt idx="18">
                  <c:v>-75</c:v>
                </c:pt>
                <c:pt idx="19">
                  <c:v>-75</c:v>
                </c:pt>
                <c:pt idx="20">
                  <c:v>-75</c:v>
                </c:pt>
                <c:pt idx="21">
                  <c:v>-80</c:v>
                </c:pt>
                <c:pt idx="22">
                  <c:v>-80</c:v>
                </c:pt>
                <c:pt idx="23">
                  <c:v>-80</c:v>
                </c:pt>
                <c:pt idx="24">
                  <c:v>-80</c:v>
                </c:pt>
                <c:pt idx="25">
                  <c:v>-80</c:v>
                </c:pt>
                <c:pt idx="26">
                  <c:v>-80</c:v>
                </c:pt>
                <c:pt idx="27">
                  <c:v>-80</c:v>
                </c:pt>
                <c:pt idx="28">
                  <c:v>-80</c:v>
                </c:pt>
                <c:pt idx="29">
                  <c:v>-80</c:v>
                </c:pt>
                <c:pt idx="30">
                  <c:v>-80</c:v>
                </c:pt>
                <c:pt idx="31">
                  <c:v>-80</c:v>
                </c:pt>
                <c:pt idx="32">
                  <c:v>-80</c:v>
                </c:pt>
                <c:pt idx="33">
                  <c:v>-80</c:v>
                </c:pt>
                <c:pt idx="34">
                  <c:v>-90</c:v>
                </c:pt>
                <c:pt idx="35">
                  <c:v>-90</c:v>
                </c:pt>
                <c:pt idx="36">
                  <c:v>-90</c:v>
                </c:pt>
                <c:pt idx="37">
                  <c:v>-90</c:v>
                </c:pt>
                <c:pt idx="38">
                  <c:v>-90</c:v>
                </c:pt>
                <c:pt idx="39">
                  <c:v>-90</c:v>
                </c:pt>
                <c:pt idx="40">
                  <c:v>-90</c:v>
                </c:pt>
                <c:pt idx="41">
                  <c:v>-90</c:v>
                </c:pt>
                <c:pt idx="42">
                  <c:v>-90</c:v>
                </c:pt>
                <c:pt idx="43">
                  <c:v>-90</c:v>
                </c:pt>
                <c:pt idx="44">
                  <c:v>-90</c:v>
                </c:pt>
                <c:pt idx="45">
                  <c:v>-90</c:v>
                </c:pt>
                <c:pt idx="46">
                  <c:v>-90</c:v>
                </c:pt>
                <c:pt idx="47">
                  <c:v>-90</c:v>
                </c:pt>
                <c:pt idx="48">
                  <c:v>-85</c:v>
                </c:pt>
                <c:pt idx="49">
                  <c:v>-85</c:v>
                </c:pt>
                <c:pt idx="50">
                  <c:v>-90</c:v>
                </c:pt>
                <c:pt idx="51">
                  <c:v>-90</c:v>
                </c:pt>
                <c:pt idx="52">
                  <c:v>-90</c:v>
                </c:pt>
                <c:pt idx="53">
                  <c:v>-90</c:v>
                </c:pt>
                <c:pt idx="54">
                  <c:v>-90</c:v>
                </c:pt>
                <c:pt idx="55">
                  <c:v>-90</c:v>
                </c:pt>
                <c:pt idx="56">
                  <c:v>-90</c:v>
                </c:pt>
                <c:pt idx="57">
                  <c:v>-90</c:v>
                </c:pt>
                <c:pt idx="58">
                  <c:v>-90</c:v>
                </c:pt>
                <c:pt idx="59">
                  <c:v>-90</c:v>
                </c:pt>
                <c:pt idx="60">
                  <c:v>-90</c:v>
                </c:pt>
                <c:pt idx="61">
                  <c:v>-90</c:v>
                </c:pt>
                <c:pt idx="62">
                  <c:v>-90</c:v>
                </c:pt>
                <c:pt idx="63">
                  <c:v>-90</c:v>
                </c:pt>
                <c:pt idx="64">
                  <c:v>-90</c:v>
                </c:pt>
                <c:pt idx="65">
                  <c:v>-90</c:v>
                </c:pt>
                <c:pt idx="66">
                  <c:v>-90</c:v>
                </c:pt>
                <c:pt idx="67">
                  <c:v>-90</c:v>
                </c:pt>
                <c:pt idx="68">
                  <c:v>-90</c:v>
                </c:pt>
                <c:pt idx="69">
                  <c:v>-90</c:v>
                </c:pt>
                <c:pt idx="70">
                  <c:v>-90</c:v>
                </c:pt>
                <c:pt idx="71">
                  <c:v>-90</c:v>
                </c:pt>
                <c:pt idx="72">
                  <c:v>-90</c:v>
                </c:pt>
                <c:pt idx="73">
                  <c:v>-90</c:v>
                </c:pt>
                <c:pt idx="74">
                  <c:v>-90</c:v>
                </c:pt>
                <c:pt idx="75">
                  <c:v>-90</c:v>
                </c:pt>
                <c:pt idx="76">
                  <c:v>-90</c:v>
                </c:pt>
                <c:pt idx="77">
                  <c:v>-90</c:v>
                </c:pt>
                <c:pt idx="78">
                  <c:v>-90</c:v>
                </c:pt>
                <c:pt idx="79">
                  <c:v>-60</c:v>
                </c:pt>
                <c:pt idx="80">
                  <c:v>-60</c:v>
                </c:pt>
                <c:pt idx="81">
                  <c:v>-60</c:v>
                </c:pt>
                <c:pt idx="82">
                  <c:v>-60</c:v>
                </c:pt>
                <c:pt idx="83">
                  <c:v>-60</c:v>
                </c:pt>
                <c:pt idx="84">
                  <c:v>-60</c:v>
                </c:pt>
                <c:pt idx="85">
                  <c:v>-60</c:v>
                </c:pt>
                <c:pt idx="86">
                  <c:v>-60</c:v>
                </c:pt>
                <c:pt idx="87">
                  <c:v>-60</c:v>
                </c:pt>
                <c:pt idx="88">
                  <c:v>-60</c:v>
                </c:pt>
                <c:pt idx="89">
                  <c:v>-55</c:v>
                </c:pt>
                <c:pt idx="90">
                  <c:v>-55</c:v>
                </c:pt>
                <c:pt idx="91">
                  <c:v>-55</c:v>
                </c:pt>
                <c:pt idx="92">
                  <c:v>-55</c:v>
                </c:pt>
                <c:pt idx="93">
                  <c:v>-50</c:v>
                </c:pt>
                <c:pt idx="94">
                  <c:v>-50</c:v>
                </c:pt>
                <c:pt idx="95">
                  <c:v>-50</c:v>
                </c:pt>
                <c:pt idx="96">
                  <c:v>-50</c:v>
                </c:pt>
                <c:pt idx="97">
                  <c:v>-50</c:v>
                </c:pt>
                <c:pt idx="98">
                  <c:v>-50</c:v>
                </c:pt>
                <c:pt idx="99">
                  <c:v>-55</c:v>
                </c:pt>
                <c:pt idx="100">
                  <c:v>-55</c:v>
                </c:pt>
                <c:pt idx="101">
                  <c:v>-55</c:v>
                </c:pt>
                <c:pt idx="102">
                  <c:v>-55</c:v>
                </c:pt>
                <c:pt idx="103">
                  <c:v>-55</c:v>
                </c:pt>
                <c:pt idx="104">
                  <c:v>-55</c:v>
                </c:pt>
                <c:pt idx="105">
                  <c:v>-55</c:v>
                </c:pt>
                <c:pt idx="106">
                  <c:v>-55</c:v>
                </c:pt>
                <c:pt idx="107">
                  <c:v>-55</c:v>
                </c:pt>
                <c:pt idx="108">
                  <c:v>-55</c:v>
                </c:pt>
                <c:pt idx="109">
                  <c:v>-55</c:v>
                </c:pt>
                <c:pt idx="110">
                  <c:v>-55</c:v>
                </c:pt>
                <c:pt idx="111">
                  <c:v>-55</c:v>
                </c:pt>
                <c:pt idx="112">
                  <c:v>-55</c:v>
                </c:pt>
                <c:pt idx="113">
                  <c:v>-55</c:v>
                </c:pt>
                <c:pt idx="114">
                  <c:v>-50</c:v>
                </c:pt>
                <c:pt idx="115">
                  <c:v>-50</c:v>
                </c:pt>
                <c:pt idx="116">
                  <c:v>-50</c:v>
                </c:pt>
                <c:pt idx="117">
                  <c:v>-50</c:v>
                </c:pt>
                <c:pt idx="118">
                  <c:v>-50</c:v>
                </c:pt>
                <c:pt idx="119">
                  <c:v>-50</c:v>
                </c:pt>
                <c:pt idx="120">
                  <c:v>-50</c:v>
                </c:pt>
                <c:pt idx="121">
                  <c:v>-50</c:v>
                </c:pt>
                <c:pt idx="122">
                  <c:v>-50</c:v>
                </c:pt>
                <c:pt idx="123">
                  <c:v>-50</c:v>
                </c:pt>
                <c:pt idx="124">
                  <c:v>-50</c:v>
                </c:pt>
                <c:pt idx="125">
                  <c:v>-50</c:v>
                </c:pt>
                <c:pt idx="126">
                  <c:v>-50</c:v>
                </c:pt>
                <c:pt idx="127">
                  <c:v>-50</c:v>
                </c:pt>
                <c:pt idx="128">
                  <c:v>-45</c:v>
                </c:pt>
                <c:pt idx="129">
                  <c:v>-45</c:v>
                </c:pt>
                <c:pt idx="130">
                  <c:v>-45</c:v>
                </c:pt>
                <c:pt idx="131">
                  <c:v>-45</c:v>
                </c:pt>
                <c:pt idx="132">
                  <c:v>-45</c:v>
                </c:pt>
                <c:pt idx="133">
                  <c:v>-45</c:v>
                </c:pt>
                <c:pt idx="134">
                  <c:v>-45</c:v>
                </c:pt>
                <c:pt idx="135">
                  <c:v>-45</c:v>
                </c:pt>
                <c:pt idx="136">
                  <c:v>-45</c:v>
                </c:pt>
                <c:pt idx="137">
                  <c:v>-45</c:v>
                </c:pt>
                <c:pt idx="138">
                  <c:v>-45</c:v>
                </c:pt>
                <c:pt idx="139">
                  <c:v>-45</c:v>
                </c:pt>
                <c:pt idx="140">
                  <c:v>-45</c:v>
                </c:pt>
                <c:pt idx="141">
                  <c:v>-45</c:v>
                </c:pt>
                <c:pt idx="142">
                  <c:v>-45</c:v>
                </c:pt>
                <c:pt idx="143">
                  <c:v>-45</c:v>
                </c:pt>
                <c:pt idx="144">
                  <c:v>-45</c:v>
                </c:pt>
                <c:pt idx="145">
                  <c:v>-45</c:v>
                </c:pt>
                <c:pt idx="146">
                  <c:v>-45</c:v>
                </c:pt>
                <c:pt idx="147">
                  <c:v>-45</c:v>
                </c:pt>
                <c:pt idx="148">
                  <c:v>-45</c:v>
                </c:pt>
                <c:pt idx="149">
                  <c:v>-45</c:v>
                </c:pt>
                <c:pt idx="150">
                  <c:v>-45</c:v>
                </c:pt>
                <c:pt idx="151">
                  <c:v>-45</c:v>
                </c:pt>
                <c:pt idx="152">
                  <c:v>-45</c:v>
                </c:pt>
                <c:pt idx="153">
                  <c:v>-45</c:v>
                </c:pt>
                <c:pt idx="154">
                  <c:v>-45</c:v>
                </c:pt>
                <c:pt idx="155">
                  <c:v>-45</c:v>
                </c:pt>
                <c:pt idx="156">
                  <c:v>-45</c:v>
                </c:pt>
                <c:pt idx="157">
                  <c:v>-45</c:v>
                </c:pt>
                <c:pt idx="158">
                  <c:v>-45</c:v>
                </c:pt>
                <c:pt idx="159">
                  <c:v>-45</c:v>
                </c:pt>
                <c:pt idx="160">
                  <c:v>-50</c:v>
                </c:pt>
                <c:pt idx="161">
                  <c:v>-50</c:v>
                </c:pt>
                <c:pt idx="162">
                  <c:v>-50</c:v>
                </c:pt>
                <c:pt idx="163">
                  <c:v>-50</c:v>
                </c:pt>
                <c:pt idx="164">
                  <c:v>-50</c:v>
                </c:pt>
                <c:pt idx="165">
                  <c:v>-50</c:v>
                </c:pt>
                <c:pt idx="166">
                  <c:v>-50</c:v>
                </c:pt>
                <c:pt idx="167">
                  <c:v>-50</c:v>
                </c:pt>
                <c:pt idx="168">
                  <c:v>-50</c:v>
                </c:pt>
                <c:pt idx="169">
                  <c:v>-50</c:v>
                </c:pt>
                <c:pt idx="170">
                  <c:v>-50</c:v>
                </c:pt>
                <c:pt idx="171">
                  <c:v>-50</c:v>
                </c:pt>
                <c:pt idx="172">
                  <c:v>-50</c:v>
                </c:pt>
                <c:pt idx="173">
                  <c:v>-50</c:v>
                </c:pt>
                <c:pt idx="174">
                  <c:v>-50</c:v>
                </c:pt>
                <c:pt idx="175">
                  <c:v>-50</c:v>
                </c:pt>
                <c:pt idx="176">
                  <c:v>-50</c:v>
                </c:pt>
                <c:pt idx="177">
                  <c:v>-50</c:v>
                </c:pt>
                <c:pt idx="178">
                  <c:v>-50</c:v>
                </c:pt>
                <c:pt idx="179">
                  <c:v>-50</c:v>
                </c:pt>
                <c:pt idx="180">
                  <c:v>-50</c:v>
                </c:pt>
                <c:pt idx="181">
                  <c:v>-50</c:v>
                </c:pt>
                <c:pt idx="182">
                  <c:v>-50</c:v>
                </c:pt>
                <c:pt idx="183">
                  <c:v>-50</c:v>
                </c:pt>
                <c:pt idx="184">
                  <c:v>-50</c:v>
                </c:pt>
                <c:pt idx="185">
                  <c:v>-50</c:v>
                </c:pt>
                <c:pt idx="186">
                  <c:v>-50</c:v>
                </c:pt>
                <c:pt idx="187">
                  <c:v>-50</c:v>
                </c:pt>
                <c:pt idx="188">
                  <c:v>-50</c:v>
                </c:pt>
                <c:pt idx="189">
                  <c:v>-50</c:v>
                </c:pt>
                <c:pt idx="190">
                  <c:v>-45</c:v>
                </c:pt>
                <c:pt idx="191">
                  <c:v>-45</c:v>
                </c:pt>
                <c:pt idx="192">
                  <c:v>-45</c:v>
                </c:pt>
                <c:pt idx="193">
                  <c:v>-45</c:v>
                </c:pt>
                <c:pt idx="194">
                  <c:v>-45</c:v>
                </c:pt>
                <c:pt idx="195">
                  <c:v>-45</c:v>
                </c:pt>
                <c:pt idx="196">
                  <c:v>-45</c:v>
                </c:pt>
                <c:pt idx="197">
                  <c:v>-45</c:v>
                </c:pt>
                <c:pt idx="198">
                  <c:v>-45</c:v>
                </c:pt>
                <c:pt idx="199">
                  <c:v>-45</c:v>
                </c:pt>
                <c:pt idx="200">
                  <c:v>-50</c:v>
                </c:pt>
                <c:pt idx="201">
                  <c:v>-50</c:v>
                </c:pt>
                <c:pt idx="202">
                  <c:v>-50</c:v>
                </c:pt>
                <c:pt idx="203">
                  <c:v>-50</c:v>
                </c:pt>
                <c:pt idx="204">
                  <c:v>-50</c:v>
                </c:pt>
                <c:pt idx="205">
                  <c:v>-50</c:v>
                </c:pt>
                <c:pt idx="206">
                  <c:v>-50</c:v>
                </c:pt>
                <c:pt idx="207">
                  <c:v>-50</c:v>
                </c:pt>
                <c:pt idx="208">
                  <c:v>-50</c:v>
                </c:pt>
                <c:pt idx="209">
                  <c:v>-50</c:v>
                </c:pt>
                <c:pt idx="210">
                  <c:v>-50</c:v>
                </c:pt>
                <c:pt idx="211">
                  <c:v>-50</c:v>
                </c:pt>
                <c:pt idx="212">
                  <c:v>-50</c:v>
                </c:pt>
                <c:pt idx="213">
                  <c:v>-50</c:v>
                </c:pt>
                <c:pt idx="214">
                  <c:v>-50</c:v>
                </c:pt>
                <c:pt idx="215">
                  <c:v>-50</c:v>
                </c:pt>
                <c:pt idx="216">
                  <c:v>-50</c:v>
                </c:pt>
                <c:pt idx="217">
                  <c:v>-50</c:v>
                </c:pt>
                <c:pt idx="218">
                  <c:v>-50</c:v>
                </c:pt>
                <c:pt idx="219">
                  <c:v>-50</c:v>
                </c:pt>
                <c:pt idx="220">
                  <c:v>-50</c:v>
                </c:pt>
                <c:pt idx="221">
                  <c:v>-50</c:v>
                </c:pt>
                <c:pt idx="222">
                  <c:v>-50</c:v>
                </c:pt>
                <c:pt idx="223">
                  <c:v>-50</c:v>
                </c:pt>
                <c:pt idx="224">
                  <c:v>-50</c:v>
                </c:pt>
                <c:pt idx="225">
                  <c:v>-50</c:v>
                </c:pt>
                <c:pt idx="226">
                  <c:v>-50</c:v>
                </c:pt>
                <c:pt idx="227">
                  <c:v>-50</c:v>
                </c:pt>
                <c:pt idx="228">
                  <c:v>-50</c:v>
                </c:pt>
                <c:pt idx="229">
                  <c:v>-50</c:v>
                </c:pt>
                <c:pt idx="230">
                  <c:v>-50</c:v>
                </c:pt>
                <c:pt idx="231">
                  <c:v>-50</c:v>
                </c:pt>
                <c:pt idx="232">
                  <c:v>-50</c:v>
                </c:pt>
                <c:pt idx="233">
                  <c:v>-50</c:v>
                </c:pt>
                <c:pt idx="234">
                  <c:v>-50</c:v>
                </c:pt>
                <c:pt idx="235">
                  <c:v>-50</c:v>
                </c:pt>
                <c:pt idx="236">
                  <c:v>-50</c:v>
                </c:pt>
                <c:pt idx="237">
                  <c:v>-50</c:v>
                </c:pt>
                <c:pt idx="238">
                  <c:v>-50</c:v>
                </c:pt>
                <c:pt idx="239">
                  <c:v>-50</c:v>
                </c:pt>
                <c:pt idx="240">
                  <c:v>-50</c:v>
                </c:pt>
                <c:pt idx="241">
                  <c:v>-50</c:v>
                </c:pt>
                <c:pt idx="242">
                  <c:v>-50</c:v>
                </c:pt>
                <c:pt idx="243">
                  <c:v>-50</c:v>
                </c:pt>
                <c:pt idx="244">
                  <c:v>-50</c:v>
                </c:pt>
                <c:pt idx="245">
                  <c:v>-50</c:v>
                </c:pt>
                <c:pt idx="246">
                  <c:v>-55</c:v>
                </c:pt>
                <c:pt idx="247">
                  <c:v>-55</c:v>
                </c:pt>
                <c:pt idx="248">
                  <c:v>-55</c:v>
                </c:pt>
                <c:pt idx="249">
                  <c:v>-55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772-4110-AFB4-8CA1A765A503}"/>
            </c:ext>
          </c:extLst>
        </c:ser>
        <c:ser>
          <c:idx val="3"/>
          <c:order val="3"/>
          <c:tx>
            <c:v>2018/19</c:v>
          </c:tx>
          <c:spPr>
            <a:ln w="28575" cap="rnd">
              <a:solidFill>
                <a:srgbClr val="3333CC"/>
              </a:solidFill>
              <a:round/>
            </a:ln>
            <a:effectLst/>
          </c:spPr>
          <c:marker>
            <c:symbol val="none"/>
          </c:marker>
          <c:cat>
            <c:strRef>
              <c:f>Data!$F$129:$F$381</c:f>
              <c:strCache>
                <c:ptCount val="232"/>
                <c:pt idx="0">
                  <c:v>Jul</c:v>
                </c:pt>
                <c:pt idx="22">
                  <c:v>Aug</c:v>
                </c:pt>
                <c:pt idx="43">
                  <c:v>Sep</c:v>
                </c:pt>
                <c:pt idx="64">
                  <c:v>Oct</c:v>
                </c:pt>
                <c:pt idx="86">
                  <c:v>Nov</c:v>
                </c:pt>
                <c:pt idx="106">
                  <c:v>Dec</c:v>
                </c:pt>
                <c:pt idx="128">
                  <c:v>Jan</c:v>
                </c:pt>
                <c:pt idx="147">
                  <c:v>Feb</c:v>
                </c:pt>
                <c:pt idx="167">
                  <c:v>Mar</c:v>
                </c:pt>
                <c:pt idx="189">
                  <c:v>Apr</c:v>
                </c:pt>
                <c:pt idx="210">
                  <c:v>May</c:v>
                </c:pt>
                <c:pt idx="231">
                  <c:v>Jun</c:v>
                </c:pt>
              </c:strCache>
            </c:strRef>
          </c:cat>
          <c:val>
            <c:numRef>
              <c:f>Data!$E$884:$E$1134</c:f>
              <c:numCache>
                <c:formatCode>0.0000</c:formatCode>
                <c:ptCount val="251"/>
                <c:pt idx="0">
                  <c:v>-55</c:v>
                </c:pt>
                <c:pt idx="1">
                  <c:v>-55</c:v>
                </c:pt>
                <c:pt idx="2">
                  <c:v>-55</c:v>
                </c:pt>
                <c:pt idx="3">
                  <c:v>-55</c:v>
                </c:pt>
                <c:pt idx="4">
                  <c:v>-55</c:v>
                </c:pt>
                <c:pt idx="5">
                  <c:v>-55</c:v>
                </c:pt>
                <c:pt idx="6">
                  <c:v>-55</c:v>
                </c:pt>
                <c:pt idx="7">
                  <c:v>-55</c:v>
                </c:pt>
                <c:pt idx="8">
                  <c:v>-55</c:v>
                </c:pt>
                <c:pt idx="9">
                  <c:v>-55</c:v>
                </c:pt>
                <c:pt idx="10">
                  <c:v>-55</c:v>
                </c:pt>
                <c:pt idx="11">
                  <c:v>-55</c:v>
                </c:pt>
                <c:pt idx="12">
                  <c:v>-55</c:v>
                </c:pt>
                <c:pt idx="13">
                  <c:v>-60</c:v>
                </c:pt>
                <c:pt idx="14">
                  <c:v>-60</c:v>
                </c:pt>
                <c:pt idx="15">
                  <c:v>-60</c:v>
                </c:pt>
                <c:pt idx="16">
                  <c:v>-75</c:v>
                </c:pt>
                <c:pt idx="17">
                  <c:v>-75</c:v>
                </c:pt>
                <c:pt idx="18">
                  <c:v>-75</c:v>
                </c:pt>
                <c:pt idx="19">
                  <c:v>-75</c:v>
                </c:pt>
                <c:pt idx="20">
                  <c:v>-75</c:v>
                </c:pt>
                <c:pt idx="21">
                  <c:v>-80</c:v>
                </c:pt>
                <c:pt idx="22">
                  <c:v>-80</c:v>
                </c:pt>
                <c:pt idx="23">
                  <c:v>-80</c:v>
                </c:pt>
                <c:pt idx="24">
                  <c:v>-80</c:v>
                </c:pt>
                <c:pt idx="25">
                  <c:v>-80</c:v>
                </c:pt>
                <c:pt idx="26">
                  <c:v>-80</c:v>
                </c:pt>
                <c:pt idx="27">
                  <c:v>-80</c:v>
                </c:pt>
                <c:pt idx="28">
                  <c:v>-80</c:v>
                </c:pt>
                <c:pt idx="29">
                  <c:v>-80</c:v>
                </c:pt>
                <c:pt idx="30">
                  <c:v>-80</c:v>
                </c:pt>
                <c:pt idx="31">
                  <c:v>-80</c:v>
                </c:pt>
                <c:pt idx="32">
                  <c:v>-80</c:v>
                </c:pt>
                <c:pt idx="33">
                  <c:v>-80</c:v>
                </c:pt>
                <c:pt idx="34">
                  <c:v>-80</c:v>
                </c:pt>
                <c:pt idx="35">
                  <c:v>-80</c:v>
                </c:pt>
                <c:pt idx="36">
                  <c:v>-80</c:v>
                </c:pt>
                <c:pt idx="37">
                  <c:v>-95</c:v>
                </c:pt>
                <c:pt idx="38">
                  <c:v>-95</c:v>
                </c:pt>
                <c:pt idx="39">
                  <c:v>-95</c:v>
                </c:pt>
                <c:pt idx="40">
                  <c:v>-95</c:v>
                </c:pt>
                <c:pt idx="41">
                  <c:v>-95</c:v>
                </c:pt>
                <c:pt idx="42">
                  <c:v>-95</c:v>
                </c:pt>
                <c:pt idx="43">
                  <c:v>-95</c:v>
                </c:pt>
                <c:pt idx="44">
                  <c:v>-95</c:v>
                </c:pt>
                <c:pt idx="45">
                  <c:v>-95</c:v>
                </c:pt>
                <c:pt idx="46">
                  <c:v>-95</c:v>
                </c:pt>
                <c:pt idx="47">
                  <c:v>-95</c:v>
                </c:pt>
                <c:pt idx="48">
                  <c:v>-95</c:v>
                </c:pt>
                <c:pt idx="49">
                  <c:v>-95</c:v>
                </c:pt>
                <c:pt idx="50">
                  <c:v>-95</c:v>
                </c:pt>
                <c:pt idx="51">
                  <c:v>-95</c:v>
                </c:pt>
                <c:pt idx="52">
                  <c:v>-95</c:v>
                </c:pt>
                <c:pt idx="53">
                  <c:v>-95</c:v>
                </c:pt>
                <c:pt idx="54">
                  <c:v>-95</c:v>
                </c:pt>
                <c:pt idx="55">
                  <c:v>-95</c:v>
                </c:pt>
                <c:pt idx="56">
                  <c:v>-95</c:v>
                </c:pt>
                <c:pt idx="57">
                  <c:v>-95</c:v>
                </c:pt>
                <c:pt idx="58">
                  <c:v>-95</c:v>
                </c:pt>
                <c:pt idx="59">
                  <c:v>-95</c:v>
                </c:pt>
                <c:pt idx="60">
                  <c:v>-95</c:v>
                </c:pt>
                <c:pt idx="61">
                  <c:v>-95</c:v>
                </c:pt>
                <c:pt idx="62">
                  <c:v>-95</c:v>
                </c:pt>
                <c:pt idx="63">
                  <c:v>-95</c:v>
                </c:pt>
                <c:pt idx="64">
                  <c:v>-95</c:v>
                </c:pt>
                <c:pt idx="65">
                  <c:v>-95</c:v>
                </c:pt>
                <c:pt idx="66">
                  <c:v>-85</c:v>
                </c:pt>
                <c:pt idx="67">
                  <c:v>-85</c:v>
                </c:pt>
                <c:pt idx="68">
                  <c:v>-85</c:v>
                </c:pt>
                <c:pt idx="69">
                  <c:v>-85</c:v>
                </c:pt>
                <c:pt idx="70">
                  <c:v>-85</c:v>
                </c:pt>
                <c:pt idx="71">
                  <c:v>-85</c:v>
                </c:pt>
                <c:pt idx="72">
                  <c:v>-85</c:v>
                </c:pt>
                <c:pt idx="73">
                  <c:v>-85</c:v>
                </c:pt>
                <c:pt idx="74">
                  <c:v>-85</c:v>
                </c:pt>
                <c:pt idx="75">
                  <c:v>-85</c:v>
                </c:pt>
                <c:pt idx="76">
                  <c:v>-85</c:v>
                </c:pt>
                <c:pt idx="77">
                  <c:v>-85</c:v>
                </c:pt>
                <c:pt idx="78">
                  <c:v>-85</c:v>
                </c:pt>
                <c:pt idx="79">
                  <c:v>-85</c:v>
                </c:pt>
                <c:pt idx="80">
                  <c:v>-85</c:v>
                </c:pt>
                <c:pt idx="81">
                  <c:v>-80</c:v>
                </c:pt>
                <c:pt idx="82">
                  <c:v>-80</c:v>
                </c:pt>
                <c:pt idx="83">
                  <c:v>-80</c:v>
                </c:pt>
                <c:pt idx="84">
                  <c:v>-65</c:v>
                </c:pt>
                <c:pt idx="85">
                  <c:v>-65</c:v>
                </c:pt>
                <c:pt idx="86">
                  <c:v>-65</c:v>
                </c:pt>
                <c:pt idx="87">
                  <c:v>-65</c:v>
                </c:pt>
                <c:pt idx="88">
                  <c:v>-65</c:v>
                </c:pt>
                <c:pt idx="89">
                  <c:v>-65</c:v>
                </c:pt>
                <c:pt idx="90">
                  <c:v>-65</c:v>
                </c:pt>
                <c:pt idx="91">
                  <c:v>-65</c:v>
                </c:pt>
                <c:pt idx="92">
                  <c:v>-65</c:v>
                </c:pt>
                <c:pt idx="93">
                  <c:v>-65</c:v>
                </c:pt>
                <c:pt idx="94">
                  <c:v>-65</c:v>
                </c:pt>
                <c:pt idx="95">
                  <c:v>-65</c:v>
                </c:pt>
                <c:pt idx="96">
                  <c:v>-65</c:v>
                </c:pt>
                <c:pt idx="97">
                  <c:v>-65</c:v>
                </c:pt>
                <c:pt idx="98">
                  <c:v>-65</c:v>
                </c:pt>
                <c:pt idx="99">
                  <c:v>-60</c:v>
                </c:pt>
                <c:pt idx="100">
                  <c:v>-60</c:v>
                </c:pt>
                <c:pt idx="101">
                  <c:v>-60</c:v>
                </c:pt>
                <c:pt idx="102">
                  <c:v>-50</c:v>
                </c:pt>
                <c:pt idx="103">
                  <c:v>-50</c:v>
                </c:pt>
                <c:pt idx="104">
                  <c:v>-50</c:v>
                </c:pt>
                <c:pt idx="105">
                  <c:v>-50</c:v>
                </c:pt>
                <c:pt idx="106">
                  <c:v>-50</c:v>
                </c:pt>
                <c:pt idx="107">
                  <c:v>-50</c:v>
                </c:pt>
                <c:pt idx="108">
                  <c:v>-50</c:v>
                </c:pt>
                <c:pt idx="109">
                  <c:v>-50</c:v>
                </c:pt>
                <c:pt idx="110">
                  <c:v>-50</c:v>
                </c:pt>
                <c:pt idx="111">
                  <c:v>-50</c:v>
                </c:pt>
                <c:pt idx="112">
                  <c:v>-50</c:v>
                </c:pt>
                <c:pt idx="113">
                  <c:v>-50</c:v>
                </c:pt>
                <c:pt idx="114">
                  <c:v>-50</c:v>
                </c:pt>
                <c:pt idx="115">
                  <c:v>-50</c:v>
                </c:pt>
                <c:pt idx="116">
                  <c:v>-50</c:v>
                </c:pt>
                <c:pt idx="117">
                  <c:v>-50</c:v>
                </c:pt>
                <c:pt idx="118">
                  <c:v>-50</c:v>
                </c:pt>
                <c:pt idx="119">
                  <c:v>-50</c:v>
                </c:pt>
                <c:pt idx="120">
                  <c:v>-50</c:v>
                </c:pt>
                <c:pt idx="121">
                  <c:v>-50</c:v>
                </c:pt>
                <c:pt idx="122">
                  <c:v>-50</c:v>
                </c:pt>
                <c:pt idx="123">
                  <c:v>-50</c:v>
                </c:pt>
                <c:pt idx="124">
                  <c:v>-60</c:v>
                </c:pt>
                <c:pt idx="125">
                  <c:v>-60</c:v>
                </c:pt>
                <c:pt idx="126">
                  <c:v>-60</c:v>
                </c:pt>
                <c:pt idx="127">
                  <c:v>-60</c:v>
                </c:pt>
                <c:pt idx="128">
                  <c:v>-60</c:v>
                </c:pt>
                <c:pt idx="129">
                  <c:v>-60</c:v>
                </c:pt>
                <c:pt idx="130">
                  <c:v>-60</c:v>
                </c:pt>
                <c:pt idx="131">
                  <c:v>-60</c:v>
                </c:pt>
                <c:pt idx="132">
                  <c:v>-60</c:v>
                </c:pt>
                <c:pt idx="133">
                  <c:v>-60</c:v>
                </c:pt>
                <c:pt idx="134">
                  <c:v>-60</c:v>
                </c:pt>
                <c:pt idx="135">
                  <c:v>-60</c:v>
                </c:pt>
                <c:pt idx="136">
                  <c:v>-60</c:v>
                </c:pt>
                <c:pt idx="137">
                  <c:v>-60</c:v>
                </c:pt>
                <c:pt idx="138">
                  <c:v>-60</c:v>
                </c:pt>
                <c:pt idx="139">
                  <c:v>-60</c:v>
                </c:pt>
                <c:pt idx="140">
                  <c:v>-60</c:v>
                </c:pt>
                <c:pt idx="141">
                  <c:v>-60</c:v>
                </c:pt>
                <c:pt idx="142">
                  <c:v>-60</c:v>
                </c:pt>
                <c:pt idx="143">
                  <c:v>-60</c:v>
                </c:pt>
                <c:pt idx="144">
                  <c:v>-60</c:v>
                </c:pt>
                <c:pt idx="145">
                  <c:v>-60</c:v>
                </c:pt>
                <c:pt idx="146">
                  <c:v>-60</c:v>
                </c:pt>
                <c:pt idx="147">
                  <c:v>-60</c:v>
                </c:pt>
                <c:pt idx="148">
                  <c:v>-60</c:v>
                </c:pt>
                <c:pt idx="149">
                  <c:v>-60</c:v>
                </c:pt>
                <c:pt idx="150">
                  <c:v>-60</c:v>
                </c:pt>
                <c:pt idx="151">
                  <c:v>-60</c:v>
                </c:pt>
                <c:pt idx="152">
                  <c:v>-60</c:v>
                </c:pt>
                <c:pt idx="153">
                  <c:v>-60</c:v>
                </c:pt>
                <c:pt idx="154">
                  <c:v>-60</c:v>
                </c:pt>
                <c:pt idx="155">
                  <c:v>-60</c:v>
                </c:pt>
                <c:pt idx="156">
                  <c:v>-60</c:v>
                </c:pt>
                <c:pt idx="157">
                  <c:v>-60</c:v>
                </c:pt>
                <c:pt idx="158">
                  <c:v>-60</c:v>
                </c:pt>
                <c:pt idx="159">
                  <c:v>-60</c:v>
                </c:pt>
                <c:pt idx="160">
                  <c:v>-60</c:v>
                </c:pt>
                <c:pt idx="161">
                  <c:v>-60</c:v>
                </c:pt>
                <c:pt idx="162">
                  <c:v>-60</c:v>
                </c:pt>
                <c:pt idx="163">
                  <c:v>-60</c:v>
                </c:pt>
                <c:pt idx="164">
                  <c:v>-60</c:v>
                </c:pt>
                <c:pt idx="165">
                  <c:v>-60</c:v>
                </c:pt>
                <c:pt idx="166">
                  <c:v>-60</c:v>
                </c:pt>
                <c:pt idx="167">
                  <c:v>-60</c:v>
                </c:pt>
                <c:pt idx="168">
                  <c:v>-60</c:v>
                </c:pt>
                <c:pt idx="169">
                  <c:v>-60</c:v>
                </c:pt>
                <c:pt idx="170">
                  <c:v>-60</c:v>
                </c:pt>
                <c:pt idx="171">
                  <c:v>-60</c:v>
                </c:pt>
                <c:pt idx="172">
                  <c:v>-60</c:v>
                </c:pt>
                <c:pt idx="173">
                  <c:v>-60</c:v>
                </c:pt>
                <c:pt idx="174">
                  <c:v>-60</c:v>
                </c:pt>
                <c:pt idx="175">
                  <c:v>-60</c:v>
                </c:pt>
                <c:pt idx="176">
                  <c:v>-60</c:v>
                </c:pt>
                <c:pt idx="177">
                  <c:v>-60</c:v>
                </c:pt>
                <c:pt idx="178">
                  <c:v>-60</c:v>
                </c:pt>
                <c:pt idx="179">
                  <c:v>-60</c:v>
                </c:pt>
                <c:pt idx="180">
                  <c:v>-60</c:v>
                </c:pt>
                <c:pt idx="181">
                  <c:v>-60</c:v>
                </c:pt>
                <c:pt idx="182">
                  <c:v>-60</c:v>
                </c:pt>
                <c:pt idx="183">
                  <c:v>-60</c:v>
                </c:pt>
                <c:pt idx="184">
                  <c:v>-60</c:v>
                </c:pt>
                <c:pt idx="185">
                  <c:v>-60</c:v>
                </c:pt>
                <c:pt idx="186">
                  <c:v>-60</c:v>
                </c:pt>
                <c:pt idx="187">
                  <c:v>-60</c:v>
                </c:pt>
                <c:pt idx="188">
                  <c:v>-60</c:v>
                </c:pt>
                <c:pt idx="189">
                  <c:v>-60</c:v>
                </c:pt>
                <c:pt idx="190">
                  <c:v>-60</c:v>
                </c:pt>
                <c:pt idx="191">
                  <c:v>-60</c:v>
                </c:pt>
                <c:pt idx="192">
                  <c:v>-60</c:v>
                </c:pt>
                <c:pt idx="193">
                  <c:v>-60</c:v>
                </c:pt>
                <c:pt idx="194">
                  <c:v>-60</c:v>
                </c:pt>
                <c:pt idx="195">
                  <c:v>-60</c:v>
                </c:pt>
                <c:pt idx="196">
                  <c:v>-60</c:v>
                </c:pt>
                <c:pt idx="197">
                  <c:v>-60</c:v>
                </c:pt>
                <c:pt idx="198">
                  <c:v>-60</c:v>
                </c:pt>
                <c:pt idx="199">
                  <c:v>-60</c:v>
                </c:pt>
                <c:pt idx="200">
                  <c:v>-60</c:v>
                </c:pt>
                <c:pt idx="201">
                  <c:v>-60</c:v>
                </c:pt>
                <c:pt idx="202">
                  <c:v>-60</c:v>
                </c:pt>
                <c:pt idx="203">
                  <c:v>-60</c:v>
                </c:pt>
                <c:pt idx="204">
                  <c:v>-65</c:v>
                </c:pt>
                <c:pt idx="205">
                  <c:v>-65</c:v>
                </c:pt>
                <c:pt idx="206">
                  <c:v>-65</c:v>
                </c:pt>
                <c:pt idx="207">
                  <c:v>-65</c:v>
                </c:pt>
                <c:pt idx="208">
                  <c:v>-65</c:v>
                </c:pt>
                <c:pt idx="209">
                  <c:v>-65</c:v>
                </c:pt>
                <c:pt idx="210">
                  <c:v>-65</c:v>
                </c:pt>
                <c:pt idx="211">
                  <c:v>-65</c:v>
                </c:pt>
                <c:pt idx="212">
                  <c:v>-65</c:v>
                </c:pt>
                <c:pt idx="213">
                  <c:v>-65</c:v>
                </c:pt>
                <c:pt idx="214">
                  <c:v>-65</c:v>
                </c:pt>
                <c:pt idx="215">
                  <c:v>-65</c:v>
                </c:pt>
                <c:pt idx="216">
                  <c:v>-65</c:v>
                </c:pt>
                <c:pt idx="217">
                  <c:v>-65</c:v>
                </c:pt>
                <c:pt idx="218">
                  <c:v>-65</c:v>
                </c:pt>
                <c:pt idx="219">
                  <c:v>-65</c:v>
                </c:pt>
                <c:pt idx="220">
                  <c:v>-65</c:v>
                </c:pt>
                <c:pt idx="221">
                  <c:v>-65</c:v>
                </c:pt>
                <c:pt idx="222">
                  <c:v>-65</c:v>
                </c:pt>
                <c:pt idx="223">
                  <c:v>-70</c:v>
                </c:pt>
                <c:pt idx="224">
                  <c:v>-70</c:v>
                </c:pt>
                <c:pt idx="225">
                  <c:v>-70</c:v>
                </c:pt>
                <c:pt idx="226">
                  <c:v>-70</c:v>
                </c:pt>
                <c:pt idx="227">
                  <c:v>-70</c:v>
                </c:pt>
                <c:pt idx="228">
                  <c:v>-70</c:v>
                </c:pt>
                <c:pt idx="229">
                  <c:v>-70</c:v>
                </c:pt>
                <c:pt idx="230">
                  <c:v>-70</c:v>
                </c:pt>
                <c:pt idx="231">
                  <c:v>-70</c:v>
                </c:pt>
                <c:pt idx="232">
                  <c:v>-70</c:v>
                </c:pt>
                <c:pt idx="233">
                  <c:v>-70</c:v>
                </c:pt>
                <c:pt idx="234">
                  <c:v>-70</c:v>
                </c:pt>
                <c:pt idx="235">
                  <c:v>-70</c:v>
                </c:pt>
                <c:pt idx="236">
                  <c:v>-70</c:v>
                </c:pt>
                <c:pt idx="237">
                  <c:v>-70</c:v>
                </c:pt>
                <c:pt idx="238">
                  <c:v>-70</c:v>
                </c:pt>
                <c:pt idx="239">
                  <c:v>-70</c:v>
                </c:pt>
                <c:pt idx="240">
                  <c:v>-70</c:v>
                </c:pt>
                <c:pt idx="241">
                  <c:v>-70</c:v>
                </c:pt>
                <c:pt idx="242">
                  <c:v>-70</c:v>
                </c:pt>
                <c:pt idx="243">
                  <c:v>-70</c:v>
                </c:pt>
                <c:pt idx="244">
                  <c:v>-70</c:v>
                </c:pt>
                <c:pt idx="245">
                  <c:v>-70</c:v>
                </c:pt>
                <c:pt idx="246">
                  <c:v>-80</c:v>
                </c:pt>
                <c:pt idx="247">
                  <c:v>-80</c:v>
                </c:pt>
                <c:pt idx="248">
                  <c:v>-80</c:v>
                </c:pt>
                <c:pt idx="249">
                  <c:v>-80</c:v>
                </c:pt>
                <c:pt idx="250">
                  <c:v>-80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772-4110-AFB4-8CA1A765A503}"/>
            </c:ext>
          </c:extLst>
        </c:ser>
        <c:ser>
          <c:idx val="4"/>
          <c:order val="4"/>
          <c:tx>
            <c:v>2019/20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Data!$F$129:$F$381</c:f>
              <c:strCache>
                <c:ptCount val="232"/>
                <c:pt idx="0">
                  <c:v>Jul</c:v>
                </c:pt>
                <c:pt idx="22">
                  <c:v>Aug</c:v>
                </c:pt>
                <c:pt idx="43">
                  <c:v>Sep</c:v>
                </c:pt>
                <c:pt idx="64">
                  <c:v>Oct</c:v>
                </c:pt>
                <c:pt idx="86">
                  <c:v>Nov</c:v>
                </c:pt>
                <c:pt idx="106">
                  <c:v>Dec</c:v>
                </c:pt>
                <c:pt idx="128">
                  <c:v>Jan</c:v>
                </c:pt>
                <c:pt idx="147">
                  <c:v>Feb</c:v>
                </c:pt>
                <c:pt idx="167">
                  <c:v>Mar</c:v>
                </c:pt>
                <c:pt idx="189">
                  <c:v>Apr</c:v>
                </c:pt>
                <c:pt idx="210">
                  <c:v>May</c:v>
                </c:pt>
                <c:pt idx="231">
                  <c:v>Jun</c:v>
                </c:pt>
              </c:strCache>
            </c:strRef>
          </c:cat>
          <c:val>
            <c:numRef>
              <c:f>Data!$E$1135:$E$1335</c:f>
              <c:numCache>
                <c:formatCode>0.0000</c:formatCode>
                <c:ptCount val="201"/>
                <c:pt idx="0">
                  <c:v>-80</c:v>
                </c:pt>
                <c:pt idx="1">
                  <c:v>-80</c:v>
                </c:pt>
                <c:pt idx="2">
                  <c:v>-80</c:v>
                </c:pt>
                <c:pt idx="3">
                  <c:v>-80</c:v>
                </c:pt>
                <c:pt idx="4">
                  <c:v>-80</c:v>
                </c:pt>
                <c:pt idx="5">
                  <c:v>-80</c:v>
                </c:pt>
                <c:pt idx="6">
                  <c:v>-80</c:v>
                </c:pt>
                <c:pt idx="7">
                  <c:v>-80</c:v>
                </c:pt>
                <c:pt idx="8">
                  <c:v>-80</c:v>
                </c:pt>
                <c:pt idx="9">
                  <c:v>-80</c:v>
                </c:pt>
                <c:pt idx="10">
                  <c:v>-80</c:v>
                </c:pt>
                <c:pt idx="11">
                  <c:v>-80</c:v>
                </c:pt>
                <c:pt idx="12">
                  <c:v>-80</c:v>
                </c:pt>
                <c:pt idx="13">
                  <c:v>-80</c:v>
                </c:pt>
                <c:pt idx="14">
                  <c:v>-80</c:v>
                </c:pt>
                <c:pt idx="15">
                  <c:v>-80</c:v>
                </c:pt>
                <c:pt idx="16">
                  <c:v>-80</c:v>
                </c:pt>
                <c:pt idx="17">
                  <c:v>-80</c:v>
                </c:pt>
                <c:pt idx="18">
                  <c:v>-80</c:v>
                </c:pt>
                <c:pt idx="19">
                  <c:v>-80</c:v>
                </c:pt>
                <c:pt idx="20">
                  <c:v>-85</c:v>
                </c:pt>
                <c:pt idx="21">
                  <c:v>-85</c:v>
                </c:pt>
                <c:pt idx="22">
                  <c:v>-85</c:v>
                </c:pt>
                <c:pt idx="23">
                  <c:v>-85</c:v>
                </c:pt>
                <c:pt idx="24">
                  <c:v>-85</c:v>
                </c:pt>
                <c:pt idx="25">
                  <c:v>-85</c:v>
                </c:pt>
                <c:pt idx="26">
                  <c:v>-85</c:v>
                </c:pt>
                <c:pt idx="27">
                  <c:v>-85</c:v>
                </c:pt>
                <c:pt idx="28">
                  <c:v>-85</c:v>
                </c:pt>
                <c:pt idx="29">
                  <c:v>-85</c:v>
                </c:pt>
                <c:pt idx="30">
                  <c:v>-85</c:v>
                </c:pt>
                <c:pt idx="31">
                  <c:v>-85</c:v>
                </c:pt>
                <c:pt idx="32">
                  <c:v>-85</c:v>
                </c:pt>
                <c:pt idx="33">
                  <c:v>-85</c:v>
                </c:pt>
                <c:pt idx="34">
                  <c:v>-85</c:v>
                </c:pt>
                <c:pt idx="35">
                  <c:v>-85</c:v>
                </c:pt>
                <c:pt idx="36">
                  <c:v>-85</c:v>
                </c:pt>
                <c:pt idx="37">
                  <c:v>-85</c:v>
                </c:pt>
                <c:pt idx="38">
                  <c:v>-100</c:v>
                </c:pt>
                <c:pt idx="39">
                  <c:v>-100</c:v>
                </c:pt>
                <c:pt idx="40">
                  <c:v>-100</c:v>
                </c:pt>
                <c:pt idx="41">
                  <c:v>-100</c:v>
                </c:pt>
                <c:pt idx="42">
                  <c:v>-100</c:v>
                </c:pt>
                <c:pt idx="43">
                  <c:v>-100</c:v>
                </c:pt>
                <c:pt idx="44">
                  <c:v>-100</c:v>
                </c:pt>
                <c:pt idx="45">
                  <c:v>-100</c:v>
                </c:pt>
                <c:pt idx="46">
                  <c:v>-100</c:v>
                </c:pt>
                <c:pt idx="47">
                  <c:v>-100</c:v>
                </c:pt>
                <c:pt idx="48">
                  <c:v>-100</c:v>
                </c:pt>
                <c:pt idx="49">
                  <c:v>-100</c:v>
                </c:pt>
                <c:pt idx="50">
                  <c:v>-100</c:v>
                </c:pt>
                <c:pt idx="51">
                  <c:v>-100</c:v>
                </c:pt>
                <c:pt idx="52">
                  <c:v>-100</c:v>
                </c:pt>
                <c:pt idx="53">
                  <c:v>-100</c:v>
                </c:pt>
                <c:pt idx="54">
                  <c:v>-100</c:v>
                </c:pt>
                <c:pt idx="55">
                  <c:v>-100</c:v>
                </c:pt>
                <c:pt idx="56">
                  <c:v>-100</c:v>
                </c:pt>
                <c:pt idx="57">
                  <c:v>-100</c:v>
                </c:pt>
                <c:pt idx="58">
                  <c:v>-100</c:v>
                </c:pt>
                <c:pt idx="59">
                  <c:v>-90</c:v>
                </c:pt>
                <c:pt idx="60">
                  <c:v>-90</c:v>
                </c:pt>
                <c:pt idx="61">
                  <c:v>-90</c:v>
                </c:pt>
                <c:pt idx="62">
                  <c:v>-90</c:v>
                </c:pt>
                <c:pt idx="63">
                  <c:v>-90</c:v>
                </c:pt>
                <c:pt idx="64">
                  <c:v>-90</c:v>
                </c:pt>
                <c:pt idx="65">
                  <c:v>-90</c:v>
                </c:pt>
                <c:pt idx="66">
                  <c:v>-90</c:v>
                </c:pt>
                <c:pt idx="67">
                  <c:v>-90</c:v>
                </c:pt>
                <c:pt idx="68">
                  <c:v>-90</c:v>
                </c:pt>
                <c:pt idx="69">
                  <c:v>-90</c:v>
                </c:pt>
                <c:pt idx="70">
                  <c:v>-90</c:v>
                </c:pt>
                <c:pt idx="71">
                  <c:v>-90</c:v>
                </c:pt>
                <c:pt idx="72">
                  <c:v>-90</c:v>
                </c:pt>
                <c:pt idx="73">
                  <c:v>-70</c:v>
                </c:pt>
                <c:pt idx="74">
                  <c:v>-70</c:v>
                </c:pt>
                <c:pt idx="75">
                  <c:v>-70</c:v>
                </c:pt>
                <c:pt idx="76">
                  <c:v>-70</c:v>
                </c:pt>
                <c:pt idx="77">
                  <c:v>-55</c:v>
                </c:pt>
                <c:pt idx="78">
                  <c:v>-55</c:v>
                </c:pt>
                <c:pt idx="79">
                  <c:v>-55</c:v>
                </c:pt>
                <c:pt idx="80">
                  <c:v>-55</c:v>
                </c:pt>
                <c:pt idx="81">
                  <c:v>-55</c:v>
                </c:pt>
                <c:pt idx="82">
                  <c:v>-55</c:v>
                </c:pt>
                <c:pt idx="83">
                  <c:v>-55</c:v>
                </c:pt>
                <c:pt idx="84">
                  <c:v>-55</c:v>
                </c:pt>
                <c:pt idx="85">
                  <c:v>-55</c:v>
                </c:pt>
                <c:pt idx="86">
                  <c:v>-55</c:v>
                </c:pt>
                <c:pt idx="87">
                  <c:v>-55</c:v>
                </c:pt>
                <c:pt idx="88">
                  <c:v>-55</c:v>
                </c:pt>
                <c:pt idx="89">
                  <c:v>-55</c:v>
                </c:pt>
                <c:pt idx="90">
                  <c:v>-50</c:v>
                </c:pt>
                <c:pt idx="91">
                  <c:v>-50</c:v>
                </c:pt>
                <c:pt idx="92">
                  <c:v>-50</c:v>
                </c:pt>
                <c:pt idx="93">
                  <c:v>-50</c:v>
                </c:pt>
                <c:pt idx="94">
                  <c:v>-30</c:v>
                </c:pt>
                <c:pt idx="95">
                  <c:v>-30</c:v>
                </c:pt>
                <c:pt idx="96">
                  <c:v>-30</c:v>
                </c:pt>
                <c:pt idx="97">
                  <c:v>-30</c:v>
                </c:pt>
                <c:pt idx="98">
                  <c:v>-30</c:v>
                </c:pt>
                <c:pt idx="99">
                  <c:v>-30</c:v>
                </c:pt>
                <c:pt idx="100">
                  <c:v>-30</c:v>
                </c:pt>
                <c:pt idx="101">
                  <c:v>-30</c:v>
                </c:pt>
                <c:pt idx="102">
                  <c:v>-30</c:v>
                </c:pt>
                <c:pt idx="103">
                  <c:v>-40</c:v>
                </c:pt>
                <c:pt idx="104">
                  <c:v>-40</c:v>
                </c:pt>
                <c:pt idx="105">
                  <c:v>-30</c:v>
                </c:pt>
                <c:pt idx="106">
                  <c:v>-30</c:v>
                </c:pt>
                <c:pt idx="107">
                  <c:v>-30</c:v>
                </c:pt>
                <c:pt idx="108">
                  <c:v>-30</c:v>
                </c:pt>
                <c:pt idx="109">
                  <c:v>-30</c:v>
                </c:pt>
                <c:pt idx="110">
                  <c:v>-30</c:v>
                </c:pt>
                <c:pt idx="111">
                  <c:v>-30</c:v>
                </c:pt>
                <c:pt idx="112">
                  <c:v>-30</c:v>
                </c:pt>
                <c:pt idx="113">
                  <c:v>-30</c:v>
                </c:pt>
                <c:pt idx="114">
                  <c:v>-30</c:v>
                </c:pt>
                <c:pt idx="115">
                  <c:v>-30</c:v>
                </c:pt>
                <c:pt idx="116">
                  <c:v>-30</c:v>
                </c:pt>
                <c:pt idx="117">
                  <c:v>-30</c:v>
                </c:pt>
                <c:pt idx="118">
                  <c:v>-30</c:v>
                </c:pt>
                <c:pt idx="119">
                  <c:v>-30</c:v>
                </c:pt>
                <c:pt idx="120">
                  <c:v>-30</c:v>
                </c:pt>
                <c:pt idx="121">
                  <c:v>-30</c:v>
                </c:pt>
                <c:pt idx="122">
                  <c:v>-30</c:v>
                </c:pt>
                <c:pt idx="123">
                  <c:v>-30</c:v>
                </c:pt>
                <c:pt idx="124">
                  <c:v>-35</c:v>
                </c:pt>
                <c:pt idx="125">
                  <c:v>-35</c:v>
                </c:pt>
                <c:pt idx="126">
                  <c:v>-35</c:v>
                </c:pt>
                <c:pt idx="127">
                  <c:v>-35</c:v>
                </c:pt>
                <c:pt idx="128">
                  <c:v>-35</c:v>
                </c:pt>
                <c:pt idx="129">
                  <c:v>-40</c:v>
                </c:pt>
                <c:pt idx="130">
                  <c:v>-40</c:v>
                </c:pt>
                <c:pt idx="131">
                  <c:v>-40</c:v>
                </c:pt>
                <c:pt idx="132">
                  <c:v>-40</c:v>
                </c:pt>
                <c:pt idx="133">
                  <c:v>-40</c:v>
                </c:pt>
                <c:pt idx="134">
                  <c:v>-40</c:v>
                </c:pt>
                <c:pt idx="135">
                  <c:v>-40</c:v>
                </c:pt>
                <c:pt idx="136">
                  <c:v>-40</c:v>
                </c:pt>
                <c:pt idx="137">
                  <c:v>-40</c:v>
                </c:pt>
                <c:pt idx="138">
                  <c:v>-40</c:v>
                </c:pt>
                <c:pt idx="139">
                  <c:v>-40</c:v>
                </c:pt>
                <c:pt idx="140">
                  <c:v>-40</c:v>
                </c:pt>
                <c:pt idx="141">
                  <c:v>-40</c:v>
                </c:pt>
                <c:pt idx="142">
                  <c:v>-40</c:v>
                </c:pt>
                <c:pt idx="143">
                  <c:v>-40</c:v>
                </c:pt>
                <c:pt idx="144">
                  <c:v>-40</c:v>
                </c:pt>
                <c:pt idx="145">
                  <c:v>-40</c:v>
                </c:pt>
                <c:pt idx="146">
                  <c:v>-40</c:v>
                </c:pt>
                <c:pt idx="147">
                  <c:v>-40</c:v>
                </c:pt>
                <c:pt idx="148">
                  <c:v>-40</c:v>
                </c:pt>
                <c:pt idx="149">
                  <c:v>-40</c:v>
                </c:pt>
                <c:pt idx="150">
                  <c:v>-40</c:v>
                </c:pt>
                <c:pt idx="151">
                  <c:v>-40</c:v>
                </c:pt>
                <c:pt idx="152">
                  <c:v>-40</c:v>
                </c:pt>
                <c:pt idx="153">
                  <c:v>-40</c:v>
                </c:pt>
                <c:pt idx="154">
                  <c:v>-40</c:v>
                </c:pt>
                <c:pt idx="155">
                  <c:v>-40</c:v>
                </c:pt>
                <c:pt idx="156">
                  <c:v>-40</c:v>
                </c:pt>
                <c:pt idx="157">
                  <c:v>-40</c:v>
                </c:pt>
                <c:pt idx="158">
                  <c:v>-40</c:v>
                </c:pt>
                <c:pt idx="159">
                  <c:v>-40</c:v>
                </c:pt>
                <c:pt idx="160">
                  <c:v>-40</c:v>
                </c:pt>
                <c:pt idx="161">
                  <c:v>-50</c:v>
                </c:pt>
                <c:pt idx="162">
                  <c:v>-50</c:v>
                </c:pt>
                <c:pt idx="163">
                  <c:v>-50</c:v>
                </c:pt>
                <c:pt idx="164">
                  <c:v>-50</c:v>
                </c:pt>
                <c:pt idx="165">
                  <c:v>-50</c:v>
                </c:pt>
                <c:pt idx="166">
                  <c:v>-50</c:v>
                </c:pt>
                <c:pt idx="167">
                  <c:v>-50</c:v>
                </c:pt>
                <c:pt idx="168">
                  <c:v>-50</c:v>
                </c:pt>
                <c:pt idx="169">
                  <c:v>-50</c:v>
                </c:pt>
                <c:pt idx="170">
                  <c:v>-50</c:v>
                </c:pt>
                <c:pt idx="171">
                  <c:v>-50</c:v>
                </c:pt>
                <c:pt idx="172">
                  <c:v>-50</c:v>
                </c:pt>
                <c:pt idx="173">
                  <c:v>-50</c:v>
                </c:pt>
                <c:pt idx="174">
                  <c:v>-50</c:v>
                </c:pt>
                <c:pt idx="175">
                  <c:v>-50</c:v>
                </c:pt>
                <c:pt idx="176">
                  <c:v>-50</c:v>
                </c:pt>
                <c:pt idx="177">
                  <c:v>-50</c:v>
                </c:pt>
                <c:pt idx="178">
                  <c:v>-50</c:v>
                </c:pt>
                <c:pt idx="179">
                  <c:v>-50</c:v>
                </c:pt>
                <c:pt idx="180">
                  <c:v>-50</c:v>
                </c:pt>
                <c:pt idx="181">
                  <c:v>-50</c:v>
                </c:pt>
                <c:pt idx="182">
                  <c:v>-40</c:v>
                </c:pt>
                <c:pt idx="183">
                  <c:v>-40</c:v>
                </c:pt>
                <c:pt idx="184">
                  <c:v>-40</c:v>
                </c:pt>
                <c:pt idx="185">
                  <c:v>-40</c:v>
                </c:pt>
                <c:pt idx="186">
                  <c:v>-40</c:v>
                </c:pt>
                <c:pt idx="187">
                  <c:v>-40</c:v>
                </c:pt>
                <c:pt idx="188">
                  <c:v>-40</c:v>
                </c:pt>
                <c:pt idx="189">
                  <c:v>-40</c:v>
                </c:pt>
                <c:pt idx="190">
                  <c:v>-40</c:v>
                </c:pt>
                <c:pt idx="191">
                  <c:v>-40</c:v>
                </c:pt>
                <c:pt idx="192">
                  <c:v>-40</c:v>
                </c:pt>
                <c:pt idx="193">
                  <c:v>-40</c:v>
                </c:pt>
                <c:pt idx="194">
                  <c:v>-40</c:v>
                </c:pt>
                <c:pt idx="195">
                  <c:v>-40</c:v>
                </c:pt>
                <c:pt idx="196">
                  <c:v>-40</c:v>
                </c:pt>
                <c:pt idx="197">
                  <c:v>-40</c:v>
                </c:pt>
                <c:pt idx="198">
                  <c:v>-40</c:v>
                </c:pt>
                <c:pt idx="199">
                  <c:v>-40</c:v>
                </c:pt>
                <c:pt idx="200">
                  <c:v>-40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772-4110-AFB4-8CA1A765A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3704016"/>
        <c:axId val="1818191616"/>
      </c:lineChart>
      <c:catAx>
        <c:axId val="52370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18191616"/>
        <c:crosses val="autoZero"/>
        <c:auto val="1"/>
        <c:lblAlgn val="ctr"/>
        <c:lblOffset val="100"/>
        <c:noMultiLvlLbl val="0"/>
      </c:catAx>
      <c:valAx>
        <c:axId val="181819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/>
                  <a:t>Cents/Bushel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370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2094D-872B-40E3-8015-91A6853275D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B2C54-C650-4447-86EF-A9F2FAFE2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1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CCD9-E4D4-409F-92C6-2834E4F389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70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CCD9-E4D4-409F-92C6-2834E4F389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76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CCD9-E4D4-409F-92C6-2834E4F389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8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B2C54-C650-4447-86EF-A9F2FAFE20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5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B2C54-C650-4447-86EF-A9F2FAFE20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0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49" y="4047515"/>
            <a:ext cx="5610701" cy="1622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1797"/>
            <a:ext cx="7772400" cy="1470025"/>
          </a:xfrm>
        </p:spPr>
        <p:txBody>
          <a:bodyPr/>
          <a:lstStyle>
            <a:lvl1pPr>
              <a:defRPr>
                <a:solidFill>
                  <a:srgbClr val="FFCC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78792"/>
            <a:ext cx="6400800" cy="9254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E6626-6570-4F27-95DF-790DF59BA2E7}" type="datetime1">
              <a:rPr lang="en-US"/>
              <a:pPr>
                <a:defRPr/>
              </a:pPr>
              <a:t>4/20/2020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6C7CD-A354-4D53-8799-1C2964237D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3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C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5843B-3EE5-4850-930C-F5C2CB97154D}" type="datetime1">
              <a:rPr lang="en-US"/>
              <a:pPr>
                <a:defRPr/>
              </a:pPr>
              <a:t>4/20/2020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045E4-9F98-478F-A4F8-3BDE664EDF1D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b="9905"/>
          <a:stretch/>
        </p:blipFill>
        <p:spPr>
          <a:xfrm>
            <a:off x="364192" y="6347631"/>
            <a:ext cx="1842459" cy="4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03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FFCC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3CC6-5D24-4BCF-8D97-62DEF7ED59C8}" type="datetime1">
              <a:rPr lang="en-US"/>
              <a:pPr>
                <a:defRPr/>
              </a:pPr>
              <a:t>4/20/2020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F6D94-7B4E-47E9-B70A-05B323B216A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b="9905"/>
          <a:stretch/>
        </p:blipFill>
        <p:spPr>
          <a:xfrm>
            <a:off x="364192" y="6347631"/>
            <a:ext cx="1842459" cy="4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8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C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348C1-52B1-4BBE-8714-DF6BCEC31BF3}" type="datetime1">
              <a:rPr lang="en-US"/>
              <a:pPr>
                <a:defRPr/>
              </a:pPr>
              <a:t>4/20/2020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0491D-0C59-4D9C-8DD3-90DA2603D4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b="9905"/>
          <a:stretch/>
        </p:blipFill>
        <p:spPr>
          <a:xfrm>
            <a:off x="364192" y="6347631"/>
            <a:ext cx="1842459" cy="4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6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CC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B55C2-DD1A-4C0C-B94A-CCE809674F44}" type="datetime1">
              <a:rPr lang="en-US"/>
              <a:pPr>
                <a:defRPr/>
              </a:pPr>
              <a:t>4/20/2020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C9D7-DA2F-4AF7-A5D2-C1F6D829D57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b="9905"/>
          <a:stretch/>
        </p:blipFill>
        <p:spPr>
          <a:xfrm>
            <a:off x="364192" y="6347631"/>
            <a:ext cx="1842459" cy="4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0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C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6097B-27F0-45AF-B7B7-DCFB35ECF2F6}" type="datetime1">
              <a:rPr lang="en-US"/>
              <a:pPr>
                <a:defRPr/>
              </a:pPr>
              <a:t>4/20/2020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0C200-8CD5-465B-ACB0-8C97ACD81AF1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b="9905"/>
          <a:stretch/>
        </p:blipFill>
        <p:spPr>
          <a:xfrm>
            <a:off x="364192" y="6347631"/>
            <a:ext cx="1842459" cy="4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4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C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C3C14-0D43-41FB-935F-21F78227EAED}" type="datetime1">
              <a:rPr lang="en-US"/>
              <a:pPr>
                <a:defRPr/>
              </a:pPr>
              <a:t>4/20/2020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D4E7D-C56A-489D-A5C3-75EE12D82B2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b="9905"/>
          <a:stretch/>
        </p:blipFill>
        <p:spPr>
          <a:xfrm>
            <a:off x="364192" y="6347631"/>
            <a:ext cx="1842459" cy="4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5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C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504B-8B50-4DE7-8613-B6503E204239}" type="datetime1">
              <a:rPr lang="en-US"/>
              <a:pPr>
                <a:defRPr/>
              </a:pPr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9F3C8-37BE-464E-AE93-D3294C20FCC0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b="9905"/>
          <a:stretch/>
        </p:blipFill>
        <p:spPr>
          <a:xfrm>
            <a:off x="364192" y="6347631"/>
            <a:ext cx="1842459" cy="4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26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B995C-396A-47DD-8867-567932FD7DD7}" type="datetime1">
              <a:rPr lang="en-US"/>
              <a:pPr>
                <a:defRPr/>
              </a:pPr>
              <a:t>4/20/2020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FCF97-8901-41CD-A4A1-2840D0BB5E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55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FFCC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12E86-BE7A-4206-9481-A04614BA4015}" type="datetime1">
              <a:rPr lang="en-US"/>
              <a:pPr>
                <a:defRPr/>
              </a:pPr>
              <a:t>4/20/2020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1024A-CE24-4DBD-9995-460EE64627A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b="9905"/>
          <a:stretch/>
        </p:blipFill>
        <p:spPr>
          <a:xfrm>
            <a:off x="364192" y="6347631"/>
            <a:ext cx="1842459" cy="4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1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FFCC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AEA99-B09F-4321-894E-EB6589271A65}" type="datetime1">
              <a:rPr lang="en-US"/>
              <a:pPr>
                <a:defRPr/>
              </a:pPr>
              <a:t>4/20/2020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EF3E5-73C2-4938-8A24-225183EF67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b="9905"/>
          <a:stretch/>
        </p:blipFill>
        <p:spPr>
          <a:xfrm>
            <a:off x="364192" y="6347631"/>
            <a:ext cx="1842459" cy="4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7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2F8D3784-A0B0-469E-912A-52DF0AFAED74}" type="datetime1">
              <a:rPr lang="en-US"/>
              <a:pPr>
                <a:defRPr/>
              </a:pPr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BBFE496-AC79-46CF-9B63-2E4B28B2633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rgbClr val="004D3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33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Frayne.Olson@ndsu.ed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ndsu.edu/livestockeconomic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ba.org/2020-press-releases/april/mortgage-credit-availability-decreased-in-march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Agricultural Market Situation and Outlook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60261"/>
            <a:ext cx="6400800" cy="925459"/>
          </a:xfrm>
        </p:spPr>
        <p:txBody>
          <a:bodyPr/>
          <a:lstStyle/>
          <a:p>
            <a:r>
              <a:rPr lang="en-US" dirty="0"/>
              <a:t>April 17, 2020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FE8E508-C3CB-474B-9F30-6309CDE5B317}"/>
              </a:ext>
            </a:extLst>
          </p:cNvPr>
          <p:cNvSpPr txBox="1">
            <a:spLocks/>
          </p:cNvSpPr>
          <p:nvPr/>
        </p:nvSpPr>
        <p:spPr bwMode="auto">
          <a:xfrm>
            <a:off x="0" y="3287694"/>
            <a:ext cx="9144000" cy="79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/>
              <a:t>WEBINAR BEGINS AT 12:30 P.M. CST</a:t>
            </a:r>
          </a:p>
        </p:txBody>
      </p:sp>
    </p:spTree>
    <p:extLst>
      <p:ext uri="{BB962C8B-B14F-4D97-AF65-F5344CB8AC3E}">
        <p14:creationId xmlns:p14="http://schemas.microsoft.com/office/powerpoint/2010/main" val="1208491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8F1E-8A8F-4EBF-B7AE-791AAF14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Institution Fallout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FDB68-B593-42DE-BB87-9FC3F93CF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Financial Institutions (Banks)</a:t>
            </a:r>
          </a:p>
          <a:p>
            <a:pPr lvl="1"/>
            <a:r>
              <a:rPr lang="en-US" dirty="0"/>
              <a:t>Bank of America, Goldman Sachs and Citi had 1</a:t>
            </a:r>
            <a:r>
              <a:rPr lang="en-US" baseline="30000" dirty="0"/>
              <a:t>st</a:t>
            </a:r>
            <a:r>
              <a:rPr lang="en-US" dirty="0"/>
              <a:t> quarter profits fall by at least 40%</a:t>
            </a:r>
          </a:p>
          <a:p>
            <a:pPr lvl="1"/>
            <a:r>
              <a:rPr lang="en-US" dirty="0"/>
              <a:t>JP Morgan and Wells had drops of 69% and 89% each</a:t>
            </a:r>
          </a:p>
          <a:p>
            <a:r>
              <a:rPr lang="en-US" dirty="0"/>
              <a:t>Banks anticipating a large spike in bad loans</a:t>
            </a:r>
          </a:p>
          <a:p>
            <a:pPr lvl="1"/>
            <a:r>
              <a:rPr lang="en-US" dirty="0"/>
              <a:t>Goldman Sachs set aside $20 billion</a:t>
            </a:r>
          </a:p>
          <a:p>
            <a:pPr lvl="1"/>
            <a:r>
              <a:rPr lang="en-US" dirty="0"/>
              <a:t>B of A set aside another $4.67 billion</a:t>
            </a:r>
          </a:p>
          <a:p>
            <a:pPr lvl="1"/>
            <a:r>
              <a:rPr lang="en-US" dirty="0"/>
              <a:t>Citi set aside $7.03 billion</a:t>
            </a:r>
          </a:p>
        </p:txBody>
      </p:sp>
    </p:spTree>
    <p:extLst>
      <p:ext uri="{BB962C8B-B14F-4D97-AF65-F5344CB8AC3E}">
        <p14:creationId xmlns:p14="http://schemas.microsoft.com/office/powerpoint/2010/main" val="2260345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7BB7-6548-4A4D-8721-278CBAF9D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743"/>
          </a:xfrm>
        </p:spPr>
        <p:txBody>
          <a:bodyPr/>
          <a:lstStyle/>
          <a:p>
            <a:r>
              <a:rPr lang="en-US" dirty="0"/>
              <a:t>Direct Payments to Farmers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B239F-1725-49C5-8891-617C57654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8194"/>
            <a:ext cx="8229600" cy="4847969"/>
          </a:xfrm>
        </p:spPr>
        <p:txBody>
          <a:bodyPr/>
          <a:lstStyle/>
          <a:p>
            <a:r>
              <a:rPr lang="en-US" sz="2800" dirty="0"/>
              <a:t>$16 Billion dollars in direct payments</a:t>
            </a:r>
          </a:p>
          <a:p>
            <a:r>
              <a:rPr lang="en-US" sz="2800" dirty="0"/>
              <a:t>$2-$3 Billion in Milk and other protein purchases such as pork, beef etc. sent to food banks</a:t>
            </a:r>
          </a:p>
          <a:p>
            <a:r>
              <a:rPr lang="en-US" sz="2800" dirty="0"/>
              <a:t>Specific mention to cattle, pork, specialty corps, and commodities hurt by COVID-19.</a:t>
            </a:r>
          </a:p>
          <a:p>
            <a:r>
              <a:rPr lang="en-US" sz="2800" dirty="0"/>
              <a:t>The plan to be submitted this week or early next week</a:t>
            </a:r>
          </a:p>
          <a:p>
            <a:r>
              <a:rPr lang="en-US" sz="2800" dirty="0"/>
              <a:t>Will re-evaluate the necessity/efficacy of the 1</a:t>
            </a:r>
            <a:r>
              <a:rPr lang="en-US" sz="2800" baseline="30000" dirty="0"/>
              <a:t>st</a:t>
            </a:r>
            <a:r>
              <a:rPr lang="en-US" sz="2800" dirty="0"/>
              <a:t> round of payments later in the year to see if more is needed.</a:t>
            </a:r>
          </a:p>
        </p:txBody>
      </p:sp>
    </p:spTree>
    <p:extLst>
      <p:ext uri="{BB962C8B-B14F-4D97-AF65-F5344CB8AC3E}">
        <p14:creationId xmlns:p14="http://schemas.microsoft.com/office/powerpoint/2010/main" val="1180075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9B32-85D3-48B5-AC6B-92BDD524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Crop Market Situation &amp;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77C0F-74EE-4F75-81B7-C494BFE98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49" y="1815860"/>
            <a:ext cx="4724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Frayne Olson</a:t>
            </a:r>
          </a:p>
          <a:p>
            <a:pPr marL="0" indent="0">
              <a:buNone/>
            </a:pPr>
            <a:r>
              <a:rPr kumimoji="1" lang="en-US" dirty="0"/>
              <a:t>Crop Economist/ Marketing Specialist</a:t>
            </a:r>
          </a:p>
          <a:p>
            <a:pPr marL="0" indent="0">
              <a:buNone/>
            </a:pPr>
            <a:r>
              <a:rPr kumimoji="1" lang="en-US" dirty="0">
                <a:hlinkClick r:id="rId2"/>
              </a:rPr>
              <a:t>frayne.olson@ndsu.edu</a:t>
            </a:r>
            <a:endParaRPr kumimoji="1" lang="en-US" dirty="0"/>
          </a:p>
          <a:p>
            <a:pPr marL="0" indent="0">
              <a:buNone/>
            </a:pPr>
            <a:r>
              <a:rPr kumimoji="1" lang="en-US" dirty="0"/>
              <a:t>701-231-7377 (o)</a:t>
            </a:r>
          </a:p>
          <a:p>
            <a:pPr marL="0" indent="0">
              <a:buNone/>
            </a:pPr>
            <a:r>
              <a:rPr kumimoji="1" lang="en-US" dirty="0"/>
              <a:t>701-715-3673 (c)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15414-EE5D-46AF-97AF-114FC69A2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383" y="1839507"/>
            <a:ext cx="3099932" cy="434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5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8" name="Freeform 69"/>
          <p:cNvSpPr>
            <a:spLocks/>
          </p:cNvSpPr>
          <p:nvPr/>
        </p:nvSpPr>
        <p:spPr bwMode="auto">
          <a:xfrm>
            <a:off x="1560689" y="5788378"/>
            <a:ext cx="14111" cy="25400"/>
          </a:xfrm>
          <a:custGeom>
            <a:avLst/>
            <a:gdLst>
              <a:gd name="T0" fmla="*/ 0 w 20"/>
              <a:gd name="T1" fmla="*/ 0 h 37"/>
              <a:gd name="T2" fmla="*/ 2147483647 w 20"/>
              <a:gd name="T3" fmla="*/ 2147483647 h 37"/>
              <a:gd name="T4" fmla="*/ 2147483647 w 20"/>
              <a:gd name="T5" fmla="*/ 2147483647 h 37"/>
              <a:gd name="T6" fmla="*/ 2147483647 w 20"/>
              <a:gd name="T7" fmla="*/ 2147483647 h 37"/>
              <a:gd name="T8" fmla="*/ 2147483647 w 20"/>
              <a:gd name="T9" fmla="*/ 2147483647 h 37"/>
              <a:gd name="T10" fmla="*/ 2147483647 w 20"/>
              <a:gd name="T11" fmla="*/ 2147483647 h 37"/>
              <a:gd name="T12" fmla="*/ 2147483647 w 20"/>
              <a:gd name="T13" fmla="*/ 2147483647 h 37"/>
              <a:gd name="T14" fmla="*/ 2147483647 w 20"/>
              <a:gd name="T15" fmla="*/ 2147483647 h 37"/>
              <a:gd name="T16" fmla="*/ 2147483647 w 20"/>
              <a:gd name="T17" fmla="*/ 2147483647 h 37"/>
              <a:gd name="T18" fmla="*/ 2147483647 w 20"/>
              <a:gd name="T19" fmla="*/ 2147483647 h 37"/>
              <a:gd name="T20" fmla="*/ 2147483647 w 20"/>
              <a:gd name="T21" fmla="*/ 2147483647 h 37"/>
              <a:gd name="T22" fmla="*/ 2147483647 w 20"/>
              <a:gd name="T23" fmla="*/ 2147483647 h 37"/>
              <a:gd name="T24" fmla="*/ 2147483647 w 20"/>
              <a:gd name="T25" fmla="*/ 2147483647 h 37"/>
              <a:gd name="T26" fmla="*/ 2147483647 w 20"/>
              <a:gd name="T27" fmla="*/ 2147483647 h 37"/>
              <a:gd name="T28" fmla="*/ 2147483647 w 20"/>
              <a:gd name="T29" fmla="*/ 2147483647 h 37"/>
              <a:gd name="T30" fmla="*/ 2147483647 w 20"/>
              <a:gd name="T31" fmla="*/ 2147483647 h 37"/>
              <a:gd name="T32" fmla="*/ 2147483647 w 20"/>
              <a:gd name="T33" fmla="*/ 2147483647 h 37"/>
              <a:gd name="T34" fmla="*/ 2147483647 w 20"/>
              <a:gd name="T35" fmla="*/ 2147483647 h 37"/>
              <a:gd name="T36" fmla="*/ 2147483647 w 20"/>
              <a:gd name="T37" fmla="*/ 2147483647 h 37"/>
              <a:gd name="T38" fmla="*/ 2147483647 w 20"/>
              <a:gd name="T39" fmla="*/ 2147483647 h 37"/>
              <a:gd name="T40" fmla="*/ 2147483647 w 20"/>
              <a:gd name="T41" fmla="*/ 2147483647 h 37"/>
              <a:gd name="T42" fmla="*/ 2147483647 w 20"/>
              <a:gd name="T43" fmla="*/ 2147483647 h 37"/>
              <a:gd name="T44" fmla="*/ 2147483647 w 20"/>
              <a:gd name="T45" fmla="*/ 2147483647 h 37"/>
              <a:gd name="T46" fmla="*/ 2147483647 w 20"/>
              <a:gd name="T47" fmla="*/ 2147483647 h 37"/>
              <a:gd name="T48" fmla="*/ 2147483647 w 20"/>
              <a:gd name="T49" fmla="*/ 2147483647 h 37"/>
              <a:gd name="T50" fmla="*/ 2147483647 w 20"/>
              <a:gd name="T51" fmla="*/ 2147483647 h 37"/>
              <a:gd name="T52" fmla="*/ 0 w 20"/>
              <a:gd name="T53" fmla="*/ 0 h 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"/>
              <a:gd name="T82" fmla="*/ 0 h 37"/>
              <a:gd name="T83" fmla="*/ 20 w 20"/>
              <a:gd name="T84" fmla="*/ 37 h 3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" h="37">
                <a:moveTo>
                  <a:pt x="0" y="0"/>
                </a:moveTo>
                <a:lnTo>
                  <a:pt x="5" y="2"/>
                </a:lnTo>
                <a:lnTo>
                  <a:pt x="10" y="4"/>
                </a:lnTo>
                <a:lnTo>
                  <a:pt x="13" y="5"/>
                </a:lnTo>
                <a:lnTo>
                  <a:pt x="16" y="9"/>
                </a:lnTo>
                <a:lnTo>
                  <a:pt x="16" y="12"/>
                </a:lnTo>
                <a:lnTo>
                  <a:pt x="18" y="14"/>
                </a:lnTo>
                <a:lnTo>
                  <a:pt x="18" y="15"/>
                </a:lnTo>
                <a:lnTo>
                  <a:pt x="20" y="18"/>
                </a:lnTo>
                <a:lnTo>
                  <a:pt x="20" y="20"/>
                </a:lnTo>
                <a:lnTo>
                  <a:pt x="18" y="23"/>
                </a:lnTo>
                <a:lnTo>
                  <a:pt x="15" y="28"/>
                </a:lnTo>
                <a:lnTo>
                  <a:pt x="13" y="32"/>
                </a:lnTo>
                <a:lnTo>
                  <a:pt x="10" y="33"/>
                </a:lnTo>
                <a:lnTo>
                  <a:pt x="8" y="35"/>
                </a:lnTo>
                <a:lnTo>
                  <a:pt x="6" y="37"/>
                </a:lnTo>
                <a:lnTo>
                  <a:pt x="8" y="22"/>
                </a:lnTo>
                <a:lnTo>
                  <a:pt x="8" y="18"/>
                </a:lnTo>
                <a:lnTo>
                  <a:pt x="8" y="15"/>
                </a:lnTo>
                <a:lnTo>
                  <a:pt x="8" y="12"/>
                </a:lnTo>
                <a:lnTo>
                  <a:pt x="8" y="10"/>
                </a:lnTo>
                <a:lnTo>
                  <a:pt x="6" y="7"/>
                </a:lnTo>
                <a:lnTo>
                  <a:pt x="5" y="5"/>
                </a:lnTo>
                <a:lnTo>
                  <a:pt x="3" y="4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600" dirty="0"/>
          </a:p>
        </p:txBody>
      </p:sp>
      <p:sp>
        <p:nvSpPr>
          <p:cNvPr id="13372" name="Title 61"/>
          <p:cNvSpPr>
            <a:spLocks noGrp="1"/>
          </p:cNvSpPr>
          <p:nvPr>
            <p:ph type="title"/>
          </p:nvPr>
        </p:nvSpPr>
        <p:spPr>
          <a:xfrm>
            <a:off x="228600" y="152408"/>
            <a:ext cx="8686800" cy="891814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D2CAD-EA02-4472-B14B-570048555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8194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Mathematical: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Basis = Cash – Futures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Specific to location and delivery time period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Theoretical: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Difference between national supply &amp; demand (futures market) and local supply &amp; demand (local cash market), for a given time period.</a:t>
            </a:r>
          </a:p>
          <a:p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Operational:</a:t>
            </a:r>
          </a:p>
          <a:p>
            <a:pPr lvl="1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 is the local cash market regulating the flow of grain, over time and space.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99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8" name="Freeform 69"/>
          <p:cNvSpPr>
            <a:spLocks/>
          </p:cNvSpPr>
          <p:nvPr/>
        </p:nvSpPr>
        <p:spPr bwMode="auto">
          <a:xfrm>
            <a:off x="1560689" y="5788378"/>
            <a:ext cx="14111" cy="25400"/>
          </a:xfrm>
          <a:custGeom>
            <a:avLst/>
            <a:gdLst>
              <a:gd name="T0" fmla="*/ 0 w 20"/>
              <a:gd name="T1" fmla="*/ 0 h 37"/>
              <a:gd name="T2" fmla="*/ 2147483647 w 20"/>
              <a:gd name="T3" fmla="*/ 2147483647 h 37"/>
              <a:gd name="T4" fmla="*/ 2147483647 w 20"/>
              <a:gd name="T5" fmla="*/ 2147483647 h 37"/>
              <a:gd name="T6" fmla="*/ 2147483647 w 20"/>
              <a:gd name="T7" fmla="*/ 2147483647 h 37"/>
              <a:gd name="T8" fmla="*/ 2147483647 w 20"/>
              <a:gd name="T9" fmla="*/ 2147483647 h 37"/>
              <a:gd name="T10" fmla="*/ 2147483647 w 20"/>
              <a:gd name="T11" fmla="*/ 2147483647 h 37"/>
              <a:gd name="T12" fmla="*/ 2147483647 w 20"/>
              <a:gd name="T13" fmla="*/ 2147483647 h 37"/>
              <a:gd name="T14" fmla="*/ 2147483647 w 20"/>
              <a:gd name="T15" fmla="*/ 2147483647 h 37"/>
              <a:gd name="T16" fmla="*/ 2147483647 w 20"/>
              <a:gd name="T17" fmla="*/ 2147483647 h 37"/>
              <a:gd name="T18" fmla="*/ 2147483647 w 20"/>
              <a:gd name="T19" fmla="*/ 2147483647 h 37"/>
              <a:gd name="T20" fmla="*/ 2147483647 w 20"/>
              <a:gd name="T21" fmla="*/ 2147483647 h 37"/>
              <a:gd name="T22" fmla="*/ 2147483647 w 20"/>
              <a:gd name="T23" fmla="*/ 2147483647 h 37"/>
              <a:gd name="T24" fmla="*/ 2147483647 w 20"/>
              <a:gd name="T25" fmla="*/ 2147483647 h 37"/>
              <a:gd name="T26" fmla="*/ 2147483647 w 20"/>
              <a:gd name="T27" fmla="*/ 2147483647 h 37"/>
              <a:gd name="T28" fmla="*/ 2147483647 w 20"/>
              <a:gd name="T29" fmla="*/ 2147483647 h 37"/>
              <a:gd name="T30" fmla="*/ 2147483647 w 20"/>
              <a:gd name="T31" fmla="*/ 2147483647 h 37"/>
              <a:gd name="T32" fmla="*/ 2147483647 w 20"/>
              <a:gd name="T33" fmla="*/ 2147483647 h 37"/>
              <a:gd name="T34" fmla="*/ 2147483647 w 20"/>
              <a:gd name="T35" fmla="*/ 2147483647 h 37"/>
              <a:gd name="T36" fmla="*/ 2147483647 w 20"/>
              <a:gd name="T37" fmla="*/ 2147483647 h 37"/>
              <a:gd name="T38" fmla="*/ 2147483647 w 20"/>
              <a:gd name="T39" fmla="*/ 2147483647 h 37"/>
              <a:gd name="T40" fmla="*/ 2147483647 w 20"/>
              <a:gd name="T41" fmla="*/ 2147483647 h 37"/>
              <a:gd name="T42" fmla="*/ 2147483647 w 20"/>
              <a:gd name="T43" fmla="*/ 2147483647 h 37"/>
              <a:gd name="T44" fmla="*/ 2147483647 w 20"/>
              <a:gd name="T45" fmla="*/ 2147483647 h 37"/>
              <a:gd name="T46" fmla="*/ 2147483647 w 20"/>
              <a:gd name="T47" fmla="*/ 2147483647 h 37"/>
              <a:gd name="T48" fmla="*/ 2147483647 w 20"/>
              <a:gd name="T49" fmla="*/ 2147483647 h 37"/>
              <a:gd name="T50" fmla="*/ 2147483647 w 20"/>
              <a:gd name="T51" fmla="*/ 2147483647 h 37"/>
              <a:gd name="T52" fmla="*/ 0 w 20"/>
              <a:gd name="T53" fmla="*/ 0 h 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"/>
              <a:gd name="T82" fmla="*/ 0 h 37"/>
              <a:gd name="T83" fmla="*/ 20 w 20"/>
              <a:gd name="T84" fmla="*/ 37 h 3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" h="37">
                <a:moveTo>
                  <a:pt x="0" y="0"/>
                </a:moveTo>
                <a:lnTo>
                  <a:pt x="5" y="2"/>
                </a:lnTo>
                <a:lnTo>
                  <a:pt x="10" y="4"/>
                </a:lnTo>
                <a:lnTo>
                  <a:pt x="13" y="5"/>
                </a:lnTo>
                <a:lnTo>
                  <a:pt x="16" y="9"/>
                </a:lnTo>
                <a:lnTo>
                  <a:pt x="16" y="12"/>
                </a:lnTo>
                <a:lnTo>
                  <a:pt x="18" y="14"/>
                </a:lnTo>
                <a:lnTo>
                  <a:pt x="18" y="15"/>
                </a:lnTo>
                <a:lnTo>
                  <a:pt x="20" y="18"/>
                </a:lnTo>
                <a:lnTo>
                  <a:pt x="20" y="20"/>
                </a:lnTo>
                <a:lnTo>
                  <a:pt x="18" y="23"/>
                </a:lnTo>
                <a:lnTo>
                  <a:pt x="15" y="28"/>
                </a:lnTo>
                <a:lnTo>
                  <a:pt x="13" y="32"/>
                </a:lnTo>
                <a:lnTo>
                  <a:pt x="10" y="33"/>
                </a:lnTo>
                <a:lnTo>
                  <a:pt x="8" y="35"/>
                </a:lnTo>
                <a:lnTo>
                  <a:pt x="6" y="37"/>
                </a:lnTo>
                <a:lnTo>
                  <a:pt x="8" y="22"/>
                </a:lnTo>
                <a:lnTo>
                  <a:pt x="8" y="18"/>
                </a:lnTo>
                <a:lnTo>
                  <a:pt x="8" y="15"/>
                </a:lnTo>
                <a:lnTo>
                  <a:pt x="8" y="12"/>
                </a:lnTo>
                <a:lnTo>
                  <a:pt x="8" y="10"/>
                </a:lnTo>
                <a:lnTo>
                  <a:pt x="6" y="7"/>
                </a:lnTo>
                <a:lnTo>
                  <a:pt x="5" y="5"/>
                </a:lnTo>
                <a:lnTo>
                  <a:pt x="3" y="4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5BF3B7-BECB-48C2-94D4-0485FC1B1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467" y="6423745"/>
            <a:ext cx="5283200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22" dirty="0">
                <a:solidFill>
                  <a:srgbClr val="FFC000"/>
                </a:solidFill>
              </a:rPr>
              <a:t>DTN </a:t>
            </a:r>
            <a:r>
              <a:rPr lang="en-US" sz="1422" dirty="0" err="1">
                <a:solidFill>
                  <a:srgbClr val="FFC000"/>
                </a:solidFill>
              </a:rPr>
              <a:t>ProphetX</a:t>
            </a:r>
            <a:endParaRPr lang="en-US" sz="1422" dirty="0">
              <a:solidFill>
                <a:srgbClr val="FFC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D6D012-975F-4431-880F-03BDC285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Corn Basis</a:t>
            </a:r>
            <a:br>
              <a:rPr lang="en-US" b="1" dirty="0">
                <a:solidFill>
                  <a:srgbClr val="FFC000"/>
                </a:solidFill>
              </a:rPr>
            </a:br>
            <a:r>
              <a:rPr lang="en-US" sz="2844" dirty="0">
                <a:solidFill>
                  <a:srgbClr val="FFC000"/>
                </a:solidFill>
              </a:rPr>
              <a:t>(09/01/2015 – 04/16/2020)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FF7D41E-730C-43E5-901F-4AABD0997C36}"/>
              </a:ext>
            </a:extLst>
          </p:cNvPr>
          <p:cNvGraphicFramePr>
            <a:graphicFrameLocks/>
          </p:cNvGraphicFramePr>
          <p:nvPr/>
        </p:nvGraphicFramePr>
        <p:xfrm>
          <a:off x="307361" y="1191025"/>
          <a:ext cx="8521593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622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8" name="Freeform 69"/>
          <p:cNvSpPr>
            <a:spLocks/>
          </p:cNvSpPr>
          <p:nvPr/>
        </p:nvSpPr>
        <p:spPr bwMode="auto">
          <a:xfrm>
            <a:off x="1560689" y="5788378"/>
            <a:ext cx="14111" cy="25400"/>
          </a:xfrm>
          <a:custGeom>
            <a:avLst/>
            <a:gdLst>
              <a:gd name="T0" fmla="*/ 0 w 20"/>
              <a:gd name="T1" fmla="*/ 0 h 37"/>
              <a:gd name="T2" fmla="*/ 2147483647 w 20"/>
              <a:gd name="T3" fmla="*/ 2147483647 h 37"/>
              <a:gd name="T4" fmla="*/ 2147483647 w 20"/>
              <a:gd name="T5" fmla="*/ 2147483647 h 37"/>
              <a:gd name="T6" fmla="*/ 2147483647 w 20"/>
              <a:gd name="T7" fmla="*/ 2147483647 h 37"/>
              <a:gd name="T8" fmla="*/ 2147483647 w 20"/>
              <a:gd name="T9" fmla="*/ 2147483647 h 37"/>
              <a:gd name="T10" fmla="*/ 2147483647 w 20"/>
              <a:gd name="T11" fmla="*/ 2147483647 h 37"/>
              <a:gd name="T12" fmla="*/ 2147483647 w 20"/>
              <a:gd name="T13" fmla="*/ 2147483647 h 37"/>
              <a:gd name="T14" fmla="*/ 2147483647 w 20"/>
              <a:gd name="T15" fmla="*/ 2147483647 h 37"/>
              <a:gd name="T16" fmla="*/ 2147483647 w 20"/>
              <a:gd name="T17" fmla="*/ 2147483647 h 37"/>
              <a:gd name="T18" fmla="*/ 2147483647 w 20"/>
              <a:gd name="T19" fmla="*/ 2147483647 h 37"/>
              <a:gd name="T20" fmla="*/ 2147483647 w 20"/>
              <a:gd name="T21" fmla="*/ 2147483647 h 37"/>
              <a:gd name="T22" fmla="*/ 2147483647 w 20"/>
              <a:gd name="T23" fmla="*/ 2147483647 h 37"/>
              <a:gd name="T24" fmla="*/ 2147483647 w 20"/>
              <a:gd name="T25" fmla="*/ 2147483647 h 37"/>
              <a:gd name="T26" fmla="*/ 2147483647 w 20"/>
              <a:gd name="T27" fmla="*/ 2147483647 h 37"/>
              <a:gd name="T28" fmla="*/ 2147483647 w 20"/>
              <a:gd name="T29" fmla="*/ 2147483647 h 37"/>
              <a:gd name="T30" fmla="*/ 2147483647 w 20"/>
              <a:gd name="T31" fmla="*/ 2147483647 h 37"/>
              <a:gd name="T32" fmla="*/ 2147483647 w 20"/>
              <a:gd name="T33" fmla="*/ 2147483647 h 37"/>
              <a:gd name="T34" fmla="*/ 2147483647 w 20"/>
              <a:gd name="T35" fmla="*/ 2147483647 h 37"/>
              <a:gd name="T36" fmla="*/ 2147483647 w 20"/>
              <a:gd name="T37" fmla="*/ 2147483647 h 37"/>
              <a:gd name="T38" fmla="*/ 2147483647 w 20"/>
              <a:gd name="T39" fmla="*/ 2147483647 h 37"/>
              <a:gd name="T40" fmla="*/ 2147483647 w 20"/>
              <a:gd name="T41" fmla="*/ 2147483647 h 37"/>
              <a:gd name="T42" fmla="*/ 2147483647 w 20"/>
              <a:gd name="T43" fmla="*/ 2147483647 h 37"/>
              <a:gd name="T44" fmla="*/ 2147483647 w 20"/>
              <a:gd name="T45" fmla="*/ 2147483647 h 37"/>
              <a:gd name="T46" fmla="*/ 2147483647 w 20"/>
              <a:gd name="T47" fmla="*/ 2147483647 h 37"/>
              <a:gd name="T48" fmla="*/ 2147483647 w 20"/>
              <a:gd name="T49" fmla="*/ 2147483647 h 37"/>
              <a:gd name="T50" fmla="*/ 2147483647 w 20"/>
              <a:gd name="T51" fmla="*/ 2147483647 h 37"/>
              <a:gd name="T52" fmla="*/ 0 w 20"/>
              <a:gd name="T53" fmla="*/ 0 h 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"/>
              <a:gd name="T82" fmla="*/ 0 h 37"/>
              <a:gd name="T83" fmla="*/ 20 w 20"/>
              <a:gd name="T84" fmla="*/ 37 h 3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" h="37">
                <a:moveTo>
                  <a:pt x="0" y="0"/>
                </a:moveTo>
                <a:lnTo>
                  <a:pt x="5" y="2"/>
                </a:lnTo>
                <a:lnTo>
                  <a:pt x="10" y="4"/>
                </a:lnTo>
                <a:lnTo>
                  <a:pt x="13" y="5"/>
                </a:lnTo>
                <a:lnTo>
                  <a:pt x="16" y="9"/>
                </a:lnTo>
                <a:lnTo>
                  <a:pt x="16" y="12"/>
                </a:lnTo>
                <a:lnTo>
                  <a:pt x="18" y="14"/>
                </a:lnTo>
                <a:lnTo>
                  <a:pt x="18" y="15"/>
                </a:lnTo>
                <a:lnTo>
                  <a:pt x="20" y="18"/>
                </a:lnTo>
                <a:lnTo>
                  <a:pt x="20" y="20"/>
                </a:lnTo>
                <a:lnTo>
                  <a:pt x="18" y="23"/>
                </a:lnTo>
                <a:lnTo>
                  <a:pt x="15" y="28"/>
                </a:lnTo>
                <a:lnTo>
                  <a:pt x="13" y="32"/>
                </a:lnTo>
                <a:lnTo>
                  <a:pt x="10" y="33"/>
                </a:lnTo>
                <a:lnTo>
                  <a:pt x="8" y="35"/>
                </a:lnTo>
                <a:lnTo>
                  <a:pt x="6" y="37"/>
                </a:lnTo>
                <a:lnTo>
                  <a:pt x="8" y="22"/>
                </a:lnTo>
                <a:lnTo>
                  <a:pt x="8" y="18"/>
                </a:lnTo>
                <a:lnTo>
                  <a:pt x="8" y="15"/>
                </a:lnTo>
                <a:lnTo>
                  <a:pt x="8" y="12"/>
                </a:lnTo>
                <a:lnTo>
                  <a:pt x="8" y="10"/>
                </a:lnTo>
                <a:lnTo>
                  <a:pt x="6" y="7"/>
                </a:lnTo>
                <a:lnTo>
                  <a:pt x="5" y="5"/>
                </a:lnTo>
                <a:lnTo>
                  <a:pt x="3" y="4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600" dirty="0"/>
          </a:p>
        </p:txBody>
      </p:sp>
      <p:sp>
        <p:nvSpPr>
          <p:cNvPr id="13372" name="Title 61"/>
          <p:cNvSpPr>
            <a:spLocks noGrp="1"/>
          </p:cNvSpPr>
          <p:nvPr>
            <p:ph type="title"/>
          </p:nvPr>
        </p:nvSpPr>
        <p:spPr>
          <a:xfrm>
            <a:off x="228600" y="152408"/>
            <a:ext cx="8686800" cy="891814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solidFill>
                  <a:srgbClr val="FFC000"/>
                </a:solidFill>
                <a:latin typeface="Arial"/>
                <a:ea typeface="ＭＳ Ｐゴシック"/>
                <a:cs typeface="Arial"/>
              </a:rPr>
              <a:t>Corn Shipments 2018-19</a:t>
            </a:r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38493BC5-CCC1-4C7D-B4AD-E568B617F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0" y="6367046"/>
            <a:ext cx="67733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FFC000"/>
                </a:solidFill>
              </a:rPr>
              <a:t>Annual North Dakota Elevator Marketing Report, 2018-19 - UGPTI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7883E7-7327-49F5-9D2B-1AC2D1FF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54" y="1146626"/>
            <a:ext cx="8517016" cy="50845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67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8" name="Freeform 69"/>
          <p:cNvSpPr>
            <a:spLocks/>
          </p:cNvSpPr>
          <p:nvPr/>
        </p:nvSpPr>
        <p:spPr bwMode="auto">
          <a:xfrm>
            <a:off x="1560689" y="5788378"/>
            <a:ext cx="14111" cy="25400"/>
          </a:xfrm>
          <a:custGeom>
            <a:avLst/>
            <a:gdLst>
              <a:gd name="T0" fmla="*/ 0 w 20"/>
              <a:gd name="T1" fmla="*/ 0 h 37"/>
              <a:gd name="T2" fmla="*/ 2147483647 w 20"/>
              <a:gd name="T3" fmla="*/ 2147483647 h 37"/>
              <a:gd name="T4" fmla="*/ 2147483647 w 20"/>
              <a:gd name="T5" fmla="*/ 2147483647 h 37"/>
              <a:gd name="T6" fmla="*/ 2147483647 w 20"/>
              <a:gd name="T7" fmla="*/ 2147483647 h 37"/>
              <a:gd name="T8" fmla="*/ 2147483647 w 20"/>
              <a:gd name="T9" fmla="*/ 2147483647 h 37"/>
              <a:gd name="T10" fmla="*/ 2147483647 w 20"/>
              <a:gd name="T11" fmla="*/ 2147483647 h 37"/>
              <a:gd name="T12" fmla="*/ 2147483647 w 20"/>
              <a:gd name="T13" fmla="*/ 2147483647 h 37"/>
              <a:gd name="T14" fmla="*/ 2147483647 w 20"/>
              <a:gd name="T15" fmla="*/ 2147483647 h 37"/>
              <a:gd name="T16" fmla="*/ 2147483647 w 20"/>
              <a:gd name="T17" fmla="*/ 2147483647 h 37"/>
              <a:gd name="T18" fmla="*/ 2147483647 w 20"/>
              <a:gd name="T19" fmla="*/ 2147483647 h 37"/>
              <a:gd name="T20" fmla="*/ 2147483647 w 20"/>
              <a:gd name="T21" fmla="*/ 2147483647 h 37"/>
              <a:gd name="T22" fmla="*/ 2147483647 w 20"/>
              <a:gd name="T23" fmla="*/ 2147483647 h 37"/>
              <a:gd name="T24" fmla="*/ 2147483647 w 20"/>
              <a:gd name="T25" fmla="*/ 2147483647 h 37"/>
              <a:gd name="T26" fmla="*/ 2147483647 w 20"/>
              <a:gd name="T27" fmla="*/ 2147483647 h 37"/>
              <a:gd name="T28" fmla="*/ 2147483647 w 20"/>
              <a:gd name="T29" fmla="*/ 2147483647 h 37"/>
              <a:gd name="T30" fmla="*/ 2147483647 w 20"/>
              <a:gd name="T31" fmla="*/ 2147483647 h 37"/>
              <a:gd name="T32" fmla="*/ 2147483647 w 20"/>
              <a:gd name="T33" fmla="*/ 2147483647 h 37"/>
              <a:gd name="T34" fmla="*/ 2147483647 w 20"/>
              <a:gd name="T35" fmla="*/ 2147483647 h 37"/>
              <a:gd name="T36" fmla="*/ 2147483647 w 20"/>
              <a:gd name="T37" fmla="*/ 2147483647 h 37"/>
              <a:gd name="T38" fmla="*/ 2147483647 w 20"/>
              <a:gd name="T39" fmla="*/ 2147483647 h 37"/>
              <a:gd name="T40" fmla="*/ 2147483647 w 20"/>
              <a:gd name="T41" fmla="*/ 2147483647 h 37"/>
              <a:gd name="T42" fmla="*/ 2147483647 w 20"/>
              <a:gd name="T43" fmla="*/ 2147483647 h 37"/>
              <a:gd name="T44" fmla="*/ 2147483647 w 20"/>
              <a:gd name="T45" fmla="*/ 2147483647 h 37"/>
              <a:gd name="T46" fmla="*/ 2147483647 w 20"/>
              <a:gd name="T47" fmla="*/ 2147483647 h 37"/>
              <a:gd name="T48" fmla="*/ 2147483647 w 20"/>
              <a:gd name="T49" fmla="*/ 2147483647 h 37"/>
              <a:gd name="T50" fmla="*/ 2147483647 w 20"/>
              <a:gd name="T51" fmla="*/ 2147483647 h 37"/>
              <a:gd name="T52" fmla="*/ 0 w 20"/>
              <a:gd name="T53" fmla="*/ 0 h 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"/>
              <a:gd name="T82" fmla="*/ 0 h 37"/>
              <a:gd name="T83" fmla="*/ 20 w 20"/>
              <a:gd name="T84" fmla="*/ 37 h 3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" h="37">
                <a:moveTo>
                  <a:pt x="0" y="0"/>
                </a:moveTo>
                <a:lnTo>
                  <a:pt x="5" y="2"/>
                </a:lnTo>
                <a:lnTo>
                  <a:pt x="10" y="4"/>
                </a:lnTo>
                <a:lnTo>
                  <a:pt x="13" y="5"/>
                </a:lnTo>
                <a:lnTo>
                  <a:pt x="16" y="9"/>
                </a:lnTo>
                <a:lnTo>
                  <a:pt x="16" y="12"/>
                </a:lnTo>
                <a:lnTo>
                  <a:pt x="18" y="14"/>
                </a:lnTo>
                <a:lnTo>
                  <a:pt x="18" y="15"/>
                </a:lnTo>
                <a:lnTo>
                  <a:pt x="20" y="18"/>
                </a:lnTo>
                <a:lnTo>
                  <a:pt x="20" y="20"/>
                </a:lnTo>
                <a:lnTo>
                  <a:pt x="18" y="23"/>
                </a:lnTo>
                <a:lnTo>
                  <a:pt x="15" y="28"/>
                </a:lnTo>
                <a:lnTo>
                  <a:pt x="13" y="32"/>
                </a:lnTo>
                <a:lnTo>
                  <a:pt x="10" y="33"/>
                </a:lnTo>
                <a:lnTo>
                  <a:pt x="8" y="35"/>
                </a:lnTo>
                <a:lnTo>
                  <a:pt x="6" y="37"/>
                </a:lnTo>
                <a:lnTo>
                  <a:pt x="8" y="22"/>
                </a:lnTo>
                <a:lnTo>
                  <a:pt x="8" y="18"/>
                </a:lnTo>
                <a:lnTo>
                  <a:pt x="8" y="15"/>
                </a:lnTo>
                <a:lnTo>
                  <a:pt x="8" y="12"/>
                </a:lnTo>
                <a:lnTo>
                  <a:pt x="8" y="10"/>
                </a:lnTo>
                <a:lnTo>
                  <a:pt x="6" y="7"/>
                </a:lnTo>
                <a:lnTo>
                  <a:pt x="5" y="5"/>
                </a:lnTo>
                <a:lnTo>
                  <a:pt x="3" y="4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5BF3B7-BECB-48C2-94D4-0485FC1B1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467" y="6423745"/>
            <a:ext cx="5283200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22" dirty="0">
                <a:solidFill>
                  <a:srgbClr val="FFC000"/>
                </a:solidFill>
              </a:rPr>
              <a:t>DTN </a:t>
            </a:r>
            <a:r>
              <a:rPr lang="en-US" sz="1422" dirty="0" err="1">
                <a:solidFill>
                  <a:srgbClr val="FFC000"/>
                </a:solidFill>
              </a:rPr>
              <a:t>ProphetX</a:t>
            </a:r>
            <a:endParaRPr lang="en-US" sz="1422" dirty="0">
              <a:solidFill>
                <a:srgbClr val="FFC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D6D012-975F-4431-880F-03BDC285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Soybean Basis</a:t>
            </a:r>
            <a:br>
              <a:rPr lang="en-US" b="1" dirty="0">
                <a:solidFill>
                  <a:srgbClr val="FFC000"/>
                </a:solidFill>
              </a:rPr>
            </a:br>
            <a:r>
              <a:rPr lang="en-US" sz="2844" dirty="0">
                <a:solidFill>
                  <a:srgbClr val="FFC000"/>
                </a:solidFill>
              </a:rPr>
              <a:t>(09/01/2015 – 04/16/2020)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EF2A299-FBAE-4912-80B7-F9AFAAD3D45F}"/>
              </a:ext>
            </a:extLst>
          </p:cNvPr>
          <p:cNvGraphicFramePr>
            <a:graphicFrameLocks/>
          </p:cNvGraphicFramePr>
          <p:nvPr/>
        </p:nvGraphicFramePr>
        <p:xfrm>
          <a:off x="307361" y="1198709"/>
          <a:ext cx="8521593" cy="4894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9412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8" name="Freeform 69"/>
          <p:cNvSpPr>
            <a:spLocks/>
          </p:cNvSpPr>
          <p:nvPr/>
        </p:nvSpPr>
        <p:spPr bwMode="auto">
          <a:xfrm>
            <a:off x="1560689" y="5788378"/>
            <a:ext cx="14111" cy="25400"/>
          </a:xfrm>
          <a:custGeom>
            <a:avLst/>
            <a:gdLst>
              <a:gd name="T0" fmla="*/ 0 w 20"/>
              <a:gd name="T1" fmla="*/ 0 h 37"/>
              <a:gd name="T2" fmla="*/ 2147483647 w 20"/>
              <a:gd name="T3" fmla="*/ 2147483647 h 37"/>
              <a:gd name="T4" fmla="*/ 2147483647 w 20"/>
              <a:gd name="T5" fmla="*/ 2147483647 h 37"/>
              <a:gd name="T6" fmla="*/ 2147483647 w 20"/>
              <a:gd name="T7" fmla="*/ 2147483647 h 37"/>
              <a:gd name="T8" fmla="*/ 2147483647 w 20"/>
              <a:gd name="T9" fmla="*/ 2147483647 h 37"/>
              <a:gd name="T10" fmla="*/ 2147483647 w 20"/>
              <a:gd name="T11" fmla="*/ 2147483647 h 37"/>
              <a:gd name="T12" fmla="*/ 2147483647 w 20"/>
              <a:gd name="T13" fmla="*/ 2147483647 h 37"/>
              <a:gd name="T14" fmla="*/ 2147483647 w 20"/>
              <a:gd name="T15" fmla="*/ 2147483647 h 37"/>
              <a:gd name="T16" fmla="*/ 2147483647 w 20"/>
              <a:gd name="T17" fmla="*/ 2147483647 h 37"/>
              <a:gd name="T18" fmla="*/ 2147483647 w 20"/>
              <a:gd name="T19" fmla="*/ 2147483647 h 37"/>
              <a:gd name="T20" fmla="*/ 2147483647 w 20"/>
              <a:gd name="T21" fmla="*/ 2147483647 h 37"/>
              <a:gd name="T22" fmla="*/ 2147483647 w 20"/>
              <a:gd name="T23" fmla="*/ 2147483647 h 37"/>
              <a:gd name="T24" fmla="*/ 2147483647 w 20"/>
              <a:gd name="T25" fmla="*/ 2147483647 h 37"/>
              <a:gd name="T26" fmla="*/ 2147483647 w 20"/>
              <a:gd name="T27" fmla="*/ 2147483647 h 37"/>
              <a:gd name="T28" fmla="*/ 2147483647 w 20"/>
              <a:gd name="T29" fmla="*/ 2147483647 h 37"/>
              <a:gd name="T30" fmla="*/ 2147483647 w 20"/>
              <a:gd name="T31" fmla="*/ 2147483647 h 37"/>
              <a:gd name="T32" fmla="*/ 2147483647 w 20"/>
              <a:gd name="T33" fmla="*/ 2147483647 h 37"/>
              <a:gd name="T34" fmla="*/ 2147483647 w 20"/>
              <a:gd name="T35" fmla="*/ 2147483647 h 37"/>
              <a:gd name="T36" fmla="*/ 2147483647 w 20"/>
              <a:gd name="T37" fmla="*/ 2147483647 h 37"/>
              <a:gd name="T38" fmla="*/ 2147483647 w 20"/>
              <a:gd name="T39" fmla="*/ 2147483647 h 37"/>
              <a:gd name="T40" fmla="*/ 2147483647 w 20"/>
              <a:gd name="T41" fmla="*/ 2147483647 h 37"/>
              <a:gd name="T42" fmla="*/ 2147483647 w 20"/>
              <a:gd name="T43" fmla="*/ 2147483647 h 37"/>
              <a:gd name="T44" fmla="*/ 2147483647 w 20"/>
              <a:gd name="T45" fmla="*/ 2147483647 h 37"/>
              <a:gd name="T46" fmla="*/ 2147483647 w 20"/>
              <a:gd name="T47" fmla="*/ 2147483647 h 37"/>
              <a:gd name="T48" fmla="*/ 2147483647 w 20"/>
              <a:gd name="T49" fmla="*/ 2147483647 h 37"/>
              <a:gd name="T50" fmla="*/ 2147483647 w 20"/>
              <a:gd name="T51" fmla="*/ 2147483647 h 37"/>
              <a:gd name="T52" fmla="*/ 0 w 20"/>
              <a:gd name="T53" fmla="*/ 0 h 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"/>
              <a:gd name="T82" fmla="*/ 0 h 37"/>
              <a:gd name="T83" fmla="*/ 20 w 20"/>
              <a:gd name="T84" fmla="*/ 37 h 3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" h="37">
                <a:moveTo>
                  <a:pt x="0" y="0"/>
                </a:moveTo>
                <a:lnTo>
                  <a:pt x="5" y="2"/>
                </a:lnTo>
                <a:lnTo>
                  <a:pt x="10" y="4"/>
                </a:lnTo>
                <a:lnTo>
                  <a:pt x="13" y="5"/>
                </a:lnTo>
                <a:lnTo>
                  <a:pt x="16" y="9"/>
                </a:lnTo>
                <a:lnTo>
                  <a:pt x="16" y="12"/>
                </a:lnTo>
                <a:lnTo>
                  <a:pt x="18" y="14"/>
                </a:lnTo>
                <a:lnTo>
                  <a:pt x="18" y="15"/>
                </a:lnTo>
                <a:lnTo>
                  <a:pt x="20" y="18"/>
                </a:lnTo>
                <a:lnTo>
                  <a:pt x="20" y="20"/>
                </a:lnTo>
                <a:lnTo>
                  <a:pt x="18" y="23"/>
                </a:lnTo>
                <a:lnTo>
                  <a:pt x="15" y="28"/>
                </a:lnTo>
                <a:lnTo>
                  <a:pt x="13" y="32"/>
                </a:lnTo>
                <a:lnTo>
                  <a:pt x="10" y="33"/>
                </a:lnTo>
                <a:lnTo>
                  <a:pt x="8" y="35"/>
                </a:lnTo>
                <a:lnTo>
                  <a:pt x="6" y="37"/>
                </a:lnTo>
                <a:lnTo>
                  <a:pt x="8" y="22"/>
                </a:lnTo>
                <a:lnTo>
                  <a:pt x="8" y="18"/>
                </a:lnTo>
                <a:lnTo>
                  <a:pt x="8" y="15"/>
                </a:lnTo>
                <a:lnTo>
                  <a:pt x="8" y="12"/>
                </a:lnTo>
                <a:lnTo>
                  <a:pt x="8" y="10"/>
                </a:lnTo>
                <a:lnTo>
                  <a:pt x="6" y="7"/>
                </a:lnTo>
                <a:lnTo>
                  <a:pt x="5" y="5"/>
                </a:lnTo>
                <a:lnTo>
                  <a:pt x="3" y="4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600" dirty="0"/>
          </a:p>
        </p:txBody>
      </p:sp>
      <p:sp>
        <p:nvSpPr>
          <p:cNvPr id="13372" name="Title 61"/>
          <p:cNvSpPr>
            <a:spLocks noGrp="1"/>
          </p:cNvSpPr>
          <p:nvPr>
            <p:ph type="title"/>
          </p:nvPr>
        </p:nvSpPr>
        <p:spPr>
          <a:xfrm>
            <a:off x="228600" y="152408"/>
            <a:ext cx="8686800" cy="891814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solidFill>
                  <a:srgbClr val="FFC000"/>
                </a:solidFill>
                <a:latin typeface="Arial"/>
                <a:ea typeface="ＭＳ Ｐゴシック"/>
                <a:cs typeface="Arial"/>
              </a:rPr>
              <a:t>Soybean Shipments 2018-19</a:t>
            </a:r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38493BC5-CCC1-4C7D-B4AD-E568B617F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0" y="6367046"/>
            <a:ext cx="67733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FFC000"/>
                </a:solidFill>
              </a:rPr>
              <a:t>Annual North Dakota Elevator Marketing Report, 2018-19 - UGPTI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50E30-557F-476F-B43C-D55BF081B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78" y="1124611"/>
            <a:ext cx="8515830" cy="5140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24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8" name="Freeform 69"/>
          <p:cNvSpPr>
            <a:spLocks/>
          </p:cNvSpPr>
          <p:nvPr/>
        </p:nvSpPr>
        <p:spPr bwMode="auto">
          <a:xfrm>
            <a:off x="1560689" y="5788378"/>
            <a:ext cx="14111" cy="25400"/>
          </a:xfrm>
          <a:custGeom>
            <a:avLst/>
            <a:gdLst>
              <a:gd name="T0" fmla="*/ 0 w 20"/>
              <a:gd name="T1" fmla="*/ 0 h 37"/>
              <a:gd name="T2" fmla="*/ 2147483647 w 20"/>
              <a:gd name="T3" fmla="*/ 2147483647 h 37"/>
              <a:gd name="T4" fmla="*/ 2147483647 w 20"/>
              <a:gd name="T5" fmla="*/ 2147483647 h 37"/>
              <a:gd name="T6" fmla="*/ 2147483647 w 20"/>
              <a:gd name="T7" fmla="*/ 2147483647 h 37"/>
              <a:gd name="T8" fmla="*/ 2147483647 w 20"/>
              <a:gd name="T9" fmla="*/ 2147483647 h 37"/>
              <a:gd name="T10" fmla="*/ 2147483647 w 20"/>
              <a:gd name="T11" fmla="*/ 2147483647 h 37"/>
              <a:gd name="T12" fmla="*/ 2147483647 w 20"/>
              <a:gd name="T13" fmla="*/ 2147483647 h 37"/>
              <a:gd name="T14" fmla="*/ 2147483647 w 20"/>
              <a:gd name="T15" fmla="*/ 2147483647 h 37"/>
              <a:gd name="T16" fmla="*/ 2147483647 w 20"/>
              <a:gd name="T17" fmla="*/ 2147483647 h 37"/>
              <a:gd name="T18" fmla="*/ 2147483647 w 20"/>
              <a:gd name="T19" fmla="*/ 2147483647 h 37"/>
              <a:gd name="T20" fmla="*/ 2147483647 w 20"/>
              <a:gd name="T21" fmla="*/ 2147483647 h 37"/>
              <a:gd name="T22" fmla="*/ 2147483647 w 20"/>
              <a:gd name="T23" fmla="*/ 2147483647 h 37"/>
              <a:gd name="T24" fmla="*/ 2147483647 w 20"/>
              <a:gd name="T25" fmla="*/ 2147483647 h 37"/>
              <a:gd name="T26" fmla="*/ 2147483647 w 20"/>
              <a:gd name="T27" fmla="*/ 2147483647 h 37"/>
              <a:gd name="T28" fmla="*/ 2147483647 w 20"/>
              <a:gd name="T29" fmla="*/ 2147483647 h 37"/>
              <a:gd name="T30" fmla="*/ 2147483647 w 20"/>
              <a:gd name="T31" fmla="*/ 2147483647 h 37"/>
              <a:gd name="T32" fmla="*/ 2147483647 w 20"/>
              <a:gd name="T33" fmla="*/ 2147483647 h 37"/>
              <a:gd name="T34" fmla="*/ 2147483647 w 20"/>
              <a:gd name="T35" fmla="*/ 2147483647 h 37"/>
              <a:gd name="T36" fmla="*/ 2147483647 w 20"/>
              <a:gd name="T37" fmla="*/ 2147483647 h 37"/>
              <a:gd name="T38" fmla="*/ 2147483647 w 20"/>
              <a:gd name="T39" fmla="*/ 2147483647 h 37"/>
              <a:gd name="T40" fmla="*/ 2147483647 w 20"/>
              <a:gd name="T41" fmla="*/ 2147483647 h 37"/>
              <a:gd name="T42" fmla="*/ 2147483647 w 20"/>
              <a:gd name="T43" fmla="*/ 2147483647 h 37"/>
              <a:gd name="T44" fmla="*/ 2147483647 w 20"/>
              <a:gd name="T45" fmla="*/ 2147483647 h 37"/>
              <a:gd name="T46" fmla="*/ 2147483647 w 20"/>
              <a:gd name="T47" fmla="*/ 2147483647 h 37"/>
              <a:gd name="T48" fmla="*/ 2147483647 w 20"/>
              <a:gd name="T49" fmla="*/ 2147483647 h 37"/>
              <a:gd name="T50" fmla="*/ 2147483647 w 20"/>
              <a:gd name="T51" fmla="*/ 2147483647 h 37"/>
              <a:gd name="T52" fmla="*/ 0 w 20"/>
              <a:gd name="T53" fmla="*/ 0 h 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"/>
              <a:gd name="T82" fmla="*/ 0 h 37"/>
              <a:gd name="T83" fmla="*/ 20 w 20"/>
              <a:gd name="T84" fmla="*/ 37 h 3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" h="37">
                <a:moveTo>
                  <a:pt x="0" y="0"/>
                </a:moveTo>
                <a:lnTo>
                  <a:pt x="5" y="2"/>
                </a:lnTo>
                <a:lnTo>
                  <a:pt x="10" y="4"/>
                </a:lnTo>
                <a:lnTo>
                  <a:pt x="13" y="5"/>
                </a:lnTo>
                <a:lnTo>
                  <a:pt x="16" y="9"/>
                </a:lnTo>
                <a:lnTo>
                  <a:pt x="16" y="12"/>
                </a:lnTo>
                <a:lnTo>
                  <a:pt x="18" y="14"/>
                </a:lnTo>
                <a:lnTo>
                  <a:pt x="18" y="15"/>
                </a:lnTo>
                <a:lnTo>
                  <a:pt x="20" y="18"/>
                </a:lnTo>
                <a:lnTo>
                  <a:pt x="20" y="20"/>
                </a:lnTo>
                <a:lnTo>
                  <a:pt x="18" y="23"/>
                </a:lnTo>
                <a:lnTo>
                  <a:pt x="15" y="28"/>
                </a:lnTo>
                <a:lnTo>
                  <a:pt x="13" y="32"/>
                </a:lnTo>
                <a:lnTo>
                  <a:pt x="10" y="33"/>
                </a:lnTo>
                <a:lnTo>
                  <a:pt x="8" y="35"/>
                </a:lnTo>
                <a:lnTo>
                  <a:pt x="6" y="37"/>
                </a:lnTo>
                <a:lnTo>
                  <a:pt x="8" y="22"/>
                </a:lnTo>
                <a:lnTo>
                  <a:pt x="8" y="18"/>
                </a:lnTo>
                <a:lnTo>
                  <a:pt x="8" y="15"/>
                </a:lnTo>
                <a:lnTo>
                  <a:pt x="8" y="12"/>
                </a:lnTo>
                <a:lnTo>
                  <a:pt x="8" y="10"/>
                </a:lnTo>
                <a:lnTo>
                  <a:pt x="6" y="7"/>
                </a:lnTo>
                <a:lnTo>
                  <a:pt x="5" y="5"/>
                </a:lnTo>
                <a:lnTo>
                  <a:pt x="3" y="4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6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D6D012-975F-4431-880F-03BDC285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Hard Red Spring Wheat Basis</a:t>
            </a:r>
            <a:br>
              <a:rPr lang="en-US" b="1" dirty="0">
                <a:solidFill>
                  <a:srgbClr val="FFC000"/>
                </a:solidFill>
              </a:rPr>
            </a:br>
            <a:r>
              <a:rPr lang="en-US" sz="2844" dirty="0">
                <a:solidFill>
                  <a:srgbClr val="FFC000"/>
                </a:solidFill>
              </a:rPr>
              <a:t>(07/01/2015 – 04/16/2020)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F374DFE-CF20-4F17-AA3A-631E0C84AD1D}"/>
              </a:ext>
            </a:extLst>
          </p:cNvPr>
          <p:cNvGraphicFramePr>
            <a:graphicFrameLocks/>
          </p:cNvGraphicFramePr>
          <p:nvPr/>
        </p:nvGraphicFramePr>
        <p:xfrm>
          <a:off x="307361" y="1252498"/>
          <a:ext cx="8460121" cy="4902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8D45AC6-D4A2-4A6D-AE84-F93ABD54E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467" y="6423745"/>
            <a:ext cx="5283200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22" dirty="0">
                <a:solidFill>
                  <a:srgbClr val="FFC000"/>
                </a:solidFill>
              </a:rPr>
              <a:t>DTN </a:t>
            </a:r>
            <a:r>
              <a:rPr lang="en-US" sz="1422" dirty="0" err="1">
                <a:solidFill>
                  <a:srgbClr val="FFC000"/>
                </a:solidFill>
              </a:rPr>
              <a:t>ProphetX</a:t>
            </a:r>
            <a:endParaRPr lang="en-US" sz="1422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7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8" name="Freeform 69"/>
          <p:cNvSpPr>
            <a:spLocks/>
          </p:cNvSpPr>
          <p:nvPr/>
        </p:nvSpPr>
        <p:spPr bwMode="auto">
          <a:xfrm>
            <a:off x="1560689" y="5788378"/>
            <a:ext cx="14111" cy="25400"/>
          </a:xfrm>
          <a:custGeom>
            <a:avLst/>
            <a:gdLst>
              <a:gd name="T0" fmla="*/ 0 w 20"/>
              <a:gd name="T1" fmla="*/ 0 h 37"/>
              <a:gd name="T2" fmla="*/ 2147483647 w 20"/>
              <a:gd name="T3" fmla="*/ 2147483647 h 37"/>
              <a:gd name="T4" fmla="*/ 2147483647 w 20"/>
              <a:gd name="T5" fmla="*/ 2147483647 h 37"/>
              <a:gd name="T6" fmla="*/ 2147483647 w 20"/>
              <a:gd name="T7" fmla="*/ 2147483647 h 37"/>
              <a:gd name="T8" fmla="*/ 2147483647 w 20"/>
              <a:gd name="T9" fmla="*/ 2147483647 h 37"/>
              <a:gd name="T10" fmla="*/ 2147483647 w 20"/>
              <a:gd name="T11" fmla="*/ 2147483647 h 37"/>
              <a:gd name="T12" fmla="*/ 2147483647 w 20"/>
              <a:gd name="T13" fmla="*/ 2147483647 h 37"/>
              <a:gd name="T14" fmla="*/ 2147483647 w 20"/>
              <a:gd name="T15" fmla="*/ 2147483647 h 37"/>
              <a:gd name="T16" fmla="*/ 2147483647 w 20"/>
              <a:gd name="T17" fmla="*/ 2147483647 h 37"/>
              <a:gd name="T18" fmla="*/ 2147483647 w 20"/>
              <a:gd name="T19" fmla="*/ 2147483647 h 37"/>
              <a:gd name="T20" fmla="*/ 2147483647 w 20"/>
              <a:gd name="T21" fmla="*/ 2147483647 h 37"/>
              <a:gd name="T22" fmla="*/ 2147483647 w 20"/>
              <a:gd name="T23" fmla="*/ 2147483647 h 37"/>
              <a:gd name="T24" fmla="*/ 2147483647 w 20"/>
              <a:gd name="T25" fmla="*/ 2147483647 h 37"/>
              <a:gd name="T26" fmla="*/ 2147483647 w 20"/>
              <a:gd name="T27" fmla="*/ 2147483647 h 37"/>
              <a:gd name="T28" fmla="*/ 2147483647 w 20"/>
              <a:gd name="T29" fmla="*/ 2147483647 h 37"/>
              <a:gd name="T30" fmla="*/ 2147483647 w 20"/>
              <a:gd name="T31" fmla="*/ 2147483647 h 37"/>
              <a:gd name="T32" fmla="*/ 2147483647 w 20"/>
              <a:gd name="T33" fmla="*/ 2147483647 h 37"/>
              <a:gd name="T34" fmla="*/ 2147483647 w 20"/>
              <a:gd name="T35" fmla="*/ 2147483647 h 37"/>
              <a:gd name="T36" fmla="*/ 2147483647 w 20"/>
              <a:gd name="T37" fmla="*/ 2147483647 h 37"/>
              <a:gd name="T38" fmla="*/ 2147483647 w 20"/>
              <a:gd name="T39" fmla="*/ 2147483647 h 37"/>
              <a:gd name="T40" fmla="*/ 2147483647 w 20"/>
              <a:gd name="T41" fmla="*/ 2147483647 h 37"/>
              <a:gd name="T42" fmla="*/ 2147483647 w 20"/>
              <a:gd name="T43" fmla="*/ 2147483647 h 37"/>
              <a:gd name="T44" fmla="*/ 2147483647 w 20"/>
              <a:gd name="T45" fmla="*/ 2147483647 h 37"/>
              <a:gd name="T46" fmla="*/ 2147483647 w 20"/>
              <a:gd name="T47" fmla="*/ 2147483647 h 37"/>
              <a:gd name="T48" fmla="*/ 2147483647 w 20"/>
              <a:gd name="T49" fmla="*/ 2147483647 h 37"/>
              <a:gd name="T50" fmla="*/ 2147483647 w 20"/>
              <a:gd name="T51" fmla="*/ 2147483647 h 37"/>
              <a:gd name="T52" fmla="*/ 0 w 20"/>
              <a:gd name="T53" fmla="*/ 0 h 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"/>
              <a:gd name="T82" fmla="*/ 0 h 37"/>
              <a:gd name="T83" fmla="*/ 20 w 20"/>
              <a:gd name="T84" fmla="*/ 37 h 3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" h="37">
                <a:moveTo>
                  <a:pt x="0" y="0"/>
                </a:moveTo>
                <a:lnTo>
                  <a:pt x="5" y="2"/>
                </a:lnTo>
                <a:lnTo>
                  <a:pt x="10" y="4"/>
                </a:lnTo>
                <a:lnTo>
                  <a:pt x="13" y="5"/>
                </a:lnTo>
                <a:lnTo>
                  <a:pt x="16" y="9"/>
                </a:lnTo>
                <a:lnTo>
                  <a:pt x="16" y="12"/>
                </a:lnTo>
                <a:lnTo>
                  <a:pt x="18" y="14"/>
                </a:lnTo>
                <a:lnTo>
                  <a:pt x="18" y="15"/>
                </a:lnTo>
                <a:lnTo>
                  <a:pt x="20" y="18"/>
                </a:lnTo>
                <a:lnTo>
                  <a:pt x="20" y="20"/>
                </a:lnTo>
                <a:lnTo>
                  <a:pt x="18" y="23"/>
                </a:lnTo>
                <a:lnTo>
                  <a:pt x="15" y="28"/>
                </a:lnTo>
                <a:lnTo>
                  <a:pt x="13" y="32"/>
                </a:lnTo>
                <a:lnTo>
                  <a:pt x="10" y="33"/>
                </a:lnTo>
                <a:lnTo>
                  <a:pt x="8" y="35"/>
                </a:lnTo>
                <a:lnTo>
                  <a:pt x="6" y="37"/>
                </a:lnTo>
                <a:lnTo>
                  <a:pt x="8" y="22"/>
                </a:lnTo>
                <a:lnTo>
                  <a:pt x="8" y="18"/>
                </a:lnTo>
                <a:lnTo>
                  <a:pt x="8" y="15"/>
                </a:lnTo>
                <a:lnTo>
                  <a:pt x="8" y="12"/>
                </a:lnTo>
                <a:lnTo>
                  <a:pt x="8" y="10"/>
                </a:lnTo>
                <a:lnTo>
                  <a:pt x="6" y="7"/>
                </a:lnTo>
                <a:lnTo>
                  <a:pt x="5" y="5"/>
                </a:lnTo>
                <a:lnTo>
                  <a:pt x="3" y="4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600" dirty="0"/>
          </a:p>
        </p:txBody>
      </p:sp>
      <p:sp>
        <p:nvSpPr>
          <p:cNvPr id="13372" name="Title 61"/>
          <p:cNvSpPr>
            <a:spLocks noGrp="1"/>
          </p:cNvSpPr>
          <p:nvPr>
            <p:ph type="title"/>
          </p:nvPr>
        </p:nvSpPr>
        <p:spPr>
          <a:xfrm>
            <a:off x="228600" y="152408"/>
            <a:ext cx="8686800" cy="89181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FFC000"/>
                </a:solidFill>
                <a:latin typeface="Arial"/>
                <a:ea typeface="ＭＳ Ｐゴシック"/>
                <a:cs typeface="Arial"/>
              </a:rPr>
              <a:t>Hard Red Spring Wheat Shipments</a:t>
            </a:r>
            <a:br>
              <a:rPr lang="en-US" b="1" dirty="0">
                <a:solidFill>
                  <a:srgbClr val="FFC000"/>
                </a:solidFill>
                <a:latin typeface="Arial"/>
                <a:ea typeface="ＭＳ Ｐゴシック"/>
                <a:cs typeface="Arial"/>
              </a:rPr>
            </a:br>
            <a:r>
              <a:rPr lang="en-US" b="1" dirty="0">
                <a:solidFill>
                  <a:srgbClr val="FFC000"/>
                </a:solidFill>
                <a:latin typeface="Arial"/>
                <a:ea typeface="ＭＳ Ｐゴシック"/>
                <a:cs typeface="Arial"/>
              </a:rPr>
              <a:t>2018-19</a:t>
            </a:r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38493BC5-CCC1-4C7D-B4AD-E568B617F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0" y="6367046"/>
            <a:ext cx="67733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FFC000"/>
                </a:solidFill>
              </a:rPr>
              <a:t>Annual North Dakota Elevator Marketing Report, 2018-19 - UGPTI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4C15D-4206-4427-B7E3-C5DE04498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98" y="1194663"/>
            <a:ext cx="8546566" cy="5101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5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Agricultural Market Situation and Outlook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60261"/>
            <a:ext cx="6400800" cy="589341"/>
          </a:xfrm>
        </p:spPr>
        <p:txBody>
          <a:bodyPr/>
          <a:lstStyle/>
          <a:p>
            <a:r>
              <a:rPr lang="en-US" dirty="0"/>
              <a:t>April 17, 2020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64C47F7-E670-F74B-97A7-FF2D2757FCE5}"/>
              </a:ext>
            </a:extLst>
          </p:cNvPr>
          <p:cNvSpPr txBox="1">
            <a:spLocks/>
          </p:cNvSpPr>
          <p:nvPr/>
        </p:nvSpPr>
        <p:spPr bwMode="auto">
          <a:xfrm>
            <a:off x="0" y="3268133"/>
            <a:ext cx="9143999" cy="58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201352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99C5A5A-8C3F-574E-A70D-D9105EB10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1670" y="364285"/>
            <a:ext cx="10972800" cy="1143000"/>
          </a:xfrm>
        </p:spPr>
        <p:txBody>
          <a:bodyPr/>
          <a:lstStyle/>
          <a:p>
            <a:r>
              <a:rPr lang="en-US" dirty="0"/>
              <a:t>Livestock Price Situation</a:t>
            </a:r>
            <a:br>
              <a:rPr lang="en-US" dirty="0"/>
            </a:br>
            <a:r>
              <a:rPr lang="en-US" dirty="0"/>
              <a:t> and Outlook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80EAF1-5DF1-A64B-AA62-2F203771C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75" y="2033905"/>
            <a:ext cx="4216400" cy="38763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 Petry</a:t>
            </a:r>
          </a:p>
          <a:p>
            <a:pPr marL="0" indent="0">
              <a:buNone/>
            </a:pPr>
            <a:r>
              <a:rPr lang="en-US" dirty="0"/>
              <a:t>Extension Livestock Marketing Economist</a:t>
            </a:r>
          </a:p>
          <a:p>
            <a:pPr marL="0" indent="0">
              <a:buNone/>
            </a:pPr>
            <a:r>
              <a:rPr lang="en-US" dirty="0"/>
              <a:t>Tim.Petry@ndsu.edu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www.ndsu.edu/</a:t>
            </a:r>
          </a:p>
          <a:p>
            <a:pPr marL="0" indent="0">
              <a:buNone/>
            </a:pPr>
            <a:r>
              <a:rPr lang="en-US" dirty="0" err="1">
                <a:hlinkClick r:id="rId2"/>
              </a:rPr>
              <a:t>livestockeconomics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F3B1E3-215C-7744-99D3-565AF763F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62" r="4547"/>
          <a:stretch/>
        </p:blipFill>
        <p:spPr>
          <a:xfrm>
            <a:off x="5382644" y="2033905"/>
            <a:ext cx="3176954" cy="43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63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90BE-0220-4794-9890-806CED8D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4738"/>
          </a:xfrm>
        </p:spPr>
        <p:txBody>
          <a:bodyPr/>
          <a:lstStyle/>
          <a:p>
            <a:r>
              <a:rPr lang="en-US" sz="2400" b="1" dirty="0"/>
              <a:t>LIVESTOCK COMMODITY GROUP COVID-19 LOSSES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6981D-7622-4FFF-82FF-961EECFF9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8" y="981220"/>
            <a:ext cx="1506929" cy="552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6B2794-3CD4-406C-ACE0-2192DA1F0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480" y="981221"/>
            <a:ext cx="5467057" cy="552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D7698-094F-4021-A2F0-CABD1874D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480" y="1965959"/>
            <a:ext cx="4534339" cy="397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95027-A068-428B-8A2C-8CF12D208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08" y="1965959"/>
            <a:ext cx="1689882" cy="397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48E77-B9EA-46F8-B58E-10EA5359A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8481" y="2692789"/>
            <a:ext cx="4534338" cy="397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3C2BED-4567-4698-8DA9-0C72ABF06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99" y="2665241"/>
            <a:ext cx="977705" cy="424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541A0-8C68-4FB4-B30C-F84E955F54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278" y="3370386"/>
            <a:ext cx="4848225" cy="572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2965B2-9438-42A1-8C79-2F4A1094BD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08" y="3666469"/>
            <a:ext cx="1689882" cy="552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A1E295-2B33-45EE-8ABA-F9630A60B8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1278" y="4200380"/>
            <a:ext cx="4848224" cy="495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B5D0B6-2204-4D30-A7DA-6A23AAC697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748" y="5331611"/>
            <a:ext cx="8229601" cy="704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0391BA-8F8E-41A3-86E3-4A8D9CFBBD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384" y="5124310"/>
            <a:ext cx="1506929" cy="3974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98EC07-2479-499E-8298-2612966166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18480" y="4818383"/>
            <a:ext cx="5191125" cy="390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90628A-1A3F-40B0-B1C3-373365712A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5520" y="4818383"/>
            <a:ext cx="10668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96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E06ED-824C-4B08-B67A-E23970C01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745" y="306850"/>
            <a:ext cx="4266248" cy="3006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B7BE0-8918-4A29-870D-69F9A4F2B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07" y="3545058"/>
            <a:ext cx="4308451" cy="2963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8C23E7-EF1E-4DE9-80BE-F7C4AC2A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07" y="306851"/>
            <a:ext cx="4371827" cy="3006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BCD324-5567-4A17-BE6E-14FC1E621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543" y="3545057"/>
            <a:ext cx="4308449" cy="296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1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F749E-7B04-4A1F-81A7-28E3FC685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8913"/>
          </a:xfrm>
        </p:spPr>
        <p:txBody>
          <a:bodyPr/>
          <a:lstStyle/>
          <a:p>
            <a:r>
              <a:rPr lang="en-US" sz="2400" b="1" dirty="0"/>
              <a:t>RETAIL MEAT MARKETING CHANGING</a:t>
            </a:r>
            <a:br>
              <a:rPr lang="en-US" sz="2400" b="1" dirty="0"/>
            </a:br>
            <a:r>
              <a:rPr lang="en-US" sz="2400" b="1" dirty="0"/>
              <a:t>COSTCO-16.36lb Prime brisket $3.49=$57.10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0D4FD-10A3-48E9-95B8-59D48FFB2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144" y="1153550"/>
            <a:ext cx="3354411" cy="5429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AB7A14-BFE4-4C83-82A9-480CC6980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774" y="1216466"/>
            <a:ext cx="2302339" cy="4734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E36B34-DE11-4107-8FF6-DD1EEEEB9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3" y="1216466"/>
            <a:ext cx="2951870" cy="3602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7C7C0-AFEB-4BF5-8B16-604B4E282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73" y="4819078"/>
            <a:ext cx="292629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2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B25D05-8F37-4552-AA59-CE99137ED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91" y="689316"/>
            <a:ext cx="4061655" cy="5641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9C5026-52B1-49C1-B237-A263990D9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323" y="689315"/>
            <a:ext cx="4192172" cy="5641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9512F2-7BA9-40C1-9245-58219DD8B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96" y="202293"/>
            <a:ext cx="1152244" cy="335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3419AD-4F9B-4141-B2DD-0698B70F8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683" y="191743"/>
            <a:ext cx="1170533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34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8A78E-1337-43E5-A96B-6BE97287E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55" y="1716258"/>
            <a:ext cx="4152900" cy="4234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B7468D-EFC9-489E-9878-D11EC84E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305" y="98474"/>
            <a:ext cx="4124325" cy="970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95DB1-4804-4035-97C1-4A810EB31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959" y="1223890"/>
            <a:ext cx="1152525" cy="337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DE93D-8BBB-4FD1-831A-C6E756C8A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247" y="1716258"/>
            <a:ext cx="4257675" cy="423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A4C78E-FA49-4931-A891-3CE6140AC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630" y="1223890"/>
            <a:ext cx="1171575" cy="33762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D08267-C3E9-4F20-A8BA-693F16BE7A91}"/>
              </a:ext>
            </a:extLst>
          </p:cNvPr>
          <p:cNvSpPr/>
          <p:nvPr/>
        </p:nvSpPr>
        <p:spPr>
          <a:xfrm>
            <a:off x="8061522" y="4346917"/>
            <a:ext cx="914400" cy="3657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C00FA7-4EE5-49F8-9052-0B85E154C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1223" y="3264343"/>
            <a:ext cx="1054699" cy="506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11A24-C3D2-46C4-A6DA-64062ECEE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3548" y="3011763"/>
            <a:ext cx="1054699" cy="506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A72199-2EFF-4FFD-A7EC-EE9184E62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3548" y="4228192"/>
            <a:ext cx="1054699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82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A4AD-67AA-4C35-9F67-D8BE8550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Payroll Protection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2FDE6-04FD-4662-8D55-8D32E1821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659" y="1677256"/>
            <a:ext cx="4564966" cy="45259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Ron Haugen</a:t>
            </a:r>
          </a:p>
          <a:p>
            <a:pPr marL="0" indent="0">
              <a:buNone/>
            </a:pPr>
            <a:r>
              <a:rPr lang="en-US" dirty="0"/>
              <a:t>Extension Farm Management Specialist</a:t>
            </a:r>
          </a:p>
          <a:p>
            <a:pPr marL="0" indent="0">
              <a:buNone/>
            </a:pPr>
            <a:r>
              <a:rPr lang="en-US" dirty="0"/>
              <a:t>701-231-8103</a:t>
            </a:r>
          </a:p>
          <a:p>
            <a:pPr marL="0" indent="0">
              <a:buNone/>
            </a:pPr>
            <a:r>
              <a:rPr lang="en-US" dirty="0"/>
              <a:t>ronald.haugen@ndsu.edu</a:t>
            </a:r>
          </a:p>
          <a:p>
            <a:endParaRPr lang="en-US" dirty="0"/>
          </a:p>
        </p:txBody>
      </p:sp>
      <p:pic>
        <p:nvPicPr>
          <p:cNvPr id="6" name="Picture 5" descr="A person wearing a blue shirt&#10;&#10;Description automatically generated">
            <a:extLst>
              <a:ext uri="{FF2B5EF4-FFF2-40B4-BE49-F238E27FC236}">
                <a16:creationId xmlns:a16="http://schemas.microsoft.com/office/drawing/2014/main" id="{9FE56E5C-CEC4-460C-B484-81CF5A06B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3" r="18916" b="3"/>
          <a:stretch/>
        </p:blipFill>
        <p:spPr>
          <a:xfrm>
            <a:off x="5018227" y="1600200"/>
            <a:ext cx="3668573" cy="41112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8393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81974" cy="1219200"/>
          </a:xfrm>
        </p:spPr>
        <p:txBody>
          <a:bodyPr>
            <a:noAutofit/>
          </a:bodyPr>
          <a:lstStyle/>
          <a:p>
            <a:r>
              <a:rPr lang="en-US" dirty="0"/>
              <a:t>Payroll Protection Program</a:t>
            </a:r>
            <a:br>
              <a:rPr lang="en-US" dirty="0"/>
            </a:br>
            <a:r>
              <a:rPr lang="en-US" dirty="0"/>
              <a:t>Updates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6780" y="1600200"/>
            <a:ext cx="8180020" cy="47244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PPP: part of CARES Act to help keep people employed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$349B appropriated </a:t>
            </a:r>
            <a:r>
              <a:rPr lang="en-US" sz="2400" dirty="0">
                <a:solidFill>
                  <a:srgbClr val="FFFF00"/>
                </a:solidFill>
              </a:rPr>
              <a:t>ALL USED UP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$250B replenishment is being considered by Congress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1.66M loans by almost 5K lenders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SBA 14 years of loans in 14 days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“Interim Final Rule”:  farmers, self-employed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Normally SBA loans do not apply for agriculture, however, the CARES act specifically states all businesses qualify including agricultural enterprises 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936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5A7A-AE01-4134-AD84-1552CC7E4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Payroll Protection Program</a:t>
            </a:r>
            <a:br>
              <a:rPr lang="en-US" dirty="0"/>
            </a:br>
            <a:r>
              <a:rPr lang="en-US" dirty="0"/>
              <a:t>Eligibility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18B7E-C8B5-46D8-B03B-A6067804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26" y="16705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Eligibility: Must have been in operation on February 15, 2020 and meet one of the following criteria:</a:t>
            </a:r>
          </a:p>
          <a:p>
            <a:r>
              <a:rPr lang="en-US" sz="2400" dirty="0"/>
              <a:t>Small business with fewer than 500 employees</a:t>
            </a:r>
          </a:p>
          <a:p>
            <a:r>
              <a:rPr lang="en-US" sz="2400" dirty="0"/>
              <a:t>A 501(c) (3) with fewer than 500 employees</a:t>
            </a:r>
          </a:p>
          <a:p>
            <a:r>
              <a:rPr lang="en-US" sz="2400" dirty="0"/>
              <a:t>An individual who operates as a sole proprietor</a:t>
            </a:r>
          </a:p>
          <a:p>
            <a:r>
              <a:rPr lang="en-US" sz="2400" dirty="0"/>
              <a:t>An individual who operates as an independent contractor</a:t>
            </a:r>
          </a:p>
          <a:p>
            <a:r>
              <a:rPr lang="en-US" sz="2400" dirty="0"/>
              <a:t>An individual who is self-employed</a:t>
            </a:r>
          </a:p>
          <a:p>
            <a:r>
              <a:rPr lang="en-US" sz="2400" dirty="0"/>
              <a:t>Other SBA definitions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08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81974" cy="1219200"/>
          </a:xfrm>
        </p:spPr>
        <p:txBody>
          <a:bodyPr>
            <a:noAutofit/>
          </a:bodyPr>
          <a:lstStyle/>
          <a:p>
            <a:r>
              <a:rPr lang="en-US" dirty="0"/>
              <a:t>Payroll Protection Program</a:t>
            </a:r>
            <a:br>
              <a:rPr lang="en-US" dirty="0"/>
            </a:br>
            <a:r>
              <a:rPr lang="en-US" dirty="0"/>
              <a:t>Details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6780" y="1631950"/>
            <a:ext cx="8180020" cy="472440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Authorization: banks w/SBA affiliation, other banks, FCS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Justification for loan: “current economic uncertainty”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Max amount is lesser of 2.5 x average month payroll costs or $10M capped at $100K per employee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Terms: 2 year  1% ,Gov’t guarantee, No collateral, Fees waived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Allowable uses: payroll, health care benefits, mortgage interest, rent, utilities, interest on other debt obligations before Feb 15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 Use Sch C (Sch F) profit as self-employed payroll, $100K limit “owner compensation replacement”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084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Agricultural Market Situation and Outlook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1E8920-AA29-B94F-B399-38CD51111D24}"/>
              </a:ext>
            </a:extLst>
          </p:cNvPr>
          <p:cNvSpPr txBox="1">
            <a:spLocks/>
          </p:cNvSpPr>
          <p:nvPr/>
        </p:nvSpPr>
        <p:spPr bwMode="auto">
          <a:xfrm>
            <a:off x="1215188" y="2713442"/>
            <a:ext cx="6713621" cy="63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Microphone &amp; camera off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687BFB6-4166-6D46-ADDF-46556FDBE2F5}"/>
              </a:ext>
            </a:extLst>
          </p:cNvPr>
          <p:cNvSpPr txBox="1">
            <a:spLocks/>
          </p:cNvSpPr>
          <p:nvPr/>
        </p:nvSpPr>
        <p:spPr bwMode="auto">
          <a:xfrm>
            <a:off x="1215188" y="3349467"/>
            <a:ext cx="6713621" cy="63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Use Chat for questions</a:t>
            </a:r>
          </a:p>
        </p:txBody>
      </p:sp>
    </p:spTree>
    <p:extLst>
      <p:ext uri="{BB962C8B-B14F-4D97-AF65-F5344CB8AC3E}">
        <p14:creationId xmlns:p14="http://schemas.microsoft.com/office/powerpoint/2010/main" val="28980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81974" cy="1219200"/>
          </a:xfrm>
        </p:spPr>
        <p:txBody>
          <a:bodyPr>
            <a:noAutofit/>
          </a:bodyPr>
          <a:lstStyle/>
          <a:p>
            <a:br>
              <a:rPr lang="en-US" sz="3200" dirty="0"/>
            </a:br>
            <a:r>
              <a:rPr lang="en-US" dirty="0"/>
              <a:t>Payroll Protection Program</a:t>
            </a:r>
            <a:br>
              <a:rPr lang="en-US" dirty="0"/>
            </a:br>
            <a:r>
              <a:rPr lang="en-US" dirty="0"/>
              <a:t>Forgiveness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6780" y="1631950"/>
            <a:ext cx="8180020" cy="4724400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Must be used in eight-week period after loan origination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75 percent must be used for payroll for forgiveness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Forgiveness will be prorated on percentage of employees reduced compared to 2019.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If rehire by June 30 will not be penalized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Self-employed payroll calculation, "owner compensation replacement” use 8/52 weeks of Sch C (Sch F) profit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Loans forgiven are not taxable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89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81974" cy="1219200"/>
          </a:xfrm>
        </p:spPr>
        <p:txBody>
          <a:bodyPr>
            <a:noAutofit/>
          </a:bodyPr>
          <a:lstStyle/>
          <a:p>
            <a:r>
              <a:rPr lang="en-US" dirty="0"/>
              <a:t>Payroll Protection Program</a:t>
            </a:r>
            <a:br>
              <a:rPr lang="en-US" dirty="0"/>
            </a:br>
            <a:r>
              <a:rPr lang="en-US" dirty="0"/>
              <a:t>Take Away Points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6780" y="1814512"/>
            <a:ext cx="8180020" cy="4724400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Need a justification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Communicate with lender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DOCUMENT! Recommended to keep a separate account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Not a guarantee of a low interest loan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Not a guarantee of forgiveness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Up to $250K fine and 5 years in prison for false statements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874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FA9C8-69E8-4E6E-81CC-FF78109C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21" y="455793"/>
            <a:ext cx="8229600" cy="1289649"/>
          </a:xfrm>
        </p:spPr>
        <p:txBody>
          <a:bodyPr/>
          <a:lstStyle/>
          <a:p>
            <a:r>
              <a:rPr lang="en-US"/>
              <a:t>Ag-Energy </a:t>
            </a:r>
            <a:br>
              <a:rPr lang="en-US"/>
            </a:br>
            <a:r>
              <a:rPr lang="en-US"/>
              <a:t>Situation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3FC8A-11AC-46EC-BE20-265CF8756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76245"/>
            <a:ext cx="5100320" cy="4525963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David Ripplinger</a:t>
            </a:r>
          </a:p>
          <a:p>
            <a:pPr marL="0" indent="0">
              <a:buNone/>
            </a:pPr>
            <a:r>
              <a:rPr lang="en-US"/>
              <a:t>Bioproducts/Bioenergy Economics Specialist</a:t>
            </a:r>
          </a:p>
          <a:p>
            <a:pPr marL="0" indent="0">
              <a:buNone/>
            </a:pPr>
            <a:r>
              <a:rPr lang="en-US"/>
              <a:t>david.ripplinger@ndsu.edu</a:t>
            </a:r>
          </a:p>
          <a:p>
            <a:endParaRPr lang="en-US"/>
          </a:p>
        </p:txBody>
      </p:sp>
      <p:pic>
        <p:nvPicPr>
          <p:cNvPr id="5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7A98B0E-7CBE-4816-BC26-2B9EE78BB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438" y="2022990"/>
            <a:ext cx="2725057" cy="381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4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2946-E74E-470C-82EC-86C2A2C30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0E23A-B88D-4FDB-872A-E2052B324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Ethanol</a:t>
            </a:r>
          </a:p>
          <a:p>
            <a:pPr lvl="1"/>
            <a:r>
              <a:rPr lang="en-US" dirty="0"/>
              <a:t>Continued decline in production</a:t>
            </a:r>
          </a:p>
          <a:p>
            <a:pPr lvl="1"/>
            <a:r>
              <a:rPr lang="en-US" dirty="0"/>
              <a:t>At least 30 refineries are closed, 80 running at less than 50% capacity</a:t>
            </a:r>
          </a:p>
          <a:p>
            <a:pPr lvl="1"/>
            <a:r>
              <a:rPr lang="en-US" dirty="0"/>
              <a:t>Nearing equilibrium</a:t>
            </a:r>
          </a:p>
          <a:p>
            <a:pPr lvl="1"/>
            <a:r>
              <a:rPr lang="en-US" dirty="0"/>
              <a:t>Margins are improving, but negative</a:t>
            </a:r>
          </a:p>
          <a:p>
            <a:r>
              <a:rPr lang="en-US" dirty="0"/>
              <a:t>Oil</a:t>
            </a:r>
          </a:p>
          <a:p>
            <a:pPr lvl="1"/>
            <a:r>
              <a:rPr lang="en-US" dirty="0"/>
              <a:t>Wells beginning to be shut-in</a:t>
            </a:r>
          </a:p>
          <a:p>
            <a:pPr lvl="1"/>
            <a:r>
              <a:rPr lang="en-US" dirty="0"/>
              <a:t>Storage crisis continues to loom</a:t>
            </a:r>
          </a:p>
        </p:txBody>
      </p:sp>
    </p:spTree>
    <p:extLst>
      <p:ext uri="{BB962C8B-B14F-4D97-AF65-F5344CB8AC3E}">
        <p14:creationId xmlns:p14="http://schemas.microsoft.com/office/powerpoint/2010/main" val="555365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C0C3FC-C651-43E3-8257-E5BD6B1915A7}"/>
              </a:ext>
            </a:extLst>
          </p:cNvPr>
          <p:cNvSpPr/>
          <p:nvPr/>
        </p:nvSpPr>
        <p:spPr>
          <a:xfrm>
            <a:off x="0" y="64655"/>
            <a:ext cx="9144000" cy="625301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1A384B7B-911C-4113-9191-343F5DF8E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34" y="2533925"/>
            <a:ext cx="5379995" cy="2750728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9AECD191-3A31-4BA7-9027-B61E9FD2E45C}"/>
              </a:ext>
            </a:extLst>
          </p:cNvPr>
          <p:cNvGrpSpPr/>
          <p:nvPr/>
        </p:nvGrpSpPr>
        <p:grpSpPr>
          <a:xfrm rot="10140000">
            <a:off x="2769866" y="4576273"/>
            <a:ext cx="2750728" cy="178427"/>
            <a:chOff x="0" y="0"/>
            <a:chExt cx="2931783" cy="182880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0F6A4D5-C800-411B-BDA2-CB100711155F}"/>
                </a:ext>
              </a:extLst>
            </p:cNvPr>
            <p:cNvGrpSpPr/>
            <p:nvPr/>
          </p:nvGrpSpPr>
          <p:grpSpPr>
            <a:xfrm>
              <a:off x="0" y="33102"/>
              <a:ext cx="2931783" cy="102871"/>
              <a:chOff x="0" y="33102"/>
              <a:chExt cx="3667125" cy="91440"/>
            </a:xfrm>
          </p:grpSpPr>
          <p:sp>
            <p:nvSpPr>
              <p:cNvPr id="103" name="Isosceles Triangle 102">
                <a:extLst>
                  <a:ext uri="{FF2B5EF4-FFF2-40B4-BE49-F238E27FC236}">
                    <a16:creationId xmlns:a16="http://schemas.microsoft.com/office/drawing/2014/main" id="{C7D1109B-C448-431C-84F2-5C55E6757204}"/>
                  </a:ext>
                </a:extLst>
              </p:cNvPr>
              <p:cNvSpPr/>
              <p:nvPr/>
            </p:nvSpPr>
            <p:spPr>
              <a:xfrm rot="5400000">
                <a:off x="2707005" y="-835578"/>
                <a:ext cx="91440" cy="18288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825"/>
              </a:p>
            </p:txBody>
          </p:sp>
          <p:sp>
            <p:nvSpPr>
              <p:cNvPr id="104" name="Isosceles Triangle 103">
                <a:extLst>
                  <a:ext uri="{FF2B5EF4-FFF2-40B4-BE49-F238E27FC236}">
                    <a16:creationId xmlns:a16="http://schemas.microsoft.com/office/drawing/2014/main" id="{4D7D323C-8210-4681-AEEC-867629B129DA}"/>
                  </a:ext>
                </a:extLst>
              </p:cNvPr>
              <p:cNvSpPr/>
              <p:nvPr/>
            </p:nvSpPr>
            <p:spPr>
              <a:xfrm rot="16200000">
                <a:off x="868680" y="-835578"/>
                <a:ext cx="91440" cy="18288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825"/>
              </a:p>
            </p:txBody>
          </p:sp>
        </p:grp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97E9453-8AC9-4D43-A081-67377EAD72E4}"/>
                </a:ext>
              </a:extLst>
            </p:cNvPr>
            <p:cNvSpPr/>
            <p:nvPr/>
          </p:nvSpPr>
          <p:spPr>
            <a:xfrm rot="1252540">
              <a:off x="1385167" y="0"/>
              <a:ext cx="180499" cy="1828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825"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9819B808-A438-4766-BBC1-EC633575DFD4}"/>
              </a:ext>
            </a:extLst>
          </p:cNvPr>
          <p:cNvSpPr txBox="1"/>
          <p:nvPr/>
        </p:nvSpPr>
        <p:spPr>
          <a:xfrm>
            <a:off x="6196363" y="3830405"/>
            <a:ext cx="2624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March 20</a:t>
            </a:r>
            <a:r>
              <a:rPr lang="en-US" b="1" baseline="30000" dirty="0"/>
              <a:t>th</a:t>
            </a:r>
            <a:endParaRPr lang="en-US" b="1" dirty="0"/>
          </a:p>
          <a:p>
            <a:r>
              <a:rPr lang="en-US" b="1" dirty="0"/>
              <a:t> 15.4 billion gallons per year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99DB71B-0345-46A2-AED1-7E06E540988C}"/>
              </a:ext>
            </a:extLst>
          </p:cNvPr>
          <p:cNvSpPr txBox="1"/>
          <p:nvPr/>
        </p:nvSpPr>
        <p:spPr>
          <a:xfrm>
            <a:off x="4732023" y="2347859"/>
            <a:ext cx="330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April 3</a:t>
            </a:r>
            <a:r>
              <a:rPr lang="en-US" b="1" baseline="30000" dirty="0"/>
              <a:t>rd</a:t>
            </a:r>
            <a:r>
              <a:rPr lang="en-US" b="1" dirty="0"/>
              <a:t> 10.3 billion gallons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5C394FB-A7D2-4858-A80B-DFE0EE4DE55B}"/>
              </a:ext>
            </a:extLst>
          </p:cNvPr>
          <p:cNvSpPr txBox="1"/>
          <p:nvPr/>
        </p:nvSpPr>
        <p:spPr>
          <a:xfrm>
            <a:off x="3469713" y="1673409"/>
            <a:ext cx="222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April 10</a:t>
            </a:r>
            <a:r>
              <a:rPr lang="en-US" b="1" baseline="30000" dirty="0"/>
              <a:t>th</a:t>
            </a:r>
            <a:r>
              <a:rPr lang="en-US" b="1" dirty="0"/>
              <a:t> 8.7 billion gallons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B59BEF1-348C-40D4-85D7-366ADCF47642}"/>
              </a:ext>
            </a:extLst>
          </p:cNvPr>
          <p:cNvSpPr txBox="1"/>
          <p:nvPr/>
        </p:nvSpPr>
        <p:spPr>
          <a:xfrm>
            <a:off x="5802815" y="3050759"/>
            <a:ext cx="301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March 27th</a:t>
            </a:r>
          </a:p>
          <a:p>
            <a:r>
              <a:rPr lang="en-US" b="1" dirty="0"/>
              <a:t> 12.8 billion gallons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30D5BA-4729-44BC-BA1B-302E318C7863}"/>
              </a:ext>
            </a:extLst>
          </p:cNvPr>
          <p:cNvSpPr txBox="1"/>
          <p:nvPr/>
        </p:nvSpPr>
        <p:spPr>
          <a:xfrm>
            <a:off x="0" y="69529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US Ethanol Production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FEFA4-25A9-4387-AEDD-540107A983EB}"/>
              </a:ext>
            </a:extLst>
          </p:cNvPr>
          <p:cNvSpPr txBox="1"/>
          <p:nvPr/>
        </p:nvSpPr>
        <p:spPr>
          <a:xfrm>
            <a:off x="783662" y="5595645"/>
            <a:ext cx="790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Data: EIA</a:t>
            </a:r>
          </a:p>
          <a:p>
            <a:r>
              <a:rPr lang="en-US" sz="1200" dirty="0"/>
              <a:t>Animation: NDSU Extension</a:t>
            </a:r>
          </a:p>
        </p:txBody>
      </p:sp>
    </p:spTree>
    <p:extLst>
      <p:ext uri="{BB962C8B-B14F-4D97-AF65-F5344CB8AC3E}">
        <p14:creationId xmlns:p14="http://schemas.microsoft.com/office/powerpoint/2010/main" val="35941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680000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680000">
                                      <p:cBhvr>
                                        <p:cTn id="2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20000">
                                      <p:cBhvr>
                                        <p:cTn id="3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1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34BE-12EC-4196-BA7A-C93AEF8A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Stocks – Days in Storage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06FB9D3-16AC-4FDB-9539-98E4C573BE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4200" y="2079172"/>
          <a:ext cx="7975600" cy="3138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900">
                  <a:extLst>
                    <a:ext uri="{9D8B030D-6E8A-4147-A177-3AD203B41FA5}">
                      <a16:colId xmlns:a16="http://schemas.microsoft.com/office/drawing/2014/main" val="726723444"/>
                    </a:ext>
                  </a:extLst>
                </a:gridCol>
                <a:gridCol w="1993900">
                  <a:extLst>
                    <a:ext uri="{9D8B030D-6E8A-4147-A177-3AD203B41FA5}">
                      <a16:colId xmlns:a16="http://schemas.microsoft.com/office/drawing/2014/main" val="3672244566"/>
                    </a:ext>
                  </a:extLst>
                </a:gridCol>
                <a:gridCol w="1993900">
                  <a:extLst>
                    <a:ext uri="{9D8B030D-6E8A-4147-A177-3AD203B41FA5}">
                      <a16:colId xmlns:a16="http://schemas.microsoft.com/office/drawing/2014/main" val="3669949514"/>
                    </a:ext>
                  </a:extLst>
                </a:gridCol>
                <a:gridCol w="1993900">
                  <a:extLst>
                    <a:ext uri="{9D8B030D-6E8A-4147-A177-3AD203B41FA5}">
                      <a16:colId xmlns:a16="http://schemas.microsoft.com/office/drawing/2014/main" val="1383713558"/>
                    </a:ext>
                  </a:extLst>
                </a:gridCol>
              </a:tblGrid>
              <a:tr h="771979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3/20/20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4/17/20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 Year Average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228113"/>
                  </a:ext>
                </a:extLst>
              </a:tr>
              <a:tr h="77197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Crude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28.9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35.3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27.9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873069"/>
                  </a:ext>
                </a:extLst>
              </a:tr>
              <a:tr h="77197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Gasoline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25.8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40.9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25.4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646130"/>
                  </a:ext>
                </a:extLst>
              </a:tr>
              <a:tr h="77197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Ethanol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27.6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3440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66C6DC8-0910-4E73-BB2C-D9E074E74911}"/>
              </a:ext>
            </a:extLst>
          </p:cNvPr>
          <p:cNvSpPr txBox="1"/>
          <p:nvPr/>
        </p:nvSpPr>
        <p:spPr>
          <a:xfrm>
            <a:off x="457200" y="5602514"/>
            <a:ext cx="471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Data: EIA</a:t>
            </a:r>
          </a:p>
          <a:p>
            <a:r>
              <a:rPr lang="en-US" dirty="0">
                <a:solidFill>
                  <a:schemeClr val="bg1"/>
                </a:solidFill>
              </a:rPr>
              <a:t>Calculations: NDSU Extension</a:t>
            </a:r>
          </a:p>
        </p:txBody>
      </p:sp>
    </p:spTree>
    <p:extLst>
      <p:ext uri="{BB962C8B-B14F-4D97-AF65-F5344CB8AC3E}">
        <p14:creationId xmlns:p14="http://schemas.microsoft.com/office/powerpoint/2010/main" val="2616086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AE62656-F4B2-4C6A-A26F-ADA05C780D12}"/>
              </a:ext>
            </a:extLst>
          </p:cNvPr>
          <p:cNvSpPr/>
          <p:nvPr/>
        </p:nvSpPr>
        <p:spPr>
          <a:xfrm>
            <a:off x="0" y="0"/>
            <a:ext cx="9144000" cy="685331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B702A-2465-4AC8-8D46-2A1578BEA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54" y="4679422"/>
            <a:ext cx="3277057" cy="183858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5527607-5BFE-4823-BEDD-E32A03387F09}"/>
              </a:ext>
            </a:extLst>
          </p:cNvPr>
          <p:cNvGrpSpPr>
            <a:grpSpLocks noChangeAspect="1"/>
          </p:cNvGrpSpPr>
          <p:nvPr/>
        </p:nvGrpSpPr>
        <p:grpSpPr>
          <a:xfrm>
            <a:off x="1062140" y="1663680"/>
            <a:ext cx="2769666" cy="2741324"/>
            <a:chOff x="1045553" y="1276614"/>
            <a:chExt cx="3669465" cy="36319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AC71382-8942-4461-AF7E-3FE7F327C0D9}"/>
                </a:ext>
              </a:extLst>
            </p:cNvPr>
            <p:cNvSpPr/>
            <p:nvPr/>
          </p:nvSpPr>
          <p:spPr>
            <a:xfrm>
              <a:off x="1054179" y="4222729"/>
              <a:ext cx="3657600" cy="685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0129864-EBE7-4AC4-952F-C499B0821275}"/>
                </a:ext>
              </a:extLst>
            </p:cNvPr>
            <p:cNvSpPr/>
            <p:nvPr/>
          </p:nvSpPr>
          <p:spPr>
            <a:xfrm>
              <a:off x="1057055" y="1276614"/>
              <a:ext cx="3657600" cy="6858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E0F832-6B67-426E-AF15-F04551FC6E26}"/>
                </a:ext>
              </a:extLst>
            </p:cNvPr>
            <p:cNvSpPr/>
            <p:nvPr/>
          </p:nvSpPr>
          <p:spPr>
            <a:xfrm>
              <a:off x="1054179" y="3041459"/>
              <a:ext cx="3657600" cy="14904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AA4B33-AF93-4682-83FC-466E9F9F3DA3}"/>
                </a:ext>
              </a:extLst>
            </p:cNvPr>
            <p:cNvSpPr/>
            <p:nvPr/>
          </p:nvSpPr>
          <p:spPr>
            <a:xfrm>
              <a:off x="1045553" y="2664861"/>
              <a:ext cx="36576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DB3796-F811-4552-A994-25083EA42569}"/>
                </a:ext>
              </a:extLst>
            </p:cNvPr>
            <p:cNvSpPr/>
            <p:nvPr/>
          </p:nvSpPr>
          <p:spPr>
            <a:xfrm>
              <a:off x="1051304" y="2818121"/>
              <a:ext cx="3657600" cy="21031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F327FF8-AA07-4050-8320-93EB8857984B}"/>
                </a:ext>
              </a:extLst>
            </p:cNvPr>
            <p:cNvSpPr/>
            <p:nvPr/>
          </p:nvSpPr>
          <p:spPr>
            <a:xfrm>
              <a:off x="1057418" y="2460815"/>
              <a:ext cx="36576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2C5F4FA-E7C0-40F4-B656-73E295AE02D2}"/>
                </a:ext>
              </a:extLst>
            </p:cNvPr>
            <p:cNvCxnSpPr>
              <a:cxnSpLocks/>
            </p:cNvCxnSpPr>
            <p:nvPr/>
          </p:nvCxnSpPr>
          <p:spPr>
            <a:xfrm>
              <a:off x="1054179" y="1599005"/>
              <a:ext cx="0" cy="29900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8E4E6D-10B7-4C30-A7F5-B15AAFEAC7E2}"/>
                </a:ext>
              </a:extLst>
            </p:cNvPr>
            <p:cNvCxnSpPr/>
            <p:nvPr/>
          </p:nvCxnSpPr>
          <p:spPr>
            <a:xfrm>
              <a:off x="4714655" y="1590904"/>
              <a:ext cx="0" cy="29900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9C6B885-B291-4643-84FB-8B87E1A5F1FD}"/>
              </a:ext>
            </a:extLst>
          </p:cNvPr>
          <p:cNvGrpSpPr>
            <a:grpSpLocks noChangeAspect="1"/>
          </p:cNvGrpSpPr>
          <p:nvPr/>
        </p:nvGrpSpPr>
        <p:grpSpPr>
          <a:xfrm>
            <a:off x="4858623" y="2397589"/>
            <a:ext cx="1301563" cy="1713328"/>
            <a:chOff x="4998357" y="1711646"/>
            <a:chExt cx="1837814" cy="241922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82B2A11-0BCB-48B1-A60E-3FC0C3E21086}"/>
                </a:ext>
              </a:extLst>
            </p:cNvPr>
            <p:cNvSpPr/>
            <p:nvPr/>
          </p:nvSpPr>
          <p:spPr>
            <a:xfrm>
              <a:off x="5006633" y="3445074"/>
              <a:ext cx="1820880" cy="685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9EEB9E-5FA3-422C-9DAD-2DA6891D3D77}"/>
                </a:ext>
              </a:extLst>
            </p:cNvPr>
            <p:cNvSpPr/>
            <p:nvPr/>
          </p:nvSpPr>
          <p:spPr>
            <a:xfrm>
              <a:off x="5009518" y="2936292"/>
              <a:ext cx="1820879" cy="8229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402813D-AEBB-4DBC-B102-A65B2504EE75}"/>
                </a:ext>
              </a:extLst>
            </p:cNvPr>
            <p:cNvSpPr/>
            <p:nvPr/>
          </p:nvSpPr>
          <p:spPr>
            <a:xfrm>
              <a:off x="5006635" y="2600546"/>
              <a:ext cx="1820875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4BA80E5-D381-4FFD-A48B-6C05C47C6DD6}"/>
                </a:ext>
              </a:extLst>
            </p:cNvPr>
            <p:cNvSpPr/>
            <p:nvPr/>
          </p:nvSpPr>
          <p:spPr>
            <a:xfrm>
              <a:off x="4998357" y="2610745"/>
              <a:ext cx="1837432" cy="320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79247B0-F109-40A0-9BA1-BE1D8626F49B}"/>
                </a:ext>
              </a:extLst>
            </p:cNvPr>
            <p:cNvSpPr/>
            <p:nvPr/>
          </p:nvSpPr>
          <p:spPr>
            <a:xfrm>
              <a:off x="5015812" y="2259407"/>
              <a:ext cx="1803619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F1714E-F854-43AC-B256-B38FCD915BBE}"/>
                </a:ext>
              </a:extLst>
            </p:cNvPr>
            <p:cNvCxnSpPr>
              <a:cxnSpLocks/>
            </p:cNvCxnSpPr>
            <p:nvPr/>
          </p:nvCxnSpPr>
          <p:spPr>
            <a:xfrm>
              <a:off x="5007533" y="2068055"/>
              <a:ext cx="0" cy="16916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545AC7-D47D-4A66-8DA5-9CC483CB9809}"/>
                </a:ext>
              </a:extLst>
            </p:cNvPr>
            <p:cNvCxnSpPr/>
            <p:nvPr/>
          </p:nvCxnSpPr>
          <p:spPr>
            <a:xfrm>
              <a:off x="6827510" y="2090472"/>
              <a:ext cx="0" cy="16916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DB50B8E-C506-49DB-B01C-C41C37A2DAE9}"/>
                </a:ext>
              </a:extLst>
            </p:cNvPr>
            <p:cNvSpPr/>
            <p:nvPr/>
          </p:nvSpPr>
          <p:spPr>
            <a:xfrm>
              <a:off x="5005939" y="1711646"/>
              <a:ext cx="1830232" cy="6858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C4F4987-7494-49C2-81A7-667230F4F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407" y="4712992"/>
            <a:ext cx="3400900" cy="18004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01735FC-666C-44A2-9DD0-CABF86C9946B}"/>
              </a:ext>
            </a:extLst>
          </p:cNvPr>
          <p:cNvSpPr txBox="1"/>
          <p:nvPr/>
        </p:nvSpPr>
        <p:spPr>
          <a:xfrm>
            <a:off x="6324825" y="2084255"/>
            <a:ext cx="357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Total Working Storage: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76 MMBBLS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B3C1C0-AA93-43CE-80EC-E1ECB4410CCA}"/>
              </a:ext>
            </a:extLst>
          </p:cNvPr>
          <p:cNvSpPr txBox="1"/>
          <p:nvPr/>
        </p:nvSpPr>
        <p:spPr>
          <a:xfrm>
            <a:off x="6324825" y="2877643"/>
            <a:ext cx="248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 Week Change: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+16.5 MMBBLS (21%)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917C76-F72A-4070-95B8-49010310BDD3}"/>
              </a:ext>
            </a:extLst>
          </p:cNvPr>
          <p:cNvSpPr txBox="1"/>
          <p:nvPr/>
        </p:nvSpPr>
        <p:spPr>
          <a:xfrm>
            <a:off x="6324825" y="3625851"/>
            <a:ext cx="248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March 13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Level: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36.3 MMBBLS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8F0306-50D7-4B85-AE16-76E107D52B2B}"/>
              </a:ext>
            </a:extLst>
          </p:cNvPr>
          <p:cNvSpPr txBox="1"/>
          <p:nvPr/>
        </p:nvSpPr>
        <p:spPr>
          <a:xfrm>
            <a:off x="4842358" y="1110583"/>
            <a:ext cx="357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Cushing, Oklahoma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95CAC9-4157-4A75-A4F3-B8676A9F9C28}"/>
              </a:ext>
            </a:extLst>
          </p:cNvPr>
          <p:cNvSpPr txBox="1"/>
          <p:nvPr/>
        </p:nvSpPr>
        <p:spPr>
          <a:xfrm>
            <a:off x="656827" y="1062858"/>
            <a:ext cx="357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US Total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7E079D-BF24-4889-9D09-C225D736AC64}"/>
              </a:ext>
            </a:extLst>
          </p:cNvPr>
          <p:cNvSpPr txBox="1"/>
          <p:nvPr/>
        </p:nvSpPr>
        <p:spPr>
          <a:xfrm>
            <a:off x="2599435" y="24435"/>
            <a:ext cx="541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US Crude Oil Storage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95260E-049E-409C-A776-321180082824}"/>
              </a:ext>
            </a:extLst>
          </p:cNvPr>
          <p:cNvSpPr txBox="1"/>
          <p:nvPr/>
        </p:nvSpPr>
        <p:spPr>
          <a:xfrm>
            <a:off x="258026" y="6419958"/>
            <a:ext cx="357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Data: EIA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Graphic: NDSU Extension</a:t>
            </a:r>
          </a:p>
        </p:txBody>
      </p:sp>
    </p:spTree>
    <p:extLst>
      <p:ext uri="{BB962C8B-B14F-4D97-AF65-F5344CB8AC3E}">
        <p14:creationId xmlns:p14="http://schemas.microsoft.com/office/powerpoint/2010/main" val="3744196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6C6DC8-0910-4E73-BB2C-D9E074E74911}"/>
              </a:ext>
            </a:extLst>
          </p:cNvPr>
          <p:cNvSpPr txBox="1"/>
          <p:nvPr/>
        </p:nvSpPr>
        <p:spPr>
          <a:xfrm>
            <a:off x="820057" y="5631543"/>
            <a:ext cx="471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Data: EIA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99723F-053C-4311-9214-F73C96EC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121418-C315-4DE8-9A03-6F4347406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34" y="477807"/>
            <a:ext cx="8518532" cy="5545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A29F2B-7187-4946-9B35-E5FCB3963264}"/>
              </a:ext>
            </a:extLst>
          </p:cNvPr>
          <p:cNvSpPr txBox="1"/>
          <p:nvPr/>
        </p:nvSpPr>
        <p:spPr>
          <a:xfrm>
            <a:off x="312734" y="6103194"/>
            <a:ext cx="3571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Data: EIA</a:t>
            </a:r>
          </a:p>
        </p:txBody>
      </p:sp>
    </p:spTree>
    <p:extLst>
      <p:ext uri="{BB962C8B-B14F-4D97-AF65-F5344CB8AC3E}">
        <p14:creationId xmlns:p14="http://schemas.microsoft.com/office/powerpoint/2010/main" val="2869203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DFC6D-96E6-4884-BF2E-9C4EDF406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1419" y="3695984"/>
            <a:ext cx="8589523" cy="1143000"/>
          </a:xfrm>
        </p:spPr>
        <p:txBody>
          <a:bodyPr/>
          <a:lstStyle/>
          <a:p>
            <a:r>
              <a:rPr lang="en-US" dirty="0"/>
              <a:t>Recording &amp; More Info: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4B7E3-2560-4F52-889E-EF161D3F9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756107"/>
            <a:ext cx="8229600" cy="135700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www.ag.ndsu.edu</a:t>
            </a:r>
            <a:r>
              <a:rPr lang="en-US" dirty="0"/>
              <a:t>/extension/economics</a:t>
            </a:r>
          </a:p>
          <a:p>
            <a:pPr marL="0" indent="0">
              <a:buNone/>
            </a:pPr>
            <a:r>
              <a:rPr lang="en-US" dirty="0"/>
              <a:t>www.ag.ndsu.edu/alerts/coronavirus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48C39A-455C-E946-ADEE-1E891377514C}"/>
              </a:ext>
            </a:extLst>
          </p:cNvPr>
          <p:cNvSpPr txBox="1">
            <a:spLocks/>
          </p:cNvSpPr>
          <p:nvPr/>
        </p:nvSpPr>
        <p:spPr bwMode="auto">
          <a:xfrm>
            <a:off x="-924129" y="36460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CC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dirty="0"/>
              <a:t>Q&amp;A: </a:t>
            </a:r>
            <a:r>
              <a:rPr lang="en-US" sz="3600" dirty="0">
                <a:solidFill>
                  <a:schemeClr val="bg1"/>
                </a:solidFill>
              </a:rPr>
              <a:t>Please use Chat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A5B92F-252B-1540-AB00-A89DD2929108}"/>
              </a:ext>
            </a:extLst>
          </p:cNvPr>
          <p:cNvSpPr txBox="1">
            <a:spLocks/>
          </p:cNvSpPr>
          <p:nvPr/>
        </p:nvSpPr>
        <p:spPr bwMode="auto">
          <a:xfrm>
            <a:off x="-369444" y="1604522"/>
            <a:ext cx="858952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CC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dirty="0"/>
              <a:t>Feedback: </a:t>
            </a:r>
            <a:r>
              <a:rPr lang="en-US" sz="3600" dirty="0">
                <a:solidFill>
                  <a:schemeClr val="bg1"/>
                </a:solidFill>
              </a:rPr>
              <a:t>3 quick questions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833798-5DE9-AB41-9EED-DE2AF9204ED4}"/>
              </a:ext>
            </a:extLst>
          </p:cNvPr>
          <p:cNvSpPr txBox="1">
            <a:spLocks/>
          </p:cNvSpPr>
          <p:nvPr/>
        </p:nvSpPr>
        <p:spPr bwMode="auto">
          <a:xfrm>
            <a:off x="-534274" y="2369133"/>
            <a:ext cx="858952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CC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https://bit.ly/AgEconCOVID</a:t>
            </a:r>
          </a:p>
        </p:txBody>
      </p:sp>
    </p:spTree>
    <p:extLst>
      <p:ext uri="{BB962C8B-B14F-4D97-AF65-F5344CB8AC3E}">
        <p14:creationId xmlns:p14="http://schemas.microsoft.com/office/powerpoint/2010/main" val="208549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48C39A-455C-E946-ADEE-1E891377514C}"/>
              </a:ext>
            </a:extLst>
          </p:cNvPr>
          <p:cNvSpPr txBox="1">
            <a:spLocks/>
          </p:cNvSpPr>
          <p:nvPr/>
        </p:nvSpPr>
        <p:spPr bwMode="auto">
          <a:xfrm>
            <a:off x="261492" y="170620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CC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dirty="0"/>
              <a:t>Q&amp;A: </a:t>
            </a:r>
            <a:r>
              <a:rPr lang="en-US" sz="3600" dirty="0">
                <a:solidFill>
                  <a:schemeClr val="bg1"/>
                </a:solidFill>
              </a:rPr>
              <a:t>Please use Chat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A5B92F-252B-1540-AB00-A89DD2929108}"/>
              </a:ext>
            </a:extLst>
          </p:cNvPr>
          <p:cNvSpPr txBox="1">
            <a:spLocks/>
          </p:cNvSpPr>
          <p:nvPr/>
        </p:nvSpPr>
        <p:spPr bwMode="auto">
          <a:xfrm>
            <a:off x="164830" y="3348082"/>
            <a:ext cx="858952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CC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dirty="0"/>
              <a:t>Feedback: </a:t>
            </a:r>
            <a:r>
              <a:rPr lang="en-US" sz="3600" dirty="0">
                <a:solidFill>
                  <a:schemeClr val="bg1"/>
                </a:solidFill>
              </a:rPr>
              <a:t>3 quick questions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833798-5DE9-AB41-9EED-DE2AF9204ED4}"/>
              </a:ext>
            </a:extLst>
          </p:cNvPr>
          <p:cNvSpPr txBox="1">
            <a:spLocks/>
          </p:cNvSpPr>
          <p:nvPr/>
        </p:nvSpPr>
        <p:spPr bwMode="auto">
          <a:xfrm>
            <a:off x="0" y="4104944"/>
            <a:ext cx="858952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CC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https://bit.ly/AgEconCOVID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6661DAE-AD6B-CA43-BC38-CB13119688D3}"/>
              </a:ext>
            </a:extLst>
          </p:cNvPr>
          <p:cNvSpPr txBox="1">
            <a:spLocks/>
          </p:cNvSpPr>
          <p:nvPr/>
        </p:nvSpPr>
        <p:spPr bwMode="auto">
          <a:xfrm>
            <a:off x="164830" y="563204"/>
            <a:ext cx="858952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CC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dirty="0"/>
              <a:t>At the End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9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A4AD-67AA-4C35-9F67-D8BE8550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Economic Conditions and Industry 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2FDE6-04FD-4662-8D55-8D32E1821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43664"/>
            <a:ext cx="49784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Bryon Parman</a:t>
            </a:r>
          </a:p>
          <a:p>
            <a:pPr marL="0" indent="0">
              <a:buNone/>
            </a:pPr>
            <a:r>
              <a:rPr lang="en-US"/>
              <a:t>701-231-8248</a:t>
            </a:r>
          </a:p>
          <a:p>
            <a:pPr marL="0" indent="0">
              <a:buNone/>
            </a:pPr>
            <a:r>
              <a:rPr lang="en-US"/>
              <a:t>Bryon.Parman@ndsu.edu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24592-1674-443D-831F-6E9DDDB01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491" y="1992999"/>
            <a:ext cx="2877175" cy="40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7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0558E-C25A-4D15-9950-FCB68625D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81657"/>
            <a:ext cx="8969367" cy="3455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D6FCE-7C43-40BC-A4F4-F9C19415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881"/>
            <a:ext cx="8229600" cy="1143000"/>
          </a:xfrm>
        </p:spPr>
        <p:txBody>
          <a:bodyPr/>
          <a:lstStyle/>
          <a:p>
            <a:r>
              <a:rPr lang="en-US" dirty="0"/>
              <a:t>Weekly U.S. New Jobless Claims Since April 2019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548986-450F-4142-9A76-A7E2A9C7A3E6}"/>
              </a:ext>
            </a:extLst>
          </p:cNvPr>
          <p:cNvSpPr/>
          <p:nvPr/>
        </p:nvSpPr>
        <p:spPr>
          <a:xfrm>
            <a:off x="8310107" y="4252336"/>
            <a:ext cx="79887" cy="1143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A4188-9A35-40F4-B90D-30E398F463F2}"/>
              </a:ext>
            </a:extLst>
          </p:cNvPr>
          <p:cNvSpPr txBox="1"/>
          <p:nvPr/>
        </p:nvSpPr>
        <p:spPr>
          <a:xfrm>
            <a:off x="2879442" y="4252336"/>
            <a:ext cx="451300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900"/>
              </a:spcAft>
            </a:pPr>
            <a:r>
              <a:rPr lang="en-US" sz="1600" dirty="0">
                <a:latin typeface="Arial"/>
                <a:ea typeface="ＭＳ Ｐゴシック"/>
                <a:cs typeface="Times New Roman"/>
              </a:rPr>
              <a:t>3.28 Million for the week ending March 21st</a:t>
            </a:r>
            <a:endParaRPr lang="en-US" sz="1200" dirty="0">
              <a:latin typeface="Arial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C8FD4C-8584-4B85-81DC-C439DB5D9B70}"/>
              </a:ext>
            </a:extLst>
          </p:cNvPr>
          <p:cNvCxnSpPr>
            <a:cxnSpLocks/>
          </p:cNvCxnSpPr>
          <p:nvPr/>
        </p:nvCxnSpPr>
        <p:spPr>
          <a:xfrm flipV="1">
            <a:off x="6845128" y="4309487"/>
            <a:ext cx="1350277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9A764D-2CEC-497D-8133-31195D021BA1}"/>
              </a:ext>
            </a:extLst>
          </p:cNvPr>
          <p:cNvSpPr txBox="1"/>
          <p:nvPr/>
        </p:nvSpPr>
        <p:spPr>
          <a:xfrm>
            <a:off x="3670880" y="3216290"/>
            <a:ext cx="414187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/>
                <a:ea typeface="ＭＳ Ｐゴシック"/>
                <a:cs typeface="Times New Roman"/>
              </a:rPr>
              <a:t>6.87 Million for the week ending March 28th</a:t>
            </a:r>
            <a:endParaRPr lang="en-US" sz="1200" dirty="0">
              <a:latin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D65155-057E-41F5-BF27-9397DA2CA95D}"/>
              </a:ext>
            </a:extLst>
          </p:cNvPr>
          <p:cNvSpPr/>
          <p:nvPr/>
        </p:nvSpPr>
        <p:spPr>
          <a:xfrm>
            <a:off x="8460657" y="2889236"/>
            <a:ext cx="79887" cy="1143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BA2C38-9546-4E56-B5A5-B604179C6DB8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7812757" y="3048847"/>
            <a:ext cx="577237" cy="3367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ECE445F-8D7E-4FC3-BA06-A34D82ECEB60}"/>
              </a:ext>
            </a:extLst>
          </p:cNvPr>
          <p:cNvSpPr txBox="1"/>
          <p:nvPr/>
        </p:nvSpPr>
        <p:spPr>
          <a:xfrm>
            <a:off x="3855471" y="2326007"/>
            <a:ext cx="37726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/>
                <a:ea typeface="ＭＳ Ｐゴシック"/>
                <a:cs typeface="Times New Roman"/>
              </a:rPr>
              <a:t>6.6 Million for the week ending April 4th</a:t>
            </a:r>
            <a:endParaRPr lang="en-US" sz="1200" dirty="0">
              <a:latin typeface="Arial"/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DF2AC17-34D0-4ED3-A2B9-14F6CF26E70E}"/>
              </a:ext>
            </a:extLst>
          </p:cNvPr>
          <p:cNvCxnSpPr>
            <a:cxnSpLocks/>
          </p:cNvCxnSpPr>
          <p:nvPr/>
        </p:nvCxnSpPr>
        <p:spPr>
          <a:xfrm>
            <a:off x="7601646" y="2505012"/>
            <a:ext cx="1069511" cy="524865"/>
          </a:xfrm>
          <a:prstGeom prst="bentConnector3">
            <a:avLst>
              <a:gd name="adj1" fmla="val 9964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F8BC387-0211-4697-A9F8-343B2F631056}"/>
              </a:ext>
            </a:extLst>
          </p:cNvPr>
          <p:cNvSpPr/>
          <p:nvPr/>
        </p:nvSpPr>
        <p:spPr>
          <a:xfrm>
            <a:off x="8631214" y="3070562"/>
            <a:ext cx="79887" cy="1143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5AE1644B-8340-4913-867D-9459EFA1A56D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85006" y="2065927"/>
            <a:ext cx="1767846" cy="1101212"/>
          </a:xfrm>
          <a:prstGeom prst="bentConnector3">
            <a:avLst>
              <a:gd name="adj1" fmla="val 105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20A0C2F5-38FD-49DF-B6B5-13C195EE2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728" y="3506991"/>
            <a:ext cx="103641" cy="1402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1CF6253-0627-48D3-AFA7-51AB4B2C3D00}"/>
              </a:ext>
            </a:extLst>
          </p:cNvPr>
          <p:cNvSpPr txBox="1"/>
          <p:nvPr/>
        </p:nvSpPr>
        <p:spPr>
          <a:xfrm>
            <a:off x="3670880" y="1584167"/>
            <a:ext cx="40474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/>
                <a:ea typeface="ＭＳ Ｐゴシック"/>
                <a:cs typeface="Times New Roman"/>
              </a:rPr>
              <a:t>5.24 Million for the week ending April 11th</a:t>
            </a:r>
            <a:endParaRPr lang="en-US" sz="12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379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119E3-59AC-45C2-8BCA-90F87435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407"/>
            <a:ext cx="8229600" cy="796413"/>
          </a:xfrm>
        </p:spPr>
        <p:txBody>
          <a:bodyPr/>
          <a:lstStyle/>
          <a:p>
            <a:r>
              <a:rPr lang="en-US" dirty="0"/>
              <a:t>Unemployment: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1CC4F-5B1E-4D9D-8E15-2E3D9FEDF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9820"/>
            <a:ext cx="8229600" cy="5078360"/>
          </a:xfrm>
        </p:spPr>
        <p:txBody>
          <a:bodyPr/>
          <a:lstStyle/>
          <a:p>
            <a:r>
              <a:rPr lang="en-US" sz="2400" dirty="0"/>
              <a:t>Week Ending March 21</a:t>
            </a:r>
            <a:r>
              <a:rPr lang="en-US" sz="2400" baseline="30000" dirty="0"/>
              <a:t>th</a:t>
            </a:r>
            <a:endParaRPr lang="en-US" sz="2400" dirty="0"/>
          </a:p>
          <a:p>
            <a:pPr lvl="1"/>
            <a:r>
              <a:rPr lang="en-US" sz="2000" dirty="0"/>
              <a:t>New Unemployment 3.28 Million</a:t>
            </a:r>
          </a:p>
          <a:p>
            <a:r>
              <a:rPr lang="en-US" sz="2400" dirty="0"/>
              <a:t>Week Ending March 28</a:t>
            </a:r>
            <a:r>
              <a:rPr lang="en-US" sz="2400" baseline="30000" dirty="0"/>
              <a:t>th</a:t>
            </a:r>
            <a:endParaRPr lang="en-US" sz="2400" dirty="0"/>
          </a:p>
          <a:p>
            <a:pPr lvl="1"/>
            <a:r>
              <a:rPr lang="en-US" sz="2000" dirty="0"/>
              <a:t>New Unemployment revised up to 6.87 Million</a:t>
            </a:r>
          </a:p>
          <a:p>
            <a:r>
              <a:rPr lang="en-US" sz="2400" dirty="0"/>
              <a:t>Week ending April 4</a:t>
            </a:r>
            <a:r>
              <a:rPr lang="en-US" sz="2400" baseline="30000" dirty="0"/>
              <a:t>th</a:t>
            </a:r>
            <a:endParaRPr lang="en-US" sz="2400" dirty="0"/>
          </a:p>
          <a:p>
            <a:pPr lvl="1"/>
            <a:r>
              <a:rPr lang="en-US" sz="2000" dirty="0"/>
              <a:t>New Unemployment 6.6 Million</a:t>
            </a:r>
          </a:p>
          <a:p>
            <a:r>
              <a:rPr lang="en-US" sz="2400" dirty="0"/>
              <a:t>Week ending April 11</a:t>
            </a:r>
            <a:r>
              <a:rPr lang="en-US" sz="2400" baseline="30000" dirty="0"/>
              <a:t>th</a:t>
            </a:r>
            <a:endParaRPr lang="en-US" sz="2400" dirty="0"/>
          </a:p>
          <a:p>
            <a:pPr lvl="1"/>
            <a:r>
              <a:rPr lang="en-US" sz="2000" dirty="0"/>
              <a:t>New Unemployment 5.25 Million</a:t>
            </a:r>
          </a:p>
          <a:p>
            <a:r>
              <a:rPr lang="en-US" sz="2400" dirty="0"/>
              <a:t>U.S. Labor Force in February approximately 164.5 million</a:t>
            </a:r>
          </a:p>
          <a:p>
            <a:pPr lvl="1"/>
            <a:r>
              <a:rPr lang="en-US" sz="2000" dirty="0"/>
              <a:t>Estimated unemployment rate of about </a:t>
            </a:r>
            <a:r>
              <a:rPr lang="en-US" sz="2000" b="1" u="sng" dirty="0"/>
              <a:t>16.5%, up from 3.5% </a:t>
            </a:r>
            <a:r>
              <a:rPr lang="en-US" sz="2000" dirty="0"/>
              <a:t>a month ago.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4CF12-E417-4908-B0DD-3E6875B53F28}"/>
              </a:ext>
            </a:extLst>
          </p:cNvPr>
          <p:cNvSpPr txBox="1"/>
          <p:nvPr/>
        </p:nvSpPr>
        <p:spPr>
          <a:xfrm>
            <a:off x="2428566" y="6118262"/>
            <a:ext cx="58528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Unemployment rate peaks: 2009 – 9.9% / 1982 10.8% /</a:t>
            </a:r>
          </a:p>
          <a:p>
            <a:r>
              <a:rPr lang="en-US" dirty="0"/>
              <a:t>						1933 – 25% / </a:t>
            </a:r>
          </a:p>
        </p:txBody>
      </p:sp>
    </p:spTree>
    <p:extLst>
      <p:ext uri="{BB962C8B-B14F-4D97-AF65-F5344CB8AC3E}">
        <p14:creationId xmlns:p14="http://schemas.microsoft.com/office/powerpoint/2010/main" val="1572977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A0D95-E6C6-49F9-B870-A4CFD5150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Tightening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9BD4E-3EA9-4A27-AF32-20C94F971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6071"/>
            <a:ext cx="8686800" cy="5154561"/>
          </a:xfrm>
        </p:spPr>
        <p:txBody>
          <a:bodyPr/>
          <a:lstStyle/>
          <a:p>
            <a:r>
              <a:rPr lang="en-US" dirty="0"/>
              <a:t>JPMorgan Chase</a:t>
            </a:r>
          </a:p>
          <a:p>
            <a:pPr lvl="1"/>
            <a:r>
              <a:rPr lang="en-US" dirty="0"/>
              <a:t>“From Tuesday, customers applying for a new mortgage will need a credit score of at least 700, and will be required to make a down payment equal to 20% of the home’s value”- </a:t>
            </a:r>
            <a:r>
              <a:rPr lang="en-US" i="1" dirty="0"/>
              <a:t>CNBC</a:t>
            </a:r>
          </a:p>
          <a:p>
            <a:r>
              <a:rPr lang="en-US" dirty="0"/>
              <a:t>Across the Country</a:t>
            </a:r>
          </a:p>
          <a:p>
            <a:pPr lvl="1"/>
            <a:r>
              <a:rPr lang="en-US" dirty="0"/>
              <a:t>“The availability of conventional loans dropped 24.2% in March, while jumbo loan availability dipped 36.9%. Government loans, which include USDA, VA and FHA mortgages, fell 6.6%.” - </a:t>
            </a:r>
            <a:r>
              <a:rPr lang="en-US" i="1" dirty="0"/>
              <a:t>Forbes</a:t>
            </a:r>
          </a:p>
        </p:txBody>
      </p:sp>
    </p:spTree>
    <p:extLst>
      <p:ext uri="{BB962C8B-B14F-4D97-AF65-F5344CB8AC3E}">
        <p14:creationId xmlns:p14="http://schemas.microsoft.com/office/powerpoint/2010/main" val="2417003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53A41-91DB-4455-92FC-8F930F77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6315"/>
            <a:ext cx="8229600" cy="954394"/>
          </a:xfrm>
        </p:spPr>
        <p:txBody>
          <a:bodyPr/>
          <a:lstStyle/>
          <a:p>
            <a:r>
              <a:rPr lang="en-US" dirty="0"/>
              <a:t>March 2020 Mortgage credit availability index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E4359-043A-4A57-AE4E-CE8B847F9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9" y="1322430"/>
            <a:ext cx="8650953" cy="4986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0F7207-5B50-4066-929C-DF2F204EC76A}"/>
              </a:ext>
            </a:extLst>
          </p:cNvPr>
          <p:cNvSpPr txBox="1"/>
          <p:nvPr/>
        </p:nvSpPr>
        <p:spPr>
          <a:xfrm>
            <a:off x="2163097" y="6352529"/>
            <a:ext cx="66795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Chart from Mortgage bankers Association, Online at:</a:t>
            </a:r>
          </a:p>
          <a:p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https://www.mba.org/2020-press-releases/april/mortgage-credit-availability-decreased-in-march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61ACE-4848-4CD1-A998-CADEA4B922D7}"/>
              </a:ext>
            </a:extLst>
          </p:cNvPr>
          <p:cNvSpPr txBox="1"/>
          <p:nvPr/>
        </p:nvSpPr>
        <p:spPr>
          <a:xfrm>
            <a:off x="4660490" y="4168877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Note, this is through March. </a:t>
            </a:r>
          </a:p>
          <a:p>
            <a:r>
              <a:rPr lang="en-US" dirty="0"/>
              <a:t>April NOT included</a:t>
            </a:r>
          </a:p>
        </p:txBody>
      </p:sp>
    </p:spTree>
    <p:extLst>
      <p:ext uri="{BB962C8B-B14F-4D97-AF65-F5344CB8AC3E}">
        <p14:creationId xmlns:p14="http://schemas.microsoft.com/office/powerpoint/2010/main" val="1708268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ext-blend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00"/>
      </a:hlink>
      <a:folHlink>
        <a:srgbClr val="D2D2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66659ddc-3c25-4d3e-b3b7-9890fca5266d" xsi:nil="true"/>
    <MigrationWizIdDocumentLibraryPermissions xmlns="66659ddc-3c25-4d3e-b3b7-9890fca5266d" xsi:nil="true"/>
    <MigrationWizIdSecurityGroups xmlns="66659ddc-3c25-4d3e-b3b7-9890fca5266d" xsi:nil="true"/>
    <MigrationWizIdPermissionLevels xmlns="66659ddc-3c25-4d3e-b3b7-9890fca5266d" xsi:nil="true"/>
    <MigrationWizIdPermissions xmlns="66659ddc-3c25-4d3e-b3b7-9890fca5266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3BA8573C6281468AECBB5C328F9B91" ma:contentTypeVersion="18" ma:contentTypeDescription="Create a new document." ma:contentTypeScope="" ma:versionID="ccfb9e092725d917ddfe26a48d069c66">
  <xsd:schema xmlns:xsd="http://www.w3.org/2001/XMLSchema" xmlns:xs="http://www.w3.org/2001/XMLSchema" xmlns:p="http://schemas.microsoft.com/office/2006/metadata/properties" xmlns:ns3="66659ddc-3c25-4d3e-b3b7-9890fca5266d" xmlns:ns4="82c2a4e3-40b0-435d-8162-b539a366ebba" targetNamespace="http://schemas.microsoft.com/office/2006/metadata/properties" ma:root="true" ma:fieldsID="2ea6181625399b2f9c759b5450495d35" ns3:_="" ns4:_="">
    <xsd:import namespace="66659ddc-3c25-4d3e-b3b7-9890fca5266d"/>
    <xsd:import namespace="82c2a4e3-40b0-435d-8162-b539a366ebba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659ddc-3c25-4d3e-b3b7-9890fca5266d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9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20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c2a4e3-40b0-435d-8162-b539a366ebb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25CBE1-342E-47CE-B1EB-7F9A5F3AFFA5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82c2a4e3-40b0-435d-8162-b539a366ebba"/>
    <ds:schemaRef ds:uri="66659ddc-3c25-4d3e-b3b7-9890fca5266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E43DA22-96FE-42B5-BC96-6AB63FE9DF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E57E21-927F-4406-8BB5-51B81A499C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659ddc-3c25-4d3e-b3b7-9890fca5266d"/>
    <ds:schemaRef ds:uri="82c2a4e3-40b0-435d-8162-b539a366eb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4136</TotalTime>
  <Words>1307</Words>
  <Application>Microsoft Office PowerPoint</Application>
  <PresentationFormat>On-screen Show (4:3)</PresentationFormat>
  <Paragraphs>207</Paragraphs>
  <Slides>38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ext-blend</vt:lpstr>
      <vt:lpstr>Agricultural Market Situation and Outlook</vt:lpstr>
      <vt:lpstr>Agricultural Market Situation and Outlook</vt:lpstr>
      <vt:lpstr>Agricultural Market Situation and Outlook</vt:lpstr>
      <vt:lpstr>PowerPoint Presentation</vt:lpstr>
      <vt:lpstr>Current Economic Conditions and Industry Exposure</vt:lpstr>
      <vt:lpstr>Weekly U.S. New Jobless Claims Since April 2019</vt:lpstr>
      <vt:lpstr>Unemployment: The Numbers</vt:lpstr>
      <vt:lpstr>Credit Tightening</vt:lpstr>
      <vt:lpstr>March 2020 Mortgage credit availability index</vt:lpstr>
      <vt:lpstr>Financial Institution Fallout </vt:lpstr>
      <vt:lpstr>Direct Payments to Farmers</vt:lpstr>
      <vt:lpstr>Crop Market Situation &amp; Outlook</vt:lpstr>
      <vt:lpstr>Definition of Basis</vt:lpstr>
      <vt:lpstr>Corn Basis (09/01/2015 – 04/16/2020)</vt:lpstr>
      <vt:lpstr>Corn Shipments 2018-19</vt:lpstr>
      <vt:lpstr>Soybean Basis (09/01/2015 – 04/16/2020)</vt:lpstr>
      <vt:lpstr>Soybean Shipments 2018-19</vt:lpstr>
      <vt:lpstr>Hard Red Spring Wheat Basis (07/01/2015 – 04/16/2020)</vt:lpstr>
      <vt:lpstr>Hard Red Spring Wheat Shipments 2018-19</vt:lpstr>
      <vt:lpstr>Livestock Price Situation  and Outlook </vt:lpstr>
      <vt:lpstr>LIVESTOCK COMMODITY GROUP COVID-19 LOSSES</vt:lpstr>
      <vt:lpstr>PowerPoint Presentation</vt:lpstr>
      <vt:lpstr>RETAIL MEAT MARKETING CHANGING COSTCO-16.36lb Prime brisket $3.49=$57.10</vt:lpstr>
      <vt:lpstr>PowerPoint Presentation</vt:lpstr>
      <vt:lpstr>PowerPoint Presentation</vt:lpstr>
      <vt:lpstr>Payroll Protection Program</vt:lpstr>
      <vt:lpstr>Payroll Protection Program Updates</vt:lpstr>
      <vt:lpstr>Payroll Protection Program Eligibility</vt:lpstr>
      <vt:lpstr>Payroll Protection Program Details</vt:lpstr>
      <vt:lpstr> Payroll Protection Program Forgiveness </vt:lpstr>
      <vt:lpstr>Payroll Protection Program Take Away Points</vt:lpstr>
      <vt:lpstr>Ag-Energy  Situation and Outlook</vt:lpstr>
      <vt:lpstr>Situation</vt:lpstr>
      <vt:lpstr>PowerPoint Presentation</vt:lpstr>
      <vt:lpstr>Stocks – Days in Storage</vt:lpstr>
      <vt:lpstr>PowerPoint Presentation</vt:lpstr>
      <vt:lpstr>PowerPoint Presentation</vt:lpstr>
      <vt:lpstr>Recording &amp; More Info: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Agricultural Market Situation and Outlook</dc:title>
  <dc:creator>Koch, Becky</dc:creator>
  <cp:lastModifiedBy>David Ripplinger</cp:lastModifiedBy>
  <cp:revision>171</cp:revision>
  <dcterms:created xsi:type="dcterms:W3CDTF">2020-03-20T03:34:58Z</dcterms:created>
  <dcterms:modified xsi:type="dcterms:W3CDTF">2020-04-20T16:38:17Z</dcterms:modified>
</cp:coreProperties>
</file>