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2407" r:id="rId5"/>
    <p:sldId id="2419" r:id="rId6"/>
    <p:sldId id="2408" r:id="rId7"/>
    <p:sldId id="2409" r:id="rId8"/>
    <p:sldId id="276" r:id="rId9"/>
    <p:sldId id="2428" r:id="rId10"/>
    <p:sldId id="2406" r:id="rId11"/>
    <p:sldId id="258" r:id="rId12"/>
    <p:sldId id="2404" r:id="rId13"/>
    <p:sldId id="2405" r:id="rId14"/>
    <p:sldId id="2429" r:id="rId15"/>
    <p:sldId id="2430" r:id="rId16"/>
    <p:sldId id="2431" r:id="rId17"/>
    <p:sldId id="2402" r:id="rId18"/>
    <p:sldId id="2403" r:id="rId19"/>
    <p:sldId id="2432" r:id="rId20"/>
    <p:sldId id="271" r:id="rId21"/>
    <p:sldId id="2381" r:id="rId22"/>
    <p:sldId id="2382" r:id="rId23"/>
    <p:sldId id="2383" r:id="rId24"/>
    <p:sldId id="2384" r:id="rId25"/>
    <p:sldId id="2385" r:id="rId26"/>
    <p:sldId id="2386" r:id="rId27"/>
    <p:sldId id="2387" r:id="rId28"/>
    <p:sldId id="2388" r:id="rId29"/>
    <p:sldId id="2389" r:id="rId30"/>
    <p:sldId id="2427" r:id="rId31"/>
    <p:sldId id="2410" r:id="rId32"/>
    <p:sldId id="2411" r:id="rId33"/>
    <p:sldId id="2412" r:id="rId34"/>
    <p:sldId id="2413" r:id="rId35"/>
    <p:sldId id="2414" r:id="rId36"/>
    <p:sldId id="2390" r:id="rId37"/>
    <p:sldId id="259" r:id="rId38"/>
    <p:sldId id="261" r:id="rId39"/>
    <p:sldId id="262" r:id="rId40"/>
    <p:sldId id="263" r:id="rId41"/>
    <p:sldId id="2394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  <a:srgbClr val="004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3"/>
    <p:restoredTop sz="94211"/>
  </p:normalViewPr>
  <p:slideViewPr>
    <p:cSldViewPr snapToGrid="0">
      <p:cViewPr varScale="1">
        <p:scale>
          <a:sx n="96" d="100"/>
          <a:sy n="96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82138251648312"/>
          <c:y val="3.9596508769737117E-2"/>
          <c:w val="0.66784938986038989"/>
          <c:h val="0.767258884306128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Feed &amp; Residual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85E-463B-9F36-3A45634E8E5A}"/>
              </c:ext>
            </c:extLst>
          </c:dPt>
          <c:dPt>
            <c:idx val="11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85E-463B-9F36-3A45634E8E5A}"/>
              </c:ext>
            </c:extLst>
          </c:dPt>
          <c:dPt>
            <c:idx val="12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85E-463B-9F36-3A45634E8E5A}"/>
              </c:ext>
            </c:extLst>
          </c:dPt>
          <c:dPt>
            <c:idx val="13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85E-463B-9F36-3A45634E8E5A}"/>
              </c:ext>
            </c:extLst>
          </c:dPt>
          <c:dPt>
            <c:idx val="14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185E-463B-9F36-3A45634E8E5A}"/>
              </c:ext>
            </c:extLst>
          </c:dPt>
          <c:dPt>
            <c:idx val="15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85E-463B-9F36-3A45634E8E5A}"/>
              </c:ext>
            </c:extLst>
          </c:dPt>
          <c:dPt>
            <c:idx val="16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85E-463B-9F36-3A45634E8E5A}"/>
              </c:ext>
            </c:extLst>
          </c:dPt>
          <c:dPt>
            <c:idx val="17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85E-463B-9F36-3A45634E8E5A}"/>
              </c:ext>
            </c:extLst>
          </c:dPt>
          <c:dPt>
            <c:idx val="18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185E-463B-9F36-3A45634E8E5A}"/>
              </c:ext>
            </c:extLst>
          </c:dPt>
          <c:dPt>
            <c:idx val="19"/>
            <c:bubble3D val="0"/>
            <c:spPr>
              <a:ln w="44450">
                <a:solidFill>
                  <a:srgbClr val="0000FF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185E-463B-9F36-3A45634E8E5A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5.8419999999999996</c:v>
                </c:pt>
                <c:pt idx="1">
                  <c:v>5.8639999999999999</c:v>
                </c:pt>
                <c:pt idx="2">
                  <c:v>5.5629999999999997</c:v>
                </c:pt>
                <c:pt idx="3">
                  <c:v>5.7930000000000001</c:v>
                </c:pt>
                <c:pt idx="4">
                  <c:v>6.1550000000000002</c:v>
                </c:pt>
                <c:pt idx="5">
                  <c:v>6.1520000000000001</c:v>
                </c:pt>
                <c:pt idx="6">
                  <c:v>5.5910000000000002</c:v>
                </c:pt>
                <c:pt idx="7">
                  <c:v>5.9130000000000003</c:v>
                </c:pt>
                <c:pt idx="8">
                  <c:v>5.2050000000000001</c:v>
                </c:pt>
                <c:pt idx="9">
                  <c:v>5.125</c:v>
                </c:pt>
                <c:pt idx="10">
                  <c:v>4.7949999999999999</c:v>
                </c:pt>
                <c:pt idx="11">
                  <c:v>4.5570000000000004</c:v>
                </c:pt>
                <c:pt idx="12">
                  <c:v>4.3150000000000004</c:v>
                </c:pt>
                <c:pt idx="13">
                  <c:v>5.0410000000000004</c:v>
                </c:pt>
                <c:pt idx="14">
                  <c:v>5.28</c:v>
                </c:pt>
                <c:pt idx="15" formatCode="0.000">
                  <c:v>5.1139999999999999</c:v>
                </c:pt>
                <c:pt idx="16" formatCode="0.000">
                  <c:v>5.47</c:v>
                </c:pt>
                <c:pt idx="17">
                  <c:v>5.3040000000000003</c:v>
                </c:pt>
                <c:pt idx="18">
                  <c:v>5.43</c:v>
                </c:pt>
                <c:pt idx="19">
                  <c:v>5.6749999999999998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85E-463B-9F36-3A45634E8E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Ethanol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85E-463B-9F36-3A45634E8E5A}"/>
              </c:ext>
            </c:extLst>
          </c:dPt>
          <c:dPt>
            <c:idx val="11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185E-463B-9F36-3A45634E8E5A}"/>
              </c:ext>
            </c:extLst>
          </c:dPt>
          <c:dPt>
            <c:idx val="12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185E-463B-9F36-3A45634E8E5A}"/>
              </c:ext>
            </c:extLst>
          </c:dPt>
          <c:dPt>
            <c:idx val="13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185E-463B-9F36-3A45634E8E5A}"/>
              </c:ext>
            </c:extLst>
          </c:dPt>
          <c:dPt>
            <c:idx val="14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185E-463B-9F36-3A45634E8E5A}"/>
              </c:ext>
            </c:extLst>
          </c:dPt>
          <c:dPt>
            <c:idx val="15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185E-463B-9F36-3A45634E8E5A}"/>
              </c:ext>
            </c:extLst>
          </c:dPt>
          <c:dPt>
            <c:idx val="16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185E-463B-9F36-3A45634E8E5A}"/>
              </c:ext>
            </c:extLst>
          </c:dPt>
          <c:dPt>
            <c:idx val="17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185E-463B-9F36-3A45634E8E5A}"/>
              </c:ext>
            </c:extLst>
          </c:dPt>
          <c:dPt>
            <c:idx val="18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185E-463B-9F36-3A45634E8E5A}"/>
              </c:ext>
            </c:extLst>
          </c:dPt>
          <c:dPt>
            <c:idx val="19"/>
            <c:bubble3D val="0"/>
            <c:spPr>
              <a:ln w="44450">
                <a:solidFill>
                  <a:srgbClr val="FF000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28-185E-463B-9F36-3A45634E8E5A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0.63</c:v>
                </c:pt>
                <c:pt idx="1">
                  <c:v>0.70699999999999996</c:v>
                </c:pt>
                <c:pt idx="2">
                  <c:v>0.996</c:v>
                </c:pt>
                <c:pt idx="3">
                  <c:v>1.1679999999999999</c:v>
                </c:pt>
                <c:pt idx="4">
                  <c:v>1.323</c:v>
                </c:pt>
                <c:pt idx="5">
                  <c:v>1.603</c:v>
                </c:pt>
                <c:pt idx="6">
                  <c:v>2.1190000000000002</c:v>
                </c:pt>
                <c:pt idx="7">
                  <c:v>3.0489999999999999</c:v>
                </c:pt>
                <c:pt idx="8">
                  <c:v>3.677</c:v>
                </c:pt>
                <c:pt idx="9">
                  <c:v>4.548</c:v>
                </c:pt>
                <c:pt idx="10">
                  <c:v>5.0190000000000001</c:v>
                </c:pt>
                <c:pt idx="11">
                  <c:v>5</c:v>
                </c:pt>
                <c:pt idx="12">
                  <c:v>4.641</c:v>
                </c:pt>
                <c:pt idx="13">
                  <c:v>5.1239999999999997</c:v>
                </c:pt>
                <c:pt idx="14">
                  <c:v>5.2</c:v>
                </c:pt>
                <c:pt idx="15">
                  <c:v>5.2240000000000002</c:v>
                </c:pt>
                <c:pt idx="16">
                  <c:v>5.4320000000000004</c:v>
                </c:pt>
                <c:pt idx="17">
                  <c:v>5.6050000000000004</c:v>
                </c:pt>
                <c:pt idx="18">
                  <c:v>5.3780000000000001</c:v>
                </c:pt>
                <c:pt idx="19">
                  <c:v>5.05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185E-463B-9F36-3A45634E8E5A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Exports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185E-463B-9F36-3A45634E8E5A}"/>
              </c:ext>
            </c:extLst>
          </c:dPt>
          <c:dPt>
            <c:idx val="11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185E-463B-9F36-3A45634E8E5A}"/>
              </c:ext>
            </c:extLst>
          </c:dPt>
          <c:dPt>
            <c:idx val="12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185E-463B-9F36-3A45634E8E5A}"/>
              </c:ext>
            </c:extLst>
          </c:dPt>
          <c:dPt>
            <c:idx val="13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185E-463B-9F36-3A45634E8E5A}"/>
              </c:ext>
            </c:extLst>
          </c:dPt>
          <c:dPt>
            <c:idx val="14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185E-463B-9F36-3A45634E8E5A}"/>
              </c:ext>
            </c:extLst>
          </c:dPt>
          <c:dPt>
            <c:idx val="15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185E-463B-9F36-3A45634E8E5A}"/>
              </c:ext>
            </c:extLst>
          </c:dPt>
          <c:dPt>
            <c:idx val="16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185E-463B-9F36-3A45634E8E5A}"/>
              </c:ext>
            </c:extLst>
          </c:dPt>
          <c:dPt>
            <c:idx val="17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185E-463B-9F36-3A45634E8E5A}"/>
              </c:ext>
            </c:extLst>
          </c:dPt>
          <c:dPt>
            <c:idx val="18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185E-463B-9F36-3A45634E8E5A}"/>
              </c:ext>
            </c:extLst>
          </c:dPt>
          <c:dPt>
            <c:idx val="19"/>
            <c:bubble3D val="0"/>
            <c:spPr>
              <a:ln w="444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3D-185E-463B-9F36-3A45634E8E5A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1.9410000000000001</c:v>
                </c:pt>
                <c:pt idx="1">
                  <c:v>1.905</c:v>
                </c:pt>
                <c:pt idx="2">
                  <c:v>1.5880000000000001</c:v>
                </c:pt>
                <c:pt idx="3">
                  <c:v>1.9</c:v>
                </c:pt>
                <c:pt idx="4">
                  <c:v>1.8180000000000001</c:v>
                </c:pt>
                <c:pt idx="5">
                  <c:v>2.1339999999999999</c:v>
                </c:pt>
                <c:pt idx="6">
                  <c:v>2.125</c:v>
                </c:pt>
                <c:pt idx="7">
                  <c:v>2.4369999999999998</c:v>
                </c:pt>
                <c:pt idx="8">
                  <c:v>1.8580000000000001</c:v>
                </c:pt>
                <c:pt idx="9">
                  <c:v>1.98</c:v>
                </c:pt>
                <c:pt idx="10">
                  <c:v>1.8340000000000001</c:v>
                </c:pt>
                <c:pt idx="11">
                  <c:v>1.5429999999999999</c:v>
                </c:pt>
                <c:pt idx="12">
                  <c:v>0.73</c:v>
                </c:pt>
                <c:pt idx="13">
                  <c:v>1.92</c:v>
                </c:pt>
                <c:pt idx="14">
                  <c:v>1.867</c:v>
                </c:pt>
                <c:pt idx="15" formatCode="0.000">
                  <c:v>1.901</c:v>
                </c:pt>
                <c:pt idx="16" formatCode="0.000">
                  <c:v>2.294</c:v>
                </c:pt>
                <c:pt idx="17">
                  <c:v>2.4380000000000002</c:v>
                </c:pt>
                <c:pt idx="18">
                  <c:v>2.0649999999999999</c:v>
                </c:pt>
                <c:pt idx="19">
                  <c:v>1.7250000000000001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185E-463B-9F36-3A45634E8E5A}"/>
            </c:ext>
          </c:extLst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Non-Ethanol Food, Seed &amp; Industrial</c:v>
                </c:pt>
              </c:strCache>
            </c:strRef>
          </c:tx>
          <c:spPr>
            <a:ln w="44450">
              <a:solidFill>
                <a:srgbClr val="006633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0-185E-463B-9F36-3A45634E8E5A}"/>
              </c:ext>
            </c:extLst>
          </c:dPt>
          <c:dPt>
            <c:idx val="11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2-185E-463B-9F36-3A45634E8E5A}"/>
              </c:ext>
            </c:extLst>
          </c:dPt>
          <c:dPt>
            <c:idx val="12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4-185E-463B-9F36-3A45634E8E5A}"/>
              </c:ext>
            </c:extLst>
          </c:dPt>
          <c:dPt>
            <c:idx val="13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6-185E-463B-9F36-3A45634E8E5A}"/>
              </c:ext>
            </c:extLst>
          </c:dPt>
          <c:dPt>
            <c:idx val="14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8-185E-463B-9F36-3A45634E8E5A}"/>
              </c:ext>
            </c:extLst>
          </c:dPt>
          <c:dPt>
            <c:idx val="15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A-185E-463B-9F36-3A45634E8E5A}"/>
              </c:ext>
            </c:extLst>
          </c:dPt>
          <c:dPt>
            <c:idx val="16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C-185E-463B-9F36-3A45634E8E5A}"/>
              </c:ext>
            </c:extLst>
          </c:dPt>
          <c:dPt>
            <c:idx val="17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E-185E-463B-9F36-3A45634E8E5A}"/>
              </c:ext>
            </c:extLst>
          </c:dPt>
          <c:dPt>
            <c:idx val="18"/>
            <c:bubble3D val="0"/>
            <c:spPr>
              <a:ln w="44450">
                <a:solidFill>
                  <a:srgbClr val="006633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0-185E-463B-9F36-3A45634E8E5A}"/>
              </c:ext>
            </c:extLst>
          </c:dPt>
          <c:dPt>
            <c:idx val="19"/>
            <c:bubble3D val="0"/>
            <c:spPr>
              <a:ln w="44450">
                <a:solidFill>
                  <a:srgbClr val="006633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52-185E-463B-9F36-3A45634E8E5A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1.347</c:v>
                </c:pt>
                <c:pt idx="1">
                  <c:v>1.355</c:v>
                </c:pt>
                <c:pt idx="2">
                  <c:v>1.359</c:v>
                </c:pt>
                <c:pt idx="3">
                  <c:v>1.381</c:v>
                </c:pt>
                <c:pt idx="4">
                  <c:v>1.3839999999999999</c:v>
                </c:pt>
                <c:pt idx="5">
                  <c:v>1.4159999999999999</c:v>
                </c:pt>
                <c:pt idx="6">
                  <c:v>1.4219999999999999</c:v>
                </c:pt>
                <c:pt idx="7">
                  <c:v>1.393</c:v>
                </c:pt>
                <c:pt idx="8">
                  <c:v>1.3160000000000001</c:v>
                </c:pt>
                <c:pt idx="9">
                  <c:v>1.37</c:v>
                </c:pt>
                <c:pt idx="10">
                  <c:v>1.407</c:v>
                </c:pt>
                <c:pt idx="11">
                  <c:v>1.4279999999999999</c:v>
                </c:pt>
                <c:pt idx="12">
                  <c:v>1.397</c:v>
                </c:pt>
                <c:pt idx="13">
                  <c:v>1.369</c:v>
                </c:pt>
                <c:pt idx="14">
                  <c:v>1.4009999999999998</c:v>
                </c:pt>
                <c:pt idx="15">
                  <c:v>1.4239999999999995</c:v>
                </c:pt>
                <c:pt idx="16">
                  <c:v>1.4529999999999994</c:v>
                </c:pt>
                <c:pt idx="17">
                  <c:v>1.452</c:v>
                </c:pt>
                <c:pt idx="18">
                  <c:v>1.415</c:v>
                </c:pt>
                <c:pt idx="19">
                  <c:v>1.415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185E-463B-9F36-3A45634E8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725008"/>
        <c:axId val="416724616"/>
      </c:lineChart>
      <c:catAx>
        <c:axId val="41672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6724616"/>
        <c:crosses val="autoZero"/>
        <c:auto val="1"/>
        <c:lblAlgn val="ctr"/>
        <c:lblOffset val="100"/>
        <c:noMultiLvlLbl val="0"/>
      </c:catAx>
      <c:valAx>
        <c:axId val="4167246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Billion Bushels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16725008"/>
        <c:crosses val="autoZero"/>
        <c:crossBetween val="between"/>
      </c:valAx>
      <c:spPr>
        <a:solidFill>
          <a:sysClr val="window" lastClr="FFFFFF"/>
        </a:solidFill>
      </c:spPr>
    </c:plotArea>
    <c:legend>
      <c:legendPos val="r"/>
      <c:legendEntry>
        <c:idx val="3"/>
        <c:txPr>
          <a:bodyPr/>
          <a:lstStyle/>
          <a:p>
            <a:pPr>
              <a:defRPr sz="1600" b="1"/>
            </a:pPr>
            <a:endParaRPr lang="en-US"/>
          </a:p>
        </c:txPr>
      </c:legendEntry>
      <c:layout>
        <c:manualLayout>
          <c:xMode val="edge"/>
          <c:yMode val="edge"/>
          <c:x val="0.77898424138251243"/>
          <c:y val="0.25941174019914176"/>
          <c:w val="0.21343959581072"/>
          <c:h val="0.48117651960171648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Accumulated</a:t>
            </a:r>
            <a:r>
              <a:rPr lang="en-US" baseline="0" dirty="0"/>
              <a:t> Exports</a:t>
            </a:r>
            <a:endParaRPr lang="en-US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2015-2016</c:v>
          </c:tx>
          <c:spPr>
            <a:ln w="34925">
              <a:solidFill>
                <a:srgbClr val="3333CC"/>
              </a:solidFill>
            </a:ln>
          </c:spPr>
          <c:marker>
            <c:symbol val="none"/>
          </c:marker>
          <c:cat>
            <c:strRef>
              <c:f>Sheet2!$C$281:$C$333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8">
                  <c:v>Jan</c:v>
                </c:pt>
                <c:pt idx="22">
                  <c:v>Feb</c:v>
                </c:pt>
                <c:pt idx="26">
                  <c:v>Mar</c:v>
                </c:pt>
                <c:pt idx="31">
                  <c:v>Apr</c:v>
                </c:pt>
                <c:pt idx="35">
                  <c:v>May</c:v>
                </c:pt>
                <c:pt idx="39">
                  <c:v>Jun</c:v>
                </c:pt>
                <c:pt idx="44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Sheet2!$H$281:$H$333</c:f>
              <c:numCache>
                <c:formatCode>_(* #,##0_);_(* \(#,##0\);_(* "-"??_);_(@_)</c:formatCode>
                <c:ptCount val="53"/>
                <c:pt idx="0">
                  <c:v>267430</c:v>
                </c:pt>
                <c:pt idx="1">
                  <c:v>1074079</c:v>
                </c:pt>
                <c:pt idx="2">
                  <c:v>1869436</c:v>
                </c:pt>
                <c:pt idx="3">
                  <c:v>2683245</c:v>
                </c:pt>
                <c:pt idx="4">
                  <c:v>3173119</c:v>
                </c:pt>
                <c:pt idx="5">
                  <c:v>3780061</c:v>
                </c:pt>
                <c:pt idx="6">
                  <c:v>4189814</c:v>
                </c:pt>
                <c:pt idx="7">
                  <c:v>4623102</c:v>
                </c:pt>
                <c:pt idx="8">
                  <c:v>5115810</c:v>
                </c:pt>
                <c:pt idx="9">
                  <c:v>5386662</c:v>
                </c:pt>
                <c:pt idx="10">
                  <c:v>5775624</c:v>
                </c:pt>
                <c:pt idx="11">
                  <c:v>6307312</c:v>
                </c:pt>
                <c:pt idx="12">
                  <c:v>6681154</c:v>
                </c:pt>
                <c:pt idx="13">
                  <c:v>7168003</c:v>
                </c:pt>
                <c:pt idx="14">
                  <c:v>7663047</c:v>
                </c:pt>
                <c:pt idx="15">
                  <c:v>8486631</c:v>
                </c:pt>
                <c:pt idx="16">
                  <c:v>9043043</c:v>
                </c:pt>
                <c:pt idx="17">
                  <c:v>9400863</c:v>
                </c:pt>
                <c:pt idx="18">
                  <c:v>10039093</c:v>
                </c:pt>
                <c:pt idx="19">
                  <c:v>10610683</c:v>
                </c:pt>
                <c:pt idx="20">
                  <c:v>11259427</c:v>
                </c:pt>
                <c:pt idx="21">
                  <c:v>11920079</c:v>
                </c:pt>
                <c:pt idx="22">
                  <c:v>12448731</c:v>
                </c:pt>
                <c:pt idx="23">
                  <c:v>13177669</c:v>
                </c:pt>
                <c:pt idx="24">
                  <c:v>13985239</c:v>
                </c:pt>
                <c:pt idx="25">
                  <c:v>14775046</c:v>
                </c:pt>
                <c:pt idx="26">
                  <c:v>15827524</c:v>
                </c:pt>
                <c:pt idx="27">
                  <c:v>16701425</c:v>
                </c:pt>
                <c:pt idx="28">
                  <c:v>17698950</c:v>
                </c:pt>
                <c:pt idx="29">
                  <c:v>18834905</c:v>
                </c:pt>
                <c:pt idx="30">
                  <c:v>19972404</c:v>
                </c:pt>
                <c:pt idx="31">
                  <c:v>20980780</c:v>
                </c:pt>
                <c:pt idx="32">
                  <c:v>22264301</c:v>
                </c:pt>
                <c:pt idx="33">
                  <c:v>23354157</c:v>
                </c:pt>
                <c:pt idx="34">
                  <c:v>24580133</c:v>
                </c:pt>
                <c:pt idx="35">
                  <c:v>25721730</c:v>
                </c:pt>
                <c:pt idx="36">
                  <c:v>26896814</c:v>
                </c:pt>
                <c:pt idx="37">
                  <c:v>28021804</c:v>
                </c:pt>
                <c:pt idx="38">
                  <c:v>28774084</c:v>
                </c:pt>
                <c:pt idx="39">
                  <c:v>29957640</c:v>
                </c:pt>
                <c:pt idx="40">
                  <c:v>31465564</c:v>
                </c:pt>
                <c:pt idx="41">
                  <c:v>32673752</c:v>
                </c:pt>
                <c:pt idx="42">
                  <c:v>34170904</c:v>
                </c:pt>
                <c:pt idx="43">
                  <c:v>35441415</c:v>
                </c:pt>
                <c:pt idx="44">
                  <c:v>36684022</c:v>
                </c:pt>
                <c:pt idx="45">
                  <c:v>37924886</c:v>
                </c:pt>
                <c:pt idx="46">
                  <c:v>39304686</c:v>
                </c:pt>
                <c:pt idx="47">
                  <c:v>40443213</c:v>
                </c:pt>
                <c:pt idx="48">
                  <c:v>41887414</c:v>
                </c:pt>
                <c:pt idx="49">
                  <c:v>43053720</c:v>
                </c:pt>
                <c:pt idx="50">
                  <c:v>44099648</c:v>
                </c:pt>
                <c:pt idx="51">
                  <c:v>45571268</c:v>
                </c:pt>
                <c:pt idx="52">
                  <c:v>46684102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BA-4ADE-AE34-467EADDA892D}"/>
            </c:ext>
          </c:extLst>
        </c:ser>
        <c:ser>
          <c:idx val="2"/>
          <c:order val="1"/>
          <c:tx>
            <c:v>2016-2017</c:v>
          </c:tx>
          <c:spPr>
            <a:ln w="3810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Sheet2!$C$281:$C$333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8">
                  <c:v>Jan</c:v>
                </c:pt>
                <c:pt idx="22">
                  <c:v>Feb</c:v>
                </c:pt>
                <c:pt idx="26">
                  <c:v>Mar</c:v>
                </c:pt>
                <c:pt idx="31">
                  <c:v>Apr</c:v>
                </c:pt>
                <c:pt idx="35">
                  <c:v>May</c:v>
                </c:pt>
                <c:pt idx="39">
                  <c:v>Jun</c:v>
                </c:pt>
                <c:pt idx="44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Sheet2!$H$334:$H$386</c:f>
              <c:numCache>
                <c:formatCode>_(* #,##0_);_(* \(#,##0\);_(* "-"??_);_(@_)</c:formatCode>
                <c:ptCount val="53"/>
                <c:pt idx="0">
                  <c:v>298965</c:v>
                </c:pt>
                <c:pt idx="1">
                  <c:v>1427483</c:v>
                </c:pt>
                <c:pt idx="2">
                  <c:v>2780557</c:v>
                </c:pt>
                <c:pt idx="3">
                  <c:v>4042014</c:v>
                </c:pt>
                <c:pt idx="4">
                  <c:v>5432218</c:v>
                </c:pt>
                <c:pt idx="5">
                  <c:v>6685311</c:v>
                </c:pt>
                <c:pt idx="6">
                  <c:v>7514781</c:v>
                </c:pt>
                <c:pt idx="7">
                  <c:v>8039084</c:v>
                </c:pt>
                <c:pt idx="8">
                  <c:v>8907814</c:v>
                </c:pt>
                <c:pt idx="9">
                  <c:v>9800462</c:v>
                </c:pt>
                <c:pt idx="10">
                  <c:v>10341287</c:v>
                </c:pt>
                <c:pt idx="11">
                  <c:v>10918881</c:v>
                </c:pt>
                <c:pt idx="12">
                  <c:v>11727671</c:v>
                </c:pt>
                <c:pt idx="13">
                  <c:v>13094083</c:v>
                </c:pt>
                <c:pt idx="14">
                  <c:v>13929783</c:v>
                </c:pt>
                <c:pt idx="15">
                  <c:v>14710758</c:v>
                </c:pt>
                <c:pt idx="16">
                  <c:v>15702764</c:v>
                </c:pt>
                <c:pt idx="17">
                  <c:v>16311789</c:v>
                </c:pt>
                <c:pt idx="18">
                  <c:v>17005651</c:v>
                </c:pt>
                <c:pt idx="19">
                  <c:v>17933541</c:v>
                </c:pt>
                <c:pt idx="20">
                  <c:v>18912083</c:v>
                </c:pt>
                <c:pt idx="21">
                  <c:v>19676709</c:v>
                </c:pt>
                <c:pt idx="22">
                  <c:v>20801454</c:v>
                </c:pt>
                <c:pt idx="23">
                  <c:v>22053150</c:v>
                </c:pt>
                <c:pt idx="24">
                  <c:v>23258428</c:v>
                </c:pt>
                <c:pt idx="25">
                  <c:v>24756236</c:v>
                </c:pt>
                <c:pt idx="26">
                  <c:v>26209959</c:v>
                </c:pt>
                <c:pt idx="27">
                  <c:v>27745276</c:v>
                </c:pt>
                <c:pt idx="28">
                  <c:v>29127505</c:v>
                </c:pt>
                <c:pt idx="29">
                  <c:v>30530282</c:v>
                </c:pt>
                <c:pt idx="30">
                  <c:v>32127954</c:v>
                </c:pt>
                <c:pt idx="31">
                  <c:v>33204239</c:v>
                </c:pt>
                <c:pt idx="32">
                  <c:v>34612541</c:v>
                </c:pt>
                <c:pt idx="33">
                  <c:v>35986853</c:v>
                </c:pt>
                <c:pt idx="34">
                  <c:v>37212993</c:v>
                </c:pt>
                <c:pt idx="35">
                  <c:v>37935911</c:v>
                </c:pt>
                <c:pt idx="36">
                  <c:v>39479275</c:v>
                </c:pt>
                <c:pt idx="37">
                  <c:v>40531688</c:v>
                </c:pt>
                <c:pt idx="38">
                  <c:v>41864134</c:v>
                </c:pt>
                <c:pt idx="39">
                  <c:v>43077925</c:v>
                </c:pt>
                <c:pt idx="40">
                  <c:v>44070191</c:v>
                </c:pt>
                <c:pt idx="41">
                  <c:v>45281696</c:v>
                </c:pt>
                <c:pt idx="42">
                  <c:v>46302523</c:v>
                </c:pt>
                <c:pt idx="43">
                  <c:v>47411394</c:v>
                </c:pt>
                <c:pt idx="44">
                  <c:v>48291901</c:v>
                </c:pt>
                <c:pt idx="45">
                  <c:v>49333777</c:v>
                </c:pt>
                <c:pt idx="46">
                  <c:v>50228057</c:v>
                </c:pt>
                <c:pt idx="47">
                  <c:v>51318700</c:v>
                </c:pt>
                <c:pt idx="48">
                  <c:v>52292227</c:v>
                </c:pt>
                <c:pt idx="49">
                  <c:v>52990688</c:v>
                </c:pt>
                <c:pt idx="50">
                  <c:v>53715660</c:v>
                </c:pt>
                <c:pt idx="51">
                  <c:v>54699410</c:v>
                </c:pt>
                <c:pt idx="52">
                  <c:v>55394769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BA-4ADE-AE34-467EADDA892D}"/>
            </c:ext>
          </c:extLst>
        </c:ser>
        <c:ser>
          <c:idx val="3"/>
          <c:order val="2"/>
          <c:tx>
            <c:v>2017-2018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A9BA-4ADE-AE34-467EADDA892D}"/>
              </c:ext>
            </c:extLst>
          </c:dPt>
          <c:val>
            <c:numRef>
              <c:f>Sheet2!$H$387:$H$438</c:f>
              <c:numCache>
                <c:formatCode>_(* #,##0_);_(* \(#,##0\);_(* "-"??_);_(@_)</c:formatCode>
                <c:ptCount val="52"/>
                <c:pt idx="0">
                  <c:v>714557</c:v>
                </c:pt>
                <c:pt idx="1">
                  <c:v>1418253</c:v>
                </c:pt>
                <c:pt idx="2">
                  <c:v>2145730</c:v>
                </c:pt>
                <c:pt idx="3">
                  <c:v>3042675</c:v>
                </c:pt>
                <c:pt idx="4">
                  <c:v>3698118</c:v>
                </c:pt>
                <c:pt idx="5">
                  <c:v>4037370</c:v>
                </c:pt>
                <c:pt idx="6">
                  <c:v>4641726</c:v>
                </c:pt>
                <c:pt idx="7">
                  <c:v>5239973</c:v>
                </c:pt>
                <c:pt idx="8">
                  <c:v>5729808</c:v>
                </c:pt>
                <c:pt idx="9">
                  <c:v>6147276</c:v>
                </c:pt>
                <c:pt idx="10">
                  <c:v>6843030</c:v>
                </c:pt>
                <c:pt idx="11">
                  <c:v>7494250</c:v>
                </c:pt>
                <c:pt idx="12">
                  <c:v>8086569</c:v>
                </c:pt>
                <c:pt idx="13">
                  <c:v>8777393</c:v>
                </c:pt>
                <c:pt idx="14">
                  <c:v>9479308</c:v>
                </c:pt>
                <c:pt idx="15">
                  <c:v>10000354</c:v>
                </c:pt>
                <c:pt idx="16">
                  <c:v>10657999</c:v>
                </c:pt>
                <c:pt idx="17">
                  <c:v>11547269</c:v>
                </c:pt>
                <c:pt idx="18">
                  <c:v>12165859</c:v>
                </c:pt>
                <c:pt idx="19">
                  <c:v>12764824</c:v>
                </c:pt>
                <c:pt idx="20">
                  <c:v>13810928</c:v>
                </c:pt>
                <c:pt idx="21">
                  <c:v>14772128</c:v>
                </c:pt>
                <c:pt idx="22">
                  <c:v>15636613</c:v>
                </c:pt>
                <c:pt idx="23">
                  <c:v>16488671</c:v>
                </c:pt>
                <c:pt idx="24">
                  <c:v>17728960</c:v>
                </c:pt>
                <c:pt idx="25">
                  <c:v>18805737</c:v>
                </c:pt>
                <c:pt idx="26">
                  <c:v>20212067</c:v>
                </c:pt>
                <c:pt idx="27">
                  <c:v>21587410</c:v>
                </c:pt>
                <c:pt idx="28">
                  <c:v>22963474</c:v>
                </c:pt>
                <c:pt idx="29">
                  <c:v>24229168</c:v>
                </c:pt>
                <c:pt idx="30">
                  <c:v>26141238</c:v>
                </c:pt>
                <c:pt idx="31">
                  <c:v>27735041</c:v>
                </c:pt>
                <c:pt idx="32">
                  <c:v>29370420</c:v>
                </c:pt>
                <c:pt idx="33">
                  <c:v>30844742</c:v>
                </c:pt>
                <c:pt idx="34">
                  <c:v>32629484</c:v>
                </c:pt>
                <c:pt idx="35">
                  <c:v>34190466</c:v>
                </c:pt>
                <c:pt idx="36">
                  <c:v>35659800</c:v>
                </c:pt>
                <c:pt idx="37">
                  <c:v>37554610</c:v>
                </c:pt>
                <c:pt idx="38">
                  <c:v>39003086</c:v>
                </c:pt>
                <c:pt idx="39">
                  <c:v>40408805</c:v>
                </c:pt>
                <c:pt idx="40">
                  <c:v>42171665</c:v>
                </c:pt>
                <c:pt idx="41">
                  <c:v>43651578</c:v>
                </c:pt>
                <c:pt idx="42">
                  <c:v>45166369</c:v>
                </c:pt>
                <c:pt idx="43">
                  <c:v>46563031</c:v>
                </c:pt>
                <c:pt idx="44">
                  <c:v>47856072</c:v>
                </c:pt>
                <c:pt idx="45">
                  <c:v>49137978</c:v>
                </c:pt>
                <c:pt idx="46">
                  <c:v>50762544</c:v>
                </c:pt>
                <c:pt idx="47">
                  <c:v>52191323</c:v>
                </c:pt>
                <c:pt idx="48">
                  <c:v>53343451</c:v>
                </c:pt>
                <c:pt idx="49">
                  <c:v>54656821</c:v>
                </c:pt>
                <c:pt idx="50">
                  <c:v>56001204</c:v>
                </c:pt>
                <c:pt idx="51">
                  <c:v>57209567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BA-4ADE-AE34-467EADDA892D}"/>
            </c:ext>
          </c:extLst>
        </c:ser>
        <c:ser>
          <c:idx val="4"/>
          <c:order val="3"/>
          <c:tx>
            <c:v>2018-2019</c:v>
          </c:tx>
          <c:spPr>
            <a:ln w="38100">
              <a:solidFill>
                <a:srgbClr val="006600"/>
              </a:solidFill>
            </a:ln>
          </c:spPr>
          <c:marker>
            <c:symbol val="none"/>
          </c:marker>
          <c:val>
            <c:numRef>
              <c:f>Sheet2!$H$440:$H$492</c:f>
              <c:numCache>
                <c:formatCode>_(* #,##0_);_(* \(#,##0\);_(* "-"??_);_(@_)</c:formatCode>
                <c:ptCount val="53"/>
                <c:pt idx="0">
                  <c:v>727204</c:v>
                </c:pt>
                <c:pt idx="1">
                  <c:v>1804920</c:v>
                </c:pt>
                <c:pt idx="2">
                  <c:v>3163693</c:v>
                </c:pt>
                <c:pt idx="3">
                  <c:v>4571760</c:v>
                </c:pt>
                <c:pt idx="4">
                  <c:v>6176972</c:v>
                </c:pt>
                <c:pt idx="5">
                  <c:v>7277407</c:v>
                </c:pt>
                <c:pt idx="6">
                  <c:v>8490628</c:v>
                </c:pt>
                <c:pt idx="7">
                  <c:v>9245664</c:v>
                </c:pt>
                <c:pt idx="8">
                  <c:v>10601019</c:v>
                </c:pt>
                <c:pt idx="9">
                  <c:v>11713992</c:v>
                </c:pt>
                <c:pt idx="10">
                  <c:v>12548845</c:v>
                </c:pt>
                <c:pt idx="11">
                  <c:v>13602076</c:v>
                </c:pt>
                <c:pt idx="12">
                  <c:v>14768361</c:v>
                </c:pt>
                <c:pt idx="13">
                  <c:v>15720493</c:v>
                </c:pt>
                <c:pt idx="14">
                  <c:v>16696070</c:v>
                </c:pt>
                <c:pt idx="15">
                  <c:v>17595688</c:v>
                </c:pt>
                <c:pt idx="16">
                  <c:v>18601639</c:v>
                </c:pt>
                <c:pt idx="17">
                  <c:v>19266614</c:v>
                </c:pt>
                <c:pt idx="18">
                  <c:v>20181546</c:v>
                </c:pt>
                <c:pt idx="19">
                  <c:v>21096478</c:v>
                </c:pt>
                <c:pt idx="20">
                  <c:v>22011410</c:v>
                </c:pt>
                <c:pt idx="21">
                  <c:v>22926342</c:v>
                </c:pt>
                <c:pt idx="22">
                  <c:v>23841274</c:v>
                </c:pt>
                <c:pt idx="23">
                  <c:v>24756206</c:v>
                </c:pt>
                <c:pt idx="24">
                  <c:v>25525295</c:v>
                </c:pt>
                <c:pt idx="25">
                  <c:v>26269301</c:v>
                </c:pt>
                <c:pt idx="26">
                  <c:v>27055068</c:v>
                </c:pt>
                <c:pt idx="27">
                  <c:v>27819314</c:v>
                </c:pt>
                <c:pt idx="28">
                  <c:v>28778859</c:v>
                </c:pt>
                <c:pt idx="29">
                  <c:v>30041052</c:v>
                </c:pt>
                <c:pt idx="30">
                  <c:v>31024034</c:v>
                </c:pt>
                <c:pt idx="31">
                  <c:v>32248209</c:v>
                </c:pt>
                <c:pt idx="32">
                  <c:v>33496921</c:v>
                </c:pt>
                <c:pt idx="33">
                  <c:v>34862968</c:v>
                </c:pt>
                <c:pt idx="34">
                  <c:v>36017039</c:v>
                </c:pt>
                <c:pt idx="35">
                  <c:v>37000906</c:v>
                </c:pt>
                <c:pt idx="36">
                  <c:v>37880200</c:v>
                </c:pt>
                <c:pt idx="37">
                  <c:v>39600558</c:v>
                </c:pt>
                <c:pt idx="38">
                  <c:v>40370526</c:v>
                </c:pt>
                <c:pt idx="39">
                  <c:v>41259126</c:v>
                </c:pt>
                <c:pt idx="40">
                  <c:v>41900044</c:v>
                </c:pt>
                <c:pt idx="41">
                  <c:v>42596434</c:v>
                </c:pt>
                <c:pt idx="42">
                  <c:v>42889698</c:v>
                </c:pt>
                <c:pt idx="43">
                  <c:v>44025530</c:v>
                </c:pt>
                <c:pt idx="44">
                  <c:v>44707966</c:v>
                </c:pt>
                <c:pt idx="45">
                  <c:v>45286555</c:v>
                </c:pt>
                <c:pt idx="46">
                  <c:v>45990688</c:v>
                </c:pt>
                <c:pt idx="47">
                  <c:v>46683329</c:v>
                </c:pt>
                <c:pt idx="48">
                  <c:v>47391222</c:v>
                </c:pt>
                <c:pt idx="49">
                  <c:v>47930899</c:v>
                </c:pt>
                <c:pt idx="50">
                  <c:v>48542127</c:v>
                </c:pt>
                <c:pt idx="51">
                  <c:v>48924131</c:v>
                </c:pt>
                <c:pt idx="52">
                  <c:v>49202091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BA-4ADE-AE34-467EADDA892D}"/>
            </c:ext>
          </c:extLst>
        </c:ser>
        <c:ser>
          <c:idx val="5"/>
          <c:order val="4"/>
          <c:tx>
            <c:v>2019-2020</c:v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Sheet2!$H$493:$H$530</c:f>
              <c:numCache>
                <c:formatCode>_(* #,##0_);_(* \(#,##0\);_(* "-"??_);_(@_)</c:formatCode>
                <c:ptCount val="38"/>
                <c:pt idx="0">
                  <c:v>412243</c:v>
                </c:pt>
                <c:pt idx="1">
                  <c:v>869549</c:v>
                </c:pt>
                <c:pt idx="2">
                  <c:v>1148471</c:v>
                </c:pt>
                <c:pt idx="3">
                  <c:v>1606801</c:v>
                </c:pt>
                <c:pt idx="4">
                  <c:v>2081197</c:v>
                </c:pt>
                <c:pt idx="5">
                  <c:v>2637782</c:v>
                </c:pt>
                <c:pt idx="6">
                  <c:v>3126822</c:v>
                </c:pt>
                <c:pt idx="7">
                  <c:v>3621106</c:v>
                </c:pt>
                <c:pt idx="8">
                  <c:v>3938985</c:v>
                </c:pt>
                <c:pt idx="9">
                  <c:v>4541220</c:v>
                </c:pt>
                <c:pt idx="10">
                  <c:v>5214280</c:v>
                </c:pt>
                <c:pt idx="11">
                  <c:v>5849614</c:v>
                </c:pt>
                <c:pt idx="12">
                  <c:v>6344393</c:v>
                </c:pt>
                <c:pt idx="13">
                  <c:v>6875764</c:v>
                </c:pt>
                <c:pt idx="14">
                  <c:v>7595826</c:v>
                </c:pt>
                <c:pt idx="15">
                  <c:v>7927561</c:v>
                </c:pt>
                <c:pt idx="16">
                  <c:v>8375027</c:v>
                </c:pt>
                <c:pt idx="17">
                  <c:v>8889582</c:v>
                </c:pt>
                <c:pt idx="18">
                  <c:v>9434259</c:v>
                </c:pt>
                <c:pt idx="19">
                  <c:v>9826319</c:v>
                </c:pt>
                <c:pt idx="20">
                  <c:v>10508251</c:v>
                </c:pt>
                <c:pt idx="21">
                  <c:v>11107254</c:v>
                </c:pt>
                <c:pt idx="22">
                  <c:v>11890016</c:v>
                </c:pt>
                <c:pt idx="23">
                  <c:v>12650898</c:v>
                </c:pt>
                <c:pt idx="24">
                  <c:v>13495569</c:v>
                </c:pt>
                <c:pt idx="25">
                  <c:v>14380182</c:v>
                </c:pt>
                <c:pt idx="26">
                  <c:v>15231897</c:v>
                </c:pt>
                <c:pt idx="27">
                  <c:v>16202055</c:v>
                </c:pt>
                <c:pt idx="28">
                  <c:v>17048071</c:v>
                </c:pt>
                <c:pt idx="29">
                  <c:v>18306607</c:v>
                </c:pt>
                <c:pt idx="30">
                  <c:v>19596878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9BA-4ADE-AE34-467EADDA8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024376"/>
        <c:axId val="231025160"/>
      </c:lineChart>
      <c:catAx>
        <c:axId val="23102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en-US"/>
          </a:p>
        </c:txPr>
        <c:crossAx val="231025160"/>
        <c:crosses val="autoZero"/>
        <c:auto val="1"/>
        <c:lblAlgn val="ctr"/>
        <c:lblOffset val="100"/>
        <c:noMultiLvlLbl val="0"/>
      </c:catAx>
      <c:valAx>
        <c:axId val="231025160"/>
        <c:scaling>
          <c:orientation val="minMax"/>
          <c:max val="58000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r>
                  <a:rPr lang="en-US" sz="1600">
                    <a:solidFill>
                      <a:schemeClr val="tx1"/>
                    </a:solidFill>
                  </a:rPr>
                  <a:t>Metric Tons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</a:defRPr>
            </a:pPr>
            <a:endParaRPr lang="en-US"/>
          </a:p>
        </c:txPr>
        <c:crossAx val="2310243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Crushings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0AA-458A-9E0C-59AB3D571098}"/>
              </c:ext>
            </c:extLst>
          </c:dPt>
          <c:dPt>
            <c:idx val="11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0AA-458A-9E0C-59AB3D571098}"/>
              </c:ext>
            </c:extLst>
          </c:dPt>
          <c:dPt>
            <c:idx val="12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0AA-458A-9E0C-59AB3D571098}"/>
              </c:ext>
            </c:extLst>
          </c:dPt>
          <c:dPt>
            <c:idx val="13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0AA-458A-9E0C-59AB3D571098}"/>
              </c:ext>
            </c:extLst>
          </c:dPt>
          <c:dPt>
            <c:idx val="14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0AA-458A-9E0C-59AB3D571098}"/>
              </c:ext>
            </c:extLst>
          </c:dPt>
          <c:dPt>
            <c:idx val="15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0AA-458A-9E0C-59AB3D571098}"/>
              </c:ext>
            </c:extLst>
          </c:dPt>
          <c:dPt>
            <c:idx val="16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0AA-458A-9E0C-59AB3D571098}"/>
              </c:ext>
            </c:extLst>
          </c:dPt>
          <c:dPt>
            <c:idx val="17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0AA-458A-9E0C-59AB3D571098}"/>
              </c:ext>
            </c:extLst>
          </c:dPt>
          <c:dPt>
            <c:idx val="18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0AA-458A-9E0C-59AB3D571098}"/>
              </c:ext>
            </c:extLst>
          </c:dPt>
          <c:dPt>
            <c:idx val="19"/>
            <c:bubble3D val="0"/>
            <c:spPr>
              <a:ln w="44450">
                <a:solidFill>
                  <a:srgbClr val="0000FF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70AA-458A-9E0C-59AB3D571098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Sheet1!$B$2:$B$21</c:f>
              <c:numCache>
                <c:formatCode>#,##0_______)</c:formatCode>
                <c:ptCount val="20"/>
                <c:pt idx="0">
                  <c:v>1639.67</c:v>
                </c:pt>
                <c:pt idx="1">
                  <c:v>1699.7333999999998</c:v>
                </c:pt>
                <c:pt idx="2">
                  <c:v>1614.787</c:v>
                </c:pt>
                <c:pt idx="3">
                  <c:v>1529.6990000000001</c:v>
                </c:pt>
                <c:pt idx="4">
                  <c:v>1696.0812333333333</c:v>
                </c:pt>
                <c:pt idx="5">
                  <c:v>1738.8517333333334</c:v>
                </c:pt>
                <c:pt idx="6">
                  <c:v>1807.7056423333331</c:v>
                </c:pt>
                <c:pt idx="7">
                  <c:v>1803.4073393333331</c:v>
                </c:pt>
                <c:pt idx="8">
                  <c:v>1661.9875999999999</c:v>
                </c:pt>
                <c:pt idx="9">
                  <c:v>1752</c:v>
                </c:pt>
                <c:pt idx="10">
                  <c:v>1648</c:v>
                </c:pt>
                <c:pt idx="11" formatCode="General">
                  <c:v>1703</c:v>
                </c:pt>
                <c:pt idx="12" formatCode="General">
                  <c:v>1689</c:v>
                </c:pt>
                <c:pt idx="13" formatCode="General">
                  <c:v>1734</c:v>
                </c:pt>
                <c:pt idx="14" formatCode="General">
                  <c:v>1873</c:v>
                </c:pt>
                <c:pt idx="15" formatCode="General">
                  <c:v>1886</c:v>
                </c:pt>
                <c:pt idx="16" formatCode="General">
                  <c:v>1901</c:v>
                </c:pt>
                <c:pt idx="17" formatCode="General">
                  <c:v>2055</c:v>
                </c:pt>
                <c:pt idx="18" formatCode="General">
                  <c:v>2092</c:v>
                </c:pt>
                <c:pt idx="19" formatCode="General">
                  <c:v>2125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70AA-458A-9E0C-59AB3D57109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70AA-458A-9E0C-59AB3D571098}"/>
              </c:ext>
            </c:extLst>
          </c:dPt>
          <c:dPt>
            <c:idx val="11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70AA-458A-9E0C-59AB3D571098}"/>
              </c:ext>
            </c:extLst>
          </c:dPt>
          <c:dPt>
            <c:idx val="12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70AA-458A-9E0C-59AB3D571098}"/>
              </c:ext>
            </c:extLst>
          </c:dPt>
          <c:dPt>
            <c:idx val="13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70AA-458A-9E0C-59AB3D571098}"/>
              </c:ext>
            </c:extLst>
          </c:dPt>
          <c:dPt>
            <c:idx val="14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70AA-458A-9E0C-59AB3D571098}"/>
              </c:ext>
            </c:extLst>
          </c:dPt>
          <c:dPt>
            <c:idx val="15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70AA-458A-9E0C-59AB3D571098}"/>
              </c:ext>
            </c:extLst>
          </c:dPt>
          <c:dPt>
            <c:idx val="16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70AA-458A-9E0C-59AB3D571098}"/>
              </c:ext>
            </c:extLst>
          </c:dPt>
          <c:dPt>
            <c:idx val="17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70AA-458A-9E0C-59AB3D571098}"/>
              </c:ext>
            </c:extLst>
          </c:dPt>
          <c:dPt>
            <c:idx val="18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70AA-458A-9E0C-59AB3D571098}"/>
              </c:ext>
            </c:extLst>
          </c:dPt>
          <c:dPt>
            <c:idx val="19"/>
            <c:bubble3D val="0"/>
            <c:spPr>
              <a:ln w="44450">
                <a:solidFill>
                  <a:srgbClr val="FF000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28-70AA-458A-9E0C-59AB3D571098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Sheet1!$C$2:$C$21</c:f>
              <c:numCache>
                <c:formatCode>#,##0_______)</c:formatCode>
                <c:ptCount val="20"/>
                <c:pt idx="0">
                  <c:v>995.87118845340001</c:v>
                </c:pt>
                <c:pt idx="1">
                  <c:v>1063.6510000000001</c:v>
                </c:pt>
                <c:pt idx="2">
                  <c:v>1044.3720000000001</c:v>
                </c:pt>
                <c:pt idx="3">
                  <c:v>886.55100000000004</c:v>
                </c:pt>
                <c:pt idx="4">
                  <c:v>1097.1562998144</c:v>
                </c:pt>
                <c:pt idx="5">
                  <c:v>939.87875005290005</c:v>
                </c:pt>
                <c:pt idx="6">
                  <c:v>1116.4958686412999</c:v>
                </c:pt>
                <c:pt idx="7">
                  <c:v>1158.8290570290001</c:v>
                </c:pt>
                <c:pt idx="8">
                  <c:v>1283.2690193064002</c:v>
                </c:pt>
                <c:pt idx="9">
                  <c:v>1499</c:v>
                </c:pt>
                <c:pt idx="10">
                  <c:v>1501</c:v>
                </c:pt>
                <c:pt idx="11" formatCode="General">
                  <c:v>1365</c:v>
                </c:pt>
                <c:pt idx="12" formatCode="General">
                  <c:v>1317</c:v>
                </c:pt>
                <c:pt idx="13" formatCode="General">
                  <c:v>1638</c:v>
                </c:pt>
                <c:pt idx="14" formatCode="General">
                  <c:v>1842</c:v>
                </c:pt>
                <c:pt idx="15" formatCode="General">
                  <c:v>1942</c:v>
                </c:pt>
                <c:pt idx="16" formatCode="General">
                  <c:v>2166</c:v>
                </c:pt>
                <c:pt idx="17" formatCode="General">
                  <c:v>2134</c:v>
                </c:pt>
                <c:pt idx="18" formatCode="General">
                  <c:v>1748</c:v>
                </c:pt>
                <c:pt idx="19" formatCode="General">
                  <c:v>1775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70AA-458A-9E0C-59AB3D57109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Seed &amp; Residual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70AA-458A-9E0C-59AB3D571098}"/>
              </c:ext>
            </c:extLst>
          </c:dPt>
          <c:dPt>
            <c:idx val="11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70AA-458A-9E0C-59AB3D571098}"/>
              </c:ext>
            </c:extLst>
          </c:dPt>
          <c:dPt>
            <c:idx val="12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70AA-458A-9E0C-59AB3D571098}"/>
              </c:ext>
            </c:extLst>
          </c:dPt>
          <c:dPt>
            <c:idx val="13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70AA-458A-9E0C-59AB3D571098}"/>
              </c:ext>
            </c:extLst>
          </c:dPt>
          <c:dPt>
            <c:idx val="14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70AA-458A-9E0C-59AB3D571098}"/>
              </c:ext>
            </c:extLst>
          </c:dPt>
          <c:dPt>
            <c:idx val="15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70AA-458A-9E0C-59AB3D571098}"/>
              </c:ext>
            </c:extLst>
          </c:dPt>
          <c:dPt>
            <c:idx val="16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70AA-458A-9E0C-59AB3D571098}"/>
              </c:ext>
            </c:extLst>
          </c:dPt>
          <c:dPt>
            <c:idx val="17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70AA-458A-9E0C-59AB3D571098}"/>
              </c:ext>
            </c:extLst>
          </c:dPt>
          <c:dPt>
            <c:idx val="18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70AA-458A-9E0C-59AB3D571098}"/>
              </c:ext>
            </c:extLst>
          </c:dPt>
          <c:dPt>
            <c:idx val="19"/>
            <c:bubble3D val="0"/>
            <c:spPr>
              <a:ln w="444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3D-70AA-458A-9E0C-59AB3D571098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Sheet1!$D$2:$D$21</c:f>
              <c:numCache>
                <c:formatCode>0</c:formatCode>
                <c:ptCount val="20"/>
                <c:pt idx="0">
                  <c:v>168.25181154660004</c:v>
                </c:pt>
                <c:pt idx="1">
                  <c:v>169.30359999999973</c:v>
                </c:pt>
                <c:pt idx="2">
                  <c:v>131.38099999999986</c:v>
                </c:pt>
                <c:pt idx="3">
                  <c:v>109.07199999999955</c:v>
                </c:pt>
                <c:pt idx="4">
                  <c:v>192.80646685226702</c:v>
                </c:pt>
                <c:pt idx="5">
                  <c:v>199.39551661376629</c:v>
                </c:pt>
                <c:pt idx="6">
                  <c:v>157.07448902536726</c:v>
                </c:pt>
                <c:pt idx="7">
                  <c:v>93.527603637666971</c:v>
                </c:pt>
                <c:pt idx="8">
                  <c:v>101.8493806936001</c:v>
                </c:pt>
                <c:pt idx="9">
                  <c:v>110</c:v>
                </c:pt>
                <c:pt idx="10">
                  <c:v>130</c:v>
                </c:pt>
                <c:pt idx="11" formatCode="#,##0_______)">
                  <c:v>88</c:v>
                </c:pt>
                <c:pt idx="12" formatCode="#,##0_______)">
                  <c:v>105</c:v>
                </c:pt>
                <c:pt idx="13" formatCode="#,##0_______)">
                  <c:v>107</c:v>
                </c:pt>
                <c:pt idx="14" formatCode="#,##0_______)">
                  <c:v>146</c:v>
                </c:pt>
                <c:pt idx="15" formatCode="#,##0_______)">
                  <c:v>115</c:v>
                </c:pt>
                <c:pt idx="16" formatCode="#,##0_______)">
                  <c:v>146</c:v>
                </c:pt>
                <c:pt idx="17" formatCode="#,##0_______)">
                  <c:v>109</c:v>
                </c:pt>
                <c:pt idx="18" formatCode="#,##0_______)">
                  <c:v>128</c:v>
                </c:pt>
                <c:pt idx="19" formatCode="#,##0_______)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70AA-458A-9E0C-59AB3D5710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463704"/>
        <c:axId val="421464096"/>
      </c:lineChart>
      <c:catAx>
        <c:axId val="421463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1464096"/>
        <c:crosses val="autoZero"/>
        <c:auto val="1"/>
        <c:lblAlgn val="ctr"/>
        <c:lblOffset val="100"/>
        <c:noMultiLvlLbl val="0"/>
      </c:catAx>
      <c:valAx>
        <c:axId val="421464096"/>
        <c:scaling>
          <c:orientation val="minMax"/>
          <c:max val="23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 Bushels</a:t>
                </a:r>
              </a:p>
            </c:rich>
          </c:tx>
          <c:overlay val="0"/>
        </c:title>
        <c:numFmt formatCode="#,##0_______)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1463704"/>
        <c:crosses val="autoZero"/>
        <c:crossBetween val="between"/>
        <c:majorUnit val="250"/>
      </c:valAx>
    </c:plotArea>
    <c:legend>
      <c:legendPos val="b"/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46728071250926"/>
          <c:y val="2.029879056325809E-2"/>
          <c:w val="0.82454953305255452"/>
          <c:h val="0.768498559406119"/>
        </c:manualLayout>
      </c:layout>
      <c:lineChart>
        <c:grouping val="standard"/>
        <c:varyColors val="0"/>
        <c:ser>
          <c:idx val="2"/>
          <c:order val="0"/>
          <c:tx>
            <c:v>2014-2015</c:v>
          </c:tx>
          <c:spPr>
            <a:ln w="31750">
              <a:solidFill>
                <a:srgbClr val="0000FF"/>
              </a:solidFill>
            </a:ln>
          </c:spPr>
          <c:marker>
            <c:symbol val="none"/>
          </c:marker>
          <c:cat>
            <c:strRef>
              <c:f>Sheet2!$C$279:$C$335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8">
                  <c:v>Jan</c:v>
                </c:pt>
                <c:pt idx="22">
                  <c:v>Feb</c:v>
                </c:pt>
                <c:pt idx="26">
                  <c:v>Mar</c:v>
                </c:pt>
                <c:pt idx="31">
                  <c:v>Apr</c:v>
                </c:pt>
                <c:pt idx="35">
                  <c:v>May</c:v>
                </c:pt>
                <c:pt idx="39">
                  <c:v>Jun</c:v>
                </c:pt>
                <c:pt idx="44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Sheet2!$G$227:$G$278</c:f>
              <c:numCache>
                <c:formatCode>_(* #,##0_);_(* \(#,##0\);_(* "-"??_);_(@_)</c:formatCode>
                <c:ptCount val="52"/>
                <c:pt idx="0">
                  <c:v>184528</c:v>
                </c:pt>
                <c:pt idx="1">
                  <c:v>204234</c:v>
                </c:pt>
                <c:pt idx="2">
                  <c:v>339555</c:v>
                </c:pt>
                <c:pt idx="3">
                  <c:v>676932</c:v>
                </c:pt>
                <c:pt idx="4">
                  <c:v>972527</c:v>
                </c:pt>
                <c:pt idx="5">
                  <c:v>1528694</c:v>
                </c:pt>
                <c:pt idx="6">
                  <c:v>1880125</c:v>
                </c:pt>
                <c:pt idx="7">
                  <c:v>1779590</c:v>
                </c:pt>
                <c:pt idx="8">
                  <c:v>2915595</c:v>
                </c:pt>
                <c:pt idx="9">
                  <c:v>2228192</c:v>
                </c:pt>
                <c:pt idx="10">
                  <c:v>3016525</c:v>
                </c:pt>
                <c:pt idx="11">
                  <c:v>2704931</c:v>
                </c:pt>
                <c:pt idx="12">
                  <c:v>2037059</c:v>
                </c:pt>
                <c:pt idx="13">
                  <c:v>2412194</c:v>
                </c:pt>
                <c:pt idx="14">
                  <c:v>1890581</c:v>
                </c:pt>
                <c:pt idx="15">
                  <c:v>2335135</c:v>
                </c:pt>
                <c:pt idx="16">
                  <c:v>1065945</c:v>
                </c:pt>
                <c:pt idx="17">
                  <c:v>1621898</c:v>
                </c:pt>
                <c:pt idx="18">
                  <c:v>1672779</c:v>
                </c:pt>
                <c:pt idx="19">
                  <c:v>1631835</c:v>
                </c:pt>
                <c:pt idx="20">
                  <c:v>1495964</c:v>
                </c:pt>
                <c:pt idx="21">
                  <c:v>2166419</c:v>
                </c:pt>
                <c:pt idx="22">
                  <c:v>1603068</c:v>
                </c:pt>
                <c:pt idx="23">
                  <c:v>1354662</c:v>
                </c:pt>
                <c:pt idx="24">
                  <c:v>1103284</c:v>
                </c:pt>
                <c:pt idx="25">
                  <c:v>768238</c:v>
                </c:pt>
                <c:pt idx="26">
                  <c:v>596268</c:v>
                </c:pt>
                <c:pt idx="27">
                  <c:v>639196</c:v>
                </c:pt>
                <c:pt idx="28">
                  <c:v>760697</c:v>
                </c:pt>
                <c:pt idx="29">
                  <c:v>665131</c:v>
                </c:pt>
                <c:pt idx="30">
                  <c:v>528453</c:v>
                </c:pt>
                <c:pt idx="31">
                  <c:v>563091</c:v>
                </c:pt>
                <c:pt idx="32">
                  <c:v>155860</c:v>
                </c:pt>
                <c:pt idx="33">
                  <c:v>264179</c:v>
                </c:pt>
                <c:pt idx="34">
                  <c:v>186675</c:v>
                </c:pt>
                <c:pt idx="35">
                  <c:v>250148</c:v>
                </c:pt>
                <c:pt idx="36">
                  <c:v>204159</c:v>
                </c:pt>
                <c:pt idx="37">
                  <c:v>349701</c:v>
                </c:pt>
                <c:pt idx="38">
                  <c:v>224750</c:v>
                </c:pt>
                <c:pt idx="39">
                  <c:v>244816</c:v>
                </c:pt>
                <c:pt idx="40">
                  <c:v>353853</c:v>
                </c:pt>
                <c:pt idx="41">
                  <c:v>149965</c:v>
                </c:pt>
                <c:pt idx="42">
                  <c:v>287557</c:v>
                </c:pt>
                <c:pt idx="43">
                  <c:v>202217</c:v>
                </c:pt>
                <c:pt idx="44">
                  <c:v>168645</c:v>
                </c:pt>
                <c:pt idx="45">
                  <c:v>315880</c:v>
                </c:pt>
                <c:pt idx="46">
                  <c:v>128554</c:v>
                </c:pt>
                <c:pt idx="47">
                  <c:v>210688</c:v>
                </c:pt>
                <c:pt idx="48">
                  <c:v>178118</c:v>
                </c:pt>
                <c:pt idx="49">
                  <c:v>401065</c:v>
                </c:pt>
                <c:pt idx="50">
                  <c:v>231379</c:v>
                </c:pt>
                <c:pt idx="51">
                  <c:v>147768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9A-4188-BFFF-A16757B7D6F5}"/>
            </c:ext>
          </c:extLst>
        </c:ser>
        <c:ser>
          <c:idx val="1"/>
          <c:order val="1"/>
          <c:tx>
            <c:v>2015-2016</c:v>
          </c:tx>
          <c:spPr>
            <a:ln w="31750"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strRef>
              <c:f>Sheet2!$C$279:$C$335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8">
                  <c:v>Jan</c:v>
                </c:pt>
                <c:pt idx="22">
                  <c:v>Feb</c:v>
                </c:pt>
                <c:pt idx="26">
                  <c:v>Mar</c:v>
                </c:pt>
                <c:pt idx="31">
                  <c:v>Apr</c:v>
                </c:pt>
                <c:pt idx="35">
                  <c:v>May</c:v>
                </c:pt>
                <c:pt idx="39">
                  <c:v>Jun</c:v>
                </c:pt>
                <c:pt idx="44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Sheet2!$G$280:$G$330</c:f>
              <c:numCache>
                <c:formatCode>_(* #,##0_);_(* \(#,##0\);_(* "-"??_);_(@_)</c:formatCode>
                <c:ptCount val="51"/>
                <c:pt idx="0">
                  <c:v>306528</c:v>
                </c:pt>
                <c:pt idx="1">
                  <c:v>264014</c:v>
                </c:pt>
                <c:pt idx="2">
                  <c:v>767014</c:v>
                </c:pt>
                <c:pt idx="3">
                  <c:v>884192</c:v>
                </c:pt>
                <c:pt idx="4">
                  <c:v>1567102</c:v>
                </c:pt>
                <c:pt idx="5">
                  <c:v>2237414</c:v>
                </c:pt>
                <c:pt idx="6">
                  <c:v>2675742</c:v>
                </c:pt>
                <c:pt idx="7">
                  <c:v>2182461</c:v>
                </c:pt>
                <c:pt idx="8">
                  <c:v>2485724</c:v>
                </c:pt>
                <c:pt idx="9">
                  <c:v>2271010</c:v>
                </c:pt>
                <c:pt idx="10">
                  <c:v>1837574</c:v>
                </c:pt>
                <c:pt idx="11">
                  <c:v>1939619</c:v>
                </c:pt>
                <c:pt idx="12">
                  <c:v>1467591</c:v>
                </c:pt>
                <c:pt idx="13">
                  <c:v>1554362</c:v>
                </c:pt>
                <c:pt idx="14">
                  <c:v>1619105</c:v>
                </c:pt>
                <c:pt idx="15">
                  <c:v>1292896</c:v>
                </c:pt>
                <c:pt idx="16">
                  <c:v>1740185</c:v>
                </c:pt>
                <c:pt idx="17">
                  <c:v>1271479</c:v>
                </c:pt>
                <c:pt idx="18">
                  <c:v>1575087</c:v>
                </c:pt>
                <c:pt idx="19">
                  <c:v>1323195</c:v>
                </c:pt>
                <c:pt idx="20">
                  <c:v>1068180</c:v>
                </c:pt>
                <c:pt idx="21">
                  <c:v>1259159</c:v>
                </c:pt>
                <c:pt idx="22">
                  <c:v>1711114</c:v>
                </c:pt>
                <c:pt idx="23">
                  <c:v>1425731</c:v>
                </c:pt>
                <c:pt idx="24">
                  <c:v>1228061</c:v>
                </c:pt>
                <c:pt idx="25">
                  <c:v>1011228</c:v>
                </c:pt>
                <c:pt idx="26">
                  <c:v>768488</c:v>
                </c:pt>
                <c:pt idx="27">
                  <c:v>566367</c:v>
                </c:pt>
                <c:pt idx="28">
                  <c:v>398449</c:v>
                </c:pt>
                <c:pt idx="29">
                  <c:v>322459</c:v>
                </c:pt>
                <c:pt idx="30">
                  <c:v>334730</c:v>
                </c:pt>
                <c:pt idx="31">
                  <c:v>339947</c:v>
                </c:pt>
                <c:pt idx="32">
                  <c:v>278674</c:v>
                </c:pt>
                <c:pt idx="33">
                  <c:v>305723</c:v>
                </c:pt>
                <c:pt idx="34">
                  <c:v>217087</c:v>
                </c:pt>
                <c:pt idx="35">
                  <c:v>227607</c:v>
                </c:pt>
                <c:pt idx="36">
                  <c:v>120113</c:v>
                </c:pt>
                <c:pt idx="37">
                  <c:v>212202</c:v>
                </c:pt>
                <c:pt idx="38">
                  <c:v>125627</c:v>
                </c:pt>
                <c:pt idx="39">
                  <c:v>124760</c:v>
                </c:pt>
                <c:pt idx="40">
                  <c:v>285256</c:v>
                </c:pt>
                <c:pt idx="41">
                  <c:v>338078</c:v>
                </c:pt>
                <c:pt idx="42">
                  <c:v>194637</c:v>
                </c:pt>
                <c:pt idx="43">
                  <c:v>398717</c:v>
                </c:pt>
                <c:pt idx="44">
                  <c:v>371267</c:v>
                </c:pt>
                <c:pt idx="45">
                  <c:v>621533</c:v>
                </c:pt>
                <c:pt idx="46">
                  <c:v>718799</c:v>
                </c:pt>
                <c:pt idx="47">
                  <c:v>1007606</c:v>
                </c:pt>
                <c:pt idx="48">
                  <c:v>788067</c:v>
                </c:pt>
                <c:pt idx="49">
                  <c:v>724847</c:v>
                </c:pt>
                <c:pt idx="50">
                  <c:v>1119563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9A-4188-BFFF-A16757B7D6F5}"/>
            </c:ext>
          </c:extLst>
        </c:ser>
        <c:ser>
          <c:idx val="0"/>
          <c:order val="2"/>
          <c:tx>
            <c:v>2016-2017</c:v>
          </c:tx>
          <c:spPr>
            <a:ln w="38100">
              <a:solidFill>
                <a:srgbClr val="339933"/>
              </a:solidFill>
            </a:ln>
          </c:spPr>
          <c:marker>
            <c:symbol val="none"/>
          </c:marker>
          <c:cat>
            <c:strRef>
              <c:f>Sheet2!$C$279:$C$335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8">
                  <c:v>Jan</c:v>
                </c:pt>
                <c:pt idx="22">
                  <c:v>Feb</c:v>
                </c:pt>
                <c:pt idx="26">
                  <c:v>Mar</c:v>
                </c:pt>
                <c:pt idx="31">
                  <c:v>Apr</c:v>
                </c:pt>
                <c:pt idx="35">
                  <c:v>May</c:v>
                </c:pt>
                <c:pt idx="39">
                  <c:v>Jun</c:v>
                </c:pt>
                <c:pt idx="44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Sheet2!$G$331:$G$383</c:f>
              <c:numCache>
                <c:formatCode>_(* #,##0_);_(* \(#,##0\);_(* "-"??_);_(@_)</c:formatCode>
                <c:ptCount val="53"/>
                <c:pt idx="0">
                  <c:v>1246232</c:v>
                </c:pt>
                <c:pt idx="1">
                  <c:v>999755</c:v>
                </c:pt>
                <c:pt idx="2">
                  <c:v>790314</c:v>
                </c:pt>
                <c:pt idx="3">
                  <c:v>394280</c:v>
                </c:pt>
                <c:pt idx="4">
                  <c:v>1026909</c:v>
                </c:pt>
                <c:pt idx="5">
                  <c:v>1558852</c:v>
                </c:pt>
                <c:pt idx="6">
                  <c:v>2595487</c:v>
                </c:pt>
                <c:pt idx="7">
                  <c:v>2732777</c:v>
                </c:pt>
                <c:pt idx="8">
                  <c:v>2932570</c:v>
                </c:pt>
                <c:pt idx="9">
                  <c:v>2728561</c:v>
                </c:pt>
                <c:pt idx="10">
                  <c:v>3021426</c:v>
                </c:pt>
                <c:pt idx="11">
                  <c:v>2808180</c:v>
                </c:pt>
                <c:pt idx="12">
                  <c:v>2312764</c:v>
                </c:pt>
                <c:pt idx="13">
                  <c:v>1799643</c:v>
                </c:pt>
                <c:pt idx="14">
                  <c:v>1890001</c:v>
                </c:pt>
                <c:pt idx="15">
                  <c:v>1801871</c:v>
                </c:pt>
                <c:pt idx="16">
                  <c:v>1891598</c:v>
                </c:pt>
                <c:pt idx="17">
                  <c:v>1590078</c:v>
                </c:pt>
                <c:pt idx="18">
                  <c:v>1432048</c:v>
                </c:pt>
                <c:pt idx="19">
                  <c:v>1579204</c:v>
                </c:pt>
                <c:pt idx="20">
                  <c:v>1261538</c:v>
                </c:pt>
                <c:pt idx="21">
                  <c:v>1448199</c:v>
                </c:pt>
                <c:pt idx="22">
                  <c:v>1566145</c:v>
                </c:pt>
                <c:pt idx="23">
                  <c:v>1138148</c:v>
                </c:pt>
                <c:pt idx="24">
                  <c:v>977024</c:v>
                </c:pt>
                <c:pt idx="25">
                  <c:v>987633</c:v>
                </c:pt>
                <c:pt idx="26">
                  <c:v>982897</c:v>
                </c:pt>
                <c:pt idx="27">
                  <c:v>848832</c:v>
                </c:pt>
                <c:pt idx="28">
                  <c:v>432661</c:v>
                </c:pt>
                <c:pt idx="29">
                  <c:v>951510</c:v>
                </c:pt>
                <c:pt idx="30">
                  <c:v>690502</c:v>
                </c:pt>
                <c:pt idx="31">
                  <c:v>805597</c:v>
                </c:pt>
                <c:pt idx="32">
                  <c:v>355187</c:v>
                </c:pt>
                <c:pt idx="33">
                  <c:v>706648</c:v>
                </c:pt>
                <c:pt idx="34">
                  <c:v>640448</c:v>
                </c:pt>
                <c:pt idx="35">
                  <c:v>288312</c:v>
                </c:pt>
                <c:pt idx="36">
                  <c:v>345415</c:v>
                </c:pt>
                <c:pt idx="37">
                  <c:v>334682</c:v>
                </c:pt>
                <c:pt idx="38">
                  <c:v>345828</c:v>
                </c:pt>
                <c:pt idx="39">
                  <c:v>319534</c:v>
                </c:pt>
                <c:pt idx="40">
                  <c:v>489028</c:v>
                </c:pt>
                <c:pt idx="41">
                  <c:v>296131</c:v>
                </c:pt>
                <c:pt idx="42">
                  <c:v>344238</c:v>
                </c:pt>
                <c:pt idx="43">
                  <c:v>278669</c:v>
                </c:pt>
                <c:pt idx="44">
                  <c:v>407368</c:v>
                </c:pt>
                <c:pt idx="45">
                  <c:v>357968</c:v>
                </c:pt>
                <c:pt idx="46">
                  <c:v>433963</c:v>
                </c:pt>
                <c:pt idx="47">
                  <c:v>713593</c:v>
                </c:pt>
                <c:pt idx="48">
                  <c:v>612281</c:v>
                </c:pt>
                <c:pt idx="49">
                  <c:v>742769</c:v>
                </c:pt>
                <c:pt idx="50">
                  <c:v>701552</c:v>
                </c:pt>
                <c:pt idx="51">
                  <c:v>687007</c:v>
                </c:pt>
                <c:pt idx="52">
                  <c:v>716688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9A-4188-BFFF-A16757B7D6F5}"/>
            </c:ext>
          </c:extLst>
        </c:ser>
        <c:ser>
          <c:idx val="4"/>
          <c:order val="3"/>
          <c:tx>
            <c:v>2017-2018</c:v>
          </c:tx>
          <c:spPr>
            <a:ln w="44450">
              <a:solidFill>
                <a:srgbClr val="800080"/>
              </a:solidFill>
            </a:ln>
          </c:spPr>
          <c:marker>
            <c:symbol val="none"/>
          </c:marker>
          <c:val>
            <c:numRef>
              <c:f>Sheet2!$G$384:$G$435</c:f>
              <c:numCache>
                <c:formatCode>_(* #,##0_);_(* \(#,##0\);_(* "-"??_);_(@_)</c:formatCode>
                <c:ptCount val="52"/>
                <c:pt idx="0">
                  <c:v>1151465</c:v>
                </c:pt>
                <c:pt idx="1">
                  <c:v>944913</c:v>
                </c:pt>
                <c:pt idx="2">
                  <c:v>985365</c:v>
                </c:pt>
                <c:pt idx="3">
                  <c:v>919396</c:v>
                </c:pt>
                <c:pt idx="4">
                  <c:v>1190165</c:v>
                </c:pt>
                <c:pt idx="5">
                  <c:v>1849995</c:v>
                </c:pt>
                <c:pt idx="6">
                  <c:v>2522614</c:v>
                </c:pt>
                <c:pt idx="7">
                  <c:v>2622647</c:v>
                </c:pt>
                <c:pt idx="8">
                  <c:v>2520213</c:v>
                </c:pt>
                <c:pt idx="9">
                  <c:v>2255896</c:v>
                </c:pt>
                <c:pt idx="10">
                  <c:v>1856153</c:v>
                </c:pt>
                <c:pt idx="11">
                  <c:v>2203090</c:v>
                </c:pt>
                <c:pt idx="12">
                  <c:v>2018141</c:v>
                </c:pt>
                <c:pt idx="13">
                  <c:v>1261343</c:v>
                </c:pt>
                <c:pt idx="14">
                  <c:v>1539852</c:v>
                </c:pt>
                <c:pt idx="15">
                  <c:v>1409599</c:v>
                </c:pt>
                <c:pt idx="16">
                  <c:v>1068718</c:v>
                </c:pt>
                <c:pt idx="17">
                  <c:v>1481239</c:v>
                </c:pt>
                <c:pt idx="18">
                  <c:v>1168645</c:v>
                </c:pt>
                <c:pt idx="19">
                  <c:v>1243654</c:v>
                </c:pt>
                <c:pt idx="20">
                  <c:v>1143337</c:v>
                </c:pt>
                <c:pt idx="21">
                  <c:v>1382237</c:v>
                </c:pt>
                <c:pt idx="22">
                  <c:v>1375109</c:v>
                </c:pt>
                <c:pt idx="23">
                  <c:v>893787</c:v>
                </c:pt>
                <c:pt idx="24">
                  <c:v>901999</c:v>
                </c:pt>
                <c:pt idx="25">
                  <c:v>997572</c:v>
                </c:pt>
                <c:pt idx="26">
                  <c:v>900007</c:v>
                </c:pt>
                <c:pt idx="27">
                  <c:v>548681</c:v>
                </c:pt>
                <c:pt idx="28">
                  <c:v>782917</c:v>
                </c:pt>
                <c:pt idx="29">
                  <c:v>579751</c:v>
                </c:pt>
                <c:pt idx="30">
                  <c:v>367123</c:v>
                </c:pt>
                <c:pt idx="31">
                  <c:v>402339</c:v>
                </c:pt>
                <c:pt idx="32">
                  <c:v>446058</c:v>
                </c:pt>
                <c:pt idx="33">
                  <c:v>691239</c:v>
                </c:pt>
                <c:pt idx="34">
                  <c:v>471905</c:v>
                </c:pt>
                <c:pt idx="35">
                  <c:v>579334</c:v>
                </c:pt>
                <c:pt idx="36">
                  <c:v>903873</c:v>
                </c:pt>
                <c:pt idx="37">
                  <c:v>647789</c:v>
                </c:pt>
                <c:pt idx="38">
                  <c:v>516102</c:v>
                </c:pt>
                <c:pt idx="39">
                  <c:v>597367</c:v>
                </c:pt>
                <c:pt idx="40">
                  <c:v>912446</c:v>
                </c:pt>
                <c:pt idx="41">
                  <c:v>500463</c:v>
                </c:pt>
                <c:pt idx="42">
                  <c:v>937827</c:v>
                </c:pt>
                <c:pt idx="43">
                  <c:v>733560</c:v>
                </c:pt>
                <c:pt idx="44">
                  <c:v>546975</c:v>
                </c:pt>
                <c:pt idx="45">
                  <c:v>680261</c:v>
                </c:pt>
                <c:pt idx="46">
                  <c:v>856438</c:v>
                </c:pt>
                <c:pt idx="47">
                  <c:v>935216</c:v>
                </c:pt>
                <c:pt idx="48">
                  <c:v>586559</c:v>
                </c:pt>
                <c:pt idx="49">
                  <c:v>626541</c:v>
                </c:pt>
                <c:pt idx="50">
                  <c:v>897200</c:v>
                </c:pt>
                <c:pt idx="51">
                  <c:v>723391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9A-4188-BFFF-A16757B7D6F5}"/>
            </c:ext>
          </c:extLst>
        </c:ser>
        <c:ser>
          <c:idx val="5"/>
          <c:order val="4"/>
          <c:tx>
            <c:v>2018-2019</c:v>
          </c:tx>
          <c:spPr>
            <a:ln w="41275">
              <a:solidFill>
                <a:sysClr val="windowText" lastClr="000000"/>
              </a:solidFill>
            </a:ln>
          </c:spPr>
          <c:marker>
            <c:symbol val="none"/>
          </c:marker>
          <c:val>
            <c:numRef>
              <c:f>Sheet2!$G$436:$G$489</c:f>
              <c:numCache>
                <c:formatCode>_(* #,##0_);_(* \(#,##0\);_(* "-"??_);_(@_)</c:formatCode>
                <c:ptCount val="54"/>
                <c:pt idx="0">
                  <c:v>242484</c:v>
                </c:pt>
                <c:pt idx="1">
                  <c:v>825255</c:v>
                </c:pt>
                <c:pt idx="2">
                  <c:v>735706</c:v>
                </c:pt>
                <c:pt idx="3">
                  <c:v>819150</c:v>
                </c:pt>
                <c:pt idx="4">
                  <c:v>640962</c:v>
                </c:pt>
                <c:pt idx="5">
                  <c:v>884502</c:v>
                </c:pt>
                <c:pt idx="6">
                  <c:v>1055934</c:v>
                </c:pt>
                <c:pt idx="7">
                  <c:v>1110451</c:v>
                </c:pt>
                <c:pt idx="8">
                  <c:v>1313355</c:v>
                </c:pt>
                <c:pt idx="9">
                  <c:v>1012201</c:v>
                </c:pt>
                <c:pt idx="10">
                  <c:v>1221985</c:v>
                </c:pt>
                <c:pt idx="11">
                  <c:v>1272456</c:v>
                </c:pt>
                <c:pt idx="12">
                  <c:v>909956</c:v>
                </c:pt>
                <c:pt idx="13">
                  <c:v>1252173</c:v>
                </c:pt>
                <c:pt idx="14">
                  <c:v>1090333</c:v>
                </c:pt>
                <c:pt idx="15">
                  <c:v>1337823</c:v>
                </c:pt>
                <c:pt idx="16">
                  <c:v>611070</c:v>
                </c:pt>
                <c:pt idx="17">
                  <c:v>918635</c:v>
                </c:pt>
                <c:pt idx="18">
                  <c:v>907920</c:v>
                </c:pt>
                <c:pt idx="19">
                  <c:v>908706.5</c:v>
                </c:pt>
                <c:pt idx="20">
                  <c:v>908706.5</c:v>
                </c:pt>
                <c:pt idx="21">
                  <c:v>908706.5</c:v>
                </c:pt>
                <c:pt idx="22">
                  <c:v>908706.5</c:v>
                </c:pt>
                <c:pt idx="23">
                  <c:v>908706.5</c:v>
                </c:pt>
                <c:pt idx="24">
                  <c:v>908706.5</c:v>
                </c:pt>
                <c:pt idx="25">
                  <c:v>2195035</c:v>
                </c:pt>
                <c:pt idx="26">
                  <c:v>982865</c:v>
                </c:pt>
                <c:pt idx="27">
                  <c:v>819814</c:v>
                </c:pt>
                <c:pt idx="28">
                  <c:v>995537</c:v>
                </c:pt>
                <c:pt idx="29">
                  <c:v>941168</c:v>
                </c:pt>
                <c:pt idx="30">
                  <c:v>765347</c:v>
                </c:pt>
                <c:pt idx="31">
                  <c:v>889782</c:v>
                </c:pt>
                <c:pt idx="32">
                  <c:v>469390</c:v>
                </c:pt>
                <c:pt idx="33">
                  <c:v>395976</c:v>
                </c:pt>
                <c:pt idx="34">
                  <c:v>503339</c:v>
                </c:pt>
                <c:pt idx="35">
                  <c:v>548655</c:v>
                </c:pt>
                <c:pt idx="36">
                  <c:v>616134</c:v>
                </c:pt>
                <c:pt idx="37">
                  <c:v>570808</c:v>
                </c:pt>
                <c:pt idx="38">
                  <c:v>412201</c:v>
                </c:pt>
                <c:pt idx="39">
                  <c:v>565864</c:v>
                </c:pt>
                <c:pt idx="40">
                  <c:v>739919</c:v>
                </c:pt>
                <c:pt idx="41">
                  <c:v>674403</c:v>
                </c:pt>
                <c:pt idx="42">
                  <c:v>725081</c:v>
                </c:pt>
                <c:pt idx="43">
                  <c:v>727809</c:v>
                </c:pt>
                <c:pt idx="44">
                  <c:v>692385</c:v>
                </c:pt>
                <c:pt idx="45">
                  <c:v>908960</c:v>
                </c:pt>
                <c:pt idx="46">
                  <c:v>637502</c:v>
                </c:pt>
                <c:pt idx="47">
                  <c:v>921279</c:v>
                </c:pt>
                <c:pt idx="48">
                  <c:v>961011</c:v>
                </c:pt>
                <c:pt idx="49">
                  <c:v>1043191</c:v>
                </c:pt>
                <c:pt idx="50">
                  <c:v>1174480</c:v>
                </c:pt>
                <c:pt idx="51">
                  <c:v>873260</c:v>
                </c:pt>
                <c:pt idx="52">
                  <c:v>1196536</c:v>
                </c:pt>
                <c:pt idx="53">
                  <c:v>581754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49A-4188-BFFF-A16757B7D6F5}"/>
            </c:ext>
          </c:extLst>
        </c:ser>
        <c:ser>
          <c:idx val="6"/>
          <c:order val="5"/>
          <c:tx>
            <c:v>2019-2020</c:v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Sheet2!$G$490:$G$525</c:f>
              <c:numCache>
                <c:formatCode>_(* #,##0_);_(* \(#,##0\);_(* "-"??_);_(@_)</c:formatCode>
                <c:ptCount val="36"/>
                <c:pt idx="0">
                  <c:v>419545</c:v>
                </c:pt>
                <c:pt idx="1">
                  <c:v>701937</c:v>
                </c:pt>
                <c:pt idx="2">
                  <c:v>881134</c:v>
                </c:pt>
                <c:pt idx="3">
                  <c:v>851228</c:v>
                </c:pt>
                <c:pt idx="4">
                  <c:v>1038463</c:v>
                </c:pt>
                <c:pt idx="5">
                  <c:v>956108</c:v>
                </c:pt>
                <c:pt idx="6">
                  <c:v>1316433</c:v>
                </c:pt>
                <c:pt idx="7">
                  <c:v>1666409</c:v>
                </c:pt>
                <c:pt idx="8">
                  <c:v>1502464</c:v>
                </c:pt>
                <c:pt idx="9">
                  <c:v>1260821</c:v>
                </c:pt>
                <c:pt idx="10">
                  <c:v>1649476</c:v>
                </c:pt>
                <c:pt idx="11">
                  <c:v>2245782</c:v>
                </c:pt>
                <c:pt idx="12">
                  <c:v>1498145</c:v>
                </c:pt>
                <c:pt idx="13">
                  <c:v>1443227</c:v>
                </c:pt>
                <c:pt idx="14">
                  <c:v>1405818</c:v>
                </c:pt>
                <c:pt idx="15">
                  <c:v>931554</c:v>
                </c:pt>
                <c:pt idx="16">
                  <c:v>1076436</c:v>
                </c:pt>
                <c:pt idx="17">
                  <c:v>1118845</c:v>
                </c:pt>
                <c:pt idx="18">
                  <c:v>1209033</c:v>
                </c:pt>
                <c:pt idx="19">
                  <c:v>1053087</c:v>
                </c:pt>
                <c:pt idx="20">
                  <c:v>1162106</c:v>
                </c:pt>
                <c:pt idx="21">
                  <c:v>1382334</c:v>
                </c:pt>
                <c:pt idx="22">
                  <c:v>611345</c:v>
                </c:pt>
                <c:pt idx="23">
                  <c:v>957812</c:v>
                </c:pt>
                <c:pt idx="24">
                  <c:v>597946</c:v>
                </c:pt>
                <c:pt idx="25">
                  <c:v>695553</c:v>
                </c:pt>
                <c:pt idx="26">
                  <c:v>567638</c:v>
                </c:pt>
                <c:pt idx="27">
                  <c:v>483362</c:v>
                </c:pt>
                <c:pt idx="28">
                  <c:v>607102</c:v>
                </c:pt>
                <c:pt idx="29">
                  <c:v>468374</c:v>
                </c:pt>
                <c:pt idx="30">
                  <c:v>362024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49A-4188-BFFF-A16757B7D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03944"/>
        <c:axId val="362204336"/>
      </c:lineChart>
      <c:catAx>
        <c:axId val="362203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+mj-lt"/>
              </a:defRPr>
            </a:pPr>
            <a:endParaRPr lang="en-US"/>
          </a:p>
        </c:txPr>
        <c:crossAx val="362204336"/>
        <c:crosses val="autoZero"/>
        <c:auto val="1"/>
        <c:lblAlgn val="ctr"/>
        <c:lblOffset val="100"/>
        <c:noMultiLvlLbl val="1"/>
      </c:catAx>
      <c:valAx>
        <c:axId val="362204336"/>
        <c:scaling>
          <c:orientation val="minMax"/>
          <c:max val="310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+mj-lt"/>
                  </a:defRPr>
                </a:pPr>
                <a:r>
                  <a:rPr lang="en-US" sz="1800" b="1" i="0" baseline="0" dirty="0">
                    <a:effectLst/>
                    <a:latin typeface="+mj-lt"/>
                  </a:rPr>
                  <a:t>Metric Tons/Week</a:t>
                </a:r>
                <a:endParaRPr lang="en-US" dirty="0">
                  <a:effectLst/>
                  <a:latin typeface="+mj-lt"/>
                </a:endParaRP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en-US"/>
          </a:p>
        </c:txPr>
        <c:crossAx val="362203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6732553916380317"/>
          <c:w val="1"/>
          <c:h val="0.11783522410265948"/>
        </c:manualLayout>
      </c:layout>
      <c:overlay val="0"/>
      <c:txPr>
        <a:bodyPr/>
        <a:lstStyle/>
        <a:p>
          <a:pPr>
            <a:defRPr sz="1800" b="1"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045863185856975"/>
          <c:y val="3.6073235665208717E-2"/>
          <c:w val="0.78226653376808519"/>
          <c:h val="0.73302387350283438"/>
        </c:manualLayout>
      </c:layout>
      <c:lineChart>
        <c:grouping val="standard"/>
        <c:varyColors val="0"/>
        <c:ser>
          <c:idx val="1"/>
          <c:order val="0"/>
          <c:tx>
            <c:v>2014/15</c:v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Data!$G$65:$G$117</c:f>
              <c:numCache>
                <c:formatCode>#,##0</c:formatCode>
                <c:ptCount val="53"/>
                <c:pt idx="0">
                  <c:v>0</c:v>
                </c:pt>
                <c:pt idx="1">
                  <c:v>59216</c:v>
                </c:pt>
                <c:pt idx="2">
                  <c:v>165847</c:v>
                </c:pt>
                <c:pt idx="3">
                  <c:v>486749</c:v>
                </c:pt>
                <c:pt idx="4">
                  <c:v>530899</c:v>
                </c:pt>
                <c:pt idx="5">
                  <c:v>1165926</c:v>
                </c:pt>
                <c:pt idx="6">
                  <c:v>1313199</c:v>
                </c:pt>
                <c:pt idx="7">
                  <c:v>1386468</c:v>
                </c:pt>
                <c:pt idx="8">
                  <c:v>2292886</c:v>
                </c:pt>
                <c:pt idx="9">
                  <c:v>1555576</c:v>
                </c:pt>
                <c:pt idx="10">
                  <c:v>2357281</c:v>
                </c:pt>
                <c:pt idx="11">
                  <c:v>2122637</c:v>
                </c:pt>
                <c:pt idx="12">
                  <c:v>1343061</c:v>
                </c:pt>
                <c:pt idx="13">
                  <c:v>1548262</c:v>
                </c:pt>
                <c:pt idx="14">
                  <c:v>1388208</c:v>
                </c:pt>
                <c:pt idx="15">
                  <c:v>1423512</c:v>
                </c:pt>
                <c:pt idx="16">
                  <c:v>655411</c:v>
                </c:pt>
                <c:pt idx="17">
                  <c:v>1001575</c:v>
                </c:pt>
                <c:pt idx="18">
                  <c:v>851276</c:v>
                </c:pt>
                <c:pt idx="19">
                  <c:v>1149440</c:v>
                </c:pt>
                <c:pt idx="20">
                  <c:v>688308</c:v>
                </c:pt>
                <c:pt idx="21">
                  <c:v>1570313</c:v>
                </c:pt>
                <c:pt idx="22">
                  <c:v>1157695</c:v>
                </c:pt>
                <c:pt idx="23">
                  <c:v>690169</c:v>
                </c:pt>
                <c:pt idx="24">
                  <c:v>568339</c:v>
                </c:pt>
                <c:pt idx="25">
                  <c:v>490614</c:v>
                </c:pt>
                <c:pt idx="26">
                  <c:v>235667</c:v>
                </c:pt>
                <c:pt idx="27">
                  <c:v>272449</c:v>
                </c:pt>
                <c:pt idx="28">
                  <c:v>189472</c:v>
                </c:pt>
                <c:pt idx="29">
                  <c:v>374549</c:v>
                </c:pt>
                <c:pt idx="30">
                  <c:v>248236</c:v>
                </c:pt>
                <c:pt idx="31">
                  <c:v>196388</c:v>
                </c:pt>
                <c:pt idx="32">
                  <c:v>32939</c:v>
                </c:pt>
                <c:pt idx="33">
                  <c:v>343</c:v>
                </c:pt>
                <c:pt idx="34">
                  <c:v>5658</c:v>
                </c:pt>
                <c:pt idx="35">
                  <c:v>0</c:v>
                </c:pt>
                <c:pt idx="36">
                  <c:v>21</c:v>
                </c:pt>
                <c:pt idx="37">
                  <c:v>0</c:v>
                </c:pt>
                <c:pt idx="38">
                  <c:v>301</c:v>
                </c:pt>
                <c:pt idx="39">
                  <c:v>0</c:v>
                </c:pt>
                <c:pt idx="40">
                  <c:v>59310</c:v>
                </c:pt>
                <c:pt idx="41">
                  <c:v>0</c:v>
                </c:pt>
                <c:pt idx="42">
                  <c:v>299</c:v>
                </c:pt>
                <c:pt idx="43">
                  <c:v>1771</c:v>
                </c:pt>
                <c:pt idx="44">
                  <c:v>86</c:v>
                </c:pt>
                <c:pt idx="45">
                  <c:v>4513</c:v>
                </c:pt>
                <c:pt idx="46">
                  <c:v>2116</c:v>
                </c:pt>
                <c:pt idx="47">
                  <c:v>2570</c:v>
                </c:pt>
                <c:pt idx="48">
                  <c:v>0</c:v>
                </c:pt>
                <c:pt idx="49">
                  <c:v>1159</c:v>
                </c:pt>
                <c:pt idx="50">
                  <c:v>21</c:v>
                </c:pt>
                <c:pt idx="51">
                  <c:v>472</c:v>
                </c:pt>
                <c:pt idx="52">
                  <c:v>49608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17-4EA5-AB40-49796CF17A18}"/>
            </c:ext>
          </c:extLst>
        </c:ser>
        <c:ser>
          <c:idx val="2"/>
          <c:order val="1"/>
          <c:tx>
            <c:v>2015/16</c:v>
          </c:tx>
          <c:spPr>
            <a:ln w="38100" cap="rnd">
              <a:solidFill>
                <a:srgbClr val="F7964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Data!$G$118:$G$170</c:f>
              <c:numCache>
                <c:formatCode>#,##0</c:formatCode>
                <c:ptCount val="53"/>
                <c:pt idx="0">
                  <c:v>43</c:v>
                </c:pt>
                <c:pt idx="1">
                  <c:v>470</c:v>
                </c:pt>
                <c:pt idx="2">
                  <c:v>177906</c:v>
                </c:pt>
                <c:pt idx="3">
                  <c:v>318423</c:v>
                </c:pt>
                <c:pt idx="4">
                  <c:v>573946</c:v>
                </c:pt>
                <c:pt idx="5">
                  <c:v>1267162</c:v>
                </c:pt>
                <c:pt idx="6">
                  <c:v>1848907</c:v>
                </c:pt>
                <c:pt idx="7">
                  <c:v>1739551</c:v>
                </c:pt>
                <c:pt idx="8">
                  <c:v>1711306</c:v>
                </c:pt>
                <c:pt idx="9">
                  <c:v>1935321</c:v>
                </c:pt>
                <c:pt idx="10">
                  <c:v>1747820</c:v>
                </c:pt>
                <c:pt idx="11">
                  <c:v>1297396</c:v>
                </c:pt>
                <c:pt idx="12">
                  <c:v>1285443</c:v>
                </c:pt>
                <c:pt idx="13">
                  <c:v>1049565</c:v>
                </c:pt>
                <c:pt idx="14">
                  <c:v>910519</c:v>
                </c:pt>
                <c:pt idx="15">
                  <c:v>1039864</c:v>
                </c:pt>
                <c:pt idx="16">
                  <c:v>707935</c:v>
                </c:pt>
                <c:pt idx="17">
                  <c:v>1181618</c:v>
                </c:pt>
                <c:pt idx="18">
                  <c:v>661766</c:v>
                </c:pt>
                <c:pt idx="19">
                  <c:v>1024465</c:v>
                </c:pt>
                <c:pt idx="20">
                  <c:v>764246</c:v>
                </c:pt>
                <c:pt idx="21">
                  <c:v>811130</c:v>
                </c:pt>
                <c:pt idx="22">
                  <c:v>716880</c:v>
                </c:pt>
                <c:pt idx="23">
                  <c:v>1049566</c:v>
                </c:pt>
                <c:pt idx="24">
                  <c:v>750788</c:v>
                </c:pt>
                <c:pt idx="25">
                  <c:v>755637</c:v>
                </c:pt>
                <c:pt idx="26">
                  <c:v>502758</c:v>
                </c:pt>
                <c:pt idx="27">
                  <c:v>437889</c:v>
                </c:pt>
                <c:pt idx="28">
                  <c:v>263037</c:v>
                </c:pt>
                <c:pt idx="29">
                  <c:v>135544</c:v>
                </c:pt>
                <c:pt idx="30">
                  <c:v>70281</c:v>
                </c:pt>
                <c:pt idx="31">
                  <c:v>3065</c:v>
                </c:pt>
                <c:pt idx="32">
                  <c:v>2442</c:v>
                </c:pt>
                <c:pt idx="33">
                  <c:v>2642</c:v>
                </c:pt>
                <c:pt idx="34">
                  <c:v>0</c:v>
                </c:pt>
                <c:pt idx="35">
                  <c:v>0</c:v>
                </c:pt>
                <c:pt idx="36">
                  <c:v>1999</c:v>
                </c:pt>
                <c:pt idx="37">
                  <c:v>4245</c:v>
                </c:pt>
                <c:pt idx="38">
                  <c:v>1315</c:v>
                </c:pt>
                <c:pt idx="39">
                  <c:v>1014</c:v>
                </c:pt>
                <c:pt idx="40">
                  <c:v>0</c:v>
                </c:pt>
                <c:pt idx="41">
                  <c:v>0</c:v>
                </c:pt>
                <c:pt idx="42">
                  <c:v>68900</c:v>
                </c:pt>
                <c:pt idx="43">
                  <c:v>1473</c:v>
                </c:pt>
                <c:pt idx="44">
                  <c:v>145476</c:v>
                </c:pt>
                <c:pt idx="45">
                  <c:v>71250</c:v>
                </c:pt>
                <c:pt idx="46">
                  <c:v>411932</c:v>
                </c:pt>
                <c:pt idx="47">
                  <c:v>211072</c:v>
                </c:pt>
                <c:pt idx="48">
                  <c:v>496143</c:v>
                </c:pt>
                <c:pt idx="49">
                  <c:v>404037</c:v>
                </c:pt>
                <c:pt idx="50">
                  <c:v>349609</c:v>
                </c:pt>
                <c:pt idx="51">
                  <c:v>579079</c:v>
                </c:pt>
                <c:pt idx="52">
                  <c:v>362167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17-4EA5-AB40-49796CF17A18}"/>
            </c:ext>
          </c:extLst>
        </c:ser>
        <c:ser>
          <c:idx val="3"/>
          <c:order val="2"/>
          <c:tx>
            <c:v>2016/17</c:v>
          </c:tx>
          <c:spPr>
            <a:ln w="38100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Data!$G$171:$G$223</c:f>
              <c:numCache>
                <c:formatCode>#,##0</c:formatCode>
                <c:ptCount val="53"/>
                <c:pt idx="0">
                  <c:v>222461</c:v>
                </c:pt>
                <c:pt idx="1">
                  <c:v>715558</c:v>
                </c:pt>
                <c:pt idx="2">
                  <c:v>398552</c:v>
                </c:pt>
                <c:pt idx="3">
                  <c:v>316540</c:v>
                </c:pt>
                <c:pt idx="4">
                  <c:v>779599</c:v>
                </c:pt>
                <c:pt idx="5">
                  <c:v>1226692</c:v>
                </c:pt>
                <c:pt idx="6">
                  <c:v>2100484</c:v>
                </c:pt>
                <c:pt idx="7">
                  <c:v>2276421</c:v>
                </c:pt>
                <c:pt idx="8">
                  <c:v>2087682</c:v>
                </c:pt>
                <c:pt idx="9">
                  <c:v>2063369</c:v>
                </c:pt>
                <c:pt idx="10">
                  <c:v>2363480</c:v>
                </c:pt>
                <c:pt idx="11">
                  <c:v>2062557</c:v>
                </c:pt>
                <c:pt idx="12">
                  <c:v>1805978</c:v>
                </c:pt>
                <c:pt idx="13">
                  <c:v>1431762</c:v>
                </c:pt>
                <c:pt idx="14">
                  <c:v>1292175</c:v>
                </c:pt>
                <c:pt idx="15">
                  <c:v>1253732</c:v>
                </c:pt>
                <c:pt idx="16">
                  <c:v>1364032</c:v>
                </c:pt>
                <c:pt idx="17">
                  <c:v>1194858</c:v>
                </c:pt>
                <c:pt idx="18">
                  <c:v>629820</c:v>
                </c:pt>
                <c:pt idx="19">
                  <c:v>993681</c:v>
                </c:pt>
                <c:pt idx="20">
                  <c:v>962870</c:v>
                </c:pt>
                <c:pt idx="21">
                  <c:v>897612</c:v>
                </c:pt>
                <c:pt idx="22">
                  <c:v>1009574</c:v>
                </c:pt>
                <c:pt idx="23">
                  <c:v>816235</c:v>
                </c:pt>
                <c:pt idx="24">
                  <c:v>339410</c:v>
                </c:pt>
                <c:pt idx="25">
                  <c:v>610287</c:v>
                </c:pt>
                <c:pt idx="26">
                  <c:v>533336</c:v>
                </c:pt>
                <c:pt idx="27">
                  <c:v>272420</c:v>
                </c:pt>
                <c:pt idx="28">
                  <c:v>74184</c:v>
                </c:pt>
                <c:pt idx="29">
                  <c:v>479748</c:v>
                </c:pt>
                <c:pt idx="30">
                  <c:v>241286</c:v>
                </c:pt>
                <c:pt idx="31">
                  <c:v>358847</c:v>
                </c:pt>
                <c:pt idx="32">
                  <c:v>129896</c:v>
                </c:pt>
                <c:pt idx="33">
                  <c:v>269618</c:v>
                </c:pt>
                <c:pt idx="34">
                  <c:v>137539</c:v>
                </c:pt>
                <c:pt idx="35">
                  <c:v>5889</c:v>
                </c:pt>
                <c:pt idx="36">
                  <c:v>71398</c:v>
                </c:pt>
                <c:pt idx="37">
                  <c:v>141998</c:v>
                </c:pt>
                <c:pt idx="38">
                  <c:v>72412</c:v>
                </c:pt>
                <c:pt idx="39">
                  <c:v>78580</c:v>
                </c:pt>
                <c:pt idx="40">
                  <c:v>145013</c:v>
                </c:pt>
                <c:pt idx="41">
                  <c:v>66910</c:v>
                </c:pt>
                <c:pt idx="42">
                  <c:v>68816</c:v>
                </c:pt>
                <c:pt idx="43">
                  <c:v>67549</c:v>
                </c:pt>
                <c:pt idx="44">
                  <c:v>3253</c:v>
                </c:pt>
                <c:pt idx="45">
                  <c:v>137845</c:v>
                </c:pt>
                <c:pt idx="46">
                  <c:v>141612</c:v>
                </c:pt>
                <c:pt idx="47">
                  <c:v>73314</c:v>
                </c:pt>
                <c:pt idx="48">
                  <c:v>186973</c:v>
                </c:pt>
                <c:pt idx="49">
                  <c:v>281891</c:v>
                </c:pt>
                <c:pt idx="50">
                  <c:v>285597</c:v>
                </c:pt>
                <c:pt idx="51">
                  <c:v>203866</c:v>
                </c:pt>
                <c:pt idx="52">
                  <c:v>403101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17-4EA5-AB40-49796CF17A18}"/>
            </c:ext>
          </c:extLst>
        </c:ser>
        <c:ser>
          <c:idx val="4"/>
          <c:order val="3"/>
          <c:tx>
            <c:v>2017/18</c:v>
          </c:tx>
          <c:spPr>
            <a:ln w="381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Data!$G$224:$G$276</c:f>
              <c:numCache>
                <c:formatCode>#,##0</c:formatCode>
                <c:ptCount val="53"/>
                <c:pt idx="0">
                  <c:v>680386</c:v>
                </c:pt>
                <c:pt idx="1">
                  <c:v>686332</c:v>
                </c:pt>
                <c:pt idx="2">
                  <c:v>672603</c:v>
                </c:pt>
                <c:pt idx="3">
                  <c:v>547868</c:v>
                </c:pt>
                <c:pt idx="4">
                  <c:v>700713</c:v>
                </c:pt>
                <c:pt idx="5">
                  <c:v>1370977</c:v>
                </c:pt>
                <c:pt idx="6">
                  <c:v>1739232</c:v>
                </c:pt>
                <c:pt idx="7">
                  <c:v>2108300</c:v>
                </c:pt>
                <c:pt idx="8">
                  <c:v>1790849</c:v>
                </c:pt>
                <c:pt idx="9">
                  <c:v>1480481</c:v>
                </c:pt>
                <c:pt idx="10">
                  <c:v>1490644</c:v>
                </c:pt>
                <c:pt idx="11">
                  <c:v>1716470</c:v>
                </c:pt>
                <c:pt idx="12">
                  <c:v>1271359</c:v>
                </c:pt>
                <c:pt idx="13">
                  <c:v>768427</c:v>
                </c:pt>
                <c:pt idx="14">
                  <c:v>956277</c:v>
                </c:pt>
                <c:pt idx="15">
                  <c:v>929872</c:v>
                </c:pt>
                <c:pt idx="16">
                  <c:v>679677</c:v>
                </c:pt>
                <c:pt idx="17">
                  <c:v>811761</c:v>
                </c:pt>
                <c:pt idx="18">
                  <c:v>667572</c:v>
                </c:pt>
                <c:pt idx="19">
                  <c:v>517560</c:v>
                </c:pt>
                <c:pt idx="20">
                  <c:v>694079</c:v>
                </c:pt>
                <c:pt idx="21">
                  <c:v>808682</c:v>
                </c:pt>
                <c:pt idx="22">
                  <c:v>717585</c:v>
                </c:pt>
                <c:pt idx="23">
                  <c:v>546520</c:v>
                </c:pt>
                <c:pt idx="24">
                  <c:v>539160</c:v>
                </c:pt>
                <c:pt idx="25">
                  <c:v>256731</c:v>
                </c:pt>
                <c:pt idx="26">
                  <c:v>444510</c:v>
                </c:pt>
                <c:pt idx="27">
                  <c:v>130913</c:v>
                </c:pt>
                <c:pt idx="28">
                  <c:v>139556</c:v>
                </c:pt>
                <c:pt idx="29">
                  <c:v>205432</c:v>
                </c:pt>
                <c:pt idx="30">
                  <c:v>76922</c:v>
                </c:pt>
                <c:pt idx="31">
                  <c:v>9623</c:v>
                </c:pt>
                <c:pt idx="32">
                  <c:v>127780</c:v>
                </c:pt>
                <c:pt idx="33">
                  <c:v>193081</c:v>
                </c:pt>
                <c:pt idx="34">
                  <c:v>75417</c:v>
                </c:pt>
                <c:pt idx="35">
                  <c:v>129504</c:v>
                </c:pt>
                <c:pt idx="36">
                  <c:v>133151</c:v>
                </c:pt>
                <c:pt idx="37">
                  <c:v>207859</c:v>
                </c:pt>
                <c:pt idx="38">
                  <c:v>132000</c:v>
                </c:pt>
                <c:pt idx="39">
                  <c:v>68393</c:v>
                </c:pt>
                <c:pt idx="40">
                  <c:v>56700</c:v>
                </c:pt>
                <c:pt idx="41">
                  <c:v>71657</c:v>
                </c:pt>
                <c:pt idx="42">
                  <c:v>1418</c:v>
                </c:pt>
                <c:pt idx="43">
                  <c:v>71300</c:v>
                </c:pt>
                <c:pt idx="44">
                  <c:v>59648</c:v>
                </c:pt>
                <c:pt idx="45">
                  <c:v>106</c:v>
                </c:pt>
                <c:pt idx="46">
                  <c:v>186</c:v>
                </c:pt>
                <c:pt idx="47">
                  <c:v>67245</c:v>
                </c:pt>
                <c:pt idx="48">
                  <c:v>63292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66000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817-4EA5-AB40-49796CF17A18}"/>
            </c:ext>
          </c:extLst>
        </c:ser>
        <c:ser>
          <c:idx val="5"/>
          <c:order val="4"/>
          <c:tx>
            <c:v>2018/19</c:v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Data!$G$277:$G$330</c:f>
              <c:numCache>
                <c:formatCode>#,##0</c:formatCode>
                <c:ptCount val="54"/>
                <c:pt idx="0">
                  <c:v>66955</c:v>
                </c:pt>
                <c:pt idx="1">
                  <c:v>0</c:v>
                </c:pt>
                <c:pt idx="2">
                  <c:v>1142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134730</c:v>
                </c:pt>
                <c:pt idx="7">
                  <c:v>0</c:v>
                </c:pt>
                <c:pt idx="8">
                  <c:v>69245</c:v>
                </c:pt>
                <c:pt idx="9">
                  <c:v>68073</c:v>
                </c:pt>
                <c:pt idx="10" formatCode="General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1468</c:v>
                </c:pt>
                <c:pt idx="15">
                  <c:v>68531</c:v>
                </c:pt>
                <c:pt idx="16">
                  <c:v>0</c:v>
                </c:pt>
                <c:pt idx="17">
                  <c:v>0</c:v>
                </c:pt>
                <c:pt idx="18">
                  <c:v>132999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1429459</c:v>
                </c:pt>
                <c:pt idx="25">
                  <c:v>1383748</c:v>
                </c:pt>
                <c:pt idx="26">
                  <c:v>403271</c:v>
                </c:pt>
                <c:pt idx="27">
                  <c:v>386584</c:v>
                </c:pt>
                <c:pt idx="28">
                  <c:v>268615</c:v>
                </c:pt>
                <c:pt idx="29" formatCode="_(* #,##0_);_(* \(#,##0\);_(* &quot;-&quot;??_);_(@_)">
                  <c:v>335245</c:v>
                </c:pt>
                <c:pt idx="30" formatCode="_(* #,##0_);_(* \(#,##0\);_(* &quot;-&quot;??_);_(@_)">
                  <c:v>265082</c:v>
                </c:pt>
                <c:pt idx="31">
                  <c:v>384892</c:v>
                </c:pt>
                <c:pt idx="32">
                  <c:v>130160</c:v>
                </c:pt>
                <c:pt idx="33">
                  <c:v>67113</c:v>
                </c:pt>
                <c:pt idx="34">
                  <c:v>136386</c:v>
                </c:pt>
                <c:pt idx="35" formatCode="_(* #,##0_);_(* \(#,##0\);_(* &quot;-&quot;??_);_(@_)">
                  <c:v>200146</c:v>
                </c:pt>
                <c:pt idx="36" formatCode="_(* #,##0_);_(* \(#,##0\);_(* &quot;-&quot;??_);_(@_)">
                  <c:v>205915</c:v>
                </c:pt>
                <c:pt idx="37" formatCode="_(* #,##0_);_(* \(#,##0\);_(* &quot;-&quot;??_);_(@_)">
                  <c:v>272145</c:v>
                </c:pt>
                <c:pt idx="38" formatCode="_(* #,##0_);_(* \(#,##0\);_(* &quot;-&quot;??_);_(@_)">
                  <c:v>203690</c:v>
                </c:pt>
                <c:pt idx="39" formatCode="_(* #,##0_);_(* \(#,##0\);_(* &quot;-&quot;??_);_(@_)">
                  <c:v>337344</c:v>
                </c:pt>
                <c:pt idx="40" formatCode="_(* #,##0_);_(* \(#,##0\);_(* &quot;-&quot;??_);_(@_)">
                  <c:v>403710</c:v>
                </c:pt>
                <c:pt idx="41">
                  <c:v>339756</c:v>
                </c:pt>
                <c:pt idx="42">
                  <c:v>529643</c:v>
                </c:pt>
                <c:pt idx="43">
                  <c:v>396691</c:v>
                </c:pt>
                <c:pt idx="44">
                  <c:v>181580</c:v>
                </c:pt>
                <c:pt idx="45">
                  <c:v>457989</c:v>
                </c:pt>
                <c:pt idx="46">
                  <c:v>381622</c:v>
                </c:pt>
                <c:pt idx="47" formatCode="_(* #,##0_);_(* \(#,##0\);_(* &quot;-&quot;??_);_(@_)">
                  <c:v>531811</c:v>
                </c:pt>
                <c:pt idx="48" formatCode="_(* #,##0_);_(* \(#,##0\);_(* &quot;-&quot;??_);_(@_)">
                  <c:v>516181</c:v>
                </c:pt>
                <c:pt idx="49" formatCode="_(* #,##0_);_(* \(#,##0\);_(* &quot;-&quot;??_);_(@_)">
                  <c:v>599342</c:v>
                </c:pt>
                <c:pt idx="50" formatCode="_(* #,##0_);_(* \(#,##0\);_(* &quot;-&quot;??_);_(@_)">
                  <c:v>481589</c:v>
                </c:pt>
                <c:pt idx="51" formatCode="_(* #,##0_);_(* \(#,##0\);_(* &quot;-&quot;??_);_(@_)">
                  <c:v>544672</c:v>
                </c:pt>
                <c:pt idx="52">
                  <c:v>780424</c:v>
                </c:pt>
                <c:pt idx="53">
                  <c:v>341071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817-4EA5-AB40-49796CF17A18}"/>
            </c:ext>
          </c:extLst>
        </c:ser>
        <c:ser>
          <c:idx val="0"/>
          <c:order val="5"/>
          <c:tx>
            <c:v>2019/20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Data!$G$331:$G$370</c:f>
              <c:numCache>
                <c:formatCode>#,##0</c:formatCode>
                <c:ptCount val="40"/>
                <c:pt idx="0">
                  <c:v>205963</c:v>
                </c:pt>
                <c:pt idx="1">
                  <c:v>204221</c:v>
                </c:pt>
                <c:pt idx="2">
                  <c:v>207391</c:v>
                </c:pt>
                <c:pt idx="3">
                  <c:v>138782</c:v>
                </c:pt>
                <c:pt idx="4">
                  <c:v>139669</c:v>
                </c:pt>
                <c:pt idx="5">
                  <c:v>136022</c:v>
                </c:pt>
                <c:pt idx="6" formatCode="_(* #,##0_);_(* \(#,##0\);_(* &quot;-&quot;??_);_(@_)">
                  <c:v>70330</c:v>
                </c:pt>
                <c:pt idx="7">
                  <c:v>535978</c:v>
                </c:pt>
                <c:pt idx="8">
                  <c:v>821268</c:v>
                </c:pt>
                <c:pt idx="9">
                  <c:v>693527</c:v>
                </c:pt>
                <c:pt idx="10">
                  <c:v>873573</c:v>
                </c:pt>
                <c:pt idx="11">
                  <c:v>1531163</c:v>
                </c:pt>
                <c:pt idx="12">
                  <c:v>1022757</c:v>
                </c:pt>
                <c:pt idx="13">
                  <c:v>897549</c:v>
                </c:pt>
                <c:pt idx="14">
                  <c:v>826576</c:v>
                </c:pt>
                <c:pt idx="15">
                  <c:v>348468</c:v>
                </c:pt>
                <c:pt idx="16">
                  <c:v>418925</c:v>
                </c:pt>
                <c:pt idx="17">
                  <c:v>353794</c:v>
                </c:pt>
                <c:pt idx="18">
                  <c:v>412609</c:v>
                </c:pt>
                <c:pt idx="19">
                  <c:v>447677</c:v>
                </c:pt>
                <c:pt idx="20">
                  <c:v>556871</c:v>
                </c:pt>
                <c:pt idx="21">
                  <c:v>552523</c:v>
                </c:pt>
                <c:pt idx="22">
                  <c:v>69009</c:v>
                </c:pt>
                <c:pt idx="23">
                  <c:v>269484</c:v>
                </c:pt>
                <c:pt idx="24">
                  <c:v>68684</c:v>
                </c:pt>
                <c:pt idx="25">
                  <c:v>132012</c:v>
                </c:pt>
                <c:pt idx="26">
                  <c:v>139719</c:v>
                </c:pt>
                <c:pt idx="27">
                  <c:v>0</c:v>
                </c:pt>
                <c:pt idx="28">
                  <c:v>64329</c:v>
                </c:pt>
                <c:pt idx="29">
                  <c:v>0</c:v>
                </c:pt>
                <c:pt idx="30">
                  <c:v>5937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817-4EA5-AB40-49796CF17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665376"/>
        <c:axId val="811651888"/>
      </c:lineChart>
      <c:catAx>
        <c:axId val="8116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51888"/>
        <c:crosses val="autoZero"/>
        <c:auto val="1"/>
        <c:lblAlgn val="ctr"/>
        <c:lblOffset val="100"/>
        <c:noMultiLvlLbl val="0"/>
      </c:catAx>
      <c:valAx>
        <c:axId val="811651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Metric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88584486943288"/>
          <c:y val="5.2272846046650161E-2"/>
          <c:w val="0.78226653376808519"/>
          <c:h val="0.72124553326501706"/>
        </c:manualLayout>
      </c:layout>
      <c:lineChart>
        <c:grouping val="standard"/>
        <c:varyColors val="0"/>
        <c:ser>
          <c:idx val="1"/>
          <c:order val="0"/>
          <c:tx>
            <c:v>2014/15</c:v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Data!$L$65:$L$117</c:f>
              <c:numCache>
                <c:formatCode>#,##0</c:formatCode>
                <c:ptCount val="53"/>
                <c:pt idx="0">
                  <c:v>13335404</c:v>
                </c:pt>
                <c:pt idx="1">
                  <c:v>13881731</c:v>
                </c:pt>
                <c:pt idx="2">
                  <c:v>16266605</c:v>
                </c:pt>
                <c:pt idx="3">
                  <c:v>16997379</c:v>
                </c:pt>
                <c:pt idx="4">
                  <c:v>17192767</c:v>
                </c:pt>
                <c:pt idx="5">
                  <c:v>17902193</c:v>
                </c:pt>
                <c:pt idx="6">
                  <c:v>19603551</c:v>
                </c:pt>
                <c:pt idx="7">
                  <c:v>20589919</c:v>
                </c:pt>
                <c:pt idx="8">
                  <c:v>22194072</c:v>
                </c:pt>
                <c:pt idx="9">
                  <c:v>22927120</c:v>
                </c:pt>
                <c:pt idx="10">
                  <c:v>23399517</c:v>
                </c:pt>
                <c:pt idx="11">
                  <c:v>24205705</c:v>
                </c:pt>
                <c:pt idx="12">
                  <c:v>24973481</c:v>
                </c:pt>
                <c:pt idx="13">
                  <c:v>25190640</c:v>
                </c:pt>
                <c:pt idx="14">
                  <c:v>25593065</c:v>
                </c:pt>
                <c:pt idx="15">
                  <c:v>26154072</c:v>
                </c:pt>
                <c:pt idx="16">
                  <c:v>26498237</c:v>
                </c:pt>
                <c:pt idx="17">
                  <c:v>27048291</c:v>
                </c:pt>
                <c:pt idx="18">
                  <c:v>27841823</c:v>
                </c:pt>
                <c:pt idx="19">
                  <c:v>27764801</c:v>
                </c:pt>
                <c:pt idx="20">
                  <c:v>28242900</c:v>
                </c:pt>
                <c:pt idx="21">
                  <c:v>28467933</c:v>
                </c:pt>
                <c:pt idx="22">
                  <c:v>29071247</c:v>
                </c:pt>
                <c:pt idx="23">
                  <c:v>29276379</c:v>
                </c:pt>
                <c:pt idx="24">
                  <c:v>29549263</c:v>
                </c:pt>
                <c:pt idx="25">
                  <c:v>29670581</c:v>
                </c:pt>
                <c:pt idx="26">
                  <c:v>29827408</c:v>
                </c:pt>
                <c:pt idx="27">
                  <c:v>29790138</c:v>
                </c:pt>
                <c:pt idx="28">
                  <c:v>29918811</c:v>
                </c:pt>
                <c:pt idx="29">
                  <c:v>29878329</c:v>
                </c:pt>
                <c:pt idx="30">
                  <c:v>29648911</c:v>
                </c:pt>
                <c:pt idx="31">
                  <c:v>29664602</c:v>
                </c:pt>
                <c:pt idx="32">
                  <c:v>29696885</c:v>
                </c:pt>
                <c:pt idx="33">
                  <c:v>29896141</c:v>
                </c:pt>
                <c:pt idx="34">
                  <c:v>29901411</c:v>
                </c:pt>
                <c:pt idx="35">
                  <c:v>29896411</c:v>
                </c:pt>
                <c:pt idx="36">
                  <c:v>29896427</c:v>
                </c:pt>
                <c:pt idx="37">
                  <c:v>30094427</c:v>
                </c:pt>
                <c:pt idx="38">
                  <c:v>30094219</c:v>
                </c:pt>
                <c:pt idx="39">
                  <c:v>30094219</c:v>
                </c:pt>
                <c:pt idx="40">
                  <c:v>30109074</c:v>
                </c:pt>
                <c:pt idx="41">
                  <c:v>30048574</c:v>
                </c:pt>
                <c:pt idx="42">
                  <c:v>29983074</c:v>
                </c:pt>
                <c:pt idx="43">
                  <c:v>29982574</c:v>
                </c:pt>
                <c:pt idx="44">
                  <c:v>29984345</c:v>
                </c:pt>
                <c:pt idx="45">
                  <c:v>29984366</c:v>
                </c:pt>
                <c:pt idx="46">
                  <c:v>30284366</c:v>
                </c:pt>
                <c:pt idx="47">
                  <c:v>29784366</c:v>
                </c:pt>
                <c:pt idx="48">
                  <c:v>29784361</c:v>
                </c:pt>
                <c:pt idx="49">
                  <c:v>29718361</c:v>
                </c:pt>
                <c:pt idx="50">
                  <c:v>29598382</c:v>
                </c:pt>
                <c:pt idx="51">
                  <c:v>29598854</c:v>
                </c:pt>
                <c:pt idx="52">
                  <c:v>29648462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FC-48EE-A35E-F7CAAACEB9E6}"/>
            </c:ext>
          </c:extLst>
        </c:ser>
        <c:ser>
          <c:idx val="2"/>
          <c:order val="1"/>
          <c:tx>
            <c:v>2015/16</c:v>
          </c:tx>
          <c:spPr>
            <a:ln w="38100" cap="rnd">
              <a:solidFill>
                <a:srgbClr val="F79646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Data!$L$118:$L$170</c:f>
              <c:numCache>
                <c:formatCode>#,##0</c:formatCode>
                <c:ptCount val="53"/>
                <c:pt idx="0">
                  <c:v>6069054</c:v>
                </c:pt>
                <c:pt idx="1">
                  <c:v>6527554</c:v>
                </c:pt>
                <c:pt idx="2">
                  <c:v>7290240</c:v>
                </c:pt>
                <c:pt idx="3">
                  <c:v>8468641</c:v>
                </c:pt>
                <c:pt idx="4">
                  <c:v>9152128</c:v>
                </c:pt>
                <c:pt idx="5">
                  <c:v>10235028</c:v>
                </c:pt>
                <c:pt idx="6">
                  <c:v>12449002</c:v>
                </c:pt>
                <c:pt idx="7">
                  <c:v>13859718</c:v>
                </c:pt>
                <c:pt idx="8">
                  <c:v>14878573</c:v>
                </c:pt>
                <c:pt idx="9">
                  <c:v>16044773</c:v>
                </c:pt>
                <c:pt idx="10">
                  <c:v>17689127</c:v>
                </c:pt>
                <c:pt idx="11">
                  <c:v>18440788</c:v>
                </c:pt>
                <c:pt idx="12">
                  <c:v>18897812</c:v>
                </c:pt>
                <c:pt idx="13">
                  <c:v>20238417</c:v>
                </c:pt>
                <c:pt idx="14">
                  <c:v>20677057</c:v>
                </c:pt>
                <c:pt idx="15">
                  <c:v>22188068</c:v>
                </c:pt>
                <c:pt idx="16">
                  <c:v>22468982</c:v>
                </c:pt>
                <c:pt idx="17">
                  <c:v>23398404</c:v>
                </c:pt>
                <c:pt idx="18">
                  <c:v>24173661</c:v>
                </c:pt>
                <c:pt idx="19">
                  <c:v>24891525</c:v>
                </c:pt>
                <c:pt idx="20">
                  <c:v>25188365</c:v>
                </c:pt>
                <c:pt idx="21">
                  <c:v>25133145</c:v>
                </c:pt>
                <c:pt idx="22">
                  <c:v>25819754</c:v>
                </c:pt>
                <c:pt idx="23">
                  <c:v>26165734</c:v>
                </c:pt>
                <c:pt idx="24">
                  <c:v>26435745</c:v>
                </c:pt>
                <c:pt idx="25">
                  <c:v>26717113</c:v>
                </c:pt>
                <c:pt idx="26">
                  <c:v>26793105</c:v>
                </c:pt>
                <c:pt idx="27">
                  <c:v>26933513</c:v>
                </c:pt>
                <c:pt idx="28">
                  <c:v>26952807</c:v>
                </c:pt>
                <c:pt idx="29">
                  <c:v>26842851</c:v>
                </c:pt>
                <c:pt idx="30">
                  <c:v>26846849</c:v>
                </c:pt>
                <c:pt idx="31">
                  <c:v>26846771</c:v>
                </c:pt>
                <c:pt idx="32">
                  <c:v>27027621</c:v>
                </c:pt>
                <c:pt idx="33">
                  <c:v>27032605</c:v>
                </c:pt>
                <c:pt idx="34">
                  <c:v>27092602</c:v>
                </c:pt>
                <c:pt idx="35">
                  <c:v>27155045</c:v>
                </c:pt>
                <c:pt idx="36">
                  <c:v>27185045</c:v>
                </c:pt>
                <c:pt idx="37">
                  <c:v>27323044</c:v>
                </c:pt>
                <c:pt idx="38">
                  <c:v>27446544</c:v>
                </c:pt>
                <c:pt idx="39">
                  <c:v>27392544</c:v>
                </c:pt>
                <c:pt idx="40">
                  <c:v>27579038</c:v>
                </c:pt>
                <c:pt idx="41">
                  <c:v>27569388</c:v>
                </c:pt>
                <c:pt idx="42">
                  <c:v>27548537</c:v>
                </c:pt>
                <c:pt idx="43">
                  <c:v>27548936</c:v>
                </c:pt>
                <c:pt idx="44">
                  <c:v>27828524</c:v>
                </c:pt>
                <c:pt idx="45">
                  <c:v>28023057</c:v>
                </c:pt>
                <c:pt idx="46">
                  <c:v>28249336</c:v>
                </c:pt>
                <c:pt idx="47">
                  <c:v>28584841</c:v>
                </c:pt>
                <c:pt idx="48">
                  <c:v>29085630</c:v>
                </c:pt>
                <c:pt idx="49">
                  <c:v>29423027</c:v>
                </c:pt>
                <c:pt idx="50">
                  <c:v>29547171</c:v>
                </c:pt>
                <c:pt idx="51">
                  <c:v>29877060</c:v>
                </c:pt>
                <c:pt idx="52">
                  <c:v>30066829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FC-48EE-A35E-F7CAAACEB9E6}"/>
            </c:ext>
          </c:extLst>
        </c:ser>
        <c:ser>
          <c:idx val="3"/>
          <c:order val="2"/>
          <c:tx>
            <c:v>2016/17</c:v>
          </c:tx>
          <c:spPr>
            <a:ln w="38100" cap="rnd">
              <a:solidFill>
                <a:srgbClr val="006633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Data!$L$171:$L$223</c:f>
              <c:numCache>
                <c:formatCode>#,##0</c:formatCode>
                <c:ptCount val="53"/>
                <c:pt idx="0">
                  <c:v>9254319</c:v>
                </c:pt>
                <c:pt idx="1">
                  <c:v>9896017</c:v>
                </c:pt>
                <c:pt idx="2">
                  <c:v>10305873</c:v>
                </c:pt>
                <c:pt idx="3">
                  <c:v>11139496</c:v>
                </c:pt>
                <c:pt idx="4">
                  <c:v>12626497</c:v>
                </c:pt>
                <c:pt idx="5">
                  <c:v>13422279</c:v>
                </c:pt>
                <c:pt idx="6">
                  <c:v>15540584</c:v>
                </c:pt>
                <c:pt idx="7">
                  <c:v>17366245</c:v>
                </c:pt>
                <c:pt idx="8">
                  <c:v>19435458</c:v>
                </c:pt>
                <c:pt idx="9">
                  <c:v>20805151</c:v>
                </c:pt>
                <c:pt idx="10">
                  <c:v>22492648</c:v>
                </c:pt>
                <c:pt idx="11">
                  <c:v>24672219</c:v>
                </c:pt>
                <c:pt idx="12">
                  <c:v>25681264</c:v>
                </c:pt>
                <c:pt idx="13">
                  <c:v>27248208</c:v>
                </c:pt>
                <c:pt idx="14">
                  <c:v>28571803</c:v>
                </c:pt>
                <c:pt idx="15">
                  <c:v>29821348</c:v>
                </c:pt>
                <c:pt idx="16">
                  <c:v>30868978</c:v>
                </c:pt>
                <c:pt idx="17">
                  <c:v>31510439</c:v>
                </c:pt>
                <c:pt idx="18">
                  <c:v>31710759</c:v>
                </c:pt>
                <c:pt idx="19">
                  <c:v>32322863</c:v>
                </c:pt>
                <c:pt idx="20">
                  <c:v>32674334</c:v>
                </c:pt>
                <c:pt idx="21">
                  <c:v>33254204</c:v>
                </c:pt>
                <c:pt idx="22">
                  <c:v>33514066</c:v>
                </c:pt>
                <c:pt idx="23">
                  <c:v>33776381</c:v>
                </c:pt>
                <c:pt idx="24">
                  <c:v>34051269</c:v>
                </c:pt>
                <c:pt idx="25">
                  <c:v>34258370</c:v>
                </c:pt>
                <c:pt idx="26">
                  <c:v>34342705</c:v>
                </c:pt>
                <c:pt idx="27">
                  <c:v>34564083</c:v>
                </c:pt>
                <c:pt idx="28">
                  <c:v>34758259</c:v>
                </c:pt>
                <c:pt idx="29">
                  <c:v>34847422</c:v>
                </c:pt>
                <c:pt idx="30">
                  <c:v>35153941</c:v>
                </c:pt>
                <c:pt idx="31">
                  <c:v>35376248</c:v>
                </c:pt>
                <c:pt idx="32">
                  <c:v>35451335</c:v>
                </c:pt>
                <c:pt idx="33">
                  <c:v>35723266</c:v>
                </c:pt>
                <c:pt idx="34">
                  <c:v>35792865</c:v>
                </c:pt>
                <c:pt idx="35">
                  <c:v>35804757</c:v>
                </c:pt>
                <c:pt idx="36">
                  <c:v>35928709</c:v>
                </c:pt>
                <c:pt idx="37">
                  <c:v>36058683</c:v>
                </c:pt>
                <c:pt idx="38">
                  <c:v>36068498</c:v>
                </c:pt>
                <c:pt idx="39">
                  <c:v>35895857</c:v>
                </c:pt>
                <c:pt idx="40">
                  <c:v>35957314</c:v>
                </c:pt>
                <c:pt idx="41">
                  <c:v>35956065</c:v>
                </c:pt>
                <c:pt idx="42">
                  <c:v>35957054</c:v>
                </c:pt>
                <c:pt idx="43">
                  <c:v>36023287</c:v>
                </c:pt>
                <c:pt idx="44">
                  <c:v>36090358</c:v>
                </c:pt>
                <c:pt idx="45">
                  <c:v>36162150</c:v>
                </c:pt>
                <c:pt idx="46">
                  <c:v>36300672</c:v>
                </c:pt>
                <c:pt idx="47">
                  <c:v>36241171</c:v>
                </c:pt>
                <c:pt idx="48">
                  <c:v>36321415</c:v>
                </c:pt>
                <c:pt idx="49">
                  <c:v>36663512</c:v>
                </c:pt>
                <c:pt idx="50">
                  <c:v>36305491</c:v>
                </c:pt>
                <c:pt idx="51">
                  <c:v>36515398</c:v>
                </c:pt>
                <c:pt idx="52">
                  <c:v>36660767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FC-48EE-A35E-F7CAAACEB9E6}"/>
            </c:ext>
          </c:extLst>
        </c:ser>
        <c:ser>
          <c:idx val="4"/>
          <c:order val="3"/>
          <c:tx>
            <c:v>2017/18</c:v>
          </c:tx>
          <c:spPr>
            <a:ln w="38100" cap="rnd">
              <a:solidFill>
                <a:srgbClr val="800080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Data!$L$224:$L$276</c:f>
              <c:numCache>
                <c:formatCode>#,##0</c:formatCode>
                <c:ptCount val="53"/>
                <c:pt idx="0">
                  <c:v>7251517</c:v>
                </c:pt>
                <c:pt idx="1">
                  <c:v>8654722</c:v>
                </c:pt>
                <c:pt idx="2">
                  <c:v>10057542</c:v>
                </c:pt>
                <c:pt idx="3">
                  <c:v>10666478</c:v>
                </c:pt>
                <c:pt idx="4">
                  <c:v>11686852</c:v>
                </c:pt>
                <c:pt idx="5">
                  <c:v>12861675</c:v>
                </c:pt>
                <c:pt idx="6">
                  <c:v>14437866</c:v>
                </c:pt>
                <c:pt idx="7">
                  <c:v>15969276</c:v>
                </c:pt>
                <c:pt idx="8">
                  <c:v>17126192</c:v>
                </c:pt>
                <c:pt idx="9">
                  <c:v>18239424</c:v>
                </c:pt>
                <c:pt idx="10">
                  <c:v>18646549</c:v>
                </c:pt>
                <c:pt idx="11">
                  <c:v>19364260</c:v>
                </c:pt>
                <c:pt idx="12">
                  <c:v>20656878</c:v>
                </c:pt>
                <c:pt idx="13">
                  <c:v>21529188</c:v>
                </c:pt>
                <c:pt idx="14">
                  <c:v>23106551</c:v>
                </c:pt>
                <c:pt idx="15">
                  <c:v>24035206</c:v>
                </c:pt>
                <c:pt idx="16">
                  <c:v>24513685</c:v>
                </c:pt>
                <c:pt idx="17">
                  <c:v>25065298</c:v>
                </c:pt>
                <c:pt idx="18">
                  <c:v>25641875</c:v>
                </c:pt>
                <c:pt idx="19">
                  <c:v>25784385</c:v>
                </c:pt>
                <c:pt idx="20">
                  <c:v>26241136</c:v>
                </c:pt>
                <c:pt idx="21">
                  <c:v>26405535</c:v>
                </c:pt>
                <c:pt idx="22">
                  <c:v>26562483</c:v>
                </c:pt>
                <c:pt idx="23">
                  <c:v>26200749</c:v>
                </c:pt>
                <c:pt idx="24">
                  <c:v>26416351</c:v>
                </c:pt>
                <c:pt idx="25">
                  <c:v>27692224</c:v>
                </c:pt>
                <c:pt idx="26">
                  <c:v>28201491</c:v>
                </c:pt>
                <c:pt idx="27">
                  <c:v>28526262</c:v>
                </c:pt>
                <c:pt idx="28">
                  <c:v>28537314</c:v>
                </c:pt>
                <c:pt idx="29">
                  <c:v>28674737</c:v>
                </c:pt>
                <c:pt idx="30">
                  <c:v>28929387</c:v>
                </c:pt>
                <c:pt idx="31">
                  <c:v>28876495</c:v>
                </c:pt>
                <c:pt idx="32">
                  <c:v>28866697</c:v>
                </c:pt>
                <c:pt idx="33">
                  <c:v>28732979</c:v>
                </c:pt>
                <c:pt idx="34">
                  <c:v>28738463</c:v>
                </c:pt>
                <c:pt idx="35">
                  <c:v>28734916</c:v>
                </c:pt>
                <c:pt idx="36">
                  <c:v>28682370</c:v>
                </c:pt>
                <c:pt idx="37">
                  <c:v>28690785</c:v>
                </c:pt>
                <c:pt idx="38">
                  <c:v>28651685</c:v>
                </c:pt>
                <c:pt idx="39">
                  <c:v>28677494</c:v>
                </c:pt>
                <c:pt idx="40">
                  <c:v>28611494</c:v>
                </c:pt>
                <c:pt idx="41">
                  <c:v>28491520</c:v>
                </c:pt>
                <c:pt idx="42">
                  <c:v>28125520</c:v>
                </c:pt>
                <c:pt idx="43">
                  <c:v>28128820</c:v>
                </c:pt>
                <c:pt idx="44">
                  <c:v>28122819</c:v>
                </c:pt>
                <c:pt idx="45">
                  <c:v>28119819</c:v>
                </c:pt>
                <c:pt idx="46">
                  <c:v>27999819</c:v>
                </c:pt>
                <c:pt idx="47">
                  <c:v>27925401</c:v>
                </c:pt>
                <c:pt idx="48">
                  <c:v>27922401</c:v>
                </c:pt>
                <c:pt idx="49">
                  <c:v>27922401</c:v>
                </c:pt>
                <c:pt idx="50">
                  <c:v>27860901</c:v>
                </c:pt>
                <c:pt idx="51">
                  <c:v>27860901</c:v>
                </c:pt>
                <c:pt idx="52">
                  <c:v>27806797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3FC-48EE-A35E-F7CAAACEB9E6}"/>
            </c:ext>
          </c:extLst>
        </c:ser>
        <c:ser>
          <c:idx val="5"/>
          <c:order val="4"/>
          <c:tx>
            <c:v>2018/19</c:v>
          </c:tx>
          <c:spPr>
            <a:ln w="444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Data!$A$12:$A$64</c:f>
              <c:strCache>
                <c:ptCount val="49"/>
                <c:pt idx="0">
                  <c:v>Sep</c:v>
                </c:pt>
                <c:pt idx="4">
                  <c:v>Oct</c:v>
                </c:pt>
                <c:pt idx="9">
                  <c:v>Nov</c:v>
                </c:pt>
                <c:pt idx="13">
                  <c:v>Dec</c:v>
                </c:pt>
                <c:pt idx="17">
                  <c:v>Jan</c:v>
                </c:pt>
                <c:pt idx="22">
                  <c:v>Feb</c:v>
                </c:pt>
                <c:pt idx="26">
                  <c:v>Mar</c:v>
                </c:pt>
                <c:pt idx="30">
                  <c:v>Apr</c:v>
                </c:pt>
                <c:pt idx="34">
                  <c:v>May</c:v>
                </c:pt>
                <c:pt idx="39">
                  <c:v>Jun</c:v>
                </c:pt>
                <c:pt idx="43">
                  <c:v>Jul</c:v>
                </c:pt>
                <c:pt idx="48">
                  <c:v>Aug</c:v>
                </c:pt>
              </c:strCache>
            </c:strRef>
          </c:cat>
          <c:val>
            <c:numRef>
              <c:f>Data!$L$277:$L$330</c:f>
              <c:numCache>
                <c:formatCode>#,##0</c:formatCode>
                <c:ptCount val="54"/>
                <c:pt idx="0">
                  <c:v>1457942</c:v>
                </c:pt>
                <c:pt idx="1">
                  <c:v>1453942</c:v>
                </c:pt>
                <c:pt idx="2">
                  <c:v>1282742</c:v>
                </c:pt>
                <c:pt idx="3">
                  <c:v>1389942</c:v>
                </c:pt>
                <c:pt idx="4">
                  <c:v>1265841</c:v>
                </c:pt>
                <c:pt idx="5">
                  <c:v>1077942</c:v>
                </c:pt>
                <c:pt idx="6">
                  <c:v>1086672</c:v>
                </c:pt>
                <c:pt idx="7">
                  <c:v>1026672</c:v>
                </c:pt>
                <c:pt idx="8">
                  <c:v>963917</c:v>
                </c:pt>
                <c:pt idx="9">
                  <c:v>908990</c:v>
                </c:pt>
                <c:pt idx="10">
                  <c:v>713990</c:v>
                </c:pt>
                <c:pt idx="11">
                  <c:v>647990</c:v>
                </c:pt>
                <c:pt idx="12">
                  <c:v>584990</c:v>
                </c:pt>
                <c:pt idx="13">
                  <c:v>583490</c:v>
                </c:pt>
                <c:pt idx="14">
                  <c:v>523490</c:v>
                </c:pt>
                <c:pt idx="15">
                  <c:v>2016490</c:v>
                </c:pt>
                <c:pt idx="16">
                  <c:v>3482490</c:v>
                </c:pt>
                <c:pt idx="17">
                  <c:v>4290490</c:v>
                </c:pt>
                <c:pt idx="18">
                  <c:v>3483489</c:v>
                </c:pt>
                <c:pt idx="19">
                  <c:v>3483489</c:v>
                </c:pt>
                <c:pt idx="20">
                  <c:v>3483489</c:v>
                </c:pt>
                <c:pt idx="21">
                  <c:v>3483489</c:v>
                </c:pt>
                <c:pt idx="22">
                  <c:v>3483489</c:v>
                </c:pt>
                <c:pt idx="23">
                  <c:v>3483489</c:v>
                </c:pt>
                <c:pt idx="24">
                  <c:v>7405948</c:v>
                </c:pt>
                <c:pt idx="25">
                  <c:v>9221696</c:v>
                </c:pt>
                <c:pt idx="26">
                  <c:v>9367967</c:v>
                </c:pt>
                <c:pt idx="27">
                  <c:v>11075551</c:v>
                </c:pt>
                <c:pt idx="28">
                  <c:v>11218166</c:v>
                </c:pt>
                <c:pt idx="29" formatCode="_(* #,##0_);_(* \(#,##0\);_(* &quot;-&quot;??_);_(@_)">
                  <c:v>11222411</c:v>
                </c:pt>
                <c:pt idx="30" formatCode="_(* #,##0_);_(* \(#,##0\);_(* &quot;-&quot;??_);_(@_)">
                  <c:v>12922493</c:v>
                </c:pt>
                <c:pt idx="31">
                  <c:v>12921385</c:v>
                </c:pt>
                <c:pt idx="32">
                  <c:v>12921545</c:v>
                </c:pt>
                <c:pt idx="33">
                  <c:v>13133658</c:v>
                </c:pt>
                <c:pt idx="34">
                  <c:v>13270044</c:v>
                </c:pt>
                <c:pt idx="35" formatCode="_(* #,##0_);_(* \(#,##0\);_(* &quot;-&quot;??_);_(@_)">
                  <c:v>13271190</c:v>
                </c:pt>
                <c:pt idx="36" formatCode="_(* #,##0_);_(* \(#,##0\);_(* &quot;-&quot;??_);_(@_)">
                  <c:v>13276255</c:v>
                </c:pt>
                <c:pt idx="37" formatCode="_(* #,##0_);_(* \(#,##0\);_(* &quot;-&quot;??_);_(@_)">
                  <c:v>13347250</c:v>
                </c:pt>
                <c:pt idx="38" formatCode="_(* #,##0_);_(* \(#,##0\);_(* &quot;-&quot;??_);_(@_)">
                  <c:v>13482940</c:v>
                </c:pt>
                <c:pt idx="39" formatCode="_(* #,##0_);_(* \(#,##0\);_(* &quot;-&quot;??_);_(@_)">
                  <c:v>13555284</c:v>
                </c:pt>
                <c:pt idx="40" formatCode="_(* #,##0_);_(* \(#,##0\);_(* &quot;-&quot;??_);_(@_)">
                  <c:v>13629994</c:v>
                </c:pt>
                <c:pt idx="41">
                  <c:v>13636750</c:v>
                </c:pt>
                <c:pt idx="42">
                  <c:v>13716393</c:v>
                </c:pt>
                <c:pt idx="43">
                  <c:v>14323721</c:v>
                </c:pt>
                <c:pt idx="44">
                  <c:v>14451506</c:v>
                </c:pt>
                <c:pt idx="45">
                  <c:v>14441653</c:v>
                </c:pt>
                <c:pt idx="46">
                  <c:v>14293275</c:v>
                </c:pt>
                <c:pt idx="47" formatCode="_(* #,##0_);_(* \(#,##0\);_(* &quot;-&quot;??_);_(@_)">
                  <c:v>14360086</c:v>
                </c:pt>
                <c:pt idx="48" formatCode="_(* #,##0_);_(* \(#,##0\);_(* &quot;-&quot;??_);_(@_)">
                  <c:v>14486267</c:v>
                </c:pt>
                <c:pt idx="49" formatCode="_(* #,##0_);_(* \(#,##0\);_(* &quot;-&quot;??_);_(@_)">
                  <c:v>14063609</c:v>
                </c:pt>
                <c:pt idx="50" formatCode="_(* #,##0_);_(* \(#,##0\);_(* &quot;-&quot;??_);_(@_)">
                  <c:v>14073198</c:v>
                </c:pt>
                <c:pt idx="51" formatCode="_(* #,##0_);_(* \(#,##0\);_(* &quot;-&quot;??_);_(@_)">
                  <c:v>14149870</c:v>
                </c:pt>
                <c:pt idx="52">
                  <c:v>14178497</c:v>
                </c:pt>
                <c:pt idx="53">
                  <c:v>14182863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FC-48EE-A35E-F7CAAACEB9E6}"/>
            </c:ext>
          </c:extLst>
        </c:ser>
        <c:ser>
          <c:idx val="0"/>
          <c:order val="5"/>
          <c:tx>
            <c:v>2019/20</c:v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Data!$L$331:$L$370</c:f>
              <c:numCache>
                <c:formatCode>#,##0</c:formatCode>
                <c:ptCount val="40"/>
                <c:pt idx="0">
                  <c:v>1070258</c:v>
                </c:pt>
                <c:pt idx="1">
                  <c:v>1663479</c:v>
                </c:pt>
                <c:pt idx="2">
                  <c:v>2054870</c:v>
                </c:pt>
                <c:pt idx="3">
                  <c:v>3612652</c:v>
                </c:pt>
                <c:pt idx="4">
                  <c:v>4790321</c:v>
                </c:pt>
                <c:pt idx="5">
                  <c:v>5640843</c:v>
                </c:pt>
                <c:pt idx="6" formatCode="_(* #,##0_);_(* \(#,##0\);_(* &quot;-&quot;??_);_(@_)">
                  <c:v>5709173</c:v>
                </c:pt>
                <c:pt idx="7">
                  <c:v>6190151</c:v>
                </c:pt>
                <c:pt idx="8">
                  <c:v>7146419</c:v>
                </c:pt>
                <c:pt idx="9">
                  <c:v>7906946</c:v>
                </c:pt>
                <c:pt idx="10">
                  <c:v>8475519</c:v>
                </c:pt>
                <c:pt idx="11">
                  <c:v>9306682</c:v>
                </c:pt>
                <c:pt idx="12">
                  <c:v>9605299</c:v>
                </c:pt>
                <c:pt idx="13">
                  <c:v>9846849</c:v>
                </c:pt>
                <c:pt idx="14">
                  <c:v>10536424</c:v>
                </c:pt>
                <c:pt idx="15">
                  <c:v>10936818</c:v>
                </c:pt>
                <c:pt idx="16">
                  <c:v>11097059</c:v>
                </c:pt>
                <c:pt idx="17">
                  <c:v>11171751</c:v>
                </c:pt>
                <c:pt idx="18">
                  <c:v>11388360</c:v>
                </c:pt>
                <c:pt idx="19">
                  <c:v>11614242</c:v>
                </c:pt>
                <c:pt idx="20">
                  <c:v>11975113</c:v>
                </c:pt>
                <c:pt idx="21">
                  <c:v>12006636</c:v>
                </c:pt>
                <c:pt idx="22">
                  <c:v>12138645</c:v>
                </c:pt>
                <c:pt idx="23">
                  <c:v>12150129</c:v>
                </c:pt>
                <c:pt idx="24">
                  <c:v>12221813</c:v>
                </c:pt>
                <c:pt idx="25">
                  <c:v>12227825</c:v>
                </c:pt>
                <c:pt idx="26">
                  <c:v>12137544</c:v>
                </c:pt>
                <c:pt idx="27">
                  <c:v>12143544</c:v>
                </c:pt>
                <c:pt idx="28">
                  <c:v>12342860</c:v>
                </c:pt>
                <c:pt idx="29">
                  <c:v>12473860</c:v>
                </c:pt>
                <c:pt idx="30">
                  <c:v>12617360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3FC-48EE-A35E-F7CAAACEB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1665376"/>
        <c:axId val="811651888"/>
      </c:lineChart>
      <c:catAx>
        <c:axId val="81166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51888"/>
        <c:crosses val="autoZero"/>
        <c:auto val="1"/>
        <c:lblAlgn val="ctr"/>
        <c:lblOffset val="100"/>
        <c:noMultiLvlLbl val="0"/>
      </c:catAx>
      <c:valAx>
        <c:axId val="8116518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Metric Tons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166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04667319266912"/>
          <c:y val="4.6256667513335029E-2"/>
          <c:w val="0.82073279320726911"/>
          <c:h val="0.654269536872407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</c:v>
                </c:pt>
              </c:strCache>
            </c:strRef>
          </c:tx>
          <c:spPr>
            <a:ln w="44450">
              <a:solidFill>
                <a:srgbClr val="0000FF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024-4532-B483-9E02154EB6F2}"/>
              </c:ext>
            </c:extLst>
          </c:dPt>
          <c:dPt>
            <c:idx val="11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024-4532-B483-9E02154EB6F2}"/>
              </c:ext>
            </c:extLst>
          </c:dPt>
          <c:dPt>
            <c:idx val="12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024-4532-B483-9E02154EB6F2}"/>
              </c:ext>
            </c:extLst>
          </c:dPt>
          <c:dPt>
            <c:idx val="13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4024-4532-B483-9E02154EB6F2}"/>
              </c:ext>
            </c:extLst>
          </c:dPt>
          <c:dPt>
            <c:idx val="14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4024-4532-B483-9E02154EB6F2}"/>
              </c:ext>
            </c:extLst>
          </c:dPt>
          <c:dPt>
            <c:idx val="15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024-4532-B483-9E02154EB6F2}"/>
              </c:ext>
            </c:extLst>
          </c:dPt>
          <c:dPt>
            <c:idx val="16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4024-4532-B483-9E02154EB6F2}"/>
              </c:ext>
            </c:extLst>
          </c:dPt>
          <c:dPt>
            <c:idx val="17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4024-4532-B483-9E02154EB6F2}"/>
              </c:ext>
            </c:extLst>
          </c:dPt>
          <c:dPt>
            <c:idx val="18"/>
            <c:bubble3D val="0"/>
            <c:spPr>
              <a:ln w="44450">
                <a:solidFill>
                  <a:srgbClr val="0000FF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4024-4532-B483-9E02154EB6F2}"/>
              </c:ext>
            </c:extLst>
          </c:dPt>
          <c:dPt>
            <c:idx val="19"/>
            <c:bubble3D val="0"/>
            <c:spPr>
              <a:ln w="44450">
                <a:solidFill>
                  <a:srgbClr val="0000FF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13-4024-4532-B483-9E02154EB6F2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950</c:v>
                </c:pt>
                <c:pt idx="1">
                  <c:v>926</c:v>
                </c:pt>
                <c:pt idx="2">
                  <c:v>919</c:v>
                </c:pt>
                <c:pt idx="3">
                  <c:v>912</c:v>
                </c:pt>
                <c:pt idx="4">
                  <c:v>910</c:v>
                </c:pt>
                <c:pt idx="5">
                  <c:v>917</c:v>
                </c:pt>
                <c:pt idx="6">
                  <c:v>938</c:v>
                </c:pt>
                <c:pt idx="7">
                  <c:v>948</c:v>
                </c:pt>
                <c:pt idx="8">
                  <c:v>927</c:v>
                </c:pt>
                <c:pt idx="9">
                  <c:v>919</c:v>
                </c:pt>
                <c:pt idx="10">
                  <c:v>926</c:v>
                </c:pt>
                <c:pt idx="11">
                  <c:v>941</c:v>
                </c:pt>
                <c:pt idx="12">
                  <c:v>945</c:v>
                </c:pt>
                <c:pt idx="13">
                  <c:v>955</c:v>
                </c:pt>
                <c:pt idx="14">
                  <c:v>958</c:v>
                </c:pt>
                <c:pt idx="15">
                  <c:v>957</c:v>
                </c:pt>
                <c:pt idx="16">
                  <c:v>949</c:v>
                </c:pt>
                <c:pt idx="17">
                  <c:v>964</c:v>
                </c:pt>
                <c:pt idx="18">
                  <c:v>955</c:v>
                </c:pt>
                <c:pt idx="19">
                  <c:v>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024-4532-B483-9E02154EB6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4024-4532-B483-9E02154EB6F2}"/>
              </c:ext>
            </c:extLst>
          </c:dPt>
          <c:dPt>
            <c:idx val="11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4024-4532-B483-9E02154EB6F2}"/>
              </c:ext>
            </c:extLst>
          </c:dPt>
          <c:dPt>
            <c:idx val="12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4024-4532-B483-9E02154EB6F2}"/>
              </c:ext>
            </c:extLst>
          </c:dPt>
          <c:dPt>
            <c:idx val="13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4024-4532-B483-9E02154EB6F2}"/>
              </c:ext>
            </c:extLst>
          </c:dPt>
          <c:dPt>
            <c:idx val="14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E-4024-4532-B483-9E02154EB6F2}"/>
              </c:ext>
            </c:extLst>
          </c:dPt>
          <c:dPt>
            <c:idx val="15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0-4024-4532-B483-9E02154EB6F2}"/>
              </c:ext>
            </c:extLst>
          </c:dPt>
          <c:dPt>
            <c:idx val="16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2-4024-4532-B483-9E02154EB6F2}"/>
              </c:ext>
            </c:extLst>
          </c:dPt>
          <c:dPt>
            <c:idx val="17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4-4024-4532-B483-9E02154EB6F2}"/>
              </c:ext>
            </c:extLst>
          </c:dPt>
          <c:dPt>
            <c:idx val="18"/>
            <c:bubble3D val="0"/>
            <c:spPr>
              <a:ln w="44450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4024-4532-B483-9E02154EB6F2}"/>
              </c:ext>
            </c:extLst>
          </c:dPt>
          <c:dPt>
            <c:idx val="19"/>
            <c:bubble3D val="0"/>
            <c:spPr>
              <a:ln w="44450">
                <a:solidFill>
                  <a:srgbClr val="FF000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28-4024-4532-B483-9E02154EB6F2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 formatCode="#,##0">
                  <c:v>1062</c:v>
                </c:pt>
                <c:pt idx="1">
                  <c:v>962</c:v>
                </c:pt>
                <c:pt idx="2">
                  <c:v>850</c:v>
                </c:pt>
                <c:pt idx="3" formatCode="#,##0">
                  <c:v>1158</c:v>
                </c:pt>
                <c:pt idx="4" formatCode="#,##0">
                  <c:v>1066</c:v>
                </c:pt>
                <c:pt idx="5" formatCode="#,##0">
                  <c:v>1003</c:v>
                </c:pt>
                <c:pt idx="6">
                  <c:v>908</c:v>
                </c:pt>
                <c:pt idx="7" formatCode="#,##0">
                  <c:v>1263</c:v>
                </c:pt>
                <c:pt idx="8" formatCode="#,##0">
                  <c:v>1015</c:v>
                </c:pt>
                <c:pt idx="9">
                  <c:v>879</c:v>
                </c:pt>
                <c:pt idx="10">
                  <c:v>1289</c:v>
                </c:pt>
                <c:pt idx="11">
                  <c:v>1051</c:v>
                </c:pt>
                <c:pt idx="12">
                  <c:v>1012</c:v>
                </c:pt>
                <c:pt idx="13">
                  <c:v>1176</c:v>
                </c:pt>
                <c:pt idx="14">
                  <c:v>864</c:v>
                </c:pt>
                <c:pt idx="15">
                  <c:v>778</c:v>
                </c:pt>
                <c:pt idx="16">
                  <c:v>1051</c:v>
                </c:pt>
                <c:pt idx="17">
                  <c:v>906</c:v>
                </c:pt>
                <c:pt idx="18">
                  <c:v>936</c:v>
                </c:pt>
                <c:pt idx="19">
                  <c:v>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024-4532-B483-9E02154EB6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Feed &amp; Residual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4024-4532-B483-9E02154EB6F2}"/>
              </c:ext>
            </c:extLst>
          </c:dPt>
          <c:dPt>
            <c:idx val="11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4024-4532-B483-9E02154EB6F2}"/>
              </c:ext>
            </c:extLst>
          </c:dPt>
          <c:dPt>
            <c:idx val="12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4024-4532-B483-9E02154EB6F2}"/>
              </c:ext>
            </c:extLst>
          </c:dPt>
          <c:dPt>
            <c:idx val="13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1-4024-4532-B483-9E02154EB6F2}"/>
              </c:ext>
            </c:extLst>
          </c:dPt>
          <c:dPt>
            <c:idx val="14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3-4024-4532-B483-9E02154EB6F2}"/>
              </c:ext>
            </c:extLst>
          </c:dPt>
          <c:dPt>
            <c:idx val="15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5-4024-4532-B483-9E02154EB6F2}"/>
              </c:ext>
            </c:extLst>
          </c:dPt>
          <c:dPt>
            <c:idx val="16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7-4024-4532-B483-9E02154EB6F2}"/>
              </c:ext>
            </c:extLst>
          </c:dPt>
          <c:dPt>
            <c:idx val="17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9-4024-4532-B483-9E02154EB6F2}"/>
              </c:ext>
            </c:extLst>
          </c:dPt>
          <c:dPt>
            <c:idx val="18"/>
            <c:bubble3D val="0"/>
            <c:spPr>
              <a:ln w="44450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3B-4024-4532-B483-9E02154EB6F2}"/>
              </c:ext>
            </c:extLst>
          </c:dPt>
          <c:dPt>
            <c:idx val="19"/>
            <c:bubble3D val="0"/>
            <c:spPr>
              <a:ln w="44450">
                <a:solidFill>
                  <a:schemeClr val="tx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3D-4024-4532-B483-9E02154EB6F2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300</c:v>
                </c:pt>
                <c:pt idx="1">
                  <c:v>182</c:v>
                </c:pt>
                <c:pt idx="2">
                  <c:v>116</c:v>
                </c:pt>
                <c:pt idx="3">
                  <c:v>203</c:v>
                </c:pt>
                <c:pt idx="4">
                  <c:v>181</c:v>
                </c:pt>
                <c:pt idx="5">
                  <c:v>157</c:v>
                </c:pt>
                <c:pt idx="6">
                  <c:v>117</c:v>
                </c:pt>
                <c:pt idx="7">
                  <c:v>16</c:v>
                </c:pt>
                <c:pt idx="8">
                  <c:v>255</c:v>
                </c:pt>
                <c:pt idx="9">
                  <c:v>150</c:v>
                </c:pt>
                <c:pt idx="10">
                  <c:v>132</c:v>
                </c:pt>
                <c:pt idx="11">
                  <c:v>162</c:v>
                </c:pt>
                <c:pt idx="12">
                  <c:v>384</c:v>
                </c:pt>
                <c:pt idx="13">
                  <c:v>228</c:v>
                </c:pt>
                <c:pt idx="14">
                  <c:v>114</c:v>
                </c:pt>
                <c:pt idx="15">
                  <c:v>149</c:v>
                </c:pt>
                <c:pt idx="16">
                  <c:v>160</c:v>
                </c:pt>
                <c:pt idx="17">
                  <c:v>47</c:v>
                </c:pt>
                <c:pt idx="18">
                  <c:v>90</c:v>
                </c:pt>
                <c:pt idx="19">
                  <c:v>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4024-4532-B483-9E02154EB6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Seed</c:v>
                </c:pt>
              </c:strCache>
            </c:strRef>
          </c:tx>
          <c:spPr>
            <a:ln w="44450">
              <a:solidFill>
                <a:srgbClr val="FF9900"/>
              </a:solidFill>
            </a:ln>
          </c:spPr>
          <c:marker>
            <c:symbol val="none"/>
          </c:marker>
          <c:dPt>
            <c:idx val="10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0-4024-4532-B483-9E02154EB6F2}"/>
              </c:ext>
            </c:extLst>
          </c:dPt>
          <c:dPt>
            <c:idx val="11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2-4024-4532-B483-9E02154EB6F2}"/>
              </c:ext>
            </c:extLst>
          </c:dPt>
          <c:dPt>
            <c:idx val="12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4-4024-4532-B483-9E02154EB6F2}"/>
              </c:ext>
            </c:extLst>
          </c:dPt>
          <c:dPt>
            <c:idx val="13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6-4024-4532-B483-9E02154EB6F2}"/>
              </c:ext>
            </c:extLst>
          </c:dPt>
          <c:dPt>
            <c:idx val="14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8-4024-4532-B483-9E02154EB6F2}"/>
              </c:ext>
            </c:extLst>
          </c:dPt>
          <c:dPt>
            <c:idx val="15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A-4024-4532-B483-9E02154EB6F2}"/>
              </c:ext>
            </c:extLst>
          </c:dPt>
          <c:dPt>
            <c:idx val="16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C-4024-4532-B483-9E02154EB6F2}"/>
              </c:ext>
            </c:extLst>
          </c:dPt>
          <c:dPt>
            <c:idx val="17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4E-4024-4532-B483-9E02154EB6F2}"/>
              </c:ext>
            </c:extLst>
          </c:dPt>
          <c:dPt>
            <c:idx val="18"/>
            <c:bubble3D val="0"/>
            <c:spPr>
              <a:ln w="44450">
                <a:solidFill>
                  <a:srgbClr val="FF99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0-4024-4532-B483-9E02154EB6F2}"/>
              </c:ext>
            </c:extLst>
          </c:dPt>
          <c:dPt>
            <c:idx val="19"/>
            <c:bubble3D val="0"/>
            <c:spPr>
              <a:ln w="44450">
                <a:solidFill>
                  <a:srgbClr val="FF9900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52-4024-4532-B483-9E02154EB6F2}"/>
              </c:ext>
            </c:extLst>
          </c:dPt>
          <c:cat>
            <c:strRef>
              <c:f>Sheet1!$A$2:$A$21</c:f>
              <c:strCache>
                <c:ptCount val="20"/>
                <c:pt idx="0">
                  <c:v>2000/01</c:v>
                </c:pt>
                <c:pt idx="1">
                  <c:v>2001/02</c:v>
                </c:pt>
                <c:pt idx="2">
                  <c:v>2002/03</c:v>
                </c:pt>
                <c:pt idx="3">
                  <c:v>2003/04</c:v>
                </c:pt>
                <c:pt idx="4">
                  <c:v>2004/05</c:v>
                </c:pt>
                <c:pt idx="5">
                  <c:v>2005/06</c:v>
                </c:pt>
                <c:pt idx="6">
                  <c:v>2006/07</c:v>
                </c:pt>
                <c:pt idx="7">
                  <c:v>2007/08</c:v>
                </c:pt>
                <c:pt idx="8">
                  <c:v>2008/09</c:v>
                </c:pt>
                <c:pt idx="9">
                  <c:v>2009/10</c:v>
                </c:pt>
                <c:pt idx="10">
                  <c:v>2010/11</c:v>
                </c:pt>
                <c:pt idx="11">
                  <c:v>2011/12</c:v>
                </c:pt>
                <c:pt idx="12">
                  <c:v>2012/13</c:v>
                </c:pt>
                <c:pt idx="13">
                  <c:v>2013/14</c:v>
                </c:pt>
                <c:pt idx="14">
                  <c:v>2014/15</c:v>
                </c:pt>
                <c:pt idx="15">
                  <c:v>2015/16</c:v>
                </c:pt>
                <c:pt idx="16">
                  <c:v>2016/17</c:v>
                </c:pt>
                <c:pt idx="17">
                  <c:v>2017/18</c:v>
                </c:pt>
                <c:pt idx="18">
                  <c:v>2018/19</c:v>
                </c:pt>
                <c:pt idx="19">
                  <c:v>2019/20</c:v>
                </c:pt>
              </c:strCache>
            </c:strRef>
          </c:cat>
          <c:val>
            <c:numRef>
              <c:f>Sheet1!$E$2:$E$21</c:f>
              <c:numCache>
                <c:formatCode>General</c:formatCode>
                <c:ptCount val="20"/>
                <c:pt idx="0">
                  <c:v>79</c:v>
                </c:pt>
                <c:pt idx="1">
                  <c:v>83</c:v>
                </c:pt>
                <c:pt idx="2">
                  <c:v>84</c:v>
                </c:pt>
                <c:pt idx="3">
                  <c:v>80</c:v>
                </c:pt>
                <c:pt idx="4">
                  <c:v>78</c:v>
                </c:pt>
                <c:pt idx="5">
                  <c:v>77</c:v>
                </c:pt>
                <c:pt idx="6">
                  <c:v>82</c:v>
                </c:pt>
                <c:pt idx="7">
                  <c:v>88</c:v>
                </c:pt>
                <c:pt idx="8">
                  <c:v>78</c:v>
                </c:pt>
                <c:pt idx="9">
                  <c:v>69</c:v>
                </c:pt>
                <c:pt idx="10">
                  <c:v>71</c:v>
                </c:pt>
                <c:pt idx="11">
                  <c:v>76</c:v>
                </c:pt>
                <c:pt idx="12">
                  <c:v>73</c:v>
                </c:pt>
                <c:pt idx="13">
                  <c:v>77</c:v>
                </c:pt>
                <c:pt idx="14">
                  <c:v>79</c:v>
                </c:pt>
                <c:pt idx="15">
                  <c:v>67</c:v>
                </c:pt>
                <c:pt idx="16">
                  <c:v>61</c:v>
                </c:pt>
                <c:pt idx="17">
                  <c:v>63</c:v>
                </c:pt>
                <c:pt idx="18">
                  <c:v>59</c:v>
                </c:pt>
                <c:pt idx="1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3-4024-4532-B483-9E02154EB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7629176"/>
        <c:axId val="427629568"/>
      </c:lineChart>
      <c:catAx>
        <c:axId val="427629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427629568"/>
        <c:crosses val="autoZero"/>
        <c:auto val="1"/>
        <c:lblAlgn val="ctr"/>
        <c:lblOffset val="100"/>
        <c:noMultiLvlLbl val="0"/>
      </c:catAx>
      <c:valAx>
        <c:axId val="427629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Million Bushels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42762917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Accumulated Exports</a:t>
            </a:r>
          </a:p>
        </c:rich>
      </c:tx>
      <c:layout>
        <c:manualLayout>
          <c:xMode val="edge"/>
          <c:yMode val="edge"/>
          <c:x val="0.37642482189726284"/>
          <c:y val="1.553063090844203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2015-2016</c:v>
          </c:tx>
          <c:spPr>
            <a:ln w="38100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'Annual Exports'!$I$271:$I$323</c:f>
              <c:strCache>
                <c:ptCount val="49"/>
                <c:pt idx="0">
                  <c:v>Jun</c:v>
                </c:pt>
                <c:pt idx="4">
                  <c:v>Jul</c:v>
                </c:pt>
                <c:pt idx="9">
                  <c:v>Aug</c:v>
                </c:pt>
                <c:pt idx="13">
                  <c:v>Sep</c:v>
                </c:pt>
                <c:pt idx="17">
                  <c:v>Oct</c:v>
                </c:pt>
                <c:pt idx="22">
                  <c:v>Nov</c:v>
                </c:pt>
                <c:pt idx="26">
                  <c:v>Dec</c:v>
                </c:pt>
                <c:pt idx="31">
                  <c:v>Jan</c:v>
                </c:pt>
                <c:pt idx="35">
                  <c:v>Feb</c:v>
                </c:pt>
                <c:pt idx="39">
                  <c:v>Mar</c:v>
                </c:pt>
                <c:pt idx="44">
                  <c:v>Apr</c:v>
                </c:pt>
                <c:pt idx="48">
                  <c:v>May</c:v>
                </c:pt>
              </c:strCache>
            </c:strRef>
          </c:cat>
          <c:val>
            <c:numRef>
              <c:f>'Annual Exports'!$F$271:$F$323</c:f>
              <c:numCache>
                <c:formatCode>_(* #,##0_);_(* \(#,##0\);_(* "-"??_);_(@_)</c:formatCode>
                <c:ptCount val="53"/>
                <c:pt idx="0">
                  <c:v>92219</c:v>
                </c:pt>
                <c:pt idx="1">
                  <c:v>376695</c:v>
                </c:pt>
                <c:pt idx="2">
                  <c:v>764961</c:v>
                </c:pt>
                <c:pt idx="3">
                  <c:v>1127290</c:v>
                </c:pt>
                <c:pt idx="4">
                  <c:v>1396059</c:v>
                </c:pt>
                <c:pt idx="5">
                  <c:v>1682886</c:v>
                </c:pt>
                <c:pt idx="6">
                  <c:v>2265230</c:v>
                </c:pt>
                <c:pt idx="7">
                  <c:v>2631952</c:v>
                </c:pt>
                <c:pt idx="8">
                  <c:v>2946490</c:v>
                </c:pt>
                <c:pt idx="9">
                  <c:v>3345947</c:v>
                </c:pt>
                <c:pt idx="10">
                  <c:v>3952121</c:v>
                </c:pt>
                <c:pt idx="11">
                  <c:v>4309287</c:v>
                </c:pt>
                <c:pt idx="12">
                  <c:v>4839699</c:v>
                </c:pt>
                <c:pt idx="13">
                  <c:v>5340138</c:v>
                </c:pt>
                <c:pt idx="14">
                  <c:v>5844441</c:v>
                </c:pt>
                <c:pt idx="15">
                  <c:v>6459381</c:v>
                </c:pt>
                <c:pt idx="16">
                  <c:v>7023810</c:v>
                </c:pt>
                <c:pt idx="17">
                  <c:v>7591263</c:v>
                </c:pt>
                <c:pt idx="18">
                  <c:v>7965941</c:v>
                </c:pt>
                <c:pt idx="19">
                  <c:v>8177844</c:v>
                </c:pt>
                <c:pt idx="20">
                  <c:v>8498026</c:v>
                </c:pt>
                <c:pt idx="21">
                  <c:v>8674904</c:v>
                </c:pt>
                <c:pt idx="22">
                  <c:v>8896726</c:v>
                </c:pt>
                <c:pt idx="23">
                  <c:v>9243745</c:v>
                </c:pt>
                <c:pt idx="24">
                  <c:v>9502392</c:v>
                </c:pt>
                <c:pt idx="25">
                  <c:v>9901433</c:v>
                </c:pt>
                <c:pt idx="26">
                  <c:v>10116460</c:v>
                </c:pt>
                <c:pt idx="27">
                  <c:v>10448792</c:v>
                </c:pt>
                <c:pt idx="28">
                  <c:v>10856141</c:v>
                </c:pt>
                <c:pt idx="29">
                  <c:v>11109972</c:v>
                </c:pt>
                <c:pt idx="30">
                  <c:v>11384430</c:v>
                </c:pt>
                <c:pt idx="31">
                  <c:v>11936604</c:v>
                </c:pt>
                <c:pt idx="32">
                  <c:v>12194323</c:v>
                </c:pt>
                <c:pt idx="33">
                  <c:v>12505709</c:v>
                </c:pt>
                <c:pt idx="34">
                  <c:v>12736022</c:v>
                </c:pt>
                <c:pt idx="35">
                  <c:v>13112540</c:v>
                </c:pt>
                <c:pt idx="36">
                  <c:v>13451869</c:v>
                </c:pt>
                <c:pt idx="37">
                  <c:v>13681871</c:v>
                </c:pt>
                <c:pt idx="38">
                  <c:v>14069841</c:v>
                </c:pt>
                <c:pt idx="39">
                  <c:v>14487345</c:v>
                </c:pt>
                <c:pt idx="40">
                  <c:v>14903544</c:v>
                </c:pt>
                <c:pt idx="41">
                  <c:v>15259404</c:v>
                </c:pt>
                <c:pt idx="42">
                  <c:v>15601842</c:v>
                </c:pt>
                <c:pt idx="43">
                  <c:v>15994523</c:v>
                </c:pt>
                <c:pt idx="44">
                  <c:v>16302223</c:v>
                </c:pt>
                <c:pt idx="45">
                  <c:v>16803314</c:v>
                </c:pt>
                <c:pt idx="46">
                  <c:v>17243273</c:v>
                </c:pt>
                <c:pt idx="47">
                  <c:v>17628361</c:v>
                </c:pt>
                <c:pt idx="48">
                  <c:v>18075495</c:v>
                </c:pt>
                <c:pt idx="49">
                  <c:v>18455160</c:v>
                </c:pt>
                <c:pt idx="50">
                  <c:v>18740281</c:v>
                </c:pt>
                <c:pt idx="51">
                  <c:v>19134383</c:v>
                </c:pt>
                <c:pt idx="52">
                  <c:v>19473094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C5-4CFA-B8DE-91CEFD2EF828}"/>
            </c:ext>
          </c:extLst>
        </c:ser>
        <c:ser>
          <c:idx val="0"/>
          <c:order val="1"/>
          <c:tx>
            <c:v>2016-2017</c:v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'Annual Exports'!$I$271:$I$323</c:f>
              <c:strCache>
                <c:ptCount val="49"/>
                <c:pt idx="0">
                  <c:v>Jun</c:v>
                </c:pt>
                <c:pt idx="4">
                  <c:v>Jul</c:v>
                </c:pt>
                <c:pt idx="9">
                  <c:v>Aug</c:v>
                </c:pt>
                <c:pt idx="13">
                  <c:v>Sep</c:v>
                </c:pt>
                <c:pt idx="17">
                  <c:v>Oct</c:v>
                </c:pt>
                <c:pt idx="22">
                  <c:v>Nov</c:v>
                </c:pt>
                <c:pt idx="26">
                  <c:v>Dec</c:v>
                </c:pt>
                <c:pt idx="31">
                  <c:v>Jan</c:v>
                </c:pt>
                <c:pt idx="35">
                  <c:v>Feb</c:v>
                </c:pt>
                <c:pt idx="39">
                  <c:v>Mar</c:v>
                </c:pt>
                <c:pt idx="44">
                  <c:v>Apr</c:v>
                </c:pt>
                <c:pt idx="48">
                  <c:v>May</c:v>
                </c:pt>
              </c:strCache>
            </c:strRef>
          </c:cat>
          <c:val>
            <c:numRef>
              <c:f>'Annual Exports'!$F$324:$F$376</c:f>
              <c:numCache>
                <c:formatCode>_(* #,##0_);_(* \(#,##0\);_(* "-"??_);_(@_)</c:formatCode>
                <c:ptCount val="53"/>
                <c:pt idx="0">
                  <c:v>120655</c:v>
                </c:pt>
                <c:pt idx="1">
                  <c:v>472413</c:v>
                </c:pt>
                <c:pt idx="2">
                  <c:v>1051722</c:v>
                </c:pt>
                <c:pt idx="3">
                  <c:v>1582383</c:v>
                </c:pt>
                <c:pt idx="4">
                  <c:v>2116018</c:v>
                </c:pt>
                <c:pt idx="5">
                  <c:v>2457330</c:v>
                </c:pt>
                <c:pt idx="6">
                  <c:v>2817911</c:v>
                </c:pt>
                <c:pt idx="7">
                  <c:v>3367811</c:v>
                </c:pt>
                <c:pt idx="8">
                  <c:v>3946003</c:v>
                </c:pt>
                <c:pt idx="9">
                  <c:v>4351770</c:v>
                </c:pt>
                <c:pt idx="10">
                  <c:v>5069698</c:v>
                </c:pt>
                <c:pt idx="11">
                  <c:v>5633731</c:v>
                </c:pt>
                <c:pt idx="12">
                  <c:v>6227870</c:v>
                </c:pt>
                <c:pt idx="13">
                  <c:v>6858808</c:v>
                </c:pt>
                <c:pt idx="14">
                  <c:v>7567314</c:v>
                </c:pt>
                <c:pt idx="15">
                  <c:v>8118939</c:v>
                </c:pt>
                <c:pt idx="16">
                  <c:v>8962372</c:v>
                </c:pt>
                <c:pt idx="17">
                  <c:v>9663059</c:v>
                </c:pt>
                <c:pt idx="18">
                  <c:v>10041693</c:v>
                </c:pt>
                <c:pt idx="19">
                  <c:v>10503192</c:v>
                </c:pt>
                <c:pt idx="20">
                  <c:v>10767267</c:v>
                </c:pt>
                <c:pt idx="21">
                  <c:v>11094372</c:v>
                </c:pt>
                <c:pt idx="22">
                  <c:v>11474590</c:v>
                </c:pt>
                <c:pt idx="23">
                  <c:v>11876594</c:v>
                </c:pt>
                <c:pt idx="24">
                  <c:v>12254690</c:v>
                </c:pt>
                <c:pt idx="25">
                  <c:v>12493101</c:v>
                </c:pt>
                <c:pt idx="26">
                  <c:v>13048601</c:v>
                </c:pt>
                <c:pt idx="27">
                  <c:v>13470575</c:v>
                </c:pt>
                <c:pt idx="28">
                  <c:v>13882211</c:v>
                </c:pt>
                <c:pt idx="29">
                  <c:v>14364116</c:v>
                </c:pt>
                <c:pt idx="30">
                  <c:v>14790182</c:v>
                </c:pt>
                <c:pt idx="31">
                  <c:v>14962438</c:v>
                </c:pt>
                <c:pt idx="32">
                  <c:v>15357214</c:v>
                </c:pt>
                <c:pt idx="33">
                  <c:v>15653959</c:v>
                </c:pt>
                <c:pt idx="34">
                  <c:v>15978118</c:v>
                </c:pt>
                <c:pt idx="35">
                  <c:v>16579164</c:v>
                </c:pt>
                <c:pt idx="36">
                  <c:v>16925265</c:v>
                </c:pt>
                <c:pt idx="37">
                  <c:v>17554288</c:v>
                </c:pt>
                <c:pt idx="38">
                  <c:v>18067240</c:v>
                </c:pt>
                <c:pt idx="39">
                  <c:v>18517702</c:v>
                </c:pt>
                <c:pt idx="40">
                  <c:v>19137010</c:v>
                </c:pt>
                <c:pt idx="41">
                  <c:v>19785746</c:v>
                </c:pt>
                <c:pt idx="42">
                  <c:v>20281189</c:v>
                </c:pt>
                <c:pt idx="43">
                  <c:v>20846132</c:v>
                </c:pt>
                <c:pt idx="44">
                  <c:v>21480448</c:v>
                </c:pt>
                <c:pt idx="45">
                  <c:v>22221210</c:v>
                </c:pt>
                <c:pt idx="46">
                  <c:v>22833865</c:v>
                </c:pt>
                <c:pt idx="47">
                  <c:v>23456719</c:v>
                </c:pt>
                <c:pt idx="48">
                  <c:v>24052546</c:v>
                </c:pt>
                <c:pt idx="49">
                  <c:v>24725749</c:v>
                </c:pt>
                <c:pt idx="50">
                  <c:v>25459338</c:v>
                </c:pt>
                <c:pt idx="51">
                  <c:v>26042881</c:v>
                </c:pt>
                <c:pt idx="52">
                  <c:v>26513814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C5-4CFA-B8DE-91CEFD2EF828}"/>
            </c:ext>
          </c:extLst>
        </c:ser>
        <c:ser>
          <c:idx val="3"/>
          <c:order val="2"/>
          <c:tx>
            <c:v>2017-2018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val>
            <c:numRef>
              <c:f>'Annual Exports'!$F$377:$F$429</c:f>
              <c:numCache>
                <c:formatCode>_(* #,##0_);_(* \(#,##0\);_(* "-"??_);_(@_)</c:formatCode>
                <c:ptCount val="53"/>
                <c:pt idx="0">
                  <c:v>93912</c:v>
                </c:pt>
                <c:pt idx="1">
                  <c:v>718360</c:v>
                </c:pt>
                <c:pt idx="2">
                  <c:v>1436209</c:v>
                </c:pt>
                <c:pt idx="3">
                  <c:v>2186991</c:v>
                </c:pt>
                <c:pt idx="4">
                  <c:v>2728069</c:v>
                </c:pt>
                <c:pt idx="5">
                  <c:v>3203379</c:v>
                </c:pt>
                <c:pt idx="6">
                  <c:v>3753548</c:v>
                </c:pt>
                <c:pt idx="7">
                  <c:v>4230154</c:v>
                </c:pt>
                <c:pt idx="8">
                  <c:v>4813449</c:v>
                </c:pt>
                <c:pt idx="9">
                  <c:v>5381662</c:v>
                </c:pt>
                <c:pt idx="10">
                  <c:v>5927561</c:v>
                </c:pt>
                <c:pt idx="11">
                  <c:v>6426563</c:v>
                </c:pt>
                <c:pt idx="12">
                  <c:v>7143986</c:v>
                </c:pt>
                <c:pt idx="13">
                  <c:v>7370339</c:v>
                </c:pt>
                <c:pt idx="14">
                  <c:v>7809563</c:v>
                </c:pt>
                <c:pt idx="15">
                  <c:v>8237251</c:v>
                </c:pt>
                <c:pt idx="16">
                  <c:v>8662953</c:v>
                </c:pt>
                <c:pt idx="17">
                  <c:v>9378490</c:v>
                </c:pt>
                <c:pt idx="18">
                  <c:v>9704036</c:v>
                </c:pt>
                <c:pt idx="19">
                  <c:v>10019067</c:v>
                </c:pt>
                <c:pt idx="20">
                  <c:v>10138739</c:v>
                </c:pt>
                <c:pt idx="21">
                  <c:v>10516719</c:v>
                </c:pt>
                <c:pt idx="22">
                  <c:v>10814706</c:v>
                </c:pt>
                <c:pt idx="23">
                  <c:v>11112510</c:v>
                </c:pt>
                <c:pt idx="24">
                  <c:v>11302087</c:v>
                </c:pt>
                <c:pt idx="25">
                  <c:v>11639613</c:v>
                </c:pt>
                <c:pt idx="26">
                  <c:v>12035983</c:v>
                </c:pt>
                <c:pt idx="27">
                  <c:v>12336794</c:v>
                </c:pt>
                <c:pt idx="28">
                  <c:v>12912825</c:v>
                </c:pt>
                <c:pt idx="29">
                  <c:v>13428446</c:v>
                </c:pt>
                <c:pt idx="30">
                  <c:v>13656546</c:v>
                </c:pt>
                <c:pt idx="31">
                  <c:v>13944788</c:v>
                </c:pt>
                <c:pt idx="32">
                  <c:v>14367171</c:v>
                </c:pt>
                <c:pt idx="33">
                  <c:v>14743984</c:v>
                </c:pt>
                <c:pt idx="34">
                  <c:v>15259129</c:v>
                </c:pt>
                <c:pt idx="35">
                  <c:v>15726958</c:v>
                </c:pt>
                <c:pt idx="36">
                  <c:v>16216397</c:v>
                </c:pt>
                <c:pt idx="37">
                  <c:v>16634462</c:v>
                </c:pt>
                <c:pt idx="38">
                  <c:v>16965156</c:v>
                </c:pt>
                <c:pt idx="39">
                  <c:v>17326572</c:v>
                </c:pt>
                <c:pt idx="40">
                  <c:v>17661380</c:v>
                </c:pt>
                <c:pt idx="41">
                  <c:v>18134225</c:v>
                </c:pt>
                <c:pt idx="42">
                  <c:v>18462947</c:v>
                </c:pt>
                <c:pt idx="43">
                  <c:v>18891079</c:v>
                </c:pt>
                <c:pt idx="44">
                  <c:v>19327449</c:v>
                </c:pt>
                <c:pt idx="45">
                  <c:v>19779589</c:v>
                </c:pt>
                <c:pt idx="46">
                  <c:v>20367977</c:v>
                </c:pt>
                <c:pt idx="47">
                  <c:v>20651140</c:v>
                </c:pt>
                <c:pt idx="48">
                  <c:v>20973088</c:v>
                </c:pt>
                <c:pt idx="49">
                  <c:v>21382957</c:v>
                </c:pt>
                <c:pt idx="50">
                  <c:v>21745118</c:v>
                </c:pt>
                <c:pt idx="51">
                  <c:v>22188187</c:v>
                </c:pt>
                <c:pt idx="52">
                  <c:v>22419190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C5-4CFA-B8DE-91CEFD2EF828}"/>
            </c:ext>
          </c:extLst>
        </c:ser>
        <c:ser>
          <c:idx val="4"/>
          <c:order val="3"/>
          <c:tx>
            <c:v>2018-2019</c:v>
          </c:tx>
          <c:spPr>
            <a:ln w="38100">
              <a:solidFill>
                <a:srgbClr val="CC0099"/>
              </a:solidFill>
            </a:ln>
          </c:spPr>
          <c:marker>
            <c:symbol val="none"/>
          </c:marker>
          <c:val>
            <c:numRef>
              <c:f>'Annual Exports'!$F$430:$F$482</c:f>
              <c:numCache>
                <c:formatCode>_(* #,##0_);_(* \(#,##0\);_(* "-"??_);_(@_)</c:formatCode>
                <c:ptCount val="53"/>
                <c:pt idx="0">
                  <c:v>310007</c:v>
                </c:pt>
                <c:pt idx="1">
                  <c:v>736927</c:v>
                </c:pt>
                <c:pt idx="2">
                  <c:v>1093701</c:v>
                </c:pt>
                <c:pt idx="3">
                  <c:v>1480836</c:v>
                </c:pt>
                <c:pt idx="4">
                  <c:v>1766696</c:v>
                </c:pt>
                <c:pt idx="5">
                  <c:v>2201356</c:v>
                </c:pt>
                <c:pt idx="6">
                  <c:v>2610505</c:v>
                </c:pt>
                <c:pt idx="7">
                  <c:v>2997144</c:v>
                </c:pt>
                <c:pt idx="8">
                  <c:v>3342043</c:v>
                </c:pt>
                <c:pt idx="9">
                  <c:v>3803647</c:v>
                </c:pt>
                <c:pt idx="10">
                  <c:v>4263977</c:v>
                </c:pt>
                <c:pt idx="11">
                  <c:v>4668312</c:v>
                </c:pt>
                <c:pt idx="12">
                  <c:v>4955305</c:v>
                </c:pt>
                <c:pt idx="13">
                  <c:v>5384391</c:v>
                </c:pt>
                <c:pt idx="14">
                  <c:v>5699534</c:v>
                </c:pt>
                <c:pt idx="15">
                  <c:v>6183220</c:v>
                </c:pt>
                <c:pt idx="16">
                  <c:v>6481030</c:v>
                </c:pt>
                <c:pt idx="17">
                  <c:v>6959619</c:v>
                </c:pt>
                <c:pt idx="18">
                  <c:v>7437808</c:v>
                </c:pt>
                <c:pt idx="19">
                  <c:v>7837917</c:v>
                </c:pt>
                <c:pt idx="20">
                  <c:v>8251673</c:v>
                </c:pt>
                <c:pt idx="21">
                  <c:v>8580106</c:v>
                </c:pt>
                <c:pt idx="22">
                  <c:v>8843109</c:v>
                </c:pt>
                <c:pt idx="23">
                  <c:v>9346957</c:v>
                </c:pt>
                <c:pt idx="24">
                  <c:v>9596726</c:v>
                </c:pt>
                <c:pt idx="25">
                  <c:v>10077449</c:v>
                </c:pt>
                <c:pt idx="26">
                  <c:v>10568115</c:v>
                </c:pt>
                <c:pt idx="27">
                  <c:v>11223599</c:v>
                </c:pt>
                <c:pt idx="28">
                  <c:v>11722457</c:v>
                </c:pt>
                <c:pt idx="29">
                  <c:v>12154413</c:v>
                </c:pt>
                <c:pt idx="30">
                  <c:v>12446106</c:v>
                </c:pt>
                <c:pt idx="31">
                  <c:v>12869502</c:v>
                </c:pt>
                <c:pt idx="32">
                  <c:v>13292898</c:v>
                </c:pt>
                <c:pt idx="33">
                  <c:v>13716294</c:v>
                </c:pt>
                <c:pt idx="34">
                  <c:v>14139690</c:v>
                </c:pt>
                <c:pt idx="35">
                  <c:v>14563086</c:v>
                </c:pt>
                <c:pt idx="36">
                  <c:v>14986482</c:v>
                </c:pt>
                <c:pt idx="37">
                  <c:v>15652636</c:v>
                </c:pt>
                <c:pt idx="38">
                  <c:v>16273831</c:v>
                </c:pt>
                <c:pt idx="39">
                  <c:v>17017089</c:v>
                </c:pt>
                <c:pt idx="40">
                  <c:v>17374106</c:v>
                </c:pt>
                <c:pt idx="41">
                  <c:v>17798340</c:v>
                </c:pt>
                <c:pt idx="42">
                  <c:v>18214165</c:v>
                </c:pt>
                <c:pt idx="43">
                  <c:v>18800901</c:v>
                </c:pt>
                <c:pt idx="44">
                  <c:v>19301281</c:v>
                </c:pt>
                <c:pt idx="45">
                  <c:v>20094629</c:v>
                </c:pt>
                <c:pt idx="46">
                  <c:v>20649744</c:v>
                </c:pt>
                <c:pt idx="47">
                  <c:v>21314846</c:v>
                </c:pt>
                <c:pt idx="48">
                  <c:v>22149280</c:v>
                </c:pt>
                <c:pt idx="49">
                  <c:v>23031404</c:v>
                </c:pt>
                <c:pt idx="50">
                  <c:v>23466736</c:v>
                </c:pt>
                <c:pt idx="51">
                  <c:v>24213985</c:v>
                </c:pt>
                <c:pt idx="52">
                  <c:v>24231592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C5-4CFA-B8DE-91CEFD2EF828}"/>
            </c:ext>
          </c:extLst>
        </c:ser>
        <c:ser>
          <c:idx val="5"/>
          <c:order val="4"/>
          <c:tx>
            <c:v>2019-2020</c:v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'Annual Exports'!$F$483:$F$534</c:f>
              <c:numCache>
                <c:formatCode>_(* #,##0_);_(* \(#,##0\);_(* "-"??_);_(@_)</c:formatCode>
                <c:ptCount val="52"/>
                <c:pt idx="0">
                  <c:v>380102</c:v>
                </c:pt>
                <c:pt idx="1">
                  <c:v>811061</c:v>
                </c:pt>
                <c:pt idx="2">
                  <c:v>1229557</c:v>
                </c:pt>
                <c:pt idx="3">
                  <c:v>1944046</c:v>
                </c:pt>
                <c:pt idx="4">
                  <c:v>2603196</c:v>
                </c:pt>
                <c:pt idx="5">
                  <c:v>2889562</c:v>
                </c:pt>
                <c:pt idx="6">
                  <c:v>3385613</c:v>
                </c:pt>
                <c:pt idx="7">
                  <c:v>3795297</c:v>
                </c:pt>
                <c:pt idx="8">
                  <c:v>4162893</c:v>
                </c:pt>
                <c:pt idx="9">
                  <c:v>4799806</c:v>
                </c:pt>
                <c:pt idx="10">
                  <c:v>5459334</c:v>
                </c:pt>
                <c:pt idx="11">
                  <c:v>5900014</c:v>
                </c:pt>
                <c:pt idx="12">
                  <c:v>6458880</c:v>
                </c:pt>
                <c:pt idx="13">
                  <c:v>6863299</c:v>
                </c:pt>
                <c:pt idx="14">
                  <c:v>7372636</c:v>
                </c:pt>
                <c:pt idx="15">
                  <c:v>7871015</c:v>
                </c:pt>
                <c:pt idx="16">
                  <c:v>8438745</c:v>
                </c:pt>
                <c:pt idx="17">
                  <c:v>8926159</c:v>
                </c:pt>
                <c:pt idx="18">
                  <c:v>9437095</c:v>
                </c:pt>
                <c:pt idx="19">
                  <c:v>9934835</c:v>
                </c:pt>
                <c:pt idx="20">
                  <c:v>10357321</c:v>
                </c:pt>
                <c:pt idx="21">
                  <c:v>10765856</c:v>
                </c:pt>
                <c:pt idx="22">
                  <c:v>11219447</c:v>
                </c:pt>
                <c:pt idx="23">
                  <c:v>11704648</c:v>
                </c:pt>
                <c:pt idx="24">
                  <c:v>12149787</c:v>
                </c:pt>
                <c:pt idx="25">
                  <c:v>12381517</c:v>
                </c:pt>
                <c:pt idx="26">
                  <c:v>12770974</c:v>
                </c:pt>
                <c:pt idx="27">
                  <c:v>13301422</c:v>
                </c:pt>
                <c:pt idx="28">
                  <c:v>13809419</c:v>
                </c:pt>
                <c:pt idx="29">
                  <c:v>14148236</c:v>
                </c:pt>
                <c:pt idx="30">
                  <c:v>14500645</c:v>
                </c:pt>
                <c:pt idx="31">
                  <c:v>14960324</c:v>
                </c:pt>
                <c:pt idx="32">
                  <c:v>15485303</c:v>
                </c:pt>
                <c:pt idx="33">
                  <c:v>15703609</c:v>
                </c:pt>
                <c:pt idx="34">
                  <c:v>16108420</c:v>
                </c:pt>
                <c:pt idx="35">
                  <c:v>16614748</c:v>
                </c:pt>
                <c:pt idx="36">
                  <c:v>17210093</c:v>
                </c:pt>
                <c:pt idx="37">
                  <c:v>17618122</c:v>
                </c:pt>
                <c:pt idx="38">
                  <c:v>18266909</c:v>
                </c:pt>
                <c:pt idx="39">
                  <c:v>18714198</c:v>
                </c:pt>
                <c:pt idx="40">
                  <c:v>19085951</c:v>
                </c:pt>
                <c:pt idx="41">
                  <c:v>19501674</c:v>
                </c:pt>
                <c:pt idx="42">
                  <c:v>19775125</c:v>
                </c:pt>
                <c:pt idx="43">
                  <c:v>20155076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C5-4CFA-B8DE-91CEFD2EF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046336"/>
        <c:axId val="361047904"/>
      </c:lineChart>
      <c:catAx>
        <c:axId val="36104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61047904"/>
        <c:crosses val="autoZero"/>
        <c:auto val="1"/>
        <c:lblAlgn val="ctr"/>
        <c:lblOffset val="100"/>
        <c:noMultiLvlLbl val="0"/>
      </c:catAx>
      <c:valAx>
        <c:axId val="361047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Metric</a:t>
                </a:r>
                <a:r>
                  <a:rPr lang="en-US" sz="1600" baseline="0" dirty="0"/>
                  <a:t> Tons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7857142857142856E-2"/>
              <c:y val="0.35578922610377028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3610463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Accumulated</a:t>
            </a:r>
            <a:r>
              <a:rPr lang="en-US" sz="1800" b="1" baseline="0" dirty="0">
                <a:solidFill>
                  <a:schemeClr val="tx1"/>
                </a:solidFill>
              </a:rPr>
              <a:t> Exports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9169364246135902"/>
          <c:y val="1.6836195965366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941760867349398"/>
          <c:y val="9.9216512908006246E-2"/>
          <c:w val="0.8059736581593212"/>
          <c:h val="0.68611228815532876"/>
        </c:manualLayout>
      </c:layout>
      <c:lineChart>
        <c:grouping val="standard"/>
        <c:varyColors val="0"/>
        <c:ser>
          <c:idx val="2"/>
          <c:order val="0"/>
          <c:tx>
            <c:v>2015-2016</c:v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none"/>
          </c:marker>
          <c:cat>
            <c:strRef>
              <c:f>HRSW!$A$2:$A$54</c:f>
              <c:strCache>
                <c:ptCount val="49"/>
                <c:pt idx="0">
                  <c:v>Jun</c:v>
                </c:pt>
                <c:pt idx="5">
                  <c:v>Jul</c:v>
                </c:pt>
                <c:pt idx="9">
                  <c:v>Aug</c:v>
                </c:pt>
                <c:pt idx="14">
                  <c:v>Sep</c:v>
                </c:pt>
                <c:pt idx="19">
                  <c:v>Oct</c:v>
                </c:pt>
                <c:pt idx="23">
                  <c:v>Nov</c:v>
                </c:pt>
                <c:pt idx="27">
                  <c:v>Dec</c:v>
                </c:pt>
                <c:pt idx="31">
                  <c:v>Jan</c:v>
                </c:pt>
                <c:pt idx="36">
                  <c:v>Feb</c:v>
                </c:pt>
                <c:pt idx="40">
                  <c:v>Mar</c:v>
                </c:pt>
                <c:pt idx="44">
                  <c:v>Apr</c:v>
                </c:pt>
                <c:pt idx="48">
                  <c:v>May</c:v>
                </c:pt>
              </c:strCache>
            </c:strRef>
          </c:cat>
          <c:val>
            <c:numRef>
              <c:f>HRSW!$E$109:$E$161</c:f>
              <c:numCache>
                <c:formatCode>_(* #,##0_);_(* \(#,##0\);_(* "-"??_);_(@_)</c:formatCode>
                <c:ptCount val="53"/>
                <c:pt idx="0">
                  <c:v>7072</c:v>
                </c:pt>
                <c:pt idx="1">
                  <c:v>82923</c:v>
                </c:pt>
                <c:pt idx="2">
                  <c:v>174824</c:v>
                </c:pt>
                <c:pt idx="3">
                  <c:v>291009</c:v>
                </c:pt>
                <c:pt idx="4">
                  <c:v>364067</c:v>
                </c:pt>
                <c:pt idx="5">
                  <c:v>415046</c:v>
                </c:pt>
                <c:pt idx="6">
                  <c:v>570273</c:v>
                </c:pt>
                <c:pt idx="7">
                  <c:v>665361</c:v>
                </c:pt>
                <c:pt idx="8">
                  <c:v>710668</c:v>
                </c:pt>
                <c:pt idx="9">
                  <c:v>858437</c:v>
                </c:pt>
                <c:pt idx="10">
                  <c:v>1028749</c:v>
                </c:pt>
                <c:pt idx="11">
                  <c:v>1147412</c:v>
                </c:pt>
                <c:pt idx="12">
                  <c:v>1236452</c:v>
                </c:pt>
                <c:pt idx="13">
                  <c:v>1411935</c:v>
                </c:pt>
                <c:pt idx="14">
                  <c:v>1595103</c:v>
                </c:pt>
                <c:pt idx="15">
                  <c:v>1816814</c:v>
                </c:pt>
                <c:pt idx="16">
                  <c:v>2141901</c:v>
                </c:pt>
                <c:pt idx="17">
                  <c:v>2340699</c:v>
                </c:pt>
                <c:pt idx="18">
                  <c:v>2455179</c:v>
                </c:pt>
                <c:pt idx="19">
                  <c:v>2546385</c:v>
                </c:pt>
                <c:pt idx="20">
                  <c:v>2637354</c:v>
                </c:pt>
                <c:pt idx="21">
                  <c:v>2740353</c:v>
                </c:pt>
                <c:pt idx="22">
                  <c:v>2774340</c:v>
                </c:pt>
                <c:pt idx="23">
                  <c:v>2861169</c:v>
                </c:pt>
                <c:pt idx="24">
                  <c:v>2918260</c:v>
                </c:pt>
                <c:pt idx="25">
                  <c:v>3148533</c:v>
                </c:pt>
                <c:pt idx="26">
                  <c:v>3201811</c:v>
                </c:pt>
                <c:pt idx="27">
                  <c:v>3242876</c:v>
                </c:pt>
                <c:pt idx="28">
                  <c:v>3371253</c:v>
                </c:pt>
                <c:pt idx="29">
                  <c:v>3482798</c:v>
                </c:pt>
                <c:pt idx="30">
                  <c:v>3562174</c:v>
                </c:pt>
                <c:pt idx="31">
                  <c:v>3838729</c:v>
                </c:pt>
                <c:pt idx="32">
                  <c:v>3874612</c:v>
                </c:pt>
                <c:pt idx="33">
                  <c:v>3948765</c:v>
                </c:pt>
                <c:pt idx="34">
                  <c:v>4051220</c:v>
                </c:pt>
                <c:pt idx="35">
                  <c:v>4155298</c:v>
                </c:pt>
                <c:pt idx="36">
                  <c:v>4231701</c:v>
                </c:pt>
                <c:pt idx="37">
                  <c:v>4283187</c:v>
                </c:pt>
                <c:pt idx="38">
                  <c:v>4388858</c:v>
                </c:pt>
                <c:pt idx="39">
                  <c:v>4517865</c:v>
                </c:pt>
                <c:pt idx="40">
                  <c:v>4660684</c:v>
                </c:pt>
                <c:pt idx="41">
                  <c:v>4805706</c:v>
                </c:pt>
                <c:pt idx="42">
                  <c:v>4982901</c:v>
                </c:pt>
                <c:pt idx="43">
                  <c:v>5067991</c:v>
                </c:pt>
                <c:pt idx="44">
                  <c:v>5246231</c:v>
                </c:pt>
                <c:pt idx="45">
                  <c:v>5502569</c:v>
                </c:pt>
                <c:pt idx="46">
                  <c:v>5678995</c:v>
                </c:pt>
                <c:pt idx="47">
                  <c:v>5800489</c:v>
                </c:pt>
                <c:pt idx="48">
                  <c:v>5982483</c:v>
                </c:pt>
                <c:pt idx="49">
                  <c:v>6163169</c:v>
                </c:pt>
                <c:pt idx="50">
                  <c:v>6200769</c:v>
                </c:pt>
                <c:pt idx="51">
                  <c:v>6318344</c:v>
                </c:pt>
                <c:pt idx="52">
                  <c:v>6431641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5C-4E6F-8CDB-189DB443636B}"/>
            </c:ext>
          </c:extLst>
        </c:ser>
        <c:ser>
          <c:idx val="3"/>
          <c:order val="1"/>
          <c:tx>
            <c:v>2016-2017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HRSW!$A$2:$A$54</c:f>
              <c:strCache>
                <c:ptCount val="49"/>
                <c:pt idx="0">
                  <c:v>Jun</c:v>
                </c:pt>
                <c:pt idx="5">
                  <c:v>Jul</c:v>
                </c:pt>
                <c:pt idx="9">
                  <c:v>Aug</c:v>
                </c:pt>
                <c:pt idx="14">
                  <c:v>Sep</c:v>
                </c:pt>
                <c:pt idx="19">
                  <c:v>Oct</c:v>
                </c:pt>
                <c:pt idx="23">
                  <c:v>Nov</c:v>
                </c:pt>
                <c:pt idx="27">
                  <c:v>Dec</c:v>
                </c:pt>
                <c:pt idx="31">
                  <c:v>Jan</c:v>
                </c:pt>
                <c:pt idx="36">
                  <c:v>Feb</c:v>
                </c:pt>
                <c:pt idx="40">
                  <c:v>Mar</c:v>
                </c:pt>
                <c:pt idx="44">
                  <c:v>Apr</c:v>
                </c:pt>
                <c:pt idx="48">
                  <c:v>May</c:v>
                </c:pt>
              </c:strCache>
            </c:strRef>
          </c:cat>
          <c:val>
            <c:numRef>
              <c:f>HRSW!$E$162:$E$214</c:f>
              <c:numCache>
                <c:formatCode>_(* #,##0_);_(* \(#,##0\);_(* "-"??_);_(@_)</c:formatCode>
                <c:ptCount val="53"/>
                <c:pt idx="0">
                  <c:v>14230</c:v>
                </c:pt>
                <c:pt idx="1">
                  <c:v>119482</c:v>
                </c:pt>
                <c:pt idx="2">
                  <c:v>273913</c:v>
                </c:pt>
                <c:pt idx="3">
                  <c:v>472360</c:v>
                </c:pt>
                <c:pt idx="4">
                  <c:v>683792</c:v>
                </c:pt>
                <c:pt idx="5">
                  <c:v>792366</c:v>
                </c:pt>
                <c:pt idx="6">
                  <c:v>951443</c:v>
                </c:pt>
                <c:pt idx="7">
                  <c:v>1105360</c:v>
                </c:pt>
                <c:pt idx="8">
                  <c:v>1356433</c:v>
                </c:pt>
                <c:pt idx="9">
                  <c:v>1394537</c:v>
                </c:pt>
                <c:pt idx="10">
                  <c:v>1554871</c:v>
                </c:pt>
                <c:pt idx="11">
                  <c:v>1758453</c:v>
                </c:pt>
                <c:pt idx="12">
                  <c:v>2009764</c:v>
                </c:pt>
                <c:pt idx="13">
                  <c:v>2171251</c:v>
                </c:pt>
                <c:pt idx="14">
                  <c:v>2395240</c:v>
                </c:pt>
                <c:pt idx="15">
                  <c:v>2534300</c:v>
                </c:pt>
                <c:pt idx="16">
                  <c:v>2804693</c:v>
                </c:pt>
                <c:pt idx="17">
                  <c:v>2979332</c:v>
                </c:pt>
                <c:pt idx="18">
                  <c:v>3044145</c:v>
                </c:pt>
                <c:pt idx="19">
                  <c:v>3121646</c:v>
                </c:pt>
                <c:pt idx="20">
                  <c:v>3249907</c:v>
                </c:pt>
                <c:pt idx="21">
                  <c:v>3371676</c:v>
                </c:pt>
                <c:pt idx="22">
                  <c:v>3506105</c:v>
                </c:pt>
                <c:pt idx="23">
                  <c:v>3529645</c:v>
                </c:pt>
                <c:pt idx="24">
                  <c:v>3617695</c:v>
                </c:pt>
                <c:pt idx="25">
                  <c:v>3729292</c:v>
                </c:pt>
                <c:pt idx="26">
                  <c:v>3871672</c:v>
                </c:pt>
                <c:pt idx="27">
                  <c:v>3978009</c:v>
                </c:pt>
                <c:pt idx="28">
                  <c:v>4084362</c:v>
                </c:pt>
                <c:pt idx="29">
                  <c:v>4249813</c:v>
                </c:pt>
                <c:pt idx="30">
                  <c:v>4423865</c:v>
                </c:pt>
                <c:pt idx="31">
                  <c:v>4452806</c:v>
                </c:pt>
                <c:pt idx="32">
                  <c:v>4543671</c:v>
                </c:pt>
                <c:pt idx="33">
                  <c:v>4657911</c:v>
                </c:pt>
                <c:pt idx="34">
                  <c:v>4785875</c:v>
                </c:pt>
                <c:pt idx="35">
                  <c:v>4980446</c:v>
                </c:pt>
                <c:pt idx="36">
                  <c:v>5047173</c:v>
                </c:pt>
                <c:pt idx="37">
                  <c:v>5215680</c:v>
                </c:pt>
                <c:pt idx="38">
                  <c:v>5330645</c:v>
                </c:pt>
                <c:pt idx="39">
                  <c:v>5573429</c:v>
                </c:pt>
                <c:pt idx="40">
                  <c:v>5827725</c:v>
                </c:pt>
                <c:pt idx="41">
                  <c:v>6067165</c:v>
                </c:pt>
                <c:pt idx="42">
                  <c:v>6199245</c:v>
                </c:pt>
                <c:pt idx="43">
                  <c:v>6310666</c:v>
                </c:pt>
                <c:pt idx="44">
                  <c:v>6569313</c:v>
                </c:pt>
                <c:pt idx="45">
                  <c:v>6760275</c:v>
                </c:pt>
                <c:pt idx="46">
                  <c:v>7011273</c:v>
                </c:pt>
                <c:pt idx="47">
                  <c:v>7171262</c:v>
                </c:pt>
                <c:pt idx="48">
                  <c:v>7359280</c:v>
                </c:pt>
                <c:pt idx="49">
                  <c:v>7592863</c:v>
                </c:pt>
                <c:pt idx="50">
                  <c:v>7718379</c:v>
                </c:pt>
                <c:pt idx="51">
                  <c:v>7922519</c:v>
                </c:pt>
                <c:pt idx="52">
                  <c:v>8032458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5C-4E6F-8CDB-189DB443636B}"/>
            </c:ext>
          </c:extLst>
        </c:ser>
        <c:ser>
          <c:idx val="4"/>
          <c:order val="2"/>
          <c:tx>
            <c:v>2017-2018</c:v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HRSW!$A$2:$A$54</c:f>
              <c:strCache>
                <c:ptCount val="49"/>
                <c:pt idx="0">
                  <c:v>Jun</c:v>
                </c:pt>
                <c:pt idx="5">
                  <c:v>Jul</c:v>
                </c:pt>
                <c:pt idx="9">
                  <c:v>Aug</c:v>
                </c:pt>
                <c:pt idx="14">
                  <c:v>Sep</c:v>
                </c:pt>
                <c:pt idx="19">
                  <c:v>Oct</c:v>
                </c:pt>
                <c:pt idx="23">
                  <c:v>Nov</c:v>
                </c:pt>
                <c:pt idx="27">
                  <c:v>Dec</c:v>
                </c:pt>
                <c:pt idx="31">
                  <c:v>Jan</c:v>
                </c:pt>
                <c:pt idx="36">
                  <c:v>Feb</c:v>
                </c:pt>
                <c:pt idx="40">
                  <c:v>Mar</c:v>
                </c:pt>
                <c:pt idx="44">
                  <c:v>Apr</c:v>
                </c:pt>
                <c:pt idx="48">
                  <c:v>May</c:v>
                </c:pt>
              </c:strCache>
            </c:strRef>
          </c:cat>
          <c:val>
            <c:numRef>
              <c:f>HRSW!$E$215:$E$267</c:f>
              <c:numCache>
                <c:formatCode>_(* #,##0_);_(* \(#,##0\);_(* "-"??_);_(@_)</c:formatCode>
                <c:ptCount val="53"/>
                <c:pt idx="0">
                  <c:v>2383</c:v>
                </c:pt>
                <c:pt idx="1">
                  <c:v>126748</c:v>
                </c:pt>
                <c:pt idx="2">
                  <c:v>390872</c:v>
                </c:pt>
                <c:pt idx="3">
                  <c:v>583416</c:v>
                </c:pt>
                <c:pt idx="4">
                  <c:v>783047</c:v>
                </c:pt>
                <c:pt idx="5">
                  <c:v>818303</c:v>
                </c:pt>
                <c:pt idx="6">
                  <c:v>988636</c:v>
                </c:pt>
                <c:pt idx="7">
                  <c:v>1123055</c:v>
                </c:pt>
                <c:pt idx="8">
                  <c:v>1213722</c:v>
                </c:pt>
                <c:pt idx="9">
                  <c:v>1392600</c:v>
                </c:pt>
                <c:pt idx="10">
                  <c:v>1580161</c:v>
                </c:pt>
                <c:pt idx="11">
                  <c:v>1668259</c:v>
                </c:pt>
                <c:pt idx="12">
                  <c:v>1838675</c:v>
                </c:pt>
                <c:pt idx="13">
                  <c:v>1926051</c:v>
                </c:pt>
                <c:pt idx="14">
                  <c:v>2057765</c:v>
                </c:pt>
                <c:pt idx="15">
                  <c:v>2196136</c:v>
                </c:pt>
                <c:pt idx="16">
                  <c:v>2268022</c:v>
                </c:pt>
                <c:pt idx="17">
                  <c:v>2548119</c:v>
                </c:pt>
                <c:pt idx="18">
                  <c:v>2665446</c:v>
                </c:pt>
                <c:pt idx="19">
                  <c:v>2676304</c:v>
                </c:pt>
                <c:pt idx="20">
                  <c:v>2696424</c:v>
                </c:pt>
                <c:pt idx="21">
                  <c:v>2765911</c:v>
                </c:pt>
                <c:pt idx="22">
                  <c:v>2851096</c:v>
                </c:pt>
                <c:pt idx="23">
                  <c:v>2892290</c:v>
                </c:pt>
                <c:pt idx="24">
                  <c:v>2947468</c:v>
                </c:pt>
                <c:pt idx="25">
                  <c:v>3004324</c:v>
                </c:pt>
                <c:pt idx="26">
                  <c:v>3144984</c:v>
                </c:pt>
                <c:pt idx="27">
                  <c:v>3226610</c:v>
                </c:pt>
                <c:pt idx="28">
                  <c:v>3372328</c:v>
                </c:pt>
                <c:pt idx="29">
                  <c:v>3474354</c:v>
                </c:pt>
                <c:pt idx="30">
                  <c:v>3529996</c:v>
                </c:pt>
                <c:pt idx="31">
                  <c:v>3532996</c:v>
                </c:pt>
                <c:pt idx="32">
                  <c:v>3701635</c:v>
                </c:pt>
                <c:pt idx="33">
                  <c:v>3804473</c:v>
                </c:pt>
                <c:pt idx="34">
                  <c:v>3914214</c:v>
                </c:pt>
                <c:pt idx="35">
                  <c:v>3956297</c:v>
                </c:pt>
                <c:pt idx="36">
                  <c:v>4097861</c:v>
                </c:pt>
                <c:pt idx="37">
                  <c:v>4139620</c:v>
                </c:pt>
                <c:pt idx="38">
                  <c:v>4247302</c:v>
                </c:pt>
                <c:pt idx="39">
                  <c:v>4296647</c:v>
                </c:pt>
                <c:pt idx="40">
                  <c:v>4355476</c:v>
                </c:pt>
                <c:pt idx="41">
                  <c:v>4449578</c:v>
                </c:pt>
                <c:pt idx="42">
                  <c:v>4515131</c:v>
                </c:pt>
                <c:pt idx="43">
                  <c:v>4554006</c:v>
                </c:pt>
                <c:pt idx="44">
                  <c:v>4706383</c:v>
                </c:pt>
                <c:pt idx="45">
                  <c:v>4826816</c:v>
                </c:pt>
                <c:pt idx="46">
                  <c:v>4981594</c:v>
                </c:pt>
                <c:pt idx="47">
                  <c:v>5134558</c:v>
                </c:pt>
                <c:pt idx="48">
                  <c:v>5259117</c:v>
                </c:pt>
                <c:pt idx="49">
                  <c:v>5280878</c:v>
                </c:pt>
                <c:pt idx="50">
                  <c:v>5432199</c:v>
                </c:pt>
                <c:pt idx="51">
                  <c:v>5614049</c:v>
                </c:pt>
                <c:pt idx="52">
                  <c:v>5688626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5C-4E6F-8CDB-189DB443636B}"/>
            </c:ext>
          </c:extLst>
        </c:ser>
        <c:ser>
          <c:idx val="5"/>
          <c:order val="3"/>
          <c:tx>
            <c:v>2018-2019</c:v>
          </c:tx>
          <c:spPr>
            <a:ln w="38100" cap="rnd">
              <a:solidFill>
                <a:srgbClr val="CC0099"/>
              </a:solidFill>
              <a:round/>
            </a:ln>
            <a:effectLst/>
          </c:spPr>
          <c:marker>
            <c:symbol val="none"/>
          </c:marker>
          <c:val>
            <c:numRef>
              <c:f>HRSW!$E$268:$E$320</c:f>
              <c:numCache>
                <c:formatCode>_(* #,##0_);_(* \(#,##0\);_(* "-"??_);_(@_)</c:formatCode>
                <c:ptCount val="53"/>
                <c:pt idx="0">
                  <c:v>113064</c:v>
                </c:pt>
                <c:pt idx="1">
                  <c:v>192555</c:v>
                </c:pt>
                <c:pt idx="2">
                  <c:v>297988</c:v>
                </c:pt>
                <c:pt idx="3">
                  <c:v>442077</c:v>
                </c:pt>
                <c:pt idx="4">
                  <c:v>530634</c:v>
                </c:pt>
                <c:pt idx="5">
                  <c:v>652855</c:v>
                </c:pt>
                <c:pt idx="6">
                  <c:v>762293</c:v>
                </c:pt>
                <c:pt idx="7">
                  <c:v>918186</c:v>
                </c:pt>
                <c:pt idx="8">
                  <c:v>1077783</c:v>
                </c:pt>
                <c:pt idx="9">
                  <c:v>1177140</c:v>
                </c:pt>
                <c:pt idx="10">
                  <c:v>1232931</c:v>
                </c:pt>
                <c:pt idx="11">
                  <c:v>1407022</c:v>
                </c:pt>
                <c:pt idx="12">
                  <c:v>1527418</c:v>
                </c:pt>
                <c:pt idx="13">
                  <c:v>1629301</c:v>
                </c:pt>
                <c:pt idx="14">
                  <c:v>1738271</c:v>
                </c:pt>
                <c:pt idx="15">
                  <c:v>1912744</c:v>
                </c:pt>
                <c:pt idx="16">
                  <c:v>1990896</c:v>
                </c:pt>
                <c:pt idx="17">
                  <c:v>2177300</c:v>
                </c:pt>
                <c:pt idx="18">
                  <c:v>2272021</c:v>
                </c:pt>
                <c:pt idx="19">
                  <c:v>2358840</c:v>
                </c:pt>
                <c:pt idx="20">
                  <c:v>2454780</c:v>
                </c:pt>
                <c:pt idx="21">
                  <c:v>2571867</c:v>
                </c:pt>
                <c:pt idx="22">
                  <c:v>2650362</c:v>
                </c:pt>
                <c:pt idx="23">
                  <c:v>2871598</c:v>
                </c:pt>
                <c:pt idx="24">
                  <c:v>2924707</c:v>
                </c:pt>
                <c:pt idx="25">
                  <c:v>3134989</c:v>
                </c:pt>
                <c:pt idx="26">
                  <c:v>3268939</c:v>
                </c:pt>
                <c:pt idx="27">
                  <c:v>3477569</c:v>
                </c:pt>
                <c:pt idx="28">
                  <c:v>3676599</c:v>
                </c:pt>
                <c:pt idx="29">
                  <c:v>3857321</c:v>
                </c:pt>
                <c:pt idx="30">
                  <c:v>3992942</c:v>
                </c:pt>
                <c:pt idx="31">
                  <c:v>4103883.1666666665</c:v>
                </c:pt>
                <c:pt idx="32">
                  <c:v>4214824.333333333</c:v>
                </c:pt>
                <c:pt idx="33">
                  <c:v>4325765.5</c:v>
                </c:pt>
                <c:pt idx="34">
                  <c:v>4436706.666666667</c:v>
                </c:pt>
                <c:pt idx="35">
                  <c:v>4547647.833333334</c:v>
                </c:pt>
                <c:pt idx="36">
                  <c:v>4658589.0000000009</c:v>
                </c:pt>
                <c:pt idx="37">
                  <c:v>4762431.0000000009</c:v>
                </c:pt>
                <c:pt idx="38">
                  <c:v>4894462.0000000009</c:v>
                </c:pt>
                <c:pt idx="39">
                  <c:v>4999999.0000000009</c:v>
                </c:pt>
                <c:pt idx="40">
                  <c:v>5103293.0000000009</c:v>
                </c:pt>
                <c:pt idx="41">
                  <c:v>5198970.0000000009</c:v>
                </c:pt>
                <c:pt idx="42">
                  <c:v>5314289.0000000009</c:v>
                </c:pt>
                <c:pt idx="43">
                  <c:v>5475539.0000000009</c:v>
                </c:pt>
                <c:pt idx="44">
                  <c:v>5630739.0000000009</c:v>
                </c:pt>
                <c:pt idx="45">
                  <c:v>5796717.0000000009</c:v>
                </c:pt>
                <c:pt idx="46">
                  <c:v>5947296.0000000009</c:v>
                </c:pt>
                <c:pt idx="47">
                  <c:v>6144359.0000000009</c:v>
                </c:pt>
                <c:pt idx="48">
                  <c:v>6333382.0000000009</c:v>
                </c:pt>
                <c:pt idx="49">
                  <c:v>6511549.0000000009</c:v>
                </c:pt>
                <c:pt idx="50">
                  <c:v>6612470.0000000009</c:v>
                </c:pt>
                <c:pt idx="51">
                  <c:v>6776222.0000000009</c:v>
                </c:pt>
                <c:pt idx="52">
                  <c:v>6778405.0000000009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5C-4E6F-8CDB-189DB443636B}"/>
            </c:ext>
          </c:extLst>
        </c:ser>
        <c:ser>
          <c:idx val="6"/>
          <c:order val="4"/>
          <c:tx>
            <c:v>2019-2020</c:v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HRSW!$E$321:$E$375</c:f>
              <c:numCache>
                <c:formatCode>_(* #,##0_);_(* \(#,##0\);_(* "-"??_);_(@_)</c:formatCode>
                <c:ptCount val="55"/>
                <c:pt idx="0">
                  <c:v>78209</c:v>
                </c:pt>
                <c:pt idx="1">
                  <c:v>172858</c:v>
                </c:pt>
                <c:pt idx="2">
                  <c:v>298293</c:v>
                </c:pt>
                <c:pt idx="3">
                  <c:v>385335</c:v>
                </c:pt>
                <c:pt idx="4">
                  <c:v>555505</c:v>
                </c:pt>
                <c:pt idx="5">
                  <c:v>639756</c:v>
                </c:pt>
                <c:pt idx="6">
                  <c:v>762634</c:v>
                </c:pt>
                <c:pt idx="7">
                  <c:v>821391</c:v>
                </c:pt>
                <c:pt idx="8">
                  <c:v>861831</c:v>
                </c:pt>
                <c:pt idx="9">
                  <c:v>1040004</c:v>
                </c:pt>
                <c:pt idx="10">
                  <c:v>1293518</c:v>
                </c:pt>
                <c:pt idx="11">
                  <c:v>1340008</c:v>
                </c:pt>
                <c:pt idx="12">
                  <c:v>1501316</c:v>
                </c:pt>
                <c:pt idx="13">
                  <c:v>1641789</c:v>
                </c:pt>
                <c:pt idx="14">
                  <c:v>1719508</c:v>
                </c:pt>
                <c:pt idx="15">
                  <c:v>1904443</c:v>
                </c:pt>
                <c:pt idx="16">
                  <c:v>2115261</c:v>
                </c:pt>
                <c:pt idx="17">
                  <c:v>2326149</c:v>
                </c:pt>
                <c:pt idx="18">
                  <c:v>2472154</c:v>
                </c:pt>
                <c:pt idx="19">
                  <c:v>2643877</c:v>
                </c:pt>
                <c:pt idx="20">
                  <c:v>2758568</c:v>
                </c:pt>
                <c:pt idx="21">
                  <c:v>2878610</c:v>
                </c:pt>
                <c:pt idx="22">
                  <c:v>3002981</c:v>
                </c:pt>
                <c:pt idx="23">
                  <c:v>3116882</c:v>
                </c:pt>
                <c:pt idx="24">
                  <c:v>3279439</c:v>
                </c:pt>
                <c:pt idx="25">
                  <c:v>3366936</c:v>
                </c:pt>
                <c:pt idx="26">
                  <c:v>3468714</c:v>
                </c:pt>
                <c:pt idx="27">
                  <c:v>3631985</c:v>
                </c:pt>
                <c:pt idx="28">
                  <c:v>3820714</c:v>
                </c:pt>
                <c:pt idx="29">
                  <c:v>3929597</c:v>
                </c:pt>
                <c:pt idx="30">
                  <c:v>4091959</c:v>
                </c:pt>
                <c:pt idx="31">
                  <c:v>4201098</c:v>
                </c:pt>
                <c:pt idx="32">
                  <c:v>4373651</c:v>
                </c:pt>
                <c:pt idx="33">
                  <c:v>4427630</c:v>
                </c:pt>
                <c:pt idx="34">
                  <c:v>4552400</c:v>
                </c:pt>
                <c:pt idx="35">
                  <c:v>4732244</c:v>
                </c:pt>
                <c:pt idx="36">
                  <c:v>4898763</c:v>
                </c:pt>
                <c:pt idx="37">
                  <c:v>5051308</c:v>
                </c:pt>
                <c:pt idx="38">
                  <c:v>5230115</c:v>
                </c:pt>
                <c:pt idx="39">
                  <c:v>5369451</c:v>
                </c:pt>
                <c:pt idx="40">
                  <c:v>5490441</c:v>
                </c:pt>
                <c:pt idx="41">
                  <c:v>5632236</c:v>
                </c:pt>
                <c:pt idx="42">
                  <c:v>5710186</c:v>
                </c:pt>
                <c:pt idx="43">
                  <c:v>5785032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5C-4E6F-8CDB-189DB4436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048688"/>
        <c:axId val="361049080"/>
      </c:lineChart>
      <c:catAx>
        <c:axId val="36104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49080"/>
        <c:crosses val="autoZero"/>
        <c:auto val="1"/>
        <c:lblAlgn val="ctr"/>
        <c:lblOffset val="100"/>
        <c:noMultiLvlLbl val="0"/>
      </c:catAx>
      <c:valAx>
        <c:axId val="361049080"/>
        <c:scaling>
          <c:orientation val="minMax"/>
          <c:max val="8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Metric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Tons</a:t>
                </a:r>
                <a:endParaRPr lang="en-US" sz="16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8518518518518517E-2"/>
              <c:y val="0.416270305347171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04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823172688059626E-3"/>
          <c:y val="0.88429918695282539"/>
          <c:w val="0.98483525308348074"/>
          <c:h val="9.9927155510668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2094D-872B-40E3-8015-91A6853275DE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2C54-C650-4447-86EF-A9F2FAFE2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1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9CCD9-E4D4-409F-92C6-2834E4F389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7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9CCD9-E4D4-409F-92C6-2834E4F389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7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9CCD9-E4D4-409F-92C6-2834E4F389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1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B2C54-C650-4447-86EF-A9F2FAFE20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20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B2C54-C650-4447-86EF-A9F2FAFE20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B2C54-C650-4447-86EF-A9F2FAFE20F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EiA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B2C54-C650-4447-86EF-A9F2FAFE20F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6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49" y="4047515"/>
            <a:ext cx="5610701" cy="1622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1797"/>
            <a:ext cx="7772400" cy="1470025"/>
          </a:xfrm>
        </p:spPr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8792"/>
            <a:ext cx="6400800" cy="9254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6626-6570-4F27-95DF-790DF59BA2E7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C7CD-A354-4D53-8799-1C2964237D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3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5843B-3EE5-4850-930C-F5C2CB97154D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045E4-9F98-478F-A4F8-3BDE664EDF1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33CC6-5D24-4BCF-8D97-62DEF7ED59C8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F6D94-7B4E-47E9-B70A-05B323B216A4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8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48C1-52B1-4BBE-8714-DF6BCEC31BF3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491D-0C59-4D9C-8DD3-90DA2603D4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6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55C2-DD1A-4C0C-B94A-CCE809674F44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2C9D7-DA2F-4AF7-A5D2-C1F6D829D57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0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097B-27F0-45AF-B7B7-DCFB35ECF2F6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0C200-8CD5-465B-ACB0-8C97ACD81AF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4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3C14-0D43-41FB-935F-21F78227EAED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D4E7D-C56A-489D-A5C3-75EE12D82B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5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504B-8B50-4DE7-8613-B6503E204239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9F3C8-37BE-464E-AE93-D3294C20FCC0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2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B995C-396A-47DD-8867-567932FD7DD7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FCF97-8901-41CD-A4A1-2840D0BB5E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5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12E86-BE7A-4206-9481-A04614BA4015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1024A-CE24-4DBD-9995-460EE64627A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1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C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EA99-B09F-4321-894E-EB6589271A65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EF3E5-73C2-4938-8A24-225183EF67D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7" b="9905"/>
          <a:stretch/>
        </p:blipFill>
        <p:spPr>
          <a:xfrm>
            <a:off x="364192" y="6347631"/>
            <a:ext cx="1842459" cy="4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71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F8D3784-A0B0-469E-912A-52DF0AFAED74}" type="datetime1">
              <a:rPr lang="en-US"/>
              <a:pPr>
                <a:defRPr/>
              </a:pPr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BFE496-AC79-46CF-9B63-2E4B28B2633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004D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33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Frayne.Olson@ndsu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ndsu.edu/livestockeconomic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Agricultural Market Situation and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0261"/>
            <a:ext cx="6400800" cy="925459"/>
          </a:xfrm>
        </p:spPr>
        <p:txBody>
          <a:bodyPr/>
          <a:lstStyle/>
          <a:p>
            <a:r>
              <a:rPr lang="en-US" dirty="0"/>
              <a:t>April 10, 2020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E8E508-C3CB-474B-9F30-6309CDE5B317}"/>
              </a:ext>
            </a:extLst>
          </p:cNvPr>
          <p:cNvSpPr txBox="1">
            <a:spLocks/>
          </p:cNvSpPr>
          <p:nvPr/>
        </p:nvSpPr>
        <p:spPr bwMode="auto">
          <a:xfrm>
            <a:off x="0" y="3287694"/>
            <a:ext cx="9144000" cy="79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/>
              <a:t>WEBINAR BEGINS AT 12:30 P.M. CST</a:t>
            </a:r>
          </a:p>
        </p:txBody>
      </p:sp>
    </p:spTree>
    <p:extLst>
      <p:ext uri="{BB962C8B-B14F-4D97-AF65-F5344CB8AC3E}">
        <p14:creationId xmlns:p14="http://schemas.microsoft.com/office/powerpoint/2010/main" val="1208491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19E3-59AC-45C2-8BCA-90F87435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407"/>
            <a:ext cx="8229600" cy="796413"/>
          </a:xfrm>
        </p:spPr>
        <p:txBody>
          <a:bodyPr/>
          <a:lstStyle/>
          <a:p>
            <a:r>
              <a:rPr lang="en-US" dirty="0"/>
              <a:t>Unemployment: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CC4F-5B1E-4D9D-8E15-2E3D9FEDF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9820"/>
            <a:ext cx="8229600" cy="4780935"/>
          </a:xfrm>
        </p:spPr>
        <p:txBody>
          <a:bodyPr/>
          <a:lstStyle/>
          <a:p>
            <a:r>
              <a:rPr lang="en-US" sz="2400" dirty="0"/>
              <a:t>Week Ending March 21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1"/>
            <a:r>
              <a:rPr lang="en-US" sz="2000" dirty="0"/>
              <a:t>New Unemployment 3.28 Million</a:t>
            </a:r>
          </a:p>
          <a:p>
            <a:r>
              <a:rPr lang="en-US" sz="2400" dirty="0"/>
              <a:t>Week Ending March 28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1"/>
            <a:r>
              <a:rPr lang="en-US" sz="2000" dirty="0"/>
              <a:t>New Unemployment revised up to 6.87 Million</a:t>
            </a:r>
          </a:p>
          <a:p>
            <a:r>
              <a:rPr lang="en-US" sz="2400" dirty="0"/>
              <a:t>Week ending April 4</a:t>
            </a:r>
            <a:r>
              <a:rPr lang="en-US" sz="2400" baseline="30000" dirty="0"/>
              <a:t>th</a:t>
            </a:r>
            <a:endParaRPr lang="en-US" sz="2400" dirty="0"/>
          </a:p>
          <a:p>
            <a:pPr lvl="1"/>
            <a:r>
              <a:rPr lang="en-US" sz="2000" dirty="0"/>
              <a:t>New Unemployment 6.6 Million</a:t>
            </a:r>
          </a:p>
          <a:p>
            <a:r>
              <a:rPr lang="en-US" sz="2400" dirty="0"/>
              <a:t>Previously Unemployed (before Covid-19) 5.8 million</a:t>
            </a:r>
          </a:p>
          <a:p>
            <a:pPr lvl="1"/>
            <a:r>
              <a:rPr lang="en-US" sz="2000" dirty="0"/>
              <a:t>That yields a total of approximately 22-22.5 million unemployed</a:t>
            </a:r>
          </a:p>
          <a:p>
            <a:r>
              <a:rPr lang="en-US" sz="2400" dirty="0"/>
              <a:t>U.S. Labor Force in February approximately 164.5 million</a:t>
            </a:r>
          </a:p>
          <a:p>
            <a:pPr lvl="1"/>
            <a:r>
              <a:rPr lang="en-US" sz="2000" dirty="0"/>
              <a:t>Estimated unemployment rate of about 13.7%, up from 3.5% a month ago.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4CF12-E417-4908-B0DD-3E6875B53F28}"/>
              </a:ext>
            </a:extLst>
          </p:cNvPr>
          <p:cNvSpPr txBox="1"/>
          <p:nvPr/>
        </p:nvSpPr>
        <p:spPr>
          <a:xfrm>
            <a:off x="2625212" y="5968180"/>
            <a:ext cx="585288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Unemployment rate peaks: 2009 – 9.9% / 1982 10.8% /</a:t>
            </a:r>
          </a:p>
          <a:p>
            <a:r>
              <a:rPr lang="en-US" dirty="0"/>
              <a:t>						1933 – 25% / </a:t>
            </a:r>
          </a:p>
        </p:txBody>
      </p:sp>
    </p:spTree>
    <p:extLst>
      <p:ext uri="{BB962C8B-B14F-4D97-AF65-F5344CB8AC3E}">
        <p14:creationId xmlns:p14="http://schemas.microsoft.com/office/powerpoint/2010/main" val="81128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1A067-56B6-44E8-8E59-D2A14C3D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6" y="177346"/>
            <a:ext cx="8447314" cy="60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5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8B5F5-68CD-451B-A899-F4E8C35A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0"/>
            <a:ext cx="8752114" cy="6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E8FD03-1D08-4765-8CD5-66F6CF2C8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8340"/>
            <a:ext cx="85344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1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E6251-A84F-43A6-9DD3-0EBCF451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North Dakota Crop Land Values and Rents 2002-2020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500BF-AE02-4844-8468-A294B76C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507"/>
            <a:ext cx="9138696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17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5207-0B5B-470E-90C7-ECD59484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 Pasture Land Values and Rents 2002 - 2020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49C45-2F78-404F-8AF0-73DE769F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832"/>
            <a:ext cx="9045677" cy="48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7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7BB7-6548-4A4D-8721-278CBAF9D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743"/>
          </a:xfrm>
        </p:spPr>
        <p:txBody>
          <a:bodyPr/>
          <a:lstStyle/>
          <a:p>
            <a:r>
              <a:rPr lang="en-US" dirty="0"/>
              <a:t>Land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B239F-1725-49C5-8891-617C57654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8194"/>
            <a:ext cx="8229600" cy="4847969"/>
          </a:xfrm>
        </p:spPr>
        <p:txBody>
          <a:bodyPr/>
          <a:lstStyle/>
          <a:p>
            <a:r>
              <a:rPr lang="en-US" sz="2800" dirty="0"/>
              <a:t>Interest rates to remain low for the foreseeable future</a:t>
            </a:r>
          </a:p>
          <a:p>
            <a:endParaRPr lang="en-US" sz="2800" dirty="0"/>
          </a:p>
          <a:p>
            <a:r>
              <a:rPr lang="en-US" sz="2800" dirty="0"/>
              <a:t>Governmental support programs for ag. will help prop up land values / rents</a:t>
            </a:r>
          </a:p>
          <a:p>
            <a:endParaRPr lang="en-US" sz="2800" dirty="0"/>
          </a:p>
          <a:p>
            <a:r>
              <a:rPr lang="en-US" sz="2800" dirty="0"/>
              <a:t>Production and demand conditions will also play a role heading into the 2020-2021 marketing year </a:t>
            </a:r>
          </a:p>
          <a:p>
            <a:pPr lvl="1"/>
            <a:r>
              <a:rPr lang="en-US" sz="2400" dirty="0"/>
              <a:t>Consumer confidence may lag considerably</a:t>
            </a:r>
          </a:p>
        </p:txBody>
      </p:sp>
    </p:spTree>
    <p:extLst>
      <p:ext uri="{BB962C8B-B14F-4D97-AF65-F5344CB8AC3E}">
        <p14:creationId xmlns:p14="http://schemas.microsoft.com/office/powerpoint/2010/main" val="75644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9B32-85D3-48B5-AC6B-92BDD524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Crop Market Situation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7C0F-74EE-4F75-81B7-C494BFE98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49" y="1815860"/>
            <a:ext cx="4724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Frayne Olson</a:t>
            </a:r>
          </a:p>
          <a:p>
            <a:pPr marL="0" indent="0">
              <a:buNone/>
            </a:pPr>
            <a:r>
              <a:rPr kumimoji="1" lang="en-US" dirty="0"/>
              <a:t>Crop Economist/ Marketing Specialist</a:t>
            </a:r>
          </a:p>
          <a:p>
            <a:pPr marL="0" indent="0">
              <a:buNone/>
            </a:pPr>
            <a:r>
              <a:rPr kumimoji="1" lang="en-US" dirty="0">
                <a:hlinkClick r:id="rId2"/>
              </a:rPr>
              <a:t>frayne.olson@ndsu.edu</a:t>
            </a:r>
            <a:endParaRPr kumimoji="1" lang="en-US" dirty="0"/>
          </a:p>
          <a:p>
            <a:pPr marL="0" indent="0">
              <a:buNone/>
            </a:pPr>
            <a:r>
              <a:rPr kumimoji="1" lang="en-US" dirty="0"/>
              <a:t>701-231-7377 (o)</a:t>
            </a:r>
          </a:p>
          <a:p>
            <a:pPr marL="0" indent="0">
              <a:buNone/>
            </a:pPr>
            <a:r>
              <a:rPr kumimoji="1" lang="en-US" dirty="0"/>
              <a:t>701-715-3673 (c)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15414-EE5D-46AF-97AF-114FC69A2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383" y="1839507"/>
            <a:ext cx="3099932" cy="43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95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64">
            <a:extLst>
              <a:ext uri="{FF2B5EF4-FFF2-40B4-BE49-F238E27FC236}">
                <a16:creationId xmlns:a16="http://schemas.microsoft.com/office/drawing/2014/main" id="{2FAC5E53-C750-4537-90C8-24E5E1486FC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184" y="1060396"/>
          <a:ext cx="8940322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89181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Historic Corn Usage</a:t>
            </a:r>
          </a:p>
        </p:txBody>
      </p:sp>
      <p:sp>
        <p:nvSpPr>
          <p:cNvPr id="9" name="TextBox 61">
            <a:extLst>
              <a:ext uri="{FF2B5EF4-FFF2-40B4-BE49-F238E27FC236}">
                <a16:creationId xmlns:a16="http://schemas.microsoft.com/office/drawing/2014/main" id="{38493BC5-CCC1-4C7D-B4AD-E568B617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6367046"/>
            <a:ext cx="67733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C000"/>
                </a:solidFill>
              </a:rPr>
              <a:t>Apr. 9, 2020 WASDE Report &amp; USDA – Feed  Grains Data Base Table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0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3B7-BECB-48C2-94D4-0485FC1B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6423745"/>
            <a:ext cx="5283200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USDA-FSA Weekly Export Sales Report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D6D012-975F-4431-880F-03BDC285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Weekly U.S. Corn Export Sales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2844" dirty="0">
                <a:solidFill>
                  <a:srgbClr val="FFC000"/>
                </a:solidFill>
              </a:rPr>
              <a:t>(09/03/2015 – 04/02/2020)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FA4B66F-A5BF-4295-A432-6FEB6791D99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1" y="1182700"/>
          <a:ext cx="8822266" cy="494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618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Agricultural Market Situation and Outlook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0261"/>
            <a:ext cx="6400800" cy="589341"/>
          </a:xfrm>
        </p:spPr>
        <p:txBody>
          <a:bodyPr/>
          <a:lstStyle/>
          <a:p>
            <a:r>
              <a:rPr lang="en-US" dirty="0"/>
              <a:t>April 10, 2020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64C47F7-E670-F74B-97A7-FF2D2757FCE5}"/>
              </a:ext>
            </a:extLst>
          </p:cNvPr>
          <p:cNvSpPr txBox="1">
            <a:spLocks/>
          </p:cNvSpPr>
          <p:nvPr/>
        </p:nvSpPr>
        <p:spPr bwMode="auto">
          <a:xfrm>
            <a:off x="0" y="3268133"/>
            <a:ext cx="9143999" cy="58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0135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37040"/>
            <a:ext cx="8686800" cy="89181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Historic Soybean Usage</a:t>
            </a:r>
          </a:p>
        </p:txBody>
      </p:sp>
      <p:graphicFrame>
        <p:nvGraphicFramePr>
          <p:cNvPr id="8" name="Content Placeholder 64">
            <a:extLst>
              <a:ext uri="{FF2B5EF4-FFF2-40B4-BE49-F238E27FC236}">
                <a16:creationId xmlns:a16="http://schemas.microsoft.com/office/drawing/2014/main" id="{780B3883-3361-4C08-A98A-0336847146C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01" y="1031082"/>
          <a:ext cx="8966200" cy="5096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61">
            <a:extLst>
              <a:ext uri="{FF2B5EF4-FFF2-40B4-BE49-F238E27FC236}">
                <a16:creationId xmlns:a16="http://schemas.microsoft.com/office/drawing/2014/main" id="{7D04F310-CFEC-427C-88EC-C3299CB3C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6933" y="6367046"/>
            <a:ext cx="52154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FFC000"/>
                </a:solidFill>
              </a:rPr>
              <a:t>Apr. 9, 2020 WASDE Report &amp; Oil Yearbook Table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187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3B7-BECB-48C2-94D4-0485FC1B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6423745"/>
            <a:ext cx="5283200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USDA-FAS Weekly Export Sales Report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89DDDAA7-B636-4FB5-9779-8A30103C449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00" y="1084087"/>
          <a:ext cx="8998644" cy="522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B0AC522-CDB6-4BB7-93F7-8D64913C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Weekly U.S. Soybean Exports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2844" dirty="0">
                <a:solidFill>
                  <a:srgbClr val="FFC000"/>
                </a:solidFill>
              </a:rPr>
              <a:t>(09/01/2013 – 04/02/2020)</a:t>
            </a:r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68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3B7-BECB-48C2-94D4-0485FC1B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6423745"/>
            <a:ext cx="5283200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USDA-FAS Weekly Export Sales Report</a:t>
            </a: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3DC214EB-71B1-429A-968F-22974A5A69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00" y="1129553"/>
          <a:ext cx="8967907" cy="499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85B1A5E-13B2-4FC1-8AA6-853A61A497A3}"/>
              </a:ext>
            </a:extLst>
          </p:cNvPr>
          <p:cNvSpPr>
            <a:spLocks noGrp="1"/>
          </p:cNvSpPr>
          <p:nvPr/>
        </p:nvSpPr>
        <p:spPr>
          <a:xfrm>
            <a:off x="198982" y="105668"/>
            <a:ext cx="874603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1" dirty="0">
                <a:solidFill>
                  <a:srgbClr val="FFC000"/>
                </a:solidFill>
              </a:rPr>
              <a:t>Weekly U.S. Soybean Export Sales to China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2844" dirty="0">
                <a:solidFill>
                  <a:srgbClr val="FFC000"/>
                </a:solidFill>
              </a:rPr>
              <a:t>(09/01/2014 – 04/02/2020)</a:t>
            </a:r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2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3B7-BECB-48C2-94D4-0485FC1B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6423745"/>
            <a:ext cx="5283200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USDA-FAS Weekly Export Sales Report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FA7A9445-A4C5-4B37-A3A4-213A2E14BA6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9989" y="1275550"/>
          <a:ext cx="8898466" cy="50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2236E6B4-2757-4D00-A16D-06CB1D3C9235}"/>
              </a:ext>
            </a:extLst>
          </p:cNvPr>
          <p:cNvSpPr>
            <a:spLocks noGrp="1"/>
          </p:cNvSpPr>
          <p:nvPr/>
        </p:nvSpPr>
        <p:spPr>
          <a:xfrm>
            <a:off x="198982" y="174824"/>
            <a:ext cx="874603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C000"/>
                </a:solidFill>
              </a:rPr>
              <a:t>Weekly U.S. Soybean Total Commitments by China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2844" dirty="0">
                <a:solidFill>
                  <a:srgbClr val="FFC000"/>
                </a:solidFill>
              </a:rPr>
              <a:t>(09/01/2014 – 04/02/2020)</a:t>
            </a:r>
            <a:endParaRPr lang="en-US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8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37040"/>
            <a:ext cx="8686800" cy="891814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C000"/>
                </a:solidFill>
                <a:latin typeface="Arial"/>
                <a:ea typeface="ＭＳ Ｐゴシック"/>
                <a:cs typeface="Arial"/>
              </a:rPr>
              <a:t>Historic All Wheat Usage</a:t>
            </a:r>
          </a:p>
        </p:txBody>
      </p:sp>
      <p:graphicFrame>
        <p:nvGraphicFramePr>
          <p:cNvPr id="6" name="Content Placeholder 63">
            <a:extLst>
              <a:ext uri="{FF2B5EF4-FFF2-40B4-BE49-F238E27FC236}">
                <a16:creationId xmlns:a16="http://schemas.microsoft.com/office/drawing/2014/main" id="{73523D37-8CFC-49FD-90B3-795B315713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7175" y="990456"/>
          <a:ext cx="8906933" cy="521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2">
            <a:extLst>
              <a:ext uri="{FF2B5EF4-FFF2-40B4-BE49-F238E27FC236}">
                <a16:creationId xmlns:a16="http://schemas.microsoft.com/office/drawing/2014/main" id="{B928D283-381A-4064-B1FF-DAA791620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94425"/>
            <a:ext cx="5774267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 WASDE – Apr. 9, 2020 &amp; USDA Wheat Yearbook -Table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8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3B7-BECB-48C2-94D4-0485FC1B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6423745"/>
            <a:ext cx="5283200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USDA-FSA Weekly Export Sales Report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D6D012-975F-4431-880F-03BDC285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" y="76200"/>
            <a:ext cx="8882458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Weekly U.S. All Wheat Export Sales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2844" dirty="0">
                <a:solidFill>
                  <a:srgbClr val="FFC000"/>
                </a:solidFill>
              </a:rPr>
              <a:t>(06/04/2015 – 04/02/2020)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D07397F5-842B-405F-A6F0-3CC7A508150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399" y="1205752"/>
          <a:ext cx="8822267" cy="490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07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BF3B7-BECB-48C2-94D4-0485FC1B1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467" y="6423745"/>
            <a:ext cx="5283200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22" dirty="0">
                <a:solidFill>
                  <a:srgbClr val="FFC000"/>
                </a:solidFill>
              </a:rPr>
              <a:t>USDA-FSA Weekly Export Sales Report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D6D012-975F-4431-880F-03BDC2859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" y="76200"/>
            <a:ext cx="8882458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Weekly U.S. HRSW Export Sales</a:t>
            </a:r>
            <a:br>
              <a:rPr lang="en-US" b="1" dirty="0">
                <a:solidFill>
                  <a:srgbClr val="FFC000"/>
                </a:solidFill>
              </a:rPr>
            </a:br>
            <a:r>
              <a:rPr lang="en-US" sz="2844" dirty="0">
                <a:solidFill>
                  <a:srgbClr val="FFC000"/>
                </a:solidFill>
              </a:rPr>
              <a:t>(06/04/2015 – 04/02/2020)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8F540139-9714-48A0-A7C5-57D0C6D2160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199" y="1171814"/>
          <a:ext cx="8975593" cy="4952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3866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8" name="Freeform 69"/>
          <p:cNvSpPr>
            <a:spLocks/>
          </p:cNvSpPr>
          <p:nvPr/>
        </p:nvSpPr>
        <p:spPr bwMode="auto">
          <a:xfrm>
            <a:off x="1560689" y="5788378"/>
            <a:ext cx="14111" cy="25400"/>
          </a:xfrm>
          <a:custGeom>
            <a:avLst/>
            <a:gdLst>
              <a:gd name="T0" fmla="*/ 0 w 20"/>
              <a:gd name="T1" fmla="*/ 0 h 37"/>
              <a:gd name="T2" fmla="*/ 2147483647 w 20"/>
              <a:gd name="T3" fmla="*/ 2147483647 h 37"/>
              <a:gd name="T4" fmla="*/ 2147483647 w 20"/>
              <a:gd name="T5" fmla="*/ 2147483647 h 37"/>
              <a:gd name="T6" fmla="*/ 2147483647 w 20"/>
              <a:gd name="T7" fmla="*/ 2147483647 h 37"/>
              <a:gd name="T8" fmla="*/ 2147483647 w 20"/>
              <a:gd name="T9" fmla="*/ 2147483647 h 37"/>
              <a:gd name="T10" fmla="*/ 2147483647 w 20"/>
              <a:gd name="T11" fmla="*/ 2147483647 h 37"/>
              <a:gd name="T12" fmla="*/ 2147483647 w 20"/>
              <a:gd name="T13" fmla="*/ 2147483647 h 37"/>
              <a:gd name="T14" fmla="*/ 2147483647 w 20"/>
              <a:gd name="T15" fmla="*/ 2147483647 h 37"/>
              <a:gd name="T16" fmla="*/ 2147483647 w 20"/>
              <a:gd name="T17" fmla="*/ 2147483647 h 37"/>
              <a:gd name="T18" fmla="*/ 2147483647 w 20"/>
              <a:gd name="T19" fmla="*/ 2147483647 h 37"/>
              <a:gd name="T20" fmla="*/ 2147483647 w 20"/>
              <a:gd name="T21" fmla="*/ 2147483647 h 37"/>
              <a:gd name="T22" fmla="*/ 2147483647 w 20"/>
              <a:gd name="T23" fmla="*/ 2147483647 h 37"/>
              <a:gd name="T24" fmla="*/ 2147483647 w 20"/>
              <a:gd name="T25" fmla="*/ 2147483647 h 37"/>
              <a:gd name="T26" fmla="*/ 2147483647 w 20"/>
              <a:gd name="T27" fmla="*/ 2147483647 h 37"/>
              <a:gd name="T28" fmla="*/ 2147483647 w 20"/>
              <a:gd name="T29" fmla="*/ 2147483647 h 37"/>
              <a:gd name="T30" fmla="*/ 2147483647 w 20"/>
              <a:gd name="T31" fmla="*/ 2147483647 h 37"/>
              <a:gd name="T32" fmla="*/ 2147483647 w 20"/>
              <a:gd name="T33" fmla="*/ 2147483647 h 37"/>
              <a:gd name="T34" fmla="*/ 2147483647 w 20"/>
              <a:gd name="T35" fmla="*/ 2147483647 h 37"/>
              <a:gd name="T36" fmla="*/ 2147483647 w 20"/>
              <a:gd name="T37" fmla="*/ 2147483647 h 37"/>
              <a:gd name="T38" fmla="*/ 2147483647 w 20"/>
              <a:gd name="T39" fmla="*/ 2147483647 h 37"/>
              <a:gd name="T40" fmla="*/ 2147483647 w 20"/>
              <a:gd name="T41" fmla="*/ 2147483647 h 37"/>
              <a:gd name="T42" fmla="*/ 2147483647 w 20"/>
              <a:gd name="T43" fmla="*/ 2147483647 h 37"/>
              <a:gd name="T44" fmla="*/ 2147483647 w 20"/>
              <a:gd name="T45" fmla="*/ 2147483647 h 37"/>
              <a:gd name="T46" fmla="*/ 2147483647 w 20"/>
              <a:gd name="T47" fmla="*/ 2147483647 h 37"/>
              <a:gd name="T48" fmla="*/ 2147483647 w 20"/>
              <a:gd name="T49" fmla="*/ 2147483647 h 37"/>
              <a:gd name="T50" fmla="*/ 2147483647 w 20"/>
              <a:gd name="T51" fmla="*/ 2147483647 h 37"/>
              <a:gd name="T52" fmla="*/ 0 w 20"/>
              <a:gd name="T53" fmla="*/ 0 h 3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"/>
              <a:gd name="T82" fmla="*/ 0 h 37"/>
              <a:gd name="T83" fmla="*/ 20 w 20"/>
              <a:gd name="T84" fmla="*/ 37 h 3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" h="37">
                <a:moveTo>
                  <a:pt x="0" y="0"/>
                </a:moveTo>
                <a:lnTo>
                  <a:pt x="5" y="2"/>
                </a:lnTo>
                <a:lnTo>
                  <a:pt x="10" y="4"/>
                </a:lnTo>
                <a:lnTo>
                  <a:pt x="13" y="5"/>
                </a:lnTo>
                <a:lnTo>
                  <a:pt x="16" y="9"/>
                </a:lnTo>
                <a:lnTo>
                  <a:pt x="16" y="12"/>
                </a:lnTo>
                <a:lnTo>
                  <a:pt x="18" y="14"/>
                </a:lnTo>
                <a:lnTo>
                  <a:pt x="18" y="15"/>
                </a:lnTo>
                <a:lnTo>
                  <a:pt x="20" y="18"/>
                </a:lnTo>
                <a:lnTo>
                  <a:pt x="20" y="20"/>
                </a:lnTo>
                <a:lnTo>
                  <a:pt x="18" y="23"/>
                </a:lnTo>
                <a:lnTo>
                  <a:pt x="15" y="28"/>
                </a:lnTo>
                <a:lnTo>
                  <a:pt x="13" y="32"/>
                </a:lnTo>
                <a:lnTo>
                  <a:pt x="10" y="33"/>
                </a:lnTo>
                <a:lnTo>
                  <a:pt x="8" y="35"/>
                </a:lnTo>
                <a:lnTo>
                  <a:pt x="6" y="37"/>
                </a:lnTo>
                <a:lnTo>
                  <a:pt x="8" y="22"/>
                </a:lnTo>
                <a:lnTo>
                  <a:pt x="8" y="18"/>
                </a:lnTo>
                <a:lnTo>
                  <a:pt x="8" y="15"/>
                </a:lnTo>
                <a:lnTo>
                  <a:pt x="8" y="12"/>
                </a:lnTo>
                <a:lnTo>
                  <a:pt x="8" y="10"/>
                </a:lnTo>
                <a:lnTo>
                  <a:pt x="6" y="7"/>
                </a:lnTo>
                <a:lnTo>
                  <a:pt x="5" y="5"/>
                </a:lnTo>
                <a:lnTo>
                  <a:pt x="3" y="4"/>
                </a:ln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1600" dirty="0"/>
          </a:p>
        </p:txBody>
      </p:sp>
      <p:sp>
        <p:nvSpPr>
          <p:cNvPr id="13372" name="Title 61"/>
          <p:cNvSpPr>
            <a:spLocks noGrp="1"/>
          </p:cNvSpPr>
          <p:nvPr>
            <p:ph type="title"/>
          </p:nvPr>
        </p:nvSpPr>
        <p:spPr>
          <a:xfrm>
            <a:off x="228600" y="152408"/>
            <a:ext cx="8686800" cy="11538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Arial"/>
                <a:ea typeface="ＭＳ Ｐゴシック"/>
                <a:cs typeface="Arial"/>
              </a:rPr>
              <a:t>Top 3 U.S. Export Destinations in 2018/19 MY</a:t>
            </a:r>
            <a:br>
              <a:rPr lang="en-US" b="1" dirty="0">
                <a:latin typeface="Arial"/>
                <a:ea typeface="ＭＳ Ｐゴシック"/>
                <a:cs typeface="Arial"/>
              </a:rPr>
            </a:br>
            <a:r>
              <a:rPr lang="en-US" sz="2700" b="1" dirty="0">
                <a:latin typeface="Arial"/>
                <a:ea typeface="ＭＳ Ｐゴシック"/>
                <a:cs typeface="Arial"/>
              </a:rPr>
              <a:t>(1,000 Metric Tons)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B9717183-1FAC-44D5-8A76-4DA67543085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72994" y="1643869"/>
          <a:ext cx="8633569" cy="43455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24209">
                  <a:extLst>
                    <a:ext uri="{9D8B030D-6E8A-4147-A177-3AD203B41FA5}">
                      <a16:colId xmlns:a16="http://schemas.microsoft.com/office/drawing/2014/main" val="400301356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786927323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45391470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8577850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153055174"/>
                    </a:ext>
                  </a:extLst>
                </a:gridCol>
              </a:tblGrid>
              <a:tr h="5881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Corn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Soybean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All Wheat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Hard Red Spring Wheat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8273593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Largest Buyer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(15,461)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China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(13,370)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(3,047)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Philippines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(1,760)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48924"/>
                  </a:ext>
                </a:extLst>
              </a:tr>
              <a:tr h="58810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Second Largest Buyer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(12,632)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(4,918)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Mexico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(3,034)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(864)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7142676"/>
                  </a:ext>
                </a:extLst>
              </a:tr>
              <a:tr h="4832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Third Largest Buyer</a:t>
                      </a:r>
                      <a:endParaRPr lang="en-US" sz="1400" b="1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Columbia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(4,672)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(2,705)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(2,695)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Taiwan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(624)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9900512"/>
                  </a:ext>
                </a:extLst>
              </a:tr>
              <a:tr h="73368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b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2018/19 Sales</a:t>
                      </a:r>
                      <a:endParaRPr lang="en-US" sz="1400" b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49,202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6,778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270002"/>
                  </a:ext>
                </a:extLst>
              </a:tr>
              <a:tr h="1959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1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79631"/>
                  </a:ext>
                </a:extLst>
              </a:tr>
              <a:tr h="48323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Market Concentration of Top 3 Buyers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  <a:endParaRPr lang="en-US" sz="16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570806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19325D-702F-45AC-9B43-C4EC8038F9BE}"/>
              </a:ext>
            </a:extLst>
          </p:cNvPr>
          <p:cNvSpPr txBox="1"/>
          <p:nvPr/>
        </p:nvSpPr>
        <p:spPr>
          <a:xfrm>
            <a:off x="4470400" y="6341796"/>
            <a:ext cx="442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CC00"/>
                </a:solidFill>
              </a:rPr>
              <a:t>USDA – FAS 2018 Exports by Country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6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9C5A5A-8C3F-574E-A70D-D9105EB1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1670" y="364285"/>
            <a:ext cx="10972800" cy="1143000"/>
          </a:xfrm>
        </p:spPr>
        <p:txBody>
          <a:bodyPr/>
          <a:lstStyle/>
          <a:p>
            <a:r>
              <a:rPr lang="en-US" dirty="0"/>
              <a:t>Livestock Price Situation</a:t>
            </a:r>
            <a:br>
              <a:rPr lang="en-US" dirty="0"/>
            </a:br>
            <a:r>
              <a:rPr lang="en-US" dirty="0"/>
              <a:t> and Outlook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80EAF1-5DF1-A64B-AA62-2F203771C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75" y="2033905"/>
            <a:ext cx="4216400" cy="387631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 Petry</a:t>
            </a:r>
          </a:p>
          <a:p>
            <a:pPr marL="0" indent="0">
              <a:buNone/>
            </a:pPr>
            <a:r>
              <a:rPr lang="en-US" dirty="0"/>
              <a:t>Extension Livestock Marketing Economist</a:t>
            </a:r>
          </a:p>
          <a:p>
            <a:pPr marL="0" indent="0">
              <a:buNone/>
            </a:pPr>
            <a:r>
              <a:rPr lang="en-US" dirty="0"/>
              <a:t>Tim.Petry@ndsu.edu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www.ndsu.edu/</a:t>
            </a:r>
          </a:p>
          <a:p>
            <a:pPr marL="0" indent="0">
              <a:buNone/>
            </a:pPr>
            <a:r>
              <a:rPr lang="en-US" dirty="0" err="1">
                <a:hlinkClick r:id="rId2"/>
              </a:rPr>
              <a:t>livestockeconomics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F3B1E3-215C-7744-99D3-565AF763F7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162" r="4547"/>
          <a:stretch/>
        </p:blipFill>
        <p:spPr>
          <a:xfrm>
            <a:off x="5382644" y="2033905"/>
            <a:ext cx="3176954" cy="43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63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9FB7BE-56AC-4C8A-AFF7-6EED22C7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431800"/>
            <a:ext cx="7975600" cy="5702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4BEC05-3B29-4F66-9F2F-6277813A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237" y="508000"/>
            <a:ext cx="2905125" cy="10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A4C1E1-0871-49A0-BCF0-DEB19D4DC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08" y="6210300"/>
            <a:ext cx="5564777" cy="3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39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Agricultural Market Situation and Outlook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1E8920-AA29-B94F-B399-38CD51111D24}"/>
              </a:ext>
            </a:extLst>
          </p:cNvPr>
          <p:cNvSpPr txBox="1">
            <a:spLocks/>
          </p:cNvSpPr>
          <p:nvPr/>
        </p:nvSpPr>
        <p:spPr bwMode="auto">
          <a:xfrm>
            <a:off x="1215188" y="2713442"/>
            <a:ext cx="6713621" cy="6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Microphone &amp; camera off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687BFB6-4166-6D46-ADDF-46556FDBE2F5}"/>
              </a:ext>
            </a:extLst>
          </p:cNvPr>
          <p:cNvSpPr txBox="1">
            <a:spLocks/>
          </p:cNvSpPr>
          <p:nvPr/>
        </p:nvSpPr>
        <p:spPr bwMode="auto">
          <a:xfrm>
            <a:off x="1215188" y="3349467"/>
            <a:ext cx="6713621" cy="6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Use Chat for questions</a:t>
            </a:r>
          </a:p>
        </p:txBody>
      </p:sp>
    </p:spTree>
    <p:extLst>
      <p:ext uri="{BB962C8B-B14F-4D97-AF65-F5344CB8AC3E}">
        <p14:creationId xmlns:p14="http://schemas.microsoft.com/office/powerpoint/2010/main" val="28980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8B2B82-500B-43A0-80BC-8FD62DC3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87" y="2068694"/>
            <a:ext cx="7658100" cy="41067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5441F-92A7-4D27-BD34-0DA66E979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7" y="522514"/>
            <a:ext cx="1752056" cy="1392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874C9B-024F-49EC-B4CF-99FFCDE7C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4" y="522514"/>
            <a:ext cx="5919106" cy="1392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CB62F-9897-4346-AB24-E0DC8CBC9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0058" y="6104027"/>
            <a:ext cx="4519747" cy="4629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28F3B1-2C98-432C-9DF4-A03B6B020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128" y="4794487"/>
            <a:ext cx="445047" cy="377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9F4F0-E0E4-495B-820C-46C301156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127" y="5260264"/>
            <a:ext cx="445047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75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C9DC3-8323-4F9F-8D3C-435D4BF6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9" y="825648"/>
            <a:ext cx="429836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598DAA-2E68-48E6-9496-E5EF3EDCE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3" y="825648"/>
            <a:ext cx="4062546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C82B22-444E-430A-8549-7E605F4E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943" y="3717063"/>
            <a:ext cx="5290458" cy="3049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770A3E-2917-4BA0-A29E-CD15D96AC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6994" y="428625"/>
            <a:ext cx="4767399" cy="325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23CBB9-27EF-46DC-B544-779F247CA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495" y="91440"/>
            <a:ext cx="5619750" cy="295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FA0663-3B07-43FD-864D-18028BD2E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963" y="118670"/>
            <a:ext cx="904875" cy="3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15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B25D05-8F37-4552-AA59-CE99137ED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457200"/>
            <a:ext cx="81407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52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FA9C8-69E8-4E6E-81CC-FF78109C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455793"/>
            <a:ext cx="8229600" cy="1289649"/>
          </a:xfrm>
        </p:spPr>
        <p:txBody>
          <a:bodyPr/>
          <a:lstStyle/>
          <a:p>
            <a:r>
              <a:rPr lang="en-US"/>
              <a:t>Ag-Energy </a:t>
            </a:r>
            <a:br>
              <a:rPr lang="en-US"/>
            </a:br>
            <a:r>
              <a:rPr lang="en-US"/>
              <a:t>Situation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FC8A-11AC-46EC-BE20-265CF8756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245"/>
            <a:ext cx="5100320" cy="452596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David Ripplinger</a:t>
            </a:r>
          </a:p>
          <a:p>
            <a:pPr marL="0" indent="0">
              <a:buNone/>
            </a:pPr>
            <a:r>
              <a:rPr lang="en-US"/>
              <a:t>Bioproducts/Bioenergy Economics Specialist</a:t>
            </a:r>
          </a:p>
          <a:p>
            <a:pPr marL="0" indent="0">
              <a:buNone/>
            </a:pPr>
            <a:r>
              <a:rPr lang="en-US"/>
              <a:t>david.ripplinger@ndsu.edu</a:t>
            </a:r>
          </a:p>
          <a:p>
            <a:endParaRPr lang="en-US"/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7A98B0E-7CBE-4816-BC26-2B9EE78BB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38" y="2022990"/>
            <a:ext cx="2725057" cy="38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4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9BBF-0988-4378-AE77-F06FEA30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804B-65F5-4B57-9B0B-60953ED69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decline in gasoline use, ethanol use, and ethanol reduction</a:t>
            </a:r>
          </a:p>
          <a:p>
            <a:r>
              <a:rPr lang="en-US" dirty="0"/>
              <a:t>Additional reductions are needed </a:t>
            </a:r>
          </a:p>
          <a:p>
            <a:r>
              <a:rPr lang="en-US" dirty="0"/>
              <a:t>40% reduction in 2Q gasoline use (EIA) </a:t>
            </a:r>
          </a:p>
          <a:p>
            <a:r>
              <a:rPr lang="en-US" dirty="0"/>
              <a:t>Storage crisis looms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58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551F0D4-17C0-40CB-9046-C5565C40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54810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F1E641A-76CE-46E0-BD18-87C7FE937F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69080" y="3036788"/>
          <a:ext cx="56859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323">
                  <a:extLst>
                    <a:ext uri="{9D8B030D-6E8A-4147-A177-3AD203B41FA5}">
                      <a16:colId xmlns:a16="http://schemas.microsoft.com/office/drawing/2014/main" val="91349472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53217702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89733618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8249398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cap="none" spc="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SD Ethanol Prices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 4/9/20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4/17/19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Change</a:t>
                      </a:r>
                    </a:p>
                  </a:txBody>
                  <a:tcPr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945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2.65-2.90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3.32-3.46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-18%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968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Ethanol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.68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-42%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381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Distillers Grains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137.50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   +42%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791539"/>
                  </a:ext>
                </a:extLst>
              </a:tr>
            </a:tbl>
          </a:graphicData>
        </a:graphic>
      </p:graphicFrame>
      <p:sp>
        <p:nvSpPr>
          <p:cNvPr id="7" name="Arrow: Down 6">
            <a:extLst>
              <a:ext uri="{FF2B5EF4-FFF2-40B4-BE49-F238E27FC236}">
                <a16:creationId xmlns:a16="http://schemas.microsoft.com/office/drawing/2014/main" id="{3206F848-CA50-4C44-9F56-7B8F76264BAE}"/>
              </a:ext>
            </a:extLst>
          </p:cNvPr>
          <p:cNvSpPr/>
          <p:nvPr/>
        </p:nvSpPr>
        <p:spPr>
          <a:xfrm>
            <a:off x="8603079" y="3819535"/>
            <a:ext cx="22860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9A965B5-D896-42AB-889C-38C95F0539E4}"/>
              </a:ext>
            </a:extLst>
          </p:cNvPr>
          <p:cNvSpPr/>
          <p:nvPr/>
        </p:nvSpPr>
        <p:spPr>
          <a:xfrm>
            <a:off x="8603079" y="3458587"/>
            <a:ext cx="228600" cy="2286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8B4F57AE-471A-4D36-9BB6-0F66D94A35E5}"/>
              </a:ext>
            </a:extLst>
          </p:cNvPr>
          <p:cNvSpPr/>
          <p:nvPr/>
        </p:nvSpPr>
        <p:spPr>
          <a:xfrm rot="10800000">
            <a:off x="8603079" y="4139416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DA4CB-9F38-46F8-914E-4A797739273C}"/>
              </a:ext>
            </a:extLst>
          </p:cNvPr>
          <p:cNvSpPr txBox="1"/>
          <p:nvPr/>
        </p:nvSpPr>
        <p:spPr>
          <a:xfrm>
            <a:off x="288758" y="6054810"/>
            <a:ext cx="406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Data: EIA, USDA/AMS</a:t>
            </a:r>
          </a:p>
          <a:p>
            <a:r>
              <a:rPr lang="en-US" sz="1000" dirty="0">
                <a:solidFill>
                  <a:schemeClr val="bg1"/>
                </a:solidFill>
              </a:rPr>
              <a:t>Calculations: NDSU Extension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5B9C3A-6181-45D6-B342-D178253740C0}"/>
              </a:ext>
            </a:extLst>
          </p:cNvPr>
          <p:cNvCxnSpPr>
            <a:cxnSpLocks/>
          </p:cNvCxnSpPr>
          <p:nvPr/>
        </p:nvCxnSpPr>
        <p:spPr>
          <a:xfrm>
            <a:off x="2911642" y="1106905"/>
            <a:ext cx="0" cy="12753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48E2E14-A9CF-4F84-BD02-D26DDD71D49F}"/>
              </a:ext>
            </a:extLst>
          </p:cNvPr>
          <p:cNvSpPr txBox="1"/>
          <p:nvPr/>
        </p:nvSpPr>
        <p:spPr>
          <a:xfrm>
            <a:off x="3062039" y="1421413"/>
            <a:ext cx="301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Ethanol production declined has 33% in last two weeks</a:t>
            </a:r>
          </a:p>
        </p:txBody>
      </p:sp>
    </p:spTree>
    <p:extLst>
      <p:ext uri="{BB962C8B-B14F-4D97-AF65-F5344CB8AC3E}">
        <p14:creationId xmlns:p14="http://schemas.microsoft.com/office/powerpoint/2010/main" val="283100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2432-0D00-46E0-A62B-DDA0E163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B855D-96F5-467B-8262-F7520E4B9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FFD5D-A95F-4838-BA39-1C8125AE9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5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B79E5-C20A-4E77-B53C-D91311A2FA82}"/>
              </a:ext>
            </a:extLst>
          </p:cNvPr>
          <p:cNvSpPr txBox="1"/>
          <p:nvPr/>
        </p:nvSpPr>
        <p:spPr>
          <a:xfrm>
            <a:off x="288758" y="6054810"/>
            <a:ext cx="406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Data: EIA</a:t>
            </a:r>
          </a:p>
          <a:p>
            <a:r>
              <a:rPr lang="en-US" sz="1000" dirty="0">
                <a:solidFill>
                  <a:schemeClr val="bg1"/>
                </a:solidFill>
              </a:rPr>
              <a:t>Calculations: NDSU Extension</a:t>
            </a:r>
          </a:p>
        </p:txBody>
      </p:sp>
    </p:spTree>
    <p:extLst>
      <p:ext uri="{BB962C8B-B14F-4D97-AF65-F5344CB8AC3E}">
        <p14:creationId xmlns:p14="http://schemas.microsoft.com/office/powerpoint/2010/main" val="720908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29E3F-7B58-4BF7-BA1F-5ABA63BCF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CF95F0-6399-4030-9AA2-06EE1B23D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2A8D1-CA0F-4AFA-B3AE-393B56338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97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A11DE-16FA-43B7-BAF8-BBF20C4F395E}"/>
              </a:ext>
            </a:extLst>
          </p:cNvPr>
          <p:cNvSpPr txBox="1"/>
          <p:nvPr/>
        </p:nvSpPr>
        <p:spPr>
          <a:xfrm>
            <a:off x="0" y="5972462"/>
            <a:ext cx="4066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Data: EIA, Flint </a:t>
            </a:r>
            <a:r>
              <a:rPr lang="en-US" sz="1000" dirty="0" err="1">
                <a:solidFill>
                  <a:schemeClr val="bg1"/>
                </a:solidFill>
              </a:rPr>
              <a:t>Hils</a:t>
            </a:r>
            <a:r>
              <a:rPr lang="en-US" sz="1000" dirty="0">
                <a:solidFill>
                  <a:schemeClr val="bg1"/>
                </a:solidFill>
              </a:rPr>
              <a:t> Resources, Baker Hughes</a:t>
            </a:r>
          </a:p>
          <a:p>
            <a:r>
              <a:rPr lang="en-US" sz="1000" dirty="0">
                <a:solidFill>
                  <a:schemeClr val="bg1"/>
                </a:solidFill>
              </a:rPr>
              <a:t>Calculations: NDSU Extension</a:t>
            </a:r>
          </a:p>
        </p:txBody>
      </p:sp>
    </p:spTree>
    <p:extLst>
      <p:ext uri="{BB962C8B-B14F-4D97-AF65-F5344CB8AC3E}">
        <p14:creationId xmlns:p14="http://schemas.microsoft.com/office/powerpoint/2010/main" val="3419663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DFC6D-96E6-4884-BF2E-9C4EDF40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71419" y="3695984"/>
            <a:ext cx="8589523" cy="1143000"/>
          </a:xfrm>
        </p:spPr>
        <p:txBody>
          <a:bodyPr/>
          <a:lstStyle/>
          <a:p>
            <a:r>
              <a:rPr lang="en-US" dirty="0"/>
              <a:t>Recording &amp; More Info: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4B7E3-2560-4F52-889E-EF161D3F9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756107"/>
            <a:ext cx="8229600" cy="135700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www.ag.ndsu.edu</a:t>
            </a:r>
            <a:r>
              <a:rPr lang="en-US" dirty="0"/>
              <a:t>/extension/economics</a:t>
            </a:r>
          </a:p>
          <a:p>
            <a:pPr marL="0" indent="0">
              <a:buNone/>
            </a:pPr>
            <a:r>
              <a:rPr lang="en-US" dirty="0"/>
              <a:t>www.ag.ndsu.edu/alerts/coronavirus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48C39A-455C-E946-ADEE-1E891377514C}"/>
              </a:ext>
            </a:extLst>
          </p:cNvPr>
          <p:cNvSpPr txBox="1">
            <a:spLocks/>
          </p:cNvSpPr>
          <p:nvPr/>
        </p:nvSpPr>
        <p:spPr bwMode="auto">
          <a:xfrm>
            <a:off x="-924129" y="3646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Q&amp;A: </a:t>
            </a:r>
            <a:r>
              <a:rPr lang="en-US" sz="3600" dirty="0">
                <a:solidFill>
                  <a:schemeClr val="bg1"/>
                </a:solidFill>
              </a:rPr>
              <a:t>Please use Chat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5B92F-252B-1540-AB00-A89DD2929108}"/>
              </a:ext>
            </a:extLst>
          </p:cNvPr>
          <p:cNvSpPr txBox="1">
            <a:spLocks/>
          </p:cNvSpPr>
          <p:nvPr/>
        </p:nvSpPr>
        <p:spPr bwMode="auto">
          <a:xfrm>
            <a:off x="-369444" y="1604522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Feedback: </a:t>
            </a:r>
            <a:r>
              <a:rPr lang="en-US" sz="3600" dirty="0">
                <a:solidFill>
                  <a:schemeClr val="bg1"/>
                </a:solidFill>
              </a:rPr>
              <a:t>3 quick questions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33798-5DE9-AB41-9EED-DE2AF9204ED4}"/>
              </a:ext>
            </a:extLst>
          </p:cNvPr>
          <p:cNvSpPr txBox="1">
            <a:spLocks/>
          </p:cNvSpPr>
          <p:nvPr/>
        </p:nvSpPr>
        <p:spPr bwMode="auto">
          <a:xfrm>
            <a:off x="-534274" y="2369133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https://bit.ly/AgEconCOVID</a:t>
            </a:r>
          </a:p>
        </p:txBody>
      </p:sp>
    </p:spTree>
    <p:extLst>
      <p:ext uri="{BB962C8B-B14F-4D97-AF65-F5344CB8AC3E}">
        <p14:creationId xmlns:p14="http://schemas.microsoft.com/office/powerpoint/2010/main" val="208549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48C39A-455C-E946-ADEE-1E891377514C}"/>
              </a:ext>
            </a:extLst>
          </p:cNvPr>
          <p:cNvSpPr txBox="1">
            <a:spLocks/>
          </p:cNvSpPr>
          <p:nvPr/>
        </p:nvSpPr>
        <p:spPr bwMode="auto">
          <a:xfrm>
            <a:off x="261492" y="170620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Q&amp;A: </a:t>
            </a:r>
            <a:r>
              <a:rPr lang="en-US" sz="3600" dirty="0">
                <a:solidFill>
                  <a:schemeClr val="bg1"/>
                </a:solidFill>
              </a:rPr>
              <a:t>Please use Chat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A5B92F-252B-1540-AB00-A89DD2929108}"/>
              </a:ext>
            </a:extLst>
          </p:cNvPr>
          <p:cNvSpPr txBox="1">
            <a:spLocks/>
          </p:cNvSpPr>
          <p:nvPr/>
        </p:nvSpPr>
        <p:spPr bwMode="auto">
          <a:xfrm>
            <a:off x="164830" y="3348082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Feedback: </a:t>
            </a:r>
            <a:r>
              <a:rPr lang="en-US" sz="3600" dirty="0">
                <a:solidFill>
                  <a:schemeClr val="bg1"/>
                </a:solidFill>
              </a:rPr>
              <a:t>3 quick questions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F833798-5DE9-AB41-9EED-DE2AF9204ED4}"/>
              </a:ext>
            </a:extLst>
          </p:cNvPr>
          <p:cNvSpPr txBox="1">
            <a:spLocks/>
          </p:cNvSpPr>
          <p:nvPr/>
        </p:nvSpPr>
        <p:spPr bwMode="auto">
          <a:xfrm>
            <a:off x="0" y="4104944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</a:rPr>
              <a:t>https://bit.ly/AgEconCOVID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661DAE-AD6B-CA43-BC38-CB13119688D3}"/>
              </a:ext>
            </a:extLst>
          </p:cNvPr>
          <p:cNvSpPr txBox="1">
            <a:spLocks/>
          </p:cNvSpPr>
          <p:nvPr/>
        </p:nvSpPr>
        <p:spPr bwMode="auto">
          <a:xfrm>
            <a:off x="164830" y="563204"/>
            <a:ext cx="8589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C00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US" dirty="0"/>
              <a:t>At the End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9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A4AD-67AA-4C35-9F67-D8BE85505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Economic Conditions and Industry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2FDE6-04FD-4662-8D55-8D32E182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3664"/>
            <a:ext cx="4978400" cy="452596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Bryon Parman</a:t>
            </a:r>
          </a:p>
          <a:p>
            <a:pPr marL="0" indent="0">
              <a:buNone/>
            </a:pPr>
            <a:r>
              <a:rPr lang="en-US"/>
              <a:t>701-231-8248</a:t>
            </a:r>
          </a:p>
          <a:p>
            <a:pPr marL="0" indent="0">
              <a:buNone/>
            </a:pPr>
            <a:r>
              <a:rPr lang="en-US"/>
              <a:t>Bryon.Parman@ndsu.edu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24592-1674-443D-831F-6E9DDDB0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491" y="1992999"/>
            <a:ext cx="2877175" cy="403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33ADC-A25E-4AEB-BEF5-1B1233A5D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Michigan Index of Consumer Sentiment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0AFB01-D316-47A7-B64B-AFC3DB477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55" y="1417638"/>
            <a:ext cx="8927689" cy="49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BA99F-C9F7-4A4C-93BE-637EA642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 Announces Another 2.3 Trillion in Rescue/Stimulus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0468-B1DE-4162-9231-97EF7195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94123"/>
          </a:xfrm>
        </p:spPr>
        <p:txBody>
          <a:bodyPr/>
          <a:lstStyle/>
          <a:p>
            <a:r>
              <a:rPr lang="en-US" sz="2800" dirty="0"/>
              <a:t>More Liquidity via $2.3 Trillion in Loans</a:t>
            </a:r>
          </a:p>
          <a:p>
            <a:pPr lvl="1"/>
            <a:r>
              <a:rPr lang="en-US" sz="2400" dirty="0"/>
              <a:t>That is $2,300,000,000,000</a:t>
            </a:r>
          </a:p>
          <a:p>
            <a:pPr lvl="2"/>
            <a:r>
              <a:rPr lang="en-US" sz="2000" dirty="0"/>
              <a:t>$600 billion “Main Street Lending Fund” for small to mid-sized businesses.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$500 billion for short-term notes directly purchased from states, counties and cities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Will buy corporate “junk” rated bonds provided they were investment grade before March 23</a:t>
            </a:r>
            <a:r>
              <a:rPr lang="en-US" sz="2000" baseline="30000" dirty="0"/>
              <a:t>rd</a:t>
            </a:r>
            <a:endParaRPr lang="en-US" sz="2000" dirty="0"/>
          </a:p>
          <a:p>
            <a:pPr lvl="2"/>
            <a:r>
              <a:rPr lang="en-US" sz="2000" dirty="0"/>
              <a:t>Will buy highly rated new issues of CLO’s and mortgage backed securities</a:t>
            </a:r>
          </a:p>
        </p:txBody>
      </p:sp>
    </p:spTree>
    <p:extLst>
      <p:ext uri="{BB962C8B-B14F-4D97-AF65-F5344CB8AC3E}">
        <p14:creationId xmlns:p14="http://schemas.microsoft.com/office/powerpoint/2010/main" val="214251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11448-5E62-4F5E-B735-FC417562D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85875"/>
            <a:ext cx="9144000" cy="47802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7E2742-225D-4CB9-89E8-1D37EC62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01"/>
            <a:ext cx="8229600" cy="1143000"/>
          </a:xfrm>
        </p:spPr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Times New Roman"/>
              </a:rPr>
              <a:t>Weekly Initial Jobless Claims</a:t>
            </a:r>
            <a:r>
              <a:rPr lang="en-US" sz="3800" dirty="0">
                <a:latin typeface="Arial"/>
                <a:ea typeface="ＭＳ Ｐゴシック"/>
                <a:cs typeface="Times New Roman"/>
              </a:rPr>
              <a:t> </a:t>
            </a:r>
            <a:br>
              <a:rPr lang="en-US" sz="3800" dirty="0">
                <a:latin typeface="Arial"/>
                <a:ea typeface="ＭＳ Ｐゴシック"/>
                <a:cs typeface="Times New Roman"/>
              </a:rPr>
            </a:br>
            <a:r>
              <a:rPr lang="en-US" sz="3000" dirty="0">
                <a:latin typeface="Arial"/>
                <a:ea typeface="ＭＳ Ｐゴシック"/>
                <a:cs typeface="Times New Roman"/>
              </a:rPr>
              <a:t>1975 – Week Ending April 4</a:t>
            </a:r>
            <a:r>
              <a:rPr lang="en-US" sz="3000" baseline="30000" dirty="0">
                <a:latin typeface="Arial"/>
                <a:ea typeface="ＭＳ Ｐゴシック"/>
                <a:cs typeface="Times New Roman"/>
              </a:rPr>
              <a:t>th</a:t>
            </a:r>
            <a:r>
              <a:rPr lang="en-US" sz="3000" dirty="0">
                <a:latin typeface="Arial"/>
                <a:ea typeface="ＭＳ Ｐゴシック"/>
                <a:cs typeface="Times New Roman"/>
              </a:rPr>
              <a:t> 2020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DB48A9E-A171-4342-94FD-4990B13BF989}"/>
              </a:ext>
            </a:extLst>
          </p:cNvPr>
          <p:cNvSpPr/>
          <p:nvPr/>
        </p:nvSpPr>
        <p:spPr>
          <a:xfrm>
            <a:off x="3525787" y="4858838"/>
            <a:ext cx="66675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CB2285-EC71-49EA-91F6-10325981A59E}"/>
              </a:ext>
            </a:extLst>
          </p:cNvPr>
          <p:cNvCxnSpPr>
            <a:cxnSpLocks/>
          </p:cNvCxnSpPr>
          <p:nvPr/>
        </p:nvCxnSpPr>
        <p:spPr>
          <a:xfrm flipH="1">
            <a:off x="3592462" y="4191910"/>
            <a:ext cx="784122" cy="6669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0A8-6EF7-449E-8398-712AE36CE049}"/>
              </a:ext>
            </a:extLst>
          </p:cNvPr>
          <p:cNvSpPr txBox="1"/>
          <p:nvPr/>
        </p:nvSpPr>
        <p:spPr>
          <a:xfrm>
            <a:off x="3120227" y="3676012"/>
            <a:ext cx="37721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Adjusted for Population growth about 900,000</a:t>
            </a: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900k in 1982 </a:t>
            </a:r>
          </a:p>
        </p:txBody>
      </p:sp>
    </p:spTree>
    <p:extLst>
      <p:ext uri="{BB962C8B-B14F-4D97-AF65-F5344CB8AC3E}">
        <p14:creationId xmlns:p14="http://schemas.microsoft.com/office/powerpoint/2010/main" val="1047737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6FCE-7C43-40BC-A4F4-F9C194159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881"/>
            <a:ext cx="8229600" cy="1143000"/>
          </a:xfrm>
        </p:spPr>
        <p:txBody>
          <a:bodyPr/>
          <a:lstStyle/>
          <a:p>
            <a:r>
              <a:rPr lang="en-US" dirty="0"/>
              <a:t>Weekly U.S. New Jobless Claims Since April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9990B-9AFF-4D86-B9E3-AFE2A699F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" y="1180881"/>
            <a:ext cx="9100413" cy="498394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548986-450F-4142-9A76-A7E2A9C7A3E6}"/>
              </a:ext>
            </a:extLst>
          </p:cNvPr>
          <p:cNvSpPr/>
          <p:nvPr/>
        </p:nvSpPr>
        <p:spPr>
          <a:xfrm>
            <a:off x="8568099" y="3593945"/>
            <a:ext cx="79887" cy="1143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A4188-9A35-40F4-B90D-30E398F463F2}"/>
              </a:ext>
            </a:extLst>
          </p:cNvPr>
          <p:cNvSpPr txBox="1"/>
          <p:nvPr/>
        </p:nvSpPr>
        <p:spPr>
          <a:xfrm>
            <a:off x="3007261" y="3481819"/>
            <a:ext cx="451300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600" dirty="0">
                <a:latin typeface="Arial"/>
                <a:ea typeface="ＭＳ Ｐゴシック"/>
                <a:cs typeface="Times New Roman"/>
              </a:rPr>
              <a:t>3.28 Million for the week ending March 21st</a:t>
            </a:r>
            <a:endParaRPr lang="en-US" sz="1200" dirty="0">
              <a:latin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C8FD4C-8584-4B85-81DC-C439DB5D9B70}"/>
              </a:ext>
            </a:extLst>
          </p:cNvPr>
          <p:cNvCxnSpPr>
            <a:cxnSpLocks/>
          </p:cNvCxnSpPr>
          <p:nvPr/>
        </p:nvCxnSpPr>
        <p:spPr>
          <a:xfrm flipV="1">
            <a:off x="7026807" y="3672853"/>
            <a:ext cx="1350277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9A764D-2CEC-497D-8133-31195D021BA1}"/>
              </a:ext>
            </a:extLst>
          </p:cNvPr>
          <p:cNvSpPr txBox="1"/>
          <p:nvPr/>
        </p:nvSpPr>
        <p:spPr>
          <a:xfrm>
            <a:off x="3894460" y="2036409"/>
            <a:ext cx="414187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/>
                <a:ea typeface="ＭＳ Ｐゴシック"/>
                <a:cs typeface="Times New Roman"/>
              </a:rPr>
              <a:t>6.87 Million for the week ending March 28th</a:t>
            </a:r>
            <a:endParaRPr lang="en-US" sz="1200" dirty="0">
              <a:latin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D65155-057E-41F5-BF27-9397DA2CA95D}"/>
              </a:ext>
            </a:extLst>
          </p:cNvPr>
          <p:cNvSpPr/>
          <p:nvPr/>
        </p:nvSpPr>
        <p:spPr>
          <a:xfrm>
            <a:off x="8686799" y="1697770"/>
            <a:ext cx="79887" cy="1143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DBA2C38-9546-4E56-B5A5-B604179C6DB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8036337" y="1868966"/>
            <a:ext cx="577237" cy="336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37DCB8EB-3193-4337-BACF-6D705AD509A2}"/>
              </a:ext>
            </a:extLst>
          </p:cNvPr>
          <p:cNvSpPr/>
          <p:nvPr/>
        </p:nvSpPr>
        <p:spPr>
          <a:xfrm>
            <a:off x="8889480" y="1909276"/>
            <a:ext cx="79887" cy="11430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CE445F-8D7E-4FC3-BA06-A34D82ECEB60}"/>
              </a:ext>
            </a:extLst>
          </p:cNvPr>
          <p:cNvSpPr txBox="1"/>
          <p:nvPr/>
        </p:nvSpPr>
        <p:spPr>
          <a:xfrm>
            <a:off x="5135945" y="1207057"/>
            <a:ext cx="377269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600" dirty="0">
                <a:latin typeface="Arial"/>
                <a:ea typeface="ＭＳ Ｐゴシック"/>
                <a:cs typeface="Times New Roman"/>
              </a:rPr>
              <a:t>6.6 Million for the week ending April 4th</a:t>
            </a:r>
            <a:endParaRPr lang="en-US" sz="1200" dirty="0">
              <a:latin typeface="Arial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499047-4D40-4915-9F6D-178DCE7C5A21}"/>
              </a:ext>
            </a:extLst>
          </p:cNvPr>
          <p:cNvCxnSpPr>
            <a:cxnSpLocks/>
          </p:cNvCxnSpPr>
          <p:nvPr/>
        </p:nvCxnSpPr>
        <p:spPr>
          <a:xfrm>
            <a:off x="8856423" y="1376334"/>
            <a:ext cx="53935" cy="39464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933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ext-blend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00"/>
      </a:hlink>
      <a:folHlink>
        <a:srgbClr val="D2D2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3BA8573C6281468AECBB5C328F9B91" ma:contentTypeVersion="18" ma:contentTypeDescription="Create a new document." ma:contentTypeScope="" ma:versionID="ccfb9e092725d917ddfe26a48d069c66">
  <xsd:schema xmlns:xsd="http://www.w3.org/2001/XMLSchema" xmlns:xs="http://www.w3.org/2001/XMLSchema" xmlns:p="http://schemas.microsoft.com/office/2006/metadata/properties" xmlns:ns3="66659ddc-3c25-4d3e-b3b7-9890fca5266d" xmlns:ns4="82c2a4e3-40b0-435d-8162-b539a366ebba" targetNamespace="http://schemas.microsoft.com/office/2006/metadata/properties" ma:root="true" ma:fieldsID="2ea6181625399b2f9c759b5450495d35" ns3:_="" ns4:_="">
    <xsd:import namespace="66659ddc-3c25-4d3e-b3b7-9890fca5266d"/>
    <xsd:import namespace="82c2a4e3-40b0-435d-8162-b539a366ebba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59ddc-3c25-4d3e-b3b7-9890fca5266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0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2a4e3-40b0-435d-8162-b539a366ebb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66659ddc-3c25-4d3e-b3b7-9890fca5266d" xsi:nil="true"/>
    <MigrationWizIdDocumentLibraryPermissions xmlns="66659ddc-3c25-4d3e-b3b7-9890fca5266d" xsi:nil="true"/>
    <MigrationWizIdSecurityGroups xmlns="66659ddc-3c25-4d3e-b3b7-9890fca5266d" xsi:nil="true"/>
    <MigrationWizIdPermissionLevels xmlns="66659ddc-3c25-4d3e-b3b7-9890fca5266d" xsi:nil="true"/>
    <MigrationWizIdPermissions xmlns="66659ddc-3c25-4d3e-b3b7-9890fca5266d" xsi:nil="true"/>
  </documentManagement>
</p:properties>
</file>

<file path=customXml/itemProps1.xml><?xml version="1.0" encoding="utf-8"?>
<ds:datastoreItem xmlns:ds="http://schemas.openxmlformats.org/officeDocument/2006/customXml" ds:itemID="{AFE57E21-927F-4406-8BB5-51B81A499C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659ddc-3c25-4d3e-b3b7-9890fca5266d"/>
    <ds:schemaRef ds:uri="82c2a4e3-40b0-435d-8162-b539a366eb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43DA22-96FE-42B5-BC96-6AB63FE9DF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25CBE1-342E-47CE-B1EB-7F9A5F3AFFA5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82c2a4e3-40b0-435d-8162-b539a366ebba"/>
    <ds:schemaRef ds:uri="66659ddc-3c25-4d3e-b3b7-9890fca5266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917</Words>
  <Application>Microsoft Macintosh PowerPoint</Application>
  <PresentationFormat>On-screen Show (4:3)</PresentationFormat>
  <Paragraphs>189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ＭＳ Ｐゴシック</vt:lpstr>
      <vt:lpstr>Arial</vt:lpstr>
      <vt:lpstr>Calibri</vt:lpstr>
      <vt:lpstr>Times New Roman</vt:lpstr>
      <vt:lpstr>ext-blend</vt:lpstr>
      <vt:lpstr>Agricultural Market Situation and Outlook</vt:lpstr>
      <vt:lpstr>Agricultural Market Situation and Outlook</vt:lpstr>
      <vt:lpstr>Agricultural Market Situation and Outlook</vt:lpstr>
      <vt:lpstr>PowerPoint Presentation</vt:lpstr>
      <vt:lpstr>Current Economic Conditions and Industry Exposure</vt:lpstr>
      <vt:lpstr>University of Michigan Index of Consumer Sentiment</vt:lpstr>
      <vt:lpstr>FED Announces Another 2.3 Trillion in Rescue/Stimulus</vt:lpstr>
      <vt:lpstr>Weekly Initial Jobless Claims  1975 – Week Ending April 4th 2020</vt:lpstr>
      <vt:lpstr>Weekly U.S. New Jobless Claims Since April 2019</vt:lpstr>
      <vt:lpstr>Unemployment: The Numbers</vt:lpstr>
      <vt:lpstr>PowerPoint Presentation</vt:lpstr>
      <vt:lpstr>PowerPoint Presentation</vt:lpstr>
      <vt:lpstr>PowerPoint Presentation</vt:lpstr>
      <vt:lpstr>North Dakota Crop Land Values and Rents 2002-2020</vt:lpstr>
      <vt:lpstr>ND Pasture Land Values and Rents 2002 - 2020</vt:lpstr>
      <vt:lpstr>Land Outlook</vt:lpstr>
      <vt:lpstr>Crop Market Situation &amp; Outlook</vt:lpstr>
      <vt:lpstr>Historic Corn Usage</vt:lpstr>
      <vt:lpstr>Weekly U.S. Corn Export Sales (09/03/2015 – 04/02/2020)</vt:lpstr>
      <vt:lpstr>Historic Soybean Usage</vt:lpstr>
      <vt:lpstr>Weekly U.S. Soybean Exports (09/01/2013 – 04/02/2020)</vt:lpstr>
      <vt:lpstr>PowerPoint Presentation</vt:lpstr>
      <vt:lpstr>PowerPoint Presentation</vt:lpstr>
      <vt:lpstr>Historic All Wheat Usage</vt:lpstr>
      <vt:lpstr>Weekly U.S. All Wheat Export Sales (06/04/2015 – 04/02/2020)</vt:lpstr>
      <vt:lpstr>Weekly U.S. HRSW Export Sales (06/04/2015 – 04/02/2020)</vt:lpstr>
      <vt:lpstr>Top 3 U.S. Export Destinations in 2018/19 MY (1,000 Metric Tons)</vt:lpstr>
      <vt:lpstr>Livestock Price Situation  and Outlook </vt:lpstr>
      <vt:lpstr>PowerPoint Presentation</vt:lpstr>
      <vt:lpstr>PowerPoint Presentation</vt:lpstr>
      <vt:lpstr>PowerPoint Presentation</vt:lpstr>
      <vt:lpstr>PowerPoint Presentation</vt:lpstr>
      <vt:lpstr>Ag-Energy  Situation and Outlook</vt:lpstr>
      <vt:lpstr>Situation</vt:lpstr>
      <vt:lpstr>PowerPoint Presentation</vt:lpstr>
      <vt:lpstr>PowerPoint Presentation</vt:lpstr>
      <vt:lpstr>PowerPoint Presentation</vt:lpstr>
      <vt:lpstr>Recording &amp; More Info: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Agricultural Market Situation and Outlook</dc:title>
  <dc:creator>Koch, Becky</dc:creator>
  <cp:lastModifiedBy>Sundeen, Bruce</cp:lastModifiedBy>
  <cp:revision>154</cp:revision>
  <dcterms:created xsi:type="dcterms:W3CDTF">2020-03-20T03:34:58Z</dcterms:created>
  <dcterms:modified xsi:type="dcterms:W3CDTF">2020-04-10T17:12:37Z</dcterms:modified>
</cp:coreProperties>
</file>