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89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1537-35A6-4503-A6C2-0E4CC42B8A5A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75CE-6EDA-42BA-8D72-C810C25C3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51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1537-35A6-4503-A6C2-0E4CC42B8A5A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75CE-6EDA-42BA-8D72-C810C25C3BF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23" y="5985164"/>
            <a:ext cx="6760893" cy="86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18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1537-35A6-4503-A6C2-0E4CC42B8A5A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75CE-6EDA-42BA-8D72-C810C25C3BF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23" y="5985164"/>
            <a:ext cx="6760893" cy="86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05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1595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1537-35A6-4503-A6C2-0E4CC42B8A5A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75CE-6EDA-42BA-8D72-C810C25C3BF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23" y="5985164"/>
            <a:ext cx="6760893" cy="86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15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1537-35A6-4503-A6C2-0E4CC42B8A5A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75CE-6EDA-42BA-8D72-C810C25C3BF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23" y="5985164"/>
            <a:ext cx="6760893" cy="86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377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1537-35A6-4503-A6C2-0E4CC42B8A5A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75CE-6EDA-42BA-8D72-C810C25C3BF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23" y="5985164"/>
            <a:ext cx="6760893" cy="86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655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1537-35A6-4503-A6C2-0E4CC42B8A5A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75CE-6EDA-42BA-8D72-C810C25C3BF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23" y="5985164"/>
            <a:ext cx="6760893" cy="86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08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1537-35A6-4503-A6C2-0E4CC42B8A5A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75CE-6EDA-42BA-8D72-C810C25C3BF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23" y="5985164"/>
            <a:ext cx="6760893" cy="86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984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1537-35A6-4503-A6C2-0E4CC42B8A5A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75CE-6EDA-42BA-8D72-C810C25C3BF2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23" y="5985164"/>
            <a:ext cx="6760893" cy="86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87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1537-35A6-4503-A6C2-0E4CC42B8A5A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75CE-6EDA-42BA-8D72-C810C25C3BF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23" y="5985164"/>
            <a:ext cx="6760893" cy="86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6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1537-35A6-4503-A6C2-0E4CC42B8A5A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E75CE-6EDA-42BA-8D72-C810C25C3BF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23" y="5985164"/>
            <a:ext cx="6760893" cy="86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88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D1537-35A6-4503-A6C2-0E4CC42B8A5A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E75CE-6EDA-42BA-8D72-C810C25C3BF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23" y="5985164"/>
            <a:ext cx="6760893" cy="86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73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69608" y="5623350"/>
            <a:ext cx="480143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</a:rPr>
              <a:t>0	1	3	4	5	</a:t>
            </a:r>
          </a:p>
        </p:txBody>
      </p:sp>
      <p:sp>
        <p:nvSpPr>
          <p:cNvPr id="121" name="Rounded Rectangle 120"/>
          <p:cNvSpPr/>
          <p:nvPr/>
        </p:nvSpPr>
        <p:spPr>
          <a:xfrm>
            <a:off x="4052381" y="5732198"/>
            <a:ext cx="175907" cy="15156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4983115" y="5727903"/>
            <a:ext cx="175907" cy="15156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3" name="Rounded Rectangle 122"/>
          <p:cNvSpPr/>
          <p:nvPr/>
        </p:nvSpPr>
        <p:spPr>
          <a:xfrm>
            <a:off x="5909302" y="5727903"/>
            <a:ext cx="175907" cy="151565"/>
          </a:xfrm>
          <a:prstGeom prst="roundRect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4" name="Rounded Rectangle 123"/>
          <p:cNvSpPr/>
          <p:nvPr/>
        </p:nvSpPr>
        <p:spPr>
          <a:xfrm>
            <a:off x="6810591" y="5738909"/>
            <a:ext cx="175907" cy="140558"/>
          </a:xfrm>
          <a:prstGeom prst="round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5" name="Rounded Rectangle 124"/>
          <p:cNvSpPr/>
          <p:nvPr/>
        </p:nvSpPr>
        <p:spPr>
          <a:xfrm>
            <a:off x="7715161" y="5727903"/>
            <a:ext cx="175907" cy="151565"/>
          </a:xfrm>
          <a:prstGeom prst="roundRect">
            <a:avLst/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9F06D08F-80E0-4EFE-99C8-81284641D378}"/>
              </a:ext>
            </a:extLst>
          </p:cNvPr>
          <p:cNvSpPr txBox="1"/>
          <p:nvPr/>
        </p:nvSpPr>
        <p:spPr>
          <a:xfrm>
            <a:off x="3365387" y="362593"/>
            <a:ext cx="5108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 pitchFamily="34" charset="0"/>
              </a:rPr>
              <a:t>LFP </a:t>
            </a:r>
            <a:r>
              <a:rPr lang="en-US" sz="2800" cap="all" dirty="0">
                <a:solidFill>
                  <a:prstClr val="black"/>
                </a:solidFill>
                <a:latin typeface="Calibri" panose="020F0502020204030204" pitchFamily="34" charset="0"/>
              </a:rPr>
              <a:t>Monthly payments 6-10-21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6CE573B3-16F4-4A7C-AD85-1228AF0B530A}"/>
              </a:ext>
            </a:extLst>
          </p:cNvPr>
          <p:cNvGrpSpPr/>
          <p:nvPr/>
        </p:nvGrpSpPr>
        <p:grpSpPr>
          <a:xfrm>
            <a:off x="2423276" y="1066740"/>
            <a:ext cx="7330325" cy="4287986"/>
            <a:chOff x="2376617" y="1184187"/>
            <a:chExt cx="7888287" cy="4700584"/>
          </a:xfrm>
        </p:grpSpPr>
        <p:sp>
          <p:nvSpPr>
            <p:cNvPr id="129" name="Freeform 2">
              <a:extLst>
                <a:ext uri="{FF2B5EF4-FFF2-40B4-BE49-F238E27FC236}">
                  <a16:creationId xmlns:a16="http://schemas.microsoft.com/office/drawing/2014/main" id="{A47FAE0A-28DF-4BCE-ADEA-4520BA87D1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018" y="4770347"/>
              <a:ext cx="1192213" cy="565150"/>
            </a:xfrm>
            <a:custGeom>
              <a:avLst/>
              <a:gdLst>
                <a:gd name="T0" fmla="*/ 1176200 w 819"/>
                <a:gd name="T1" fmla="*/ 565150 h 389"/>
                <a:gd name="T2" fmla="*/ 1106327 w 819"/>
                <a:gd name="T3" fmla="*/ 565150 h 389"/>
                <a:gd name="T4" fmla="*/ 0 w 819"/>
                <a:gd name="T5" fmla="*/ 517207 h 389"/>
                <a:gd name="T6" fmla="*/ 21835 w 819"/>
                <a:gd name="T7" fmla="*/ 122038 h 389"/>
                <a:gd name="T8" fmla="*/ 280949 w 819"/>
                <a:gd name="T9" fmla="*/ 142377 h 389"/>
                <a:gd name="T10" fmla="*/ 286772 w 819"/>
                <a:gd name="T11" fmla="*/ 0 h 389"/>
                <a:gd name="T12" fmla="*/ 481835 w 819"/>
                <a:gd name="T13" fmla="*/ 5811 h 389"/>
                <a:gd name="T14" fmla="*/ 873416 w 819"/>
                <a:gd name="T15" fmla="*/ 20340 h 389"/>
                <a:gd name="T16" fmla="*/ 1192213 w 819"/>
                <a:gd name="T17" fmla="*/ 36321 h 389"/>
                <a:gd name="T18" fmla="*/ 1176200 w 819"/>
                <a:gd name="T19" fmla="*/ 565150 h 38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19"/>
                <a:gd name="T31" fmla="*/ 0 h 389"/>
                <a:gd name="T32" fmla="*/ 819 w 819"/>
                <a:gd name="T33" fmla="*/ 389 h 38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19" h="389">
                  <a:moveTo>
                    <a:pt x="808" y="389"/>
                  </a:moveTo>
                  <a:lnTo>
                    <a:pt x="760" y="389"/>
                  </a:lnTo>
                  <a:lnTo>
                    <a:pt x="0" y="356"/>
                  </a:lnTo>
                  <a:lnTo>
                    <a:pt x="15" y="84"/>
                  </a:lnTo>
                  <a:lnTo>
                    <a:pt x="193" y="98"/>
                  </a:lnTo>
                  <a:lnTo>
                    <a:pt x="197" y="0"/>
                  </a:lnTo>
                  <a:lnTo>
                    <a:pt x="331" y="4"/>
                  </a:lnTo>
                  <a:lnTo>
                    <a:pt x="600" y="14"/>
                  </a:lnTo>
                  <a:lnTo>
                    <a:pt x="819" y="25"/>
                  </a:lnTo>
                  <a:lnTo>
                    <a:pt x="808" y="389"/>
                  </a:lnTo>
                  <a:close/>
                </a:path>
              </a:pathLst>
            </a:custGeom>
            <a:solidFill>
              <a:srgbClr val="FF993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0" name="Freeform 3">
              <a:extLst>
                <a:ext uri="{FF2B5EF4-FFF2-40B4-BE49-F238E27FC236}">
                  <a16:creationId xmlns:a16="http://schemas.microsoft.com/office/drawing/2014/main" id="{CDA72779-3B87-49F0-AD74-E8CC80D73E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6617" y="5287871"/>
              <a:ext cx="1130300" cy="554036"/>
            </a:xfrm>
            <a:custGeom>
              <a:avLst/>
              <a:gdLst>
                <a:gd name="T0" fmla="*/ 1109960 w 778"/>
                <a:gd name="T1" fmla="*/ 554037 h 382"/>
                <a:gd name="T2" fmla="*/ 0 w 778"/>
                <a:gd name="T3" fmla="*/ 506175 h 382"/>
                <a:gd name="T4" fmla="*/ 26151 w 778"/>
                <a:gd name="T5" fmla="*/ 0 h 382"/>
                <a:gd name="T6" fmla="*/ 1130300 w 778"/>
                <a:gd name="T7" fmla="*/ 47862 h 382"/>
                <a:gd name="T8" fmla="*/ 1109960 w 778"/>
                <a:gd name="T9" fmla="*/ 554037 h 3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8"/>
                <a:gd name="T16" fmla="*/ 0 h 382"/>
                <a:gd name="T17" fmla="*/ 778 w 778"/>
                <a:gd name="T18" fmla="*/ 382 h 3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8" h="382">
                  <a:moveTo>
                    <a:pt x="764" y="382"/>
                  </a:moveTo>
                  <a:lnTo>
                    <a:pt x="0" y="349"/>
                  </a:lnTo>
                  <a:lnTo>
                    <a:pt x="18" y="0"/>
                  </a:lnTo>
                  <a:lnTo>
                    <a:pt x="778" y="33"/>
                  </a:lnTo>
                  <a:lnTo>
                    <a:pt x="764" y="382"/>
                  </a:lnTo>
                  <a:close/>
                </a:path>
              </a:pathLst>
            </a:custGeom>
            <a:solidFill>
              <a:srgbClr val="FF993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1" name="Freeform 4">
              <a:extLst>
                <a:ext uri="{FF2B5EF4-FFF2-40B4-BE49-F238E27FC236}">
                  <a16:creationId xmlns:a16="http://schemas.microsoft.com/office/drawing/2014/main" id="{2E82328A-8DF8-4099-AC05-DFBF418359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2355" y="1184187"/>
              <a:ext cx="1173162" cy="592138"/>
            </a:xfrm>
            <a:custGeom>
              <a:avLst/>
              <a:gdLst>
                <a:gd name="T0" fmla="*/ 1167347 w 807"/>
                <a:gd name="T1" fmla="*/ 592138 h 407"/>
                <a:gd name="T2" fmla="*/ 0 w 807"/>
                <a:gd name="T3" fmla="*/ 533943 h 407"/>
                <a:gd name="T4" fmla="*/ 14537 w 807"/>
                <a:gd name="T5" fmla="*/ 0 h 407"/>
                <a:gd name="T6" fmla="*/ 1131004 w 807"/>
                <a:gd name="T7" fmla="*/ 42192 h 407"/>
                <a:gd name="T8" fmla="*/ 1119374 w 807"/>
                <a:gd name="T9" fmla="*/ 449559 h 407"/>
                <a:gd name="T10" fmla="*/ 1173162 w 807"/>
                <a:gd name="T11" fmla="*/ 455379 h 407"/>
                <a:gd name="T12" fmla="*/ 1167347 w 807"/>
                <a:gd name="T13" fmla="*/ 592138 h 4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07"/>
                <a:gd name="T22" fmla="*/ 0 h 407"/>
                <a:gd name="T23" fmla="*/ 807 w 807"/>
                <a:gd name="T24" fmla="*/ 407 h 40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07" h="407">
                  <a:moveTo>
                    <a:pt x="803" y="407"/>
                  </a:moveTo>
                  <a:lnTo>
                    <a:pt x="0" y="367"/>
                  </a:lnTo>
                  <a:lnTo>
                    <a:pt x="10" y="0"/>
                  </a:lnTo>
                  <a:lnTo>
                    <a:pt x="778" y="29"/>
                  </a:lnTo>
                  <a:lnTo>
                    <a:pt x="770" y="309"/>
                  </a:lnTo>
                  <a:lnTo>
                    <a:pt x="807" y="313"/>
                  </a:lnTo>
                  <a:lnTo>
                    <a:pt x="803" y="407"/>
                  </a:lnTo>
                  <a:close/>
                </a:path>
              </a:pathLst>
            </a:custGeom>
            <a:solidFill>
              <a:srgbClr val="FF993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2" name="Freeform 5">
              <a:extLst>
                <a:ext uri="{FF2B5EF4-FFF2-40B4-BE49-F238E27FC236}">
                  <a16:creationId xmlns:a16="http://schemas.microsoft.com/office/drawing/2014/main" id="{22344A4B-5BA3-4AFB-9325-37FE199371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1542" y="1227050"/>
              <a:ext cx="920750" cy="696911"/>
            </a:xfrm>
            <a:custGeom>
              <a:avLst/>
              <a:gdLst>
                <a:gd name="T0" fmla="*/ 698199 w 633"/>
                <a:gd name="T1" fmla="*/ 696912 h 480"/>
                <a:gd name="T2" fmla="*/ 48001 w 633"/>
                <a:gd name="T3" fmla="*/ 676585 h 480"/>
                <a:gd name="T4" fmla="*/ 48001 w 633"/>
                <a:gd name="T5" fmla="*/ 548818 h 480"/>
                <a:gd name="T6" fmla="*/ 53820 w 633"/>
                <a:gd name="T7" fmla="*/ 412340 h 480"/>
                <a:gd name="T8" fmla="*/ 0 w 633"/>
                <a:gd name="T9" fmla="*/ 406532 h 480"/>
                <a:gd name="T10" fmla="*/ 11637 w 633"/>
                <a:gd name="T11" fmla="*/ 0 h 480"/>
                <a:gd name="T12" fmla="*/ 920750 w 633"/>
                <a:gd name="T13" fmla="*/ 21779 h 480"/>
                <a:gd name="T14" fmla="*/ 920750 w 633"/>
                <a:gd name="T15" fmla="*/ 322322 h 480"/>
                <a:gd name="T16" fmla="*/ 784019 w 633"/>
                <a:gd name="T17" fmla="*/ 316514 h 480"/>
                <a:gd name="T18" fmla="*/ 778201 w 633"/>
                <a:gd name="T19" fmla="*/ 438474 h 480"/>
                <a:gd name="T20" fmla="*/ 704017 w 633"/>
                <a:gd name="T21" fmla="*/ 438474 h 480"/>
                <a:gd name="T22" fmla="*/ 698199 w 633"/>
                <a:gd name="T23" fmla="*/ 696912 h 4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33"/>
                <a:gd name="T37" fmla="*/ 0 h 480"/>
                <a:gd name="T38" fmla="*/ 633 w 633"/>
                <a:gd name="T39" fmla="*/ 480 h 4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33" h="480">
                  <a:moveTo>
                    <a:pt x="480" y="480"/>
                  </a:moveTo>
                  <a:lnTo>
                    <a:pt x="33" y="466"/>
                  </a:lnTo>
                  <a:lnTo>
                    <a:pt x="33" y="378"/>
                  </a:lnTo>
                  <a:lnTo>
                    <a:pt x="37" y="284"/>
                  </a:lnTo>
                  <a:lnTo>
                    <a:pt x="0" y="280"/>
                  </a:lnTo>
                  <a:lnTo>
                    <a:pt x="8" y="0"/>
                  </a:lnTo>
                  <a:lnTo>
                    <a:pt x="633" y="15"/>
                  </a:lnTo>
                  <a:lnTo>
                    <a:pt x="633" y="222"/>
                  </a:lnTo>
                  <a:lnTo>
                    <a:pt x="539" y="218"/>
                  </a:lnTo>
                  <a:lnTo>
                    <a:pt x="535" y="302"/>
                  </a:lnTo>
                  <a:lnTo>
                    <a:pt x="484" y="302"/>
                  </a:lnTo>
                  <a:lnTo>
                    <a:pt x="480" y="480"/>
                  </a:lnTo>
                  <a:close/>
                </a:path>
              </a:pathLst>
            </a:custGeom>
            <a:solidFill>
              <a:srgbClr val="FF993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3" name="Freeform 6">
              <a:extLst>
                <a:ext uri="{FF2B5EF4-FFF2-40B4-BE49-F238E27FC236}">
                  <a16:creationId xmlns:a16="http://schemas.microsoft.com/office/drawing/2014/main" id="{11EE01FF-4A1C-4115-8D8D-A0C2CA80D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2292" y="1247687"/>
              <a:ext cx="952500" cy="830262"/>
            </a:xfrm>
            <a:custGeom>
              <a:avLst/>
              <a:gdLst>
                <a:gd name="T0" fmla="*/ 952500 w 655"/>
                <a:gd name="T1" fmla="*/ 830263 h 571"/>
                <a:gd name="T2" fmla="*/ 164324 w 655"/>
                <a:gd name="T3" fmla="*/ 818631 h 571"/>
                <a:gd name="T4" fmla="*/ 170141 w 655"/>
                <a:gd name="T5" fmla="*/ 423129 h 571"/>
                <a:gd name="T6" fmla="*/ 0 w 655"/>
                <a:gd name="T7" fmla="*/ 417313 h 571"/>
                <a:gd name="T8" fmla="*/ 0 w 655"/>
                <a:gd name="T9" fmla="*/ 300989 h 571"/>
                <a:gd name="T10" fmla="*/ 0 w 655"/>
                <a:gd name="T11" fmla="*/ 0 h 571"/>
                <a:gd name="T12" fmla="*/ 523511 w 655"/>
                <a:gd name="T13" fmla="*/ 10178 h 571"/>
                <a:gd name="T14" fmla="*/ 519149 w 655"/>
                <a:gd name="T15" fmla="*/ 433307 h 571"/>
                <a:gd name="T16" fmla="*/ 561321 w 655"/>
                <a:gd name="T17" fmla="*/ 439123 h 571"/>
                <a:gd name="T18" fmla="*/ 555504 w 655"/>
                <a:gd name="T19" fmla="*/ 697944 h 571"/>
                <a:gd name="T20" fmla="*/ 952500 w 655"/>
                <a:gd name="T21" fmla="*/ 702307 h 571"/>
                <a:gd name="T22" fmla="*/ 952500 w 655"/>
                <a:gd name="T23" fmla="*/ 830263 h 57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55"/>
                <a:gd name="T37" fmla="*/ 0 h 571"/>
                <a:gd name="T38" fmla="*/ 655 w 655"/>
                <a:gd name="T39" fmla="*/ 571 h 57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55" h="571">
                  <a:moveTo>
                    <a:pt x="655" y="571"/>
                  </a:moveTo>
                  <a:lnTo>
                    <a:pt x="113" y="563"/>
                  </a:lnTo>
                  <a:lnTo>
                    <a:pt x="117" y="291"/>
                  </a:lnTo>
                  <a:lnTo>
                    <a:pt x="0" y="287"/>
                  </a:lnTo>
                  <a:lnTo>
                    <a:pt x="0" y="207"/>
                  </a:lnTo>
                  <a:lnTo>
                    <a:pt x="0" y="0"/>
                  </a:lnTo>
                  <a:lnTo>
                    <a:pt x="360" y="7"/>
                  </a:lnTo>
                  <a:lnTo>
                    <a:pt x="357" y="298"/>
                  </a:lnTo>
                  <a:lnTo>
                    <a:pt x="386" y="302"/>
                  </a:lnTo>
                  <a:lnTo>
                    <a:pt x="382" y="480"/>
                  </a:lnTo>
                  <a:lnTo>
                    <a:pt x="655" y="483"/>
                  </a:lnTo>
                  <a:lnTo>
                    <a:pt x="655" y="571"/>
                  </a:lnTo>
                  <a:close/>
                </a:path>
              </a:pathLst>
            </a:custGeom>
            <a:solidFill>
              <a:srgbClr val="FF505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4" name="Freeform 7">
              <a:extLst>
                <a:ext uri="{FF2B5EF4-FFF2-40B4-BE49-F238E27FC236}">
                  <a16:creationId xmlns:a16="http://schemas.microsoft.com/office/drawing/2014/main" id="{A0FC873F-AACB-416C-819C-0875C87394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1405" y="1258801"/>
              <a:ext cx="1347786" cy="696911"/>
            </a:xfrm>
            <a:custGeom>
              <a:avLst/>
              <a:gdLst>
                <a:gd name="T0" fmla="*/ 433269 w 927"/>
                <a:gd name="T1" fmla="*/ 691104 h 480"/>
                <a:gd name="T2" fmla="*/ 36348 w 927"/>
                <a:gd name="T3" fmla="*/ 686749 h 480"/>
                <a:gd name="T4" fmla="*/ 42164 w 927"/>
                <a:gd name="T5" fmla="*/ 428311 h 480"/>
                <a:gd name="T6" fmla="*/ 0 w 927"/>
                <a:gd name="T7" fmla="*/ 422503 h 480"/>
                <a:gd name="T8" fmla="*/ 4362 w 927"/>
                <a:gd name="T9" fmla="*/ 0 h 480"/>
                <a:gd name="T10" fmla="*/ 1305623 w 927"/>
                <a:gd name="T11" fmla="*/ 5808 h 480"/>
                <a:gd name="T12" fmla="*/ 1309985 w 927"/>
                <a:gd name="T13" fmla="*/ 432666 h 480"/>
                <a:gd name="T14" fmla="*/ 1347787 w 927"/>
                <a:gd name="T15" fmla="*/ 432666 h 480"/>
                <a:gd name="T16" fmla="*/ 1347787 w 927"/>
                <a:gd name="T17" fmla="*/ 696912 h 480"/>
                <a:gd name="T18" fmla="*/ 1215480 w 927"/>
                <a:gd name="T19" fmla="*/ 696912 h 480"/>
                <a:gd name="T20" fmla="*/ 1083173 w 927"/>
                <a:gd name="T21" fmla="*/ 696912 h 480"/>
                <a:gd name="T22" fmla="*/ 1083173 w 927"/>
                <a:gd name="T23" fmla="*/ 558982 h 480"/>
                <a:gd name="T24" fmla="*/ 433269 w 927"/>
                <a:gd name="T25" fmla="*/ 564789 h 480"/>
                <a:gd name="T26" fmla="*/ 433269 w 927"/>
                <a:gd name="T27" fmla="*/ 691104 h 4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27"/>
                <a:gd name="T43" fmla="*/ 0 h 480"/>
                <a:gd name="T44" fmla="*/ 927 w 927"/>
                <a:gd name="T45" fmla="*/ 480 h 4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27" h="480">
                  <a:moveTo>
                    <a:pt x="298" y="476"/>
                  </a:moveTo>
                  <a:lnTo>
                    <a:pt x="25" y="473"/>
                  </a:lnTo>
                  <a:lnTo>
                    <a:pt x="29" y="295"/>
                  </a:lnTo>
                  <a:lnTo>
                    <a:pt x="0" y="291"/>
                  </a:lnTo>
                  <a:lnTo>
                    <a:pt x="3" y="0"/>
                  </a:lnTo>
                  <a:lnTo>
                    <a:pt x="898" y="4"/>
                  </a:lnTo>
                  <a:lnTo>
                    <a:pt x="901" y="298"/>
                  </a:lnTo>
                  <a:lnTo>
                    <a:pt x="927" y="298"/>
                  </a:lnTo>
                  <a:lnTo>
                    <a:pt x="927" y="480"/>
                  </a:lnTo>
                  <a:lnTo>
                    <a:pt x="836" y="480"/>
                  </a:lnTo>
                  <a:lnTo>
                    <a:pt x="745" y="480"/>
                  </a:lnTo>
                  <a:lnTo>
                    <a:pt x="745" y="385"/>
                  </a:lnTo>
                  <a:lnTo>
                    <a:pt x="298" y="389"/>
                  </a:lnTo>
                  <a:lnTo>
                    <a:pt x="298" y="476"/>
                  </a:lnTo>
                  <a:close/>
                </a:path>
              </a:pathLst>
            </a:custGeom>
            <a:solidFill>
              <a:srgbClr val="FF505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5" name="Freeform 8">
              <a:extLst>
                <a:ext uri="{FF2B5EF4-FFF2-40B4-BE49-F238E27FC236}">
                  <a16:creationId xmlns:a16="http://schemas.microsoft.com/office/drawing/2014/main" id="{4B60564C-E94A-425D-8D3C-B76D9534793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6329" y="1258801"/>
              <a:ext cx="698500" cy="696911"/>
            </a:xfrm>
            <a:custGeom>
              <a:avLst/>
              <a:gdLst>
                <a:gd name="T0" fmla="*/ 42201 w 480"/>
                <a:gd name="T1" fmla="*/ 696912 h 480"/>
                <a:gd name="T2" fmla="*/ 42201 w 480"/>
                <a:gd name="T3" fmla="*/ 432666 h 480"/>
                <a:gd name="T4" fmla="*/ 4366 w 480"/>
                <a:gd name="T5" fmla="*/ 432666 h 480"/>
                <a:gd name="T6" fmla="*/ 0 w 480"/>
                <a:gd name="T7" fmla="*/ 5808 h 480"/>
                <a:gd name="T8" fmla="*/ 650478 w 480"/>
                <a:gd name="T9" fmla="*/ 0 h 480"/>
                <a:gd name="T10" fmla="*/ 656299 w 480"/>
                <a:gd name="T11" fmla="*/ 416695 h 480"/>
                <a:gd name="T12" fmla="*/ 692679 w 480"/>
                <a:gd name="T13" fmla="*/ 422503 h 480"/>
                <a:gd name="T14" fmla="*/ 698500 w 480"/>
                <a:gd name="T15" fmla="*/ 691104 h 480"/>
                <a:gd name="T16" fmla="*/ 42201 w 480"/>
                <a:gd name="T17" fmla="*/ 696912 h 4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0"/>
                <a:gd name="T28" fmla="*/ 0 h 480"/>
                <a:gd name="T29" fmla="*/ 480 w 480"/>
                <a:gd name="T30" fmla="*/ 480 h 4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0" h="480">
                  <a:moveTo>
                    <a:pt x="29" y="480"/>
                  </a:moveTo>
                  <a:lnTo>
                    <a:pt x="29" y="298"/>
                  </a:lnTo>
                  <a:lnTo>
                    <a:pt x="3" y="298"/>
                  </a:lnTo>
                  <a:lnTo>
                    <a:pt x="0" y="4"/>
                  </a:lnTo>
                  <a:lnTo>
                    <a:pt x="447" y="0"/>
                  </a:lnTo>
                  <a:lnTo>
                    <a:pt x="451" y="287"/>
                  </a:lnTo>
                  <a:lnTo>
                    <a:pt x="476" y="291"/>
                  </a:lnTo>
                  <a:lnTo>
                    <a:pt x="480" y="476"/>
                  </a:lnTo>
                  <a:lnTo>
                    <a:pt x="29" y="480"/>
                  </a:lnTo>
                  <a:close/>
                </a:path>
              </a:pathLst>
            </a:custGeom>
            <a:solidFill>
              <a:srgbClr val="FF505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6" name="Freeform 9">
              <a:extLst>
                <a:ext uri="{FF2B5EF4-FFF2-40B4-BE49-F238E27FC236}">
                  <a16:creationId xmlns:a16="http://schemas.microsoft.com/office/drawing/2014/main" id="{8FC9FF48-9E97-4E45-B9A5-E7B9864B69C5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7205" y="1247687"/>
              <a:ext cx="581025" cy="957262"/>
            </a:xfrm>
            <a:custGeom>
              <a:avLst/>
              <a:gdLst>
                <a:gd name="T0" fmla="*/ 52292 w 400"/>
                <a:gd name="T1" fmla="*/ 957263 h 658"/>
                <a:gd name="T2" fmla="*/ 47935 w 400"/>
                <a:gd name="T3" fmla="*/ 702672 h 658"/>
                <a:gd name="T4" fmla="*/ 42124 w 400"/>
                <a:gd name="T5" fmla="*/ 433532 h 658"/>
                <a:gd name="T6" fmla="*/ 5810 w 400"/>
                <a:gd name="T7" fmla="*/ 427713 h 658"/>
                <a:gd name="T8" fmla="*/ 0 w 400"/>
                <a:gd name="T9" fmla="*/ 10184 h 658"/>
                <a:gd name="T10" fmla="*/ 533090 w 400"/>
                <a:gd name="T11" fmla="*/ 0 h 658"/>
                <a:gd name="T12" fmla="*/ 538901 w 400"/>
                <a:gd name="T13" fmla="*/ 423349 h 658"/>
                <a:gd name="T14" fmla="*/ 575215 w 400"/>
                <a:gd name="T15" fmla="*/ 423349 h 658"/>
                <a:gd name="T16" fmla="*/ 581025 w 400"/>
                <a:gd name="T17" fmla="*/ 686669 h 658"/>
                <a:gd name="T18" fmla="*/ 581025 w 400"/>
                <a:gd name="T19" fmla="*/ 947079 h 658"/>
                <a:gd name="T20" fmla="*/ 338447 w 400"/>
                <a:gd name="T21" fmla="*/ 951444 h 658"/>
                <a:gd name="T22" fmla="*/ 52292 w 400"/>
                <a:gd name="T23" fmla="*/ 957263 h 65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00"/>
                <a:gd name="T37" fmla="*/ 0 h 658"/>
                <a:gd name="T38" fmla="*/ 400 w 400"/>
                <a:gd name="T39" fmla="*/ 658 h 65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00" h="658">
                  <a:moveTo>
                    <a:pt x="36" y="658"/>
                  </a:moveTo>
                  <a:lnTo>
                    <a:pt x="33" y="483"/>
                  </a:lnTo>
                  <a:lnTo>
                    <a:pt x="29" y="298"/>
                  </a:lnTo>
                  <a:lnTo>
                    <a:pt x="4" y="294"/>
                  </a:lnTo>
                  <a:lnTo>
                    <a:pt x="0" y="7"/>
                  </a:lnTo>
                  <a:lnTo>
                    <a:pt x="367" y="0"/>
                  </a:lnTo>
                  <a:lnTo>
                    <a:pt x="371" y="291"/>
                  </a:lnTo>
                  <a:lnTo>
                    <a:pt x="396" y="291"/>
                  </a:lnTo>
                  <a:lnTo>
                    <a:pt x="400" y="472"/>
                  </a:lnTo>
                  <a:lnTo>
                    <a:pt x="400" y="651"/>
                  </a:lnTo>
                  <a:lnTo>
                    <a:pt x="233" y="654"/>
                  </a:lnTo>
                  <a:lnTo>
                    <a:pt x="36" y="658"/>
                  </a:lnTo>
                  <a:close/>
                </a:path>
              </a:pathLst>
            </a:custGeom>
            <a:pattFill prst="pct60">
              <a:fgClr>
                <a:srgbClr val="FF5050"/>
              </a:fgClr>
              <a:bgClr>
                <a:schemeClr val="bg1"/>
              </a:bgClr>
            </a:patt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7" name="Freeform 10">
              <a:extLst>
                <a:ext uri="{FF2B5EF4-FFF2-40B4-BE49-F238E27FC236}">
                  <a16:creationId xmlns:a16="http://schemas.microsoft.com/office/drawing/2014/main" id="{89C7DAC5-8993-4B42-97A6-CF884DA52915}"/>
                </a:ext>
              </a:extLst>
            </p:cNvPr>
            <p:cNvSpPr>
              <a:spLocks/>
            </p:cNvSpPr>
            <p:nvPr/>
          </p:nvSpPr>
          <p:spPr bwMode="auto">
            <a:xfrm>
              <a:off x="7610604" y="1220700"/>
              <a:ext cx="1089024" cy="714374"/>
            </a:xfrm>
            <a:custGeom>
              <a:avLst/>
              <a:gdLst>
                <a:gd name="T0" fmla="*/ 1089025 w 749"/>
                <a:gd name="T1" fmla="*/ 688186 h 491"/>
                <a:gd name="T2" fmla="*/ 693545 w 749"/>
                <a:gd name="T3" fmla="*/ 699826 h 491"/>
                <a:gd name="T4" fmla="*/ 47981 w 749"/>
                <a:gd name="T5" fmla="*/ 714375 h 491"/>
                <a:gd name="T6" fmla="*/ 42165 w 749"/>
                <a:gd name="T7" fmla="*/ 451031 h 491"/>
                <a:gd name="T8" fmla="*/ 5816 w 749"/>
                <a:gd name="T9" fmla="*/ 451031 h 491"/>
                <a:gd name="T10" fmla="*/ 0 w 749"/>
                <a:gd name="T11" fmla="*/ 27644 h 491"/>
                <a:gd name="T12" fmla="*/ 1052676 w 749"/>
                <a:gd name="T13" fmla="*/ 0 h 491"/>
                <a:gd name="T14" fmla="*/ 1058492 w 749"/>
                <a:gd name="T15" fmla="*/ 429207 h 491"/>
                <a:gd name="T16" fmla="*/ 1084663 w 749"/>
                <a:gd name="T17" fmla="*/ 429207 h 491"/>
                <a:gd name="T18" fmla="*/ 1089025 w 749"/>
                <a:gd name="T19" fmla="*/ 688186 h 49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9"/>
                <a:gd name="T31" fmla="*/ 0 h 491"/>
                <a:gd name="T32" fmla="*/ 749 w 749"/>
                <a:gd name="T33" fmla="*/ 491 h 49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9" h="491">
                  <a:moveTo>
                    <a:pt x="749" y="473"/>
                  </a:moveTo>
                  <a:lnTo>
                    <a:pt x="477" y="481"/>
                  </a:lnTo>
                  <a:lnTo>
                    <a:pt x="33" y="491"/>
                  </a:lnTo>
                  <a:lnTo>
                    <a:pt x="29" y="310"/>
                  </a:lnTo>
                  <a:lnTo>
                    <a:pt x="4" y="310"/>
                  </a:lnTo>
                  <a:lnTo>
                    <a:pt x="0" y="19"/>
                  </a:lnTo>
                  <a:lnTo>
                    <a:pt x="724" y="0"/>
                  </a:lnTo>
                  <a:lnTo>
                    <a:pt x="728" y="295"/>
                  </a:lnTo>
                  <a:lnTo>
                    <a:pt x="746" y="295"/>
                  </a:lnTo>
                  <a:lnTo>
                    <a:pt x="749" y="473"/>
                  </a:lnTo>
                  <a:close/>
                </a:path>
              </a:pathLst>
            </a:custGeom>
            <a:solidFill>
              <a:srgbClr val="FF993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8" name="Freeform 11">
              <a:extLst>
                <a:ext uri="{FF2B5EF4-FFF2-40B4-BE49-F238E27FC236}">
                  <a16:creationId xmlns:a16="http://schemas.microsoft.com/office/drawing/2014/main" id="{8FC6F784-9B5E-4CC6-A60A-0AB9891A24B9}"/>
                </a:ext>
              </a:extLst>
            </p:cNvPr>
            <p:cNvSpPr>
              <a:spLocks/>
            </p:cNvSpPr>
            <p:nvPr/>
          </p:nvSpPr>
          <p:spPr bwMode="auto">
            <a:xfrm>
              <a:off x="8663116" y="1193713"/>
              <a:ext cx="855663" cy="714374"/>
            </a:xfrm>
            <a:custGeom>
              <a:avLst/>
              <a:gdLst>
                <a:gd name="T0" fmla="*/ 803364 w 589"/>
                <a:gd name="T1" fmla="*/ 682366 h 491"/>
                <a:gd name="T2" fmla="*/ 36318 w 589"/>
                <a:gd name="T3" fmla="*/ 714375 h 491"/>
                <a:gd name="T4" fmla="*/ 31960 w 589"/>
                <a:gd name="T5" fmla="*/ 455396 h 491"/>
                <a:gd name="T6" fmla="*/ 5811 w 589"/>
                <a:gd name="T7" fmla="*/ 455396 h 491"/>
                <a:gd name="T8" fmla="*/ 0 w 589"/>
                <a:gd name="T9" fmla="*/ 26189 h 491"/>
                <a:gd name="T10" fmla="*/ 703125 w 589"/>
                <a:gd name="T11" fmla="*/ 0 h 491"/>
                <a:gd name="T12" fmla="*/ 723464 w 589"/>
                <a:gd name="T13" fmla="*/ 100391 h 491"/>
                <a:gd name="T14" fmla="*/ 765593 w 589"/>
                <a:gd name="T15" fmla="*/ 190597 h 491"/>
                <a:gd name="T16" fmla="*/ 771404 w 589"/>
                <a:gd name="T17" fmla="*/ 244430 h 491"/>
                <a:gd name="T18" fmla="*/ 765593 w 589"/>
                <a:gd name="T19" fmla="*/ 274983 h 491"/>
                <a:gd name="T20" fmla="*/ 781573 w 589"/>
                <a:gd name="T21" fmla="*/ 286623 h 491"/>
                <a:gd name="T22" fmla="*/ 771404 w 589"/>
                <a:gd name="T23" fmla="*/ 296808 h 491"/>
                <a:gd name="T24" fmla="*/ 797553 w 589"/>
                <a:gd name="T25" fmla="*/ 328816 h 491"/>
                <a:gd name="T26" fmla="*/ 807723 w 589"/>
                <a:gd name="T27" fmla="*/ 355005 h 491"/>
                <a:gd name="T28" fmla="*/ 803364 w 589"/>
                <a:gd name="T29" fmla="*/ 365190 h 491"/>
                <a:gd name="T30" fmla="*/ 819345 w 589"/>
                <a:gd name="T31" fmla="*/ 376829 h 491"/>
                <a:gd name="T32" fmla="*/ 819345 w 589"/>
                <a:gd name="T33" fmla="*/ 407383 h 491"/>
                <a:gd name="T34" fmla="*/ 839683 w 589"/>
                <a:gd name="T35" fmla="*/ 435027 h 491"/>
                <a:gd name="T36" fmla="*/ 833872 w 589"/>
                <a:gd name="T37" fmla="*/ 455396 h 491"/>
                <a:gd name="T38" fmla="*/ 855663 w 589"/>
                <a:gd name="T39" fmla="*/ 487405 h 491"/>
                <a:gd name="T40" fmla="*/ 849852 w 589"/>
                <a:gd name="T41" fmla="*/ 555787 h 491"/>
                <a:gd name="T42" fmla="*/ 829514 w 589"/>
                <a:gd name="T43" fmla="*/ 555787 h 491"/>
                <a:gd name="T44" fmla="*/ 833872 w 589"/>
                <a:gd name="T45" fmla="*/ 565971 h 491"/>
                <a:gd name="T46" fmla="*/ 813534 w 589"/>
                <a:gd name="T47" fmla="*/ 581976 h 491"/>
                <a:gd name="T48" fmla="*/ 819345 w 589"/>
                <a:gd name="T49" fmla="*/ 619804 h 491"/>
                <a:gd name="T50" fmla="*/ 803364 w 589"/>
                <a:gd name="T51" fmla="*/ 624169 h 491"/>
                <a:gd name="T52" fmla="*/ 807723 w 589"/>
                <a:gd name="T53" fmla="*/ 640173 h 491"/>
                <a:gd name="T54" fmla="*/ 791743 w 589"/>
                <a:gd name="T55" fmla="*/ 661997 h 491"/>
                <a:gd name="T56" fmla="*/ 813534 w 589"/>
                <a:gd name="T57" fmla="*/ 678002 h 491"/>
                <a:gd name="T58" fmla="*/ 803364 w 589"/>
                <a:gd name="T59" fmla="*/ 682366 h 49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89"/>
                <a:gd name="T91" fmla="*/ 0 h 491"/>
                <a:gd name="T92" fmla="*/ 589 w 589"/>
                <a:gd name="T93" fmla="*/ 491 h 491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89" h="491">
                  <a:moveTo>
                    <a:pt x="553" y="469"/>
                  </a:moveTo>
                  <a:lnTo>
                    <a:pt x="25" y="491"/>
                  </a:lnTo>
                  <a:lnTo>
                    <a:pt x="22" y="313"/>
                  </a:lnTo>
                  <a:lnTo>
                    <a:pt x="4" y="313"/>
                  </a:lnTo>
                  <a:lnTo>
                    <a:pt x="0" y="18"/>
                  </a:lnTo>
                  <a:lnTo>
                    <a:pt x="484" y="0"/>
                  </a:lnTo>
                  <a:lnTo>
                    <a:pt x="498" y="69"/>
                  </a:lnTo>
                  <a:lnTo>
                    <a:pt x="527" y="131"/>
                  </a:lnTo>
                  <a:lnTo>
                    <a:pt x="531" y="168"/>
                  </a:lnTo>
                  <a:lnTo>
                    <a:pt x="527" y="189"/>
                  </a:lnTo>
                  <a:lnTo>
                    <a:pt x="538" y="197"/>
                  </a:lnTo>
                  <a:lnTo>
                    <a:pt x="531" y="204"/>
                  </a:lnTo>
                  <a:lnTo>
                    <a:pt x="549" y="226"/>
                  </a:lnTo>
                  <a:lnTo>
                    <a:pt x="556" y="244"/>
                  </a:lnTo>
                  <a:lnTo>
                    <a:pt x="553" y="251"/>
                  </a:lnTo>
                  <a:lnTo>
                    <a:pt x="564" y="259"/>
                  </a:lnTo>
                  <a:lnTo>
                    <a:pt x="564" y="280"/>
                  </a:lnTo>
                  <a:lnTo>
                    <a:pt x="578" y="299"/>
                  </a:lnTo>
                  <a:lnTo>
                    <a:pt x="574" y="313"/>
                  </a:lnTo>
                  <a:lnTo>
                    <a:pt x="589" y="335"/>
                  </a:lnTo>
                  <a:lnTo>
                    <a:pt x="585" y="382"/>
                  </a:lnTo>
                  <a:lnTo>
                    <a:pt x="571" y="382"/>
                  </a:lnTo>
                  <a:lnTo>
                    <a:pt x="574" y="389"/>
                  </a:lnTo>
                  <a:lnTo>
                    <a:pt x="560" y="400"/>
                  </a:lnTo>
                  <a:lnTo>
                    <a:pt x="564" y="426"/>
                  </a:lnTo>
                  <a:lnTo>
                    <a:pt x="553" y="429"/>
                  </a:lnTo>
                  <a:lnTo>
                    <a:pt x="556" y="440"/>
                  </a:lnTo>
                  <a:lnTo>
                    <a:pt x="545" y="455"/>
                  </a:lnTo>
                  <a:lnTo>
                    <a:pt x="560" y="466"/>
                  </a:lnTo>
                  <a:lnTo>
                    <a:pt x="553" y="469"/>
                  </a:lnTo>
                  <a:close/>
                </a:path>
              </a:pathLst>
            </a:custGeom>
            <a:solidFill>
              <a:srgbClr val="FF993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9" name="Freeform 12">
              <a:extLst>
                <a:ext uri="{FF2B5EF4-FFF2-40B4-BE49-F238E27FC236}">
                  <a16:creationId xmlns:a16="http://schemas.microsoft.com/office/drawing/2014/main" id="{9E466295-CA33-48F9-8154-33A7D6C652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0042" y="1542962"/>
              <a:ext cx="1268413" cy="1449386"/>
            </a:xfrm>
            <a:custGeom>
              <a:avLst/>
              <a:gdLst>
                <a:gd name="T0" fmla="*/ 1264054 w 873"/>
                <a:gd name="T1" fmla="*/ 1449388 h 997"/>
                <a:gd name="T2" fmla="*/ 338534 w 873"/>
                <a:gd name="T3" fmla="*/ 1439212 h 997"/>
                <a:gd name="T4" fmla="*/ 344346 w 873"/>
                <a:gd name="T5" fmla="*/ 1178991 h 997"/>
                <a:gd name="T6" fmla="*/ 302211 w 873"/>
                <a:gd name="T7" fmla="*/ 1178991 h 997"/>
                <a:gd name="T8" fmla="*/ 312381 w 873"/>
                <a:gd name="T9" fmla="*/ 645465 h 997"/>
                <a:gd name="T10" fmla="*/ 260076 w 873"/>
                <a:gd name="T11" fmla="*/ 645465 h 997"/>
                <a:gd name="T12" fmla="*/ 254264 w 873"/>
                <a:gd name="T13" fmla="*/ 391059 h 997"/>
                <a:gd name="T14" fmla="*/ 0 w 873"/>
                <a:gd name="T15" fmla="*/ 380882 h 997"/>
                <a:gd name="T16" fmla="*/ 5812 w 873"/>
                <a:gd name="T17" fmla="*/ 122115 h 997"/>
                <a:gd name="T18" fmla="*/ 79911 w 873"/>
                <a:gd name="T19" fmla="*/ 122115 h 997"/>
                <a:gd name="T20" fmla="*/ 85723 w 873"/>
                <a:gd name="T21" fmla="*/ 0 h 997"/>
                <a:gd name="T22" fmla="*/ 222299 w 873"/>
                <a:gd name="T23" fmla="*/ 5815 h 997"/>
                <a:gd name="T24" fmla="*/ 222299 w 873"/>
                <a:gd name="T25" fmla="*/ 122115 h 997"/>
                <a:gd name="T26" fmla="*/ 392293 w 873"/>
                <a:gd name="T27" fmla="*/ 127930 h 997"/>
                <a:gd name="T28" fmla="*/ 386481 w 873"/>
                <a:gd name="T29" fmla="*/ 523350 h 997"/>
                <a:gd name="T30" fmla="*/ 1173972 w 873"/>
                <a:gd name="T31" fmla="*/ 534980 h 997"/>
                <a:gd name="T32" fmla="*/ 1173972 w 873"/>
                <a:gd name="T33" fmla="*/ 671632 h 997"/>
                <a:gd name="T34" fmla="*/ 1216107 w 873"/>
                <a:gd name="T35" fmla="*/ 671632 h 997"/>
                <a:gd name="T36" fmla="*/ 1220466 w 873"/>
                <a:gd name="T37" fmla="*/ 1194982 h 997"/>
                <a:gd name="T38" fmla="*/ 1268413 w 873"/>
                <a:gd name="T39" fmla="*/ 1200797 h 997"/>
                <a:gd name="T40" fmla="*/ 1264054 w 873"/>
                <a:gd name="T41" fmla="*/ 1449388 h 9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73"/>
                <a:gd name="T64" fmla="*/ 0 h 997"/>
                <a:gd name="T65" fmla="*/ 873 w 873"/>
                <a:gd name="T66" fmla="*/ 997 h 99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73" h="997">
                  <a:moveTo>
                    <a:pt x="870" y="997"/>
                  </a:moveTo>
                  <a:lnTo>
                    <a:pt x="233" y="990"/>
                  </a:lnTo>
                  <a:lnTo>
                    <a:pt x="237" y="811"/>
                  </a:lnTo>
                  <a:lnTo>
                    <a:pt x="208" y="811"/>
                  </a:lnTo>
                  <a:lnTo>
                    <a:pt x="215" y="444"/>
                  </a:lnTo>
                  <a:lnTo>
                    <a:pt x="179" y="444"/>
                  </a:lnTo>
                  <a:lnTo>
                    <a:pt x="175" y="269"/>
                  </a:lnTo>
                  <a:lnTo>
                    <a:pt x="0" y="262"/>
                  </a:lnTo>
                  <a:lnTo>
                    <a:pt x="4" y="84"/>
                  </a:lnTo>
                  <a:lnTo>
                    <a:pt x="55" y="84"/>
                  </a:lnTo>
                  <a:lnTo>
                    <a:pt x="59" y="0"/>
                  </a:lnTo>
                  <a:lnTo>
                    <a:pt x="153" y="4"/>
                  </a:lnTo>
                  <a:lnTo>
                    <a:pt x="153" y="84"/>
                  </a:lnTo>
                  <a:lnTo>
                    <a:pt x="270" y="88"/>
                  </a:lnTo>
                  <a:lnTo>
                    <a:pt x="266" y="360"/>
                  </a:lnTo>
                  <a:lnTo>
                    <a:pt x="808" y="368"/>
                  </a:lnTo>
                  <a:lnTo>
                    <a:pt x="808" y="462"/>
                  </a:lnTo>
                  <a:lnTo>
                    <a:pt x="837" y="462"/>
                  </a:lnTo>
                  <a:lnTo>
                    <a:pt x="840" y="822"/>
                  </a:lnTo>
                  <a:lnTo>
                    <a:pt x="873" y="826"/>
                  </a:lnTo>
                  <a:lnTo>
                    <a:pt x="870" y="997"/>
                  </a:lnTo>
                  <a:close/>
                </a:path>
              </a:pathLst>
            </a:custGeom>
            <a:solidFill>
              <a:srgbClr val="FF505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40" name="Freeform 13">
              <a:extLst>
                <a:ext uri="{FF2B5EF4-FFF2-40B4-BE49-F238E27FC236}">
                  <a16:creationId xmlns:a16="http://schemas.microsoft.com/office/drawing/2014/main" id="{0C9AA978-FD73-49D2-96F4-2C3C05698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4255" y="1717587"/>
              <a:ext cx="1254124" cy="1036637"/>
            </a:xfrm>
            <a:custGeom>
              <a:avLst/>
              <a:gdLst>
                <a:gd name="T0" fmla="*/ 1243941 w 862"/>
                <a:gd name="T1" fmla="*/ 830183 h 713"/>
                <a:gd name="T2" fmla="*/ 1211933 w 862"/>
                <a:gd name="T3" fmla="*/ 814190 h 713"/>
                <a:gd name="T4" fmla="*/ 1158102 w 862"/>
                <a:gd name="T5" fmla="*/ 830183 h 713"/>
                <a:gd name="T6" fmla="*/ 1099905 w 862"/>
                <a:gd name="T7" fmla="*/ 804012 h 713"/>
                <a:gd name="T8" fmla="*/ 947141 w 862"/>
                <a:gd name="T9" fmla="*/ 793835 h 713"/>
                <a:gd name="T10" fmla="*/ 846753 w 862"/>
                <a:gd name="T11" fmla="*/ 825821 h 713"/>
                <a:gd name="T12" fmla="*/ 824929 w 862"/>
                <a:gd name="T13" fmla="*/ 846176 h 713"/>
                <a:gd name="T14" fmla="*/ 820564 w 862"/>
                <a:gd name="T15" fmla="*/ 894155 h 713"/>
                <a:gd name="T16" fmla="*/ 808925 w 862"/>
                <a:gd name="T17" fmla="*/ 904332 h 713"/>
                <a:gd name="T18" fmla="*/ 688168 w 862"/>
                <a:gd name="T19" fmla="*/ 942134 h 713"/>
                <a:gd name="T20" fmla="*/ 634337 w 862"/>
                <a:gd name="T21" fmla="*/ 946496 h 713"/>
                <a:gd name="T22" fmla="*/ 555772 w 862"/>
                <a:gd name="T23" fmla="*/ 978482 h 713"/>
                <a:gd name="T24" fmla="*/ 517945 w 862"/>
                <a:gd name="T25" fmla="*/ 936318 h 713"/>
                <a:gd name="T26" fmla="*/ 487392 w 862"/>
                <a:gd name="T27" fmla="*/ 920325 h 713"/>
                <a:gd name="T28" fmla="*/ 497576 w 862"/>
                <a:gd name="T29" fmla="*/ 872346 h 713"/>
                <a:gd name="T30" fmla="*/ 465568 w 862"/>
                <a:gd name="T31" fmla="*/ 809828 h 713"/>
                <a:gd name="T32" fmla="*/ 471388 w 862"/>
                <a:gd name="T33" fmla="*/ 793835 h 713"/>
                <a:gd name="T34" fmla="*/ 459749 w 862"/>
                <a:gd name="T35" fmla="*/ 788019 h 713"/>
                <a:gd name="T36" fmla="*/ 429196 w 862"/>
                <a:gd name="T37" fmla="*/ 809828 h 713"/>
                <a:gd name="T38" fmla="*/ 371000 w 862"/>
                <a:gd name="T39" fmla="*/ 809828 h 713"/>
                <a:gd name="T40" fmla="*/ 328808 w 862"/>
                <a:gd name="T41" fmla="*/ 851991 h 713"/>
                <a:gd name="T42" fmla="*/ 333172 w 862"/>
                <a:gd name="T43" fmla="*/ 883977 h 713"/>
                <a:gd name="T44" fmla="*/ 322988 w 862"/>
                <a:gd name="T45" fmla="*/ 894155 h 713"/>
                <a:gd name="T46" fmla="*/ 290980 w 862"/>
                <a:gd name="T47" fmla="*/ 904332 h 713"/>
                <a:gd name="T48" fmla="*/ 258972 w 862"/>
                <a:gd name="T49" fmla="*/ 904332 h 713"/>
                <a:gd name="T50" fmla="*/ 264792 w 862"/>
                <a:gd name="T51" fmla="*/ 946496 h 713"/>
                <a:gd name="T52" fmla="*/ 248788 w 862"/>
                <a:gd name="T53" fmla="*/ 984297 h 713"/>
                <a:gd name="T54" fmla="*/ 222600 w 862"/>
                <a:gd name="T55" fmla="*/ 1000290 h 713"/>
                <a:gd name="T56" fmla="*/ 212416 w 862"/>
                <a:gd name="T57" fmla="*/ 968304 h 713"/>
                <a:gd name="T58" fmla="*/ 196412 w 862"/>
                <a:gd name="T59" fmla="*/ 968304 h 713"/>
                <a:gd name="T60" fmla="*/ 180408 w 862"/>
                <a:gd name="T61" fmla="*/ 1010468 h 713"/>
                <a:gd name="T62" fmla="*/ 142580 w 862"/>
                <a:gd name="T63" fmla="*/ 1036638 h 713"/>
                <a:gd name="T64" fmla="*/ 122212 w 862"/>
                <a:gd name="T65" fmla="*/ 1036638 h 713"/>
                <a:gd name="T66" fmla="*/ 90204 w 862"/>
                <a:gd name="T67" fmla="*/ 1000290 h 713"/>
                <a:gd name="T68" fmla="*/ 52376 w 862"/>
                <a:gd name="T69" fmla="*/ 1010468 h 713"/>
                <a:gd name="T70" fmla="*/ 26188 w 862"/>
                <a:gd name="T71" fmla="*/ 984297 h 713"/>
                <a:gd name="T72" fmla="*/ 0 w 862"/>
                <a:gd name="T73" fmla="*/ 974120 h 713"/>
                <a:gd name="T74" fmla="*/ 21824 w 862"/>
                <a:gd name="T75" fmla="*/ 386740 h 713"/>
                <a:gd name="T76" fmla="*/ 37827 w 862"/>
                <a:gd name="T77" fmla="*/ 0 h 713"/>
                <a:gd name="T78" fmla="*/ 1206113 w 862"/>
                <a:gd name="T79" fmla="*/ 58156 h 713"/>
                <a:gd name="T80" fmla="*/ 1206113 w 862"/>
                <a:gd name="T81" fmla="*/ 186101 h 713"/>
                <a:gd name="T82" fmla="*/ 1201749 w 862"/>
                <a:gd name="T83" fmla="*/ 449258 h 713"/>
                <a:gd name="T84" fmla="*/ 1254125 w 862"/>
                <a:gd name="T85" fmla="*/ 449258 h 713"/>
                <a:gd name="T86" fmla="*/ 1243941 w 862"/>
                <a:gd name="T87" fmla="*/ 830183 h 71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862"/>
                <a:gd name="T133" fmla="*/ 0 h 713"/>
                <a:gd name="T134" fmla="*/ 862 w 862"/>
                <a:gd name="T135" fmla="*/ 713 h 71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862" h="713">
                  <a:moveTo>
                    <a:pt x="855" y="571"/>
                  </a:moveTo>
                  <a:lnTo>
                    <a:pt x="833" y="560"/>
                  </a:lnTo>
                  <a:lnTo>
                    <a:pt x="796" y="571"/>
                  </a:lnTo>
                  <a:lnTo>
                    <a:pt x="756" y="553"/>
                  </a:lnTo>
                  <a:lnTo>
                    <a:pt x="651" y="546"/>
                  </a:lnTo>
                  <a:lnTo>
                    <a:pt x="582" y="568"/>
                  </a:lnTo>
                  <a:lnTo>
                    <a:pt x="567" y="582"/>
                  </a:lnTo>
                  <a:lnTo>
                    <a:pt x="564" y="615"/>
                  </a:lnTo>
                  <a:lnTo>
                    <a:pt x="556" y="622"/>
                  </a:lnTo>
                  <a:lnTo>
                    <a:pt x="473" y="648"/>
                  </a:lnTo>
                  <a:lnTo>
                    <a:pt x="436" y="651"/>
                  </a:lnTo>
                  <a:lnTo>
                    <a:pt x="382" y="673"/>
                  </a:lnTo>
                  <a:lnTo>
                    <a:pt x="356" y="644"/>
                  </a:lnTo>
                  <a:lnTo>
                    <a:pt x="335" y="633"/>
                  </a:lnTo>
                  <a:lnTo>
                    <a:pt x="342" y="600"/>
                  </a:lnTo>
                  <a:lnTo>
                    <a:pt x="320" y="557"/>
                  </a:lnTo>
                  <a:lnTo>
                    <a:pt x="324" y="546"/>
                  </a:lnTo>
                  <a:lnTo>
                    <a:pt x="316" y="542"/>
                  </a:lnTo>
                  <a:lnTo>
                    <a:pt x="295" y="557"/>
                  </a:lnTo>
                  <a:lnTo>
                    <a:pt x="255" y="557"/>
                  </a:lnTo>
                  <a:lnTo>
                    <a:pt x="226" y="586"/>
                  </a:lnTo>
                  <a:lnTo>
                    <a:pt x="229" y="608"/>
                  </a:lnTo>
                  <a:lnTo>
                    <a:pt x="222" y="615"/>
                  </a:lnTo>
                  <a:lnTo>
                    <a:pt x="200" y="622"/>
                  </a:lnTo>
                  <a:lnTo>
                    <a:pt x="178" y="622"/>
                  </a:lnTo>
                  <a:lnTo>
                    <a:pt x="182" y="651"/>
                  </a:lnTo>
                  <a:lnTo>
                    <a:pt x="171" y="677"/>
                  </a:lnTo>
                  <a:lnTo>
                    <a:pt x="153" y="688"/>
                  </a:lnTo>
                  <a:lnTo>
                    <a:pt x="146" y="666"/>
                  </a:lnTo>
                  <a:lnTo>
                    <a:pt x="135" y="666"/>
                  </a:lnTo>
                  <a:lnTo>
                    <a:pt x="124" y="695"/>
                  </a:lnTo>
                  <a:lnTo>
                    <a:pt x="98" y="713"/>
                  </a:lnTo>
                  <a:lnTo>
                    <a:pt x="84" y="713"/>
                  </a:lnTo>
                  <a:lnTo>
                    <a:pt x="62" y="688"/>
                  </a:lnTo>
                  <a:lnTo>
                    <a:pt x="36" y="695"/>
                  </a:lnTo>
                  <a:lnTo>
                    <a:pt x="18" y="677"/>
                  </a:lnTo>
                  <a:lnTo>
                    <a:pt x="0" y="670"/>
                  </a:lnTo>
                  <a:lnTo>
                    <a:pt x="15" y="266"/>
                  </a:lnTo>
                  <a:lnTo>
                    <a:pt x="26" y="0"/>
                  </a:lnTo>
                  <a:lnTo>
                    <a:pt x="829" y="40"/>
                  </a:lnTo>
                  <a:lnTo>
                    <a:pt x="829" y="128"/>
                  </a:lnTo>
                  <a:lnTo>
                    <a:pt x="826" y="309"/>
                  </a:lnTo>
                  <a:lnTo>
                    <a:pt x="862" y="309"/>
                  </a:lnTo>
                  <a:lnTo>
                    <a:pt x="855" y="571"/>
                  </a:lnTo>
                  <a:close/>
                </a:path>
              </a:pathLst>
            </a:custGeom>
            <a:solidFill>
              <a:srgbClr val="FF993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41" name="Freeform 14">
              <a:extLst>
                <a:ext uri="{FF2B5EF4-FFF2-40B4-BE49-F238E27FC236}">
                  <a16:creationId xmlns:a16="http://schemas.microsoft.com/office/drawing/2014/main" id="{61EB1153-9CD5-4028-BD73-00EEBF28F3D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792" y="1817600"/>
              <a:ext cx="866775" cy="1179511"/>
            </a:xfrm>
            <a:custGeom>
              <a:avLst/>
              <a:gdLst>
                <a:gd name="T0" fmla="*/ 90168 w 596"/>
                <a:gd name="T1" fmla="*/ 1175149 h 811"/>
                <a:gd name="T2" fmla="*/ 94531 w 596"/>
                <a:gd name="T3" fmla="*/ 926448 h 811"/>
                <a:gd name="T4" fmla="*/ 46538 w 596"/>
                <a:gd name="T5" fmla="*/ 920630 h 811"/>
                <a:gd name="T6" fmla="*/ 42175 w 596"/>
                <a:gd name="T7" fmla="*/ 397049 h 811"/>
                <a:gd name="T8" fmla="*/ 0 w 596"/>
                <a:gd name="T9" fmla="*/ 397049 h 811"/>
                <a:gd name="T10" fmla="*/ 0 w 596"/>
                <a:gd name="T11" fmla="*/ 260336 h 811"/>
                <a:gd name="T12" fmla="*/ 0 w 596"/>
                <a:gd name="T13" fmla="*/ 132350 h 811"/>
                <a:gd name="T14" fmla="*/ 0 w 596"/>
                <a:gd name="T15" fmla="*/ 5818 h 811"/>
                <a:gd name="T16" fmla="*/ 650081 w 596"/>
                <a:gd name="T17" fmla="*/ 0 h 811"/>
                <a:gd name="T18" fmla="*/ 650081 w 596"/>
                <a:gd name="T19" fmla="*/ 138167 h 811"/>
                <a:gd name="T20" fmla="*/ 782424 w 596"/>
                <a:gd name="T21" fmla="*/ 138167 h 811"/>
                <a:gd name="T22" fmla="*/ 782424 w 596"/>
                <a:gd name="T23" fmla="*/ 397049 h 811"/>
                <a:gd name="T24" fmla="*/ 824600 w 596"/>
                <a:gd name="T25" fmla="*/ 402867 h 811"/>
                <a:gd name="T26" fmla="*/ 830417 w 596"/>
                <a:gd name="T27" fmla="*/ 932265 h 811"/>
                <a:gd name="T28" fmla="*/ 860958 w 596"/>
                <a:gd name="T29" fmla="*/ 932265 h 811"/>
                <a:gd name="T30" fmla="*/ 866775 w 596"/>
                <a:gd name="T31" fmla="*/ 1175149 h 811"/>
                <a:gd name="T32" fmla="*/ 475563 w 596"/>
                <a:gd name="T33" fmla="*/ 1179512 h 811"/>
                <a:gd name="T34" fmla="*/ 90168 w 596"/>
                <a:gd name="T35" fmla="*/ 1175149 h 81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96"/>
                <a:gd name="T55" fmla="*/ 0 h 811"/>
                <a:gd name="T56" fmla="*/ 596 w 596"/>
                <a:gd name="T57" fmla="*/ 811 h 81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96" h="811">
                  <a:moveTo>
                    <a:pt x="62" y="808"/>
                  </a:moveTo>
                  <a:lnTo>
                    <a:pt x="65" y="637"/>
                  </a:lnTo>
                  <a:lnTo>
                    <a:pt x="32" y="633"/>
                  </a:lnTo>
                  <a:lnTo>
                    <a:pt x="29" y="273"/>
                  </a:lnTo>
                  <a:lnTo>
                    <a:pt x="0" y="273"/>
                  </a:lnTo>
                  <a:lnTo>
                    <a:pt x="0" y="179"/>
                  </a:lnTo>
                  <a:lnTo>
                    <a:pt x="0" y="91"/>
                  </a:lnTo>
                  <a:lnTo>
                    <a:pt x="0" y="4"/>
                  </a:lnTo>
                  <a:lnTo>
                    <a:pt x="447" y="0"/>
                  </a:lnTo>
                  <a:lnTo>
                    <a:pt x="447" y="95"/>
                  </a:lnTo>
                  <a:lnTo>
                    <a:pt x="538" y="95"/>
                  </a:lnTo>
                  <a:lnTo>
                    <a:pt x="538" y="273"/>
                  </a:lnTo>
                  <a:lnTo>
                    <a:pt x="567" y="277"/>
                  </a:lnTo>
                  <a:lnTo>
                    <a:pt x="571" y="641"/>
                  </a:lnTo>
                  <a:lnTo>
                    <a:pt x="592" y="641"/>
                  </a:lnTo>
                  <a:lnTo>
                    <a:pt x="596" y="808"/>
                  </a:lnTo>
                  <a:lnTo>
                    <a:pt x="327" y="811"/>
                  </a:lnTo>
                  <a:lnTo>
                    <a:pt x="62" y="808"/>
                  </a:lnTo>
                  <a:close/>
                </a:path>
              </a:pathLst>
            </a:custGeom>
            <a:solidFill>
              <a:srgbClr val="FF505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42" name="Freeform 15">
              <a:extLst>
                <a:ext uri="{FF2B5EF4-FFF2-40B4-BE49-F238E27FC236}">
                  <a16:creationId xmlns:a16="http://schemas.microsoft.com/office/drawing/2014/main" id="{C8C29E45-BA01-4B1D-AB9A-9CD3BBFE9F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5992" y="1903325"/>
              <a:ext cx="998538" cy="1209674"/>
            </a:xfrm>
            <a:custGeom>
              <a:avLst/>
              <a:gdLst>
                <a:gd name="T0" fmla="*/ 210754 w 687"/>
                <a:gd name="T1" fmla="*/ 1104992 h 832"/>
                <a:gd name="T2" fmla="*/ 194766 w 687"/>
                <a:gd name="T3" fmla="*/ 1057012 h 832"/>
                <a:gd name="T4" fmla="*/ 220928 w 687"/>
                <a:gd name="T5" fmla="*/ 950874 h 832"/>
                <a:gd name="T6" fmla="*/ 290695 w 687"/>
                <a:gd name="T7" fmla="*/ 876724 h 832"/>
                <a:gd name="T8" fmla="*/ 300870 w 687"/>
                <a:gd name="T9" fmla="*/ 834559 h 832"/>
                <a:gd name="T10" fmla="*/ 290695 w 687"/>
                <a:gd name="T11" fmla="*/ 818566 h 832"/>
                <a:gd name="T12" fmla="*/ 263079 w 687"/>
                <a:gd name="T13" fmla="*/ 808389 h 832"/>
                <a:gd name="T14" fmla="*/ 247091 w 687"/>
                <a:gd name="T15" fmla="*/ 772040 h 832"/>
                <a:gd name="T16" fmla="*/ 204940 w 687"/>
                <a:gd name="T17" fmla="*/ 776402 h 832"/>
                <a:gd name="T18" fmla="*/ 194766 w 687"/>
                <a:gd name="T19" fmla="*/ 713883 h 832"/>
                <a:gd name="T20" fmla="*/ 120639 w 687"/>
                <a:gd name="T21" fmla="*/ 686258 h 832"/>
                <a:gd name="T22" fmla="*/ 126452 w 687"/>
                <a:gd name="T23" fmla="*/ 665903 h 832"/>
                <a:gd name="T24" fmla="*/ 116278 w 687"/>
                <a:gd name="T25" fmla="*/ 649910 h 832"/>
                <a:gd name="T26" fmla="*/ 42151 w 687"/>
                <a:gd name="T27" fmla="*/ 644094 h 832"/>
                <a:gd name="T28" fmla="*/ 52325 w 687"/>
                <a:gd name="T29" fmla="*/ 263162 h 832"/>
                <a:gd name="T30" fmla="*/ 0 w 687"/>
                <a:gd name="T31" fmla="*/ 263162 h 832"/>
                <a:gd name="T32" fmla="*/ 4360 w 687"/>
                <a:gd name="T33" fmla="*/ 0 h 832"/>
                <a:gd name="T34" fmla="*/ 654064 w 687"/>
                <a:gd name="T35" fmla="*/ 20355 h 832"/>
                <a:gd name="T36" fmla="*/ 908422 w 687"/>
                <a:gd name="T37" fmla="*/ 30533 h 832"/>
                <a:gd name="T38" fmla="*/ 914236 w 687"/>
                <a:gd name="T39" fmla="*/ 284972 h 832"/>
                <a:gd name="T40" fmla="*/ 966562 w 687"/>
                <a:gd name="T41" fmla="*/ 284972 h 832"/>
                <a:gd name="T42" fmla="*/ 956387 w 687"/>
                <a:gd name="T43" fmla="*/ 818566 h 832"/>
                <a:gd name="T44" fmla="*/ 998538 w 687"/>
                <a:gd name="T45" fmla="*/ 818566 h 832"/>
                <a:gd name="T46" fmla="*/ 992724 w 687"/>
                <a:gd name="T47" fmla="*/ 1078821 h 832"/>
                <a:gd name="T48" fmla="*/ 475287 w 687"/>
                <a:gd name="T49" fmla="*/ 1078821 h 832"/>
                <a:gd name="T50" fmla="*/ 475287 w 687"/>
                <a:gd name="T51" fmla="*/ 1195136 h 832"/>
                <a:gd name="T52" fmla="*/ 417148 w 687"/>
                <a:gd name="T53" fmla="*/ 1209675 h 832"/>
                <a:gd name="T54" fmla="*/ 390985 w 687"/>
                <a:gd name="T55" fmla="*/ 1199497 h 832"/>
                <a:gd name="T56" fmla="*/ 284881 w 687"/>
                <a:gd name="T57" fmla="*/ 1163149 h 832"/>
                <a:gd name="T58" fmla="*/ 232556 w 687"/>
                <a:gd name="T59" fmla="*/ 1131162 h 832"/>
                <a:gd name="T60" fmla="*/ 210754 w 687"/>
                <a:gd name="T61" fmla="*/ 1104992 h 83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687"/>
                <a:gd name="T94" fmla="*/ 0 h 832"/>
                <a:gd name="T95" fmla="*/ 687 w 687"/>
                <a:gd name="T96" fmla="*/ 832 h 83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687" h="832">
                  <a:moveTo>
                    <a:pt x="145" y="760"/>
                  </a:moveTo>
                  <a:lnTo>
                    <a:pt x="134" y="727"/>
                  </a:lnTo>
                  <a:lnTo>
                    <a:pt x="152" y="654"/>
                  </a:lnTo>
                  <a:lnTo>
                    <a:pt x="200" y="603"/>
                  </a:lnTo>
                  <a:lnTo>
                    <a:pt x="207" y="574"/>
                  </a:lnTo>
                  <a:lnTo>
                    <a:pt x="200" y="563"/>
                  </a:lnTo>
                  <a:lnTo>
                    <a:pt x="181" y="556"/>
                  </a:lnTo>
                  <a:lnTo>
                    <a:pt x="170" y="531"/>
                  </a:lnTo>
                  <a:lnTo>
                    <a:pt x="141" y="534"/>
                  </a:lnTo>
                  <a:lnTo>
                    <a:pt x="134" y="491"/>
                  </a:lnTo>
                  <a:lnTo>
                    <a:pt x="83" y="472"/>
                  </a:lnTo>
                  <a:lnTo>
                    <a:pt x="87" y="458"/>
                  </a:lnTo>
                  <a:lnTo>
                    <a:pt x="80" y="447"/>
                  </a:lnTo>
                  <a:lnTo>
                    <a:pt x="29" y="443"/>
                  </a:lnTo>
                  <a:lnTo>
                    <a:pt x="36" y="181"/>
                  </a:lnTo>
                  <a:lnTo>
                    <a:pt x="0" y="181"/>
                  </a:lnTo>
                  <a:lnTo>
                    <a:pt x="3" y="0"/>
                  </a:lnTo>
                  <a:lnTo>
                    <a:pt x="450" y="14"/>
                  </a:lnTo>
                  <a:lnTo>
                    <a:pt x="625" y="21"/>
                  </a:lnTo>
                  <a:lnTo>
                    <a:pt x="629" y="196"/>
                  </a:lnTo>
                  <a:lnTo>
                    <a:pt x="665" y="196"/>
                  </a:lnTo>
                  <a:lnTo>
                    <a:pt x="658" y="563"/>
                  </a:lnTo>
                  <a:lnTo>
                    <a:pt x="687" y="563"/>
                  </a:lnTo>
                  <a:lnTo>
                    <a:pt x="683" y="742"/>
                  </a:lnTo>
                  <a:lnTo>
                    <a:pt x="327" y="742"/>
                  </a:lnTo>
                  <a:lnTo>
                    <a:pt x="327" y="822"/>
                  </a:lnTo>
                  <a:lnTo>
                    <a:pt x="287" y="832"/>
                  </a:lnTo>
                  <a:lnTo>
                    <a:pt x="269" y="825"/>
                  </a:lnTo>
                  <a:lnTo>
                    <a:pt x="196" y="800"/>
                  </a:lnTo>
                  <a:lnTo>
                    <a:pt x="160" y="778"/>
                  </a:lnTo>
                  <a:lnTo>
                    <a:pt x="145" y="760"/>
                  </a:lnTo>
                  <a:close/>
                </a:path>
              </a:pathLst>
            </a:custGeom>
            <a:solidFill>
              <a:srgbClr val="FF505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43" name="Freeform 16">
              <a:extLst>
                <a:ext uri="{FF2B5EF4-FFF2-40B4-BE49-F238E27FC236}">
                  <a16:creationId xmlns:a16="http://schemas.microsoft.com/office/drawing/2014/main" id="{B75D30D8-CDB8-416A-88E7-E999AF2ED9E9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5341" y="1919200"/>
              <a:ext cx="930275" cy="962024"/>
            </a:xfrm>
            <a:custGeom>
              <a:avLst/>
              <a:gdLst>
                <a:gd name="T0" fmla="*/ 707881 w 640"/>
                <a:gd name="T1" fmla="*/ 962025 h 661"/>
                <a:gd name="T2" fmla="*/ 591597 w 640"/>
                <a:gd name="T3" fmla="*/ 957659 h 661"/>
                <a:gd name="T4" fmla="*/ 591597 w 640"/>
                <a:gd name="T5" fmla="*/ 919818 h 661"/>
                <a:gd name="T6" fmla="*/ 569793 w 640"/>
                <a:gd name="T7" fmla="*/ 893621 h 661"/>
                <a:gd name="T8" fmla="*/ 559619 w 640"/>
                <a:gd name="T9" fmla="*/ 835404 h 661"/>
                <a:gd name="T10" fmla="*/ 549444 w 640"/>
                <a:gd name="T11" fmla="*/ 831038 h 661"/>
                <a:gd name="T12" fmla="*/ 501476 w 640"/>
                <a:gd name="T13" fmla="*/ 841226 h 661"/>
                <a:gd name="T14" fmla="*/ 481127 w 640"/>
                <a:gd name="T15" fmla="*/ 877611 h 661"/>
                <a:gd name="T16" fmla="*/ 443334 w 640"/>
                <a:gd name="T17" fmla="*/ 889255 h 661"/>
                <a:gd name="T18" fmla="*/ 449148 w 640"/>
                <a:gd name="T19" fmla="*/ 877611 h 661"/>
                <a:gd name="T20" fmla="*/ 475312 w 640"/>
                <a:gd name="T21" fmla="*/ 851414 h 661"/>
                <a:gd name="T22" fmla="*/ 465138 w 640"/>
                <a:gd name="T23" fmla="*/ 825217 h 661"/>
                <a:gd name="T24" fmla="*/ 438974 w 640"/>
                <a:gd name="T25" fmla="*/ 841226 h 661"/>
                <a:gd name="T26" fmla="*/ 427345 w 640"/>
                <a:gd name="T27" fmla="*/ 772822 h 661"/>
                <a:gd name="T28" fmla="*/ 411356 w 640"/>
                <a:gd name="T29" fmla="*/ 745169 h 661"/>
                <a:gd name="T30" fmla="*/ 353214 w 640"/>
                <a:gd name="T31" fmla="*/ 783010 h 661"/>
                <a:gd name="T32" fmla="*/ 322689 w 640"/>
                <a:gd name="T33" fmla="*/ 831038 h 661"/>
                <a:gd name="T34" fmla="*/ 311061 w 640"/>
                <a:gd name="T35" fmla="*/ 809207 h 661"/>
                <a:gd name="T36" fmla="*/ 295072 w 640"/>
                <a:gd name="T37" fmla="*/ 835404 h 661"/>
                <a:gd name="T38" fmla="*/ 226755 w 640"/>
                <a:gd name="T39" fmla="*/ 841226 h 661"/>
                <a:gd name="T40" fmla="*/ 232569 w 640"/>
                <a:gd name="T41" fmla="*/ 815029 h 661"/>
                <a:gd name="T42" fmla="*/ 216580 w 640"/>
                <a:gd name="T43" fmla="*/ 799019 h 661"/>
                <a:gd name="T44" fmla="*/ 216580 w 640"/>
                <a:gd name="T45" fmla="*/ 767000 h 661"/>
                <a:gd name="T46" fmla="*/ 184601 w 640"/>
                <a:gd name="T47" fmla="*/ 772822 h 661"/>
                <a:gd name="T48" fmla="*/ 152623 w 640"/>
                <a:gd name="T49" fmla="*/ 803385 h 661"/>
                <a:gd name="T50" fmla="*/ 142448 w 640"/>
                <a:gd name="T51" fmla="*/ 686953 h 661"/>
                <a:gd name="T52" fmla="*/ 100295 w 640"/>
                <a:gd name="T53" fmla="*/ 682587 h 661"/>
                <a:gd name="T54" fmla="*/ 78492 w 640"/>
                <a:gd name="T55" fmla="*/ 640380 h 661"/>
                <a:gd name="T56" fmla="*/ 10175 w 640"/>
                <a:gd name="T57" fmla="*/ 608361 h 661"/>
                <a:gd name="T58" fmla="*/ 0 w 640"/>
                <a:gd name="T59" fmla="*/ 279438 h 661"/>
                <a:gd name="T60" fmla="*/ 242744 w 640"/>
                <a:gd name="T61" fmla="*/ 275072 h 661"/>
                <a:gd name="T62" fmla="*/ 242744 w 640"/>
                <a:gd name="T63" fmla="*/ 14554 h 661"/>
                <a:gd name="T64" fmla="*/ 888122 w 640"/>
                <a:gd name="T65" fmla="*/ 0 h 661"/>
                <a:gd name="T66" fmla="*/ 892483 w 640"/>
                <a:gd name="T67" fmla="*/ 269251 h 661"/>
                <a:gd name="T68" fmla="*/ 918647 w 640"/>
                <a:gd name="T69" fmla="*/ 269251 h 661"/>
                <a:gd name="T70" fmla="*/ 930275 w 640"/>
                <a:gd name="T71" fmla="*/ 528313 h 661"/>
                <a:gd name="T72" fmla="*/ 798002 w 640"/>
                <a:gd name="T73" fmla="*/ 534135 h 661"/>
                <a:gd name="T74" fmla="*/ 802362 w 640"/>
                <a:gd name="T75" fmla="*/ 793198 h 661"/>
                <a:gd name="T76" fmla="*/ 702067 w 640"/>
                <a:gd name="T77" fmla="*/ 799019 h 661"/>
                <a:gd name="T78" fmla="*/ 707881 w 640"/>
                <a:gd name="T79" fmla="*/ 962025 h 66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40"/>
                <a:gd name="T121" fmla="*/ 0 h 661"/>
                <a:gd name="T122" fmla="*/ 640 w 640"/>
                <a:gd name="T123" fmla="*/ 661 h 66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40" h="661">
                  <a:moveTo>
                    <a:pt x="487" y="661"/>
                  </a:moveTo>
                  <a:lnTo>
                    <a:pt x="407" y="658"/>
                  </a:lnTo>
                  <a:lnTo>
                    <a:pt x="407" y="632"/>
                  </a:lnTo>
                  <a:lnTo>
                    <a:pt x="392" y="614"/>
                  </a:lnTo>
                  <a:lnTo>
                    <a:pt x="385" y="574"/>
                  </a:lnTo>
                  <a:lnTo>
                    <a:pt x="378" y="571"/>
                  </a:lnTo>
                  <a:lnTo>
                    <a:pt x="345" y="578"/>
                  </a:lnTo>
                  <a:lnTo>
                    <a:pt x="331" y="603"/>
                  </a:lnTo>
                  <a:lnTo>
                    <a:pt x="305" y="611"/>
                  </a:lnTo>
                  <a:lnTo>
                    <a:pt x="309" y="603"/>
                  </a:lnTo>
                  <a:lnTo>
                    <a:pt x="327" y="585"/>
                  </a:lnTo>
                  <a:lnTo>
                    <a:pt x="320" y="567"/>
                  </a:lnTo>
                  <a:lnTo>
                    <a:pt x="302" y="578"/>
                  </a:lnTo>
                  <a:lnTo>
                    <a:pt x="294" y="531"/>
                  </a:lnTo>
                  <a:lnTo>
                    <a:pt x="283" y="512"/>
                  </a:lnTo>
                  <a:lnTo>
                    <a:pt x="243" y="538"/>
                  </a:lnTo>
                  <a:lnTo>
                    <a:pt x="222" y="571"/>
                  </a:lnTo>
                  <a:lnTo>
                    <a:pt x="214" y="556"/>
                  </a:lnTo>
                  <a:lnTo>
                    <a:pt x="203" y="574"/>
                  </a:lnTo>
                  <a:lnTo>
                    <a:pt x="156" y="578"/>
                  </a:lnTo>
                  <a:lnTo>
                    <a:pt x="160" y="560"/>
                  </a:lnTo>
                  <a:lnTo>
                    <a:pt x="149" y="549"/>
                  </a:lnTo>
                  <a:lnTo>
                    <a:pt x="149" y="527"/>
                  </a:lnTo>
                  <a:lnTo>
                    <a:pt x="127" y="531"/>
                  </a:lnTo>
                  <a:lnTo>
                    <a:pt x="105" y="552"/>
                  </a:lnTo>
                  <a:lnTo>
                    <a:pt x="98" y="472"/>
                  </a:lnTo>
                  <a:lnTo>
                    <a:pt x="69" y="469"/>
                  </a:lnTo>
                  <a:lnTo>
                    <a:pt x="54" y="440"/>
                  </a:lnTo>
                  <a:lnTo>
                    <a:pt x="7" y="418"/>
                  </a:lnTo>
                  <a:lnTo>
                    <a:pt x="0" y="192"/>
                  </a:lnTo>
                  <a:lnTo>
                    <a:pt x="167" y="189"/>
                  </a:lnTo>
                  <a:lnTo>
                    <a:pt x="167" y="10"/>
                  </a:lnTo>
                  <a:lnTo>
                    <a:pt x="611" y="0"/>
                  </a:lnTo>
                  <a:lnTo>
                    <a:pt x="614" y="185"/>
                  </a:lnTo>
                  <a:lnTo>
                    <a:pt x="632" y="185"/>
                  </a:lnTo>
                  <a:lnTo>
                    <a:pt x="640" y="363"/>
                  </a:lnTo>
                  <a:lnTo>
                    <a:pt x="549" y="367"/>
                  </a:lnTo>
                  <a:lnTo>
                    <a:pt x="552" y="545"/>
                  </a:lnTo>
                  <a:lnTo>
                    <a:pt x="483" y="549"/>
                  </a:lnTo>
                  <a:lnTo>
                    <a:pt x="487" y="661"/>
                  </a:lnTo>
                  <a:close/>
                </a:path>
              </a:pathLst>
            </a:custGeom>
            <a:solidFill>
              <a:srgbClr val="FF993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44" name="Freeform 17">
              <a:extLst>
                <a:ext uri="{FF2B5EF4-FFF2-40B4-BE49-F238E27FC236}">
                  <a16:creationId xmlns:a16="http://schemas.microsoft.com/office/drawing/2014/main" id="{CCD3FB4E-85A6-49D9-8332-F6C135AAED0D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4341" y="1876337"/>
              <a:ext cx="1236663" cy="571500"/>
            </a:xfrm>
            <a:custGeom>
              <a:avLst/>
              <a:gdLst>
                <a:gd name="T0" fmla="*/ 437410 w 851"/>
                <a:gd name="T1" fmla="*/ 555504 h 393"/>
                <a:gd name="T2" fmla="*/ 42142 w 851"/>
                <a:gd name="T3" fmla="*/ 571500 h 393"/>
                <a:gd name="T4" fmla="*/ 30517 w 851"/>
                <a:gd name="T5" fmla="*/ 312653 h 393"/>
                <a:gd name="T6" fmla="*/ 4360 w 851"/>
                <a:gd name="T7" fmla="*/ 312653 h 393"/>
                <a:gd name="T8" fmla="*/ 0 w 851"/>
                <a:gd name="T9" fmla="*/ 43626 h 393"/>
                <a:gd name="T10" fmla="*/ 395267 w 851"/>
                <a:gd name="T11" fmla="*/ 31992 h 393"/>
                <a:gd name="T12" fmla="*/ 1162550 w 851"/>
                <a:gd name="T13" fmla="*/ 0 h 393"/>
                <a:gd name="T14" fmla="*/ 1166910 w 851"/>
                <a:gd name="T15" fmla="*/ 11634 h 393"/>
                <a:gd name="T16" fmla="*/ 1182895 w 851"/>
                <a:gd name="T17" fmla="*/ 15996 h 393"/>
                <a:gd name="T18" fmla="*/ 1178535 w 851"/>
                <a:gd name="T19" fmla="*/ 43626 h 393"/>
                <a:gd name="T20" fmla="*/ 1188708 w 851"/>
                <a:gd name="T21" fmla="*/ 43626 h 393"/>
                <a:gd name="T22" fmla="*/ 1182895 w 851"/>
                <a:gd name="T23" fmla="*/ 164324 h 393"/>
                <a:gd name="T24" fmla="*/ 1209052 w 851"/>
                <a:gd name="T25" fmla="*/ 164324 h 393"/>
                <a:gd name="T26" fmla="*/ 1209052 w 851"/>
                <a:gd name="T27" fmla="*/ 196317 h 393"/>
                <a:gd name="T28" fmla="*/ 1178535 w 851"/>
                <a:gd name="T29" fmla="*/ 190500 h 393"/>
                <a:gd name="T30" fmla="*/ 1182895 w 851"/>
                <a:gd name="T31" fmla="*/ 206496 h 393"/>
                <a:gd name="T32" fmla="*/ 1204693 w 851"/>
                <a:gd name="T33" fmla="*/ 206496 h 393"/>
                <a:gd name="T34" fmla="*/ 1172723 w 851"/>
                <a:gd name="T35" fmla="*/ 238489 h 393"/>
                <a:gd name="T36" fmla="*/ 1198880 w 851"/>
                <a:gd name="T37" fmla="*/ 244305 h 393"/>
                <a:gd name="T38" fmla="*/ 1198880 w 851"/>
                <a:gd name="T39" fmla="*/ 260302 h 393"/>
                <a:gd name="T40" fmla="*/ 1182895 w 851"/>
                <a:gd name="T41" fmla="*/ 276298 h 393"/>
                <a:gd name="T42" fmla="*/ 1204693 w 851"/>
                <a:gd name="T43" fmla="*/ 280660 h 393"/>
                <a:gd name="T44" fmla="*/ 1198880 w 851"/>
                <a:gd name="T45" fmla="*/ 334466 h 393"/>
                <a:gd name="T46" fmla="*/ 1225037 w 851"/>
                <a:gd name="T47" fmla="*/ 338828 h 393"/>
                <a:gd name="T48" fmla="*/ 1204693 w 851"/>
                <a:gd name="T49" fmla="*/ 354824 h 393"/>
                <a:gd name="T50" fmla="*/ 1225037 w 851"/>
                <a:gd name="T51" fmla="*/ 365004 h 393"/>
                <a:gd name="T52" fmla="*/ 1225037 w 851"/>
                <a:gd name="T53" fmla="*/ 376637 h 393"/>
                <a:gd name="T54" fmla="*/ 1209052 w 851"/>
                <a:gd name="T55" fmla="*/ 381000 h 393"/>
                <a:gd name="T56" fmla="*/ 1225037 w 851"/>
                <a:gd name="T57" fmla="*/ 392634 h 393"/>
                <a:gd name="T58" fmla="*/ 1230850 w 851"/>
                <a:gd name="T59" fmla="*/ 402813 h 393"/>
                <a:gd name="T60" fmla="*/ 1204693 w 851"/>
                <a:gd name="T61" fmla="*/ 423172 h 393"/>
                <a:gd name="T62" fmla="*/ 1214865 w 851"/>
                <a:gd name="T63" fmla="*/ 434805 h 393"/>
                <a:gd name="T64" fmla="*/ 1214865 w 851"/>
                <a:gd name="T65" fmla="*/ 471160 h 393"/>
                <a:gd name="T66" fmla="*/ 1236663 w 851"/>
                <a:gd name="T67" fmla="*/ 476977 h 393"/>
                <a:gd name="T68" fmla="*/ 1204693 w 851"/>
                <a:gd name="T69" fmla="*/ 487156 h 393"/>
                <a:gd name="T70" fmla="*/ 1236663 w 851"/>
                <a:gd name="T71" fmla="*/ 508969 h 393"/>
                <a:gd name="T72" fmla="*/ 1214865 w 851"/>
                <a:gd name="T73" fmla="*/ 519149 h 393"/>
                <a:gd name="T74" fmla="*/ 1209052 w 851"/>
                <a:gd name="T75" fmla="*/ 529328 h 393"/>
                <a:gd name="T76" fmla="*/ 437410 w 851"/>
                <a:gd name="T77" fmla="*/ 555504 h 39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851"/>
                <a:gd name="T118" fmla="*/ 0 h 393"/>
                <a:gd name="T119" fmla="*/ 851 w 851"/>
                <a:gd name="T120" fmla="*/ 393 h 393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851" h="393">
                  <a:moveTo>
                    <a:pt x="301" y="382"/>
                  </a:moveTo>
                  <a:lnTo>
                    <a:pt x="29" y="393"/>
                  </a:lnTo>
                  <a:lnTo>
                    <a:pt x="21" y="215"/>
                  </a:lnTo>
                  <a:lnTo>
                    <a:pt x="3" y="215"/>
                  </a:lnTo>
                  <a:lnTo>
                    <a:pt x="0" y="30"/>
                  </a:lnTo>
                  <a:lnTo>
                    <a:pt x="272" y="22"/>
                  </a:lnTo>
                  <a:lnTo>
                    <a:pt x="800" y="0"/>
                  </a:lnTo>
                  <a:lnTo>
                    <a:pt x="803" y="8"/>
                  </a:lnTo>
                  <a:lnTo>
                    <a:pt x="814" y="11"/>
                  </a:lnTo>
                  <a:lnTo>
                    <a:pt x="811" y="30"/>
                  </a:lnTo>
                  <a:lnTo>
                    <a:pt x="818" y="30"/>
                  </a:lnTo>
                  <a:lnTo>
                    <a:pt x="814" y="113"/>
                  </a:lnTo>
                  <a:lnTo>
                    <a:pt x="832" y="113"/>
                  </a:lnTo>
                  <a:lnTo>
                    <a:pt x="832" y="135"/>
                  </a:lnTo>
                  <a:lnTo>
                    <a:pt x="811" y="131"/>
                  </a:lnTo>
                  <a:lnTo>
                    <a:pt x="814" y="142"/>
                  </a:lnTo>
                  <a:lnTo>
                    <a:pt x="829" y="142"/>
                  </a:lnTo>
                  <a:lnTo>
                    <a:pt x="807" y="164"/>
                  </a:lnTo>
                  <a:lnTo>
                    <a:pt x="825" y="168"/>
                  </a:lnTo>
                  <a:lnTo>
                    <a:pt x="825" y="179"/>
                  </a:lnTo>
                  <a:lnTo>
                    <a:pt x="814" y="190"/>
                  </a:lnTo>
                  <a:lnTo>
                    <a:pt x="829" y="193"/>
                  </a:lnTo>
                  <a:lnTo>
                    <a:pt x="825" y="230"/>
                  </a:lnTo>
                  <a:lnTo>
                    <a:pt x="843" y="233"/>
                  </a:lnTo>
                  <a:lnTo>
                    <a:pt x="829" y="244"/>
                  </a:lnTo>
                  <a:lnTo>
                    <a:pt x="843" y="251"/>
                  </a:lnTo>
                  <a:lnTo>
                    <a:pt x="843" y="259"/>
                  </a:lnTo>
                  <a:lnTo>
                    <a:pt x="832" y="262"/>
                  </a:lnTo>
                  <a:lnTo>
                    <a:pt x="843" y="270"/>
                  </a:lnTo>
                  <a:lnTo>
                    <a:pt x="847" y="277"/>
                  </a:lnTo>
                  <a:lnTo>
                    <a:pt x="829" y="291"/>
                  </a:lnTo>
                  <a:lnTo>
                    <a:pt x="836" y="299"/>
                  </a:lnTo>
                  <a:lnTo>
                    <a:pt x="836" y="324"/>
                  </a:lnTo>
                  <a:lnTo>
                    <a:pt x="851" y="328"/>
                  </a:lnTo>
                  <a:lnTo>
                    <a:pt x="829" y="335"/>
                  </a:lnTo>
                  <a:lnTo>
                    <a:pt x="851" y="350"/>
                  </a:lnTo>
                  <a:lnTo>
                    <a:pt x="836" y="357"/>
                  </a:lnTo>
                  <a:lnTo>
                    <a:pt x="832" y="364"/>
                  </a:lnTo>
                  <a:lnTo>
                    <a:pt x="301" y="382"/>
                  </a:lnTo>
                  <a:close/>
                </a:path>
              </a:pathLst>
            </a:custGeom>
            <a:solidFill>
              <a:srgbClr val="FF993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45" name="Freeform 18">
              <a:extLst>
                <a:ext uri="{FF2B5EF4-FFF2-40B4-BE49-F238E27FC236}">
                  <a16:creationId xmlns:a16="http://schemas.microsoft.com/office/drawing/2014/main" id="{C49D8944-4427-4B9F-9B34-9F446AF0070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7430" y="1950950"/>
              <a:ext cx="792162" cy="1041399"/>
            </a:xfrm>
            <a:custGeom>
              <a:avLst/>
              <a:gdLst>
                <a:gd name="T0" fmla="*/ 84303 w 545"/>
                <a:gd name="T1" fmla="*/ 1041400 h 717"/>
                <a:gd name="T2" fmla="*/ 78489 w 545"/>
                <a:gd name="T3" fmla="*/ 798842 h 717"/>
                <a:gd name="T4" fmla="*/ 47966 w 545"/>
                <a:gd name="T5" fmla="*/ 798842 h 717"/>
                <a:gd name="T6" fmla="*/ 42152 w 545"/>
                <a:gd name="T7" fmla="*/ 270154 h 717"/>
                <a:gd name="T8" fmla="*/ 0 w 545"/>
                <a:gd name="T9" fmla="*/ 264344 h 717"/>
                <a:gd name="T10" fmla="*/ 0 w 545"/>
                <a:gd name="T11" fmla="*/ 5810 h 717"/>
                <a:gd name="T12" fmla="*/ 132269 w 545"/>
                <a:gd name="T13" fmla="*/ 5810 h 717"/>
                <a:gd name="T14" fmla="*/ 787801 w 545"/>
                <a:gd name="T15" fmla="*/ 0 h 717"/>
                <a:gd name="T16" fmla="*/ 792162 w 545"/>
                <a:gd name="T17" fmla="*/ 254177 h 717"/>
                <a:gd name="T18" fmla="*/ 438959 w 545"/>
                <a:gd name="T19" fmla="*/ 259987 h 717"/>
                <a:gd name="T20" fmla="*/ 438959 w 545"/>
                <a:gd name="T21" fmla="*/ 787223 h 717"/>
                <a:gd name="T22" fmla="*/ 475297 w 545"/>
                <a:gd name="T23" fmla="*/ 787223 h 717"/>
                <a:gd name="T24" fmla="*/ 475297 w 545"/>
                <a:gd name="T25" fmla="*/ 1041400 h 717"/>
                <a:gd name="T26" fmla="*/ 216573 w 545"/>
                <a:gd name="T27" fmla="*/ 1041400 h 717"/>
                <a:gd name="T28" fmla="*/ 84303 w 545"/>
                <a:gd name="T29" fmla="*/ 1041400 h 7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45"/>
                <a:gd name="T46" fmla="*/ 0 h 717"/>
                <a:gd name="T47" fmla="*/ 545 w 545"/>
                <a:gd name="T48" fmla="*/ 717 h 7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45" h="717">
                  <a:moveTo>
                    <a:pt x="58" y="717"/>
                  </a:moveTo>
                  <a:lnTo>
                    <a:pt x="54" y="550"/>
                  </a:lnTo>
                  <a:lnTo>
                    <a:pt x="33" y="550"/>
                  </a:lnTo>
                  <a:lnTo>
                    <a:pt x="29" y="186"/>
                  </a:lnTo>
                  <a:lnTo>
                    <a:pt x="0" y="182"/>
                  </a:lnTo>
                  <a:lnTo>
                    <a:pt x="0" y="4"/>
                  </a:lnTo>
                  <a:lnTo>
                    <a:pt x="91" y="4"/>
                  </a:lnTo>
                  <a:lnTo>
                    <a:pt x="542" y="0"/>
                  </a:lnTo>
                  <a:lnTo>
                    <a:pt x="545" y="175"/>
                  </a:lnTo>
                  <a:lnTo>
                    <a:pt x="302" y="179"/>
                  </a:lnTo>
                  <a:lnTo>
                    <a:pt x="302" y="542"/>
                  </a:lnTo>
                  <a:lnTo>
                    <a:pt x="327" y="542"/>
                  </a:lnTo>
                  <a:lnTo>
                    <a:pt x="327" y="717"/>
                  </a:lnTo>
                  <a:lnTo>
                    <a:pt x="149" y="717"/>
                  </a:lnTo>
                  <a:lnTo>
                    <a:pt x="58" y="717"/>
                  </a:lnTo>
                  <a:close/>
                </a:path>
              </a:pathLst>
            </a:custGeom>
            <a:solidFill>
              <a:srgbClr val="FF505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46" name="Freeform 19">
              <a:extLst>
                <a:ext uri="{FF2B5EF4-FFF2-40B4-BE49-F238E27FC236}">
                  <a16:creationId xmlns:a16="http://schemas.microsoft.com/office/drawing/2014/main" id="{3B129AF8-5797-4804-8F5E-BE2A66893D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5579" y="2198599"/>
              <a:ext cx="1347786" cy="793749"/>
            </a:xfrm>
            <a:custGeom>
              <a:avLst/>
              <a:gdLst>
                <a:gd name="T0" fmla="*/ 565576 w 927"/>
                <a:gd name="T1" fmla="*/ 787935 h 546"/>
                <a:gd name="T2" fmla="*/ 36348 w 927"/>
                <a:gd name="T3" fmla="*/ 793750 h 546"/>
                <a:gd name="T4" fmla="*/ 36348 w 927"/>
                <a:gd name="T5" fmla="*/ 539343 h 546"/>
                <a:gd name="T6" fmla="*/ 0 w 927"/>
                <a:gd name="T7" fmla="*/ 539343 h 546"/>
                <a:gd name="T8" fmla="*/ 0 w 927"/>
                <a:gd name="T9" fmla="*/ 11630 h 546"/>
                <a:gd name="T10" fmla="*/ 353303 w 927"/>
                <a:gd name="T11" fmla="*/ 5815 h 546"/>
                <a:gd name="T12" fmla="*/ 639726 w 927"/>
                <a:gd name="T13" fmla="*/ 0 h 546"/>
                <a:gd name="T14" fmla="*/ 649904 w 927"/>
                <a:gd name="T15" fmla="*/ 328549 h 546"/>
                <a:gd name="T16" fmla="*/ 718238 w 927"/>
                <a:gd name="T17" fmla="*/ 360531 h 546"/>
                <a:gd name="T18" fmla="*/ 740047 w 927"/>
                <a:gd name="T19" fmla="*/ 402690 h 546"/>
                <a:gd name="T20" fmla="*/ 782211 w 927"/>
                <a:gd name="T21" fmla="*/ 407051 h 546"/>
                <a:gd name="T22" fmla="*/ 792388 w 927"/>
                <a:gd name="T23" fmla="*/ 523352 h 546"/>
                <a:gd name="T24" fmla="*/ 824375 w 927"/>
                <a:gd name="T25" fmla="*/ 492823 h 546"/>
                <a:gd name="T26" fmla="*/ 856361 w 927"/>
                <a:gd name="T27" fmla="*/ 487008 h 546"/>
                <a:gd name="T28" fmla="*/ 856361 w 927"/>
                <a:gd name="T29" fmla="*/ 518990 h 546"/>
                <a:gd name="T30" fmla="*/ 872354 w 927"/>
                <a:gd name="T31" fmla="*/ 534982 h 546"/>
                <a:gd name="T32" fmla="*/ 866538 w 927"/>
                <a:gd name="T33" fmla="*/ 561149 h 546"/>
                <a:gd name="T34" fmla="*/ 934873 w 927"/>
                <a:gd name="T35" fmla="*/ 555334 h 546"/>
                <a:gd name="T36" fmla="*/ 950866 w 927"/>
                <a:gd name="T37" fmla="*/ 529167 h 546"/>
                <a:gd name="T38" fmla="*/ 962497 w 927"/>
                <a:gd name="T39" fmla="*/ 550973 h 546"/>
                <a:gd name="T40" fmla="*/ 993030 w 927"/>
                <a:gd name="T41" fmla="*/ 502999 h 546"/>
                <a:gd name="T42" fmla="*/ 1051187 w 927"/>
                <a:gd name="T43" fmla="*/ 465201 h 546"/>
                <a:gd name="T44" fmla="*/ 1067180 w 927"/>
                <a:gd name="T45" fmla="*/ 492823 h 546"/>
                <a:gd name="T46" fmla="*/ 1078811 w 927"/>
                <a:gd name="T47" fmla="*/ 561149 h 546"/>
                <a:gd name="T48" fmla="*/ 1104982 w 927"/>
                <a:gd name="T49" fmla="*/ 545158 h 546"/>
                <a:gd name="T50" fmla="*/ 1115159 w 927"/>
                <a:gd name="T51" fmla="*/ 571326 h 546"/>
                <a:gd name="T52" fmla="*/ 1088989 w 927"/>
                <a:gd name="T53" fmla="*/ 597493 h 546"/>
                <a:gd name="T54" fmla="*/ 1083173 w 927"/>
                <a:gd name="T55" fmla="*/ 609123 h 546"/>
                <a:gd name="T56" fmla="*/ 1120975 w 927"/>
                <a:gd name="T57" fmla="*/ 597493 h 546"/>
                <a:gd name="T58" fmla="*/ 1141330 w 927"/>
                <a:gd name="T59" fmla="*/ 561149 h 546"/>
                <a:gd name="T60" fmla="*/ 1189309 w 927"/>
                <a:gd name="T61" fmla="*/ 550973 h 546"/>
                <a:gd name="T62" fmla="*/ 1199487 w 927"/>
                <a:gd name="T63" fmla="*/ 555334 h 546"/>
                <a:gd name="T64" fmla="*/ 1209664 w 927"/>
                <a:gd name="T65" fmla="*/ 613484 h 546"/>
                <a:gd name="T66" fmla="*/ 1231473 w 927"/>
                <a:gd name="T67" fmla="*/ 639652 h 546"/>
                <a:gd name="T68" fmla="*/ 1231473 w 927"/>
                <a:gd name="T69" fmla="*/ 677450 h 546"/>
                <a:gd name="T70" fmla="*/ 1347787 w 927"/>
                <a:gd name="T71" fmla="*/ 681811 h 546"/>
                <a:gd name="T72" fmla="*/ 1347787 w 927"/>
                <a:gd name="T73" fmla="*/ 777759 h 546"/>
                <a:gd name="T74" fmla="*/ 565576 w 927"/>
                <a:gd name="T75" fmla="*/ 787935 h 54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27"/>
                <a:gd name="T115" fmla="*/ 0 h 546"/>
                <a:gd name="T116" fmla="*/ 927 w 927"/>
                <a:gd name="T117" fmla="*/ 546 h 54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27" h="546">
                  <a:moveTo>
                    <a:pt x="389" y="542"/>
                  </a:moveTo>
                  <a:lnTo>
                    <a:pt x="25" y="546"/>
                  </a:lnTo>
                  <a:lnTo>
                    <a:pt x="25" y="371"/>
                  </a:lnTo>
                  <a:lnTo>
                    <a:pt x="0" y="371"/>
                  </a:lnTo>
                  <a:lnTo>
                    <a:pt x="0" y="8"/>
                  </a:lnTo>
                  <a:lnTo>
                    <a:pt x="243" y="4"/>
                  </a:lnTo>
                  <a:lnTo>
                    <a:pt x="440" y="0"/>
                  </a:lnTo>
                  <a:lnTo>
                    <a:pt x="447" y="226"/>
                  </a:lnTo>
                  <a:lnTo>
                    <a:pt x="494" y="248"/>
                  </a:lnTo>
                  <a:lnTo>
                    <a:pt x="509" y="277"/>
                  </a:lnTo>
                  <a:lnTo>
                    <a:pt x="538" y="280"/>
                  </a:lnTo>
                  <a:lnTo>
                    <a:pt x="545" y="360"/>
                  </a:lnTo>
                  <a:lnTo>
                    <a:pt x="567" y="339"/>
                  </a:lnTo>
                  <a:lnTo>
                    <a:pt x="589" y="335"/>
                  </a:lnTo>
                  <a:lnTo>
                    <a:pt x="589" y="357"/>
                  </a:lnTo>
                  <a:lnTo>
                    <a:pt x="600" y="368"/>
                  </a:lnTo>
                  <a:lnTo>
                    <a:pt x="596" y="386"/>
                  </a:lnTo>
                  <a:lnTo>
                    <a:pt x="643" y="382"/>
                  </a:lnTo>
                  <a:lnTo>
                    <a:pt x="654" y="364"/>
                  </a:lnTo>
                  <a:lnTo>
                    <a:pt x="662" y="379"/>
                  </a:lnTo>
                  <a:lnTo>
                    <a:pt x="683" y="346"/>
                  </a:lnTo>
                  <a:lnTo>
                    <a:pt x="723" y="320"/>
                  </a:lnTo>
                  <a:lnTo>
                    <a:pt x="734" y="339"/>
                  </a:lnTo>
                  <a:lnTo>
                    <a:pt x="742" y="386"/>
                  </a:lnTo>
                  <a:lnTo>
                    <a:pt x="760" y="375"/>
                  </a:lnTo>
                  <a:lnTo>
                    <a:pt x="767" y="393"/>
                  </a:lnTo>
                  <a:lnTo>
                    <a:pt x="749" y="411"/>
                  </a:lnTo>
                  <a:lnTo>
                    <a:pt x="745" y="419"/>
                  </a:lnTo>
                  <a:lnTo>
                    <a:pt x="771" y="411"/>
                  </a:lnTo>
                  <a:lnTo>
                    <a:pt x="785" y="386"/>
                  </a:lnTo>
                  <a:lnTo>
                    <a:pt x="818" y="379"/>
                  </a:lnTo>
                  <a:lnTo>
                    <a:pt x="825" y="382"/>
                  </a:lnTo>
                  <a:lnTo>
                    <a:pt x="832" y="422"/>
                  </a:lnTo>
                  <a:lnTo>
                    <a:pt x="847" y="440"/>
                  </a:lnTo>
                  <a:lnTo>
                    <a:pt x="847" y="466"/>
                  </a:lnTo>
                  <a:lnTo>
                    <a:pt x="927" y="469"/>
                  </a:lnTo>
                  <a:lnTo>
                    <a:pt x="927" y="535"/>
                  </a:lnTo>
                  <a:lnTo>
                    <a:pt x="389" y="542"/>
                  </a:lnTo>
                  <a:close/>
                </a:path>
              </a:pathLst>
            </a:custGeom>
            <a:solidFill>
              <a:srgbClr val="FF505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47" name="Freeform 20">
              <a:extLst>
                <a:ext uri="{FF2B5EF4-FFF2-40B4-BE49-F238E27FC236}">
                  <a16:creationId xmlns:a16="http://schemas.microsoft.com/office/drawing/2014/main" id="{67919314-2BA4-4A66-873C-477AADB630B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17017" y="2431961"/>
              <a:ext cx="671513" cy="803274"/>
            </a:xfrm>
            <a:custGeom>
              <a:avLst/>
              <a:gdLst>
                <a:gd name="T0" fmla="*/ 565408 w 462"/>
                <a:gd name="T1" fmla="*/ 793107 h 553"/>
                <a:gd name="T2" fmla="*/ 31977 w 462"/>
                <a:gd name="T3" fmla="*/ 803275 h 553"/>
                <a:gd name="T4" fmla="*/ 11628 w 462"/>
                <a:gd name="T5" fmla="*/ 803275 h 553"/>
                <a:gd name="T6" fmla="*/ 5814 w 462"/>
                <a:gd name="T7" fmla="*/ 544716 h 553"/>
                <a:gd name="T8" fmla="*/ 5814 w 462"/>
                <a:gd name="T9" fmla="*/ 448846 h 553"/>
                <a:gd name="T10" fmla="*/ 0 w 462"/>
                <a:gd name="T11" fmla="*/ 286158 h 553"/>
                <a:gd name="T12" fmla="*/ 100291 w 462"/>
                <a:gd name="T13" fmla="*/ 280347 h 553"/>
                <a:gd name="T14" fmla="*/ 95930 w 462"/>
                <a:gd name="T15" fmla="*/ 21789 h 553"/>
                <a:gd name="T16" fmla="*/ 228198 w 462"/>
                <a:gd name="T17" fmla="*/ 15978 h 553"/>
                <a:gd name="T18" fmla="*/ 623548 w 462"/>
                <a:gd name="T19" fmla="*/ 0 h 553"/>
                <a:gd name="T20" fmla="*/ 629362 w 462"/>
                <a:gd name="T21" fmla="*/ 264369 h 553"/>
                <a:gd name="T22" fmla="*/ 651164 w 462"/>
                <a:gd name="T23" fmla="*/ 270179 h 553"/>
                <a:gd name="T24" fmla="*/ 671513 w 462"/>
                <a:gd name="T25" fmla="*/ 787297 h 553"/>
                <a:gd name="T26" fmla="*/ 565408 w 462"/>
                <a:gd name="T27" fmla="*/ 793107 h 55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62"/>
                <a:gd name="T43" fmla="*/ 0 h 553"/>
                <a:gd name="T44" fmla="*/ 462 w 462"/>
                <a:gd name="T45" fmla="*/ 553 h 55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62" h="553">
                  <a:moveTo>
                    <a:pt x="389" y="546"/>
                  </a:moveTo>
                  <a:lnTo>
                    <a:pt x="22" y="553"/>
                  </a:lnTo>
                  <a:lnTo>
                    <a:pt x="8" y="553"/>
                  </a:lnTo>
                  <a:lnTo>
                    <a:pt x="4" y="375"/>
                  </a:lnTo>
                  <a:lnTo>
                    <a:pt x="4" y="309"/>
                  </a:lnTo>
                  <a:lnTo>
                    <a:pt x="0" y="197"/>
                  </a:lnTo>
                  <a:lnTo>
                    <a:pt x="69" y="193"/>
                  </a:lnTo>
                  <a:lnTo>
                    <a:pt x="66" y="15"/>
                  </a:lnTo>
                  <a:lnTo>
                    <a:pt x="157" y="11"/>
                  </a:lnTo>
                  <a:lnTo>
                    <a:pt x="429" y="0"/>
                  </a:lnTo>
                  <a:lnTo>
                    <a:pt x="433" y="182"/>
                  </a:lnTo>
                  <a:lnTo>
                    <a:pt x="448" y="186"/>
                  </a:lnTo>
                  <a:lnTo>
                    <a:pt x="462" y="542"/>
                  </a:lnTo>
                  <a:lnTo>
                    <a:pt x="389" y="546"/>
                  </a:lnTo>
                  <a:close/>
                </a:path>
              </a:pathLst>
            </a:custGeom>
            <a:solidFill>
              <a:srgbClr val="FF993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48" name="Freeform 21">
              <a:extLst>
                <a:ext uri="{FF2B5EF4-FFF2-40B4-BE49-F238E27FC236}">
                  <a16:creationId xmlns:a16="http://schemas.microsoft.com/office/drawing/2014/main" id="{4CDE3F03-6169-443A-99F6-AC44E01EE4FF}"/>
                </a:ext>
              </a:extLst>
            </p:cNvPr>
            <p:cNvSpPr>
              <a:spLocks/>
            </p:cNvSpPr>
            <p:nvPr/>
          </p:nvSpPr>
          <p:spPr bwMode="auto">
            <a:xfrm>
              <a:off x="8740904" y="2404974"/>
              <a:ext cx="1058862" cy="814387"/>
            </a:xfrm>
            <a:custGeom>
              <a:avLst/>
              <a:gdLst>
                <a:gd name="T0" fmla="*/ 1058862 w 728"/>
                <a:gd name="T1" fmla="*/ 778030 h 560"/>
                <a:gd name="T2" fmla="*/ 455252 w 728"/>
                <a:gd name="T3" fmla="*/ 804207 h 560"/>
                <a:gd name="T4" fmla="*/ 47998 w 728"/>
                <a:gd name="T5" fmla="*/ 814387 h 560"/>
                <a:gd name="T6" fmla="*/ 27635 w 728"/>
                <a:gd name="T7" fmla="*/ 296670 h 560"/>
                <a:gd name="T8" fmla="*/ 5818 w 728"/>
                <a:gd name="T9" fmla="*/ 290853 h 560"/>
                <a:gd name="T10" fmla="*/ 0 w 728"/>
                <a:gd name="T11" fmla="*/ 26177 h 560"/>
                <a:gd name="T12" fmla="*/ 772329 w 728"/>
                <a:gd name="T13" fmla="*/ 0 h 560"/>
                <a:gd name="T14" fmla="*/ 772329 w 728"/>
                <a:gd name="T15" fmla="*/ 31994 h 560"/>
                <a:gd name="T16" fmla="*/ 772329 w 728"/>
                <a:gd name="T17" fmla="*/ 42174 h 560"/>
                <a:gd name="T18" fmla="*/ 794147 w 728"/>
                <a:gd name="T19" fmla="*/ 53808 h 560"/>
                <a:gd name="T20" fmla="*/ 772329 w 728"/>
                <a:gd name="T21" fmla="*/ 68350 h 560"/>
                <a:gd name="T22" fmla="*/ 788329 w 728"/>
                <a:gd name="T23" fmla="*/ 79984 h 560"/>
                <a:gd name="T24" fmla="*/ 794147 w 728"/>
                <a:gd name="T25" fmla="*/ 116341 h 560"/>
                <a:gd name="T26" fmla="*/ 814509 w 728"/>
                <a:gd name="T27" fmla="*/ 142518 h 560"/>
                <a:gd name="T28" fmla="*/ 826145 w 728"/>
                <a:gd name="T29" fmla="*/ 184691 h 560"/>
                <a:gd name="T30" fmla="*/ 852326 w 728"/>
                <a:gd name="T31" fmla="*/ 216685 h 560"/>
                <a:gd name="T32" fmla="*/ 878506 w 728"/>
                <a:gd name="T33" fmla="*/ 359203 h 560"/>
                <a:gd name="T34" fmla="*/ 916323 w 728"/>
                <a:gd name="T35" fmla="*/ 413011 h 560"/>
                <a:gd name="T36" fmla="*/ 910505 w 728"/>
                <a:gd name="T37" fmla="*/ 475544 h 560"/>
                <a:gd name="T38" fmla="*/ 930868 w 728"/>
                <a:gd name="T39" fmla="*/ 487178 h 560"/>
                <a:gd name="T40" fmla="*/ 958503 w 728"/>
                <a:gd name="T41" fmla="*/ 545348 h 560"/>
                <a:gd name="T42" fmla="*/ 952685 w 728"/>
                <a:gd name="T43" fmla="*/ 577342 h 560"/>
                <a:gd name="T44" fmla="*/ 978866 w 728"/>
                <a:gd name="T45" fmla="*/ 597702 h 560"/>
                <a:gd name="T46" fmla="*/ 1010864 w 728"/>
                <a:gd name="T47" fmla="*/ 639876 h 560"/>
                <a:gd name="T48" fmla="*/ 1021046 w 728"/>
                <a:gd name="T49" fmla="*/ 714043 h 560"/>
                <a:gd name="T50" fmla="*/ 1058862 w 728"/>
                <a:gd name="T51" fmla="*/ 778030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28"/>
                <a:gd name="T79" fmla="*/ 0 h 560"/>
                <a:gd name="T80" fmla="*/ 728 w 728"/>
                <a:gd name="T81" fmla="*/ 560 h 56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28" h="560">
                  <a:moveTo>
                    <a:pt x="728" y="535"/>
                  </a:moveTo>
                  <a:lnTo>
                    <a:pt x="313" y="553"/>
                  </a:lnTo>
                  <a:lnTo>
                    <a:pt x="33" y="560"/>
                  </a:lnTo>
                  <a:lnTo>
                    <a:pt x="19" y="204"/>
                  </a:lnTo>
                  <a:lnTo>
                    <a:pt x="4" y="200"/>
                  </a:lnTo>
                  <a:lnTo>
                    <a:pt x="0" y="18"/>
                  </a:lnTo>
                  <a:lnTo>
                    <a:pt x="531" y="0"/>
                  </a:lnTo>
                  <a:lnTo>
                    <a:pt x="531" y="22"/>
                  </a:lnTo>
                  <a:lnTo>
                    <a:pt x="531" y="29"/>
                  </a:lnTo>
                  <a:lnTo>
                    <a:pt x="546" y="37"/>
                  </a:lnTo>
                  <a:lnTo>
                    <a:pt x="531" y="47"/>
                  </a:lnTo>
                  <a:lnTo>
                    <a:pt x="542" y="55"/>
                  </a:lnTo>
                  <a:lnTo>
                    <a:pt x="546" y="80"/>
                  </a:lnTo>
                  <a:lnTo>
                    <a:pt x="560" y="98"/>
                  </a:lnTo>
                  <a:lnTo>
                    <a:pt x="568" y="127"/>
                  </a:lnTo>
                  <a:lnTo>
                    <a:pt x="586" y="149"/>
                  </a:lnTo>
                  <a:lnTo>
                    <a:pt x="604" y="247"/>
                  </a:lnTo>
                  <a:lnTo>
                    <a:pt x="630" y="284"/>
                  </a:lnTo>
                  <a:lnTo>
                    <a:pt x="626" y="327"/>
                  </a:lnTo>
                  <a:lnTo>
                    <a:pt x="640" y="335"/>
                  </a:lnTo>
                  <a:lnTo>
                    <a:pt x="659" y="375"/>
                  </a:lnTo>
                  <a:lnTo>
                    <a:pt x="655" y="397"/>
                  </a:lnTo>
                  <a:lnTo>
                    <a:pt x="673" y="411"/>
                  </a:lnTo>
                  <a:lnTo>
                    <a:pt x="695" y="440"/>
                  </a:lnTo>
                  <a:lnTo>
                    <a:pt x="702" y="491"/>
                  </a:lnTo>
                  <a:lnTo>
                    <a:pt x="728" y="535"/>
                  </a:lnTo>
                  <a:close/>
                </a:path>
              </a:pathLst>
            </a:custGeom>
            <a:solidFill>
              <a:srgbClr val="FF993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49" name="Freeform 22">
              <a:extLst>
                <a:ext uri="{FF2B5EF4-FFF2-40B4-BE49-F238E27FC236}">
                  <a16:creationId xmlns:a16="http://schemas.microsoft.com/office/drawing/2014/main" id="{F9CBB61F-984C-4C4B-9C15-CF674DB084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6630" y="2506575"/>
              <a:ext cx="1549400" cy="1231899"/>
            </a:xfrm>
            <a:custGeom>
              <a:avLst/>
              <a:gdLst>
                <a:gd name="T0" fmla="*/ 380809 w 1066"/>
                <a:gd name="T1" fmla="*/ 1210109 h 848"/>
                <a:gd name="T2" fmla="*/ 0 w 1066"/>
                <a:gd name="T3" fmla="*/ 1189771 h 848"/>
                <a:gd name="T4" fmla="*/ 5814 w 1066"/>
                <a:gd name="T5" fmla="*/ 1088081 h 848"/>
                <a:gd name="T6" fmla="*/ 47965 w 1066"/>
                <a:gd name="T7" fmla="*/ 185947 h 848"/>
                <a:gd name="T8" fmla="*/ 74127 w 1066"/>
                <a:gd name="T9" fmla="*/ 196116 h 848"/>
                <a:gd name="T10" fmla="*/ 100289 w 1066"/>
                <a:gd name="T11" fmla="*/ 222265 h 848"/>
                <a:gd name="T12" fmla="*/ 138080 w 1066"/>
                <a:gd name="T13" fmla="*/ 212096 h 848"/>
                <a:gd name="T14" fmla="*/ 170056 w 1066"/>
                <a:gd name="T15" fmla="*/ 248414 h 848"/>
                <a:gd name="T16" fmla="*/ 190405 w 1066"/>
                <a:gd name="T17" fmla="*/ 248414 h 848"/>
                <a:gd name="T18" fmla="*/ 228195 w 1066"/>
                <a:gd name="T19" fmla="*/ 222265 h 848"/>
                <a:gd name="T20" fmla="*/ 244183 w 1066"/>
                <a:gd name="T21" fmla="*/ 180136 h 848"/>
                <a:gd name="T22" fmla="*/ 260171 w 1066"/>
                <a:gd name="T23" fmla="*/ 180136 h 848"/>
                <a:gd name="T24" fmla="*/ 270346 w 1066"/>
                <a:gd name="T25" fmla="*/ 212096 h 848"/>
                <a:gd name="T26" fmla="*/ 296508 w 1066"/>
                <a:gd name="T27" fmla="*/ 196116 h 848"/>
                <a:gd name="T28" fmla="*/ 312496 w 1066"/>
                <a:gd name="T29" fmla="*/ 158346 h 848"/>
                <a:gd name="T30" fmla="*/ 306682 w 1066"/>
                <a:gd name="T31" fmla="*/ 116217 h 848"/>
                <a:gd name="T32" fmla="*/ 338659 w 1066"/>
                <a:gd name="T33" fmla="*/ 116217 h 848"/>
                <a:gd name="T34" fmla="*/ 370635 w 1066"/>
                <a:gd name="T35" fmla="*/ 106048 h 848"/>
                <a:gd name="T36" fmla="*/ 380809 w 1066"/>
                <a:gd name="T37" fmla="*/ 95879 h 848"/>
                <a:gd name="T38" fmla="*/ 376449 w 1066"/>
                <a:gd name="T39" fmla="*/ 63919 h 848"/>
                <a:gd name="T40" fmla="*/ 418600 w 1066"/>
                <a:gd name="T41" fmla="*/ 21791 h 848"/>
                <a:gd name="T42" fmla="*/ 476738 w 1066"/>
                <a:gd name="T43" fmla="*/ 21791 h 848"/>
                <a:gd name="T44" fmla="*/ 507261 w 1066"/>
                <a:gd name="T45" fmla="*/ 0 h 848"/>
                <a:gd name="T46" fmla="*/ 518889 w 1066"/>
                <a:gd name="T47" fmla="*/ 5811 h 848"/>
                <a:gd name="T48" fmla="*/ 513075 w 1066"/>
                <a:gd name="T49" fmla="*/ 21791 h 848"/>
                <a:gd name="T50" fmla="*/ 545052 w 1066"/>
                <a:gd name="T51" fmla="*/ 84257 h 848"/>
                <a:gd name="T52" fmla="*/ 534877 w 1066"/>
                <a:gd name="T53" fmla="*/ 132197 h 848"/>
                <a:gd name="T54" fmla="*/ 565400 w 1066"/>
                <a:gd name="T55" fmla="*/ 148177 h 848"/>
                <a:gd name="T56" fmla="*/ 603190 w 1066"/>
                <a:gd name="T57" fmla="*/ 190305 h 848"/>
                <a:gd name="T58" fmla="*/ 681678 w 1066"/>
                <a:gd name="T59" fmla="*/ 158346 h 848"/>
                <a:gd name="T60" fmla="*/ 735456 w 1066"/>
                <a:gd name="T61" fmla="*/ 153988 h 848"/>
                <a:gd name="T62" fmla="*/ 856094 w 1066"/>
                <a:gd name="T63" fmla="*/ 116217 h 848"/>
                <a:gd name="T64" fmla="*/ 867722 w 1066"/>
                <a:gd name="T65" fmla="*/ 106048 h 848"/>
                <a:gd name="T66" fmla="*/ 872083 w 1066"/>
                <a:gd name="T67" fmla="*/ 58108 h 848"/>
                <a:gd name="T68" fmla="*/ 893885 w 1066"/>
                <a:gd name="T69" fmla="*/ 37771 h 848"/>
                <a:gd name="T70" fmla="*/ 994174 w 1066"/>
                <a:gd name="T71" fmla="*/ 5811 h 848"/>
                <a:gd name="T72" fmla="*/ 1146789 w 1066"/>
                <a:gd name="T73" fmla="*/ 15980 h 848"/>
                <a:gd name="T74" fmla="*/ 1204927 w 1066"/>
                <a:gd name="T75" fmla="*/ 42129 h 848"/>
                <a:gd name="T76" fmla="*/ 1258706 w 1066"/>
                <a:gd name="T77" fmla="*/ 26149 h 848"/>
                <a:gd name="T78" fmla="*/ 1290682 w 1066"/>
                <a:gd name="T79" fmla="*/ 42129 h 848"/>
                <a:gd name="T80" fmla="*/ 1364809 w 1066"/>
                <a:gd name="T81" fmla="*/ 47940 h 848"/>
                <a:gd name="T82" fmla="*/ 1374983 w 1066"/>
                <a:gd name="T83" fmla="*/ 63919 h 848"/>
                <a:gd name="T84" fmla="*/ 1369170 w 1066"/>
                <a:gd name="T85" fmla="*/ 84257 h 848"/>
                <a:gd name="T86" fmla="*/ 1443297 w 1066"/>
                <a:gd name="T87" fmla="*/ 111859 h 848"/>
                <a:gd name="T88" fmla="*/ 1453471 w 1066"/>
                <a:gd name="T89" fmla="*/ 174325 h 848"/>
                <a:gd name="T90" fmla="*/ 1495622 w 1066"/>
                <a:gd name="T91" fmla="*/ 169967 h 848"/>
                <a:gd name="T92" fmla="*/ 1511610 w 1066"/>
                <a:gd name="T93" fmla="*/ 206285 h 848"/>
                <a:gd name="T94" fmla="*/ 1539226 w 1066"/>
                <a:gd name="T95" fmla="*/ 216454 h 848"/>
                <a:gd name="T96" fmla="*/ 1549400 w 1066"/>
                <a:gd name="T97" fmla="*/ 232434 h 848"/>
                <a:gd name="T98" fmla="*/ 1539226 w 1066"/>
                <a:gd name="T99" fmla="*/ 274563 h 848"/>
                <a:gd name="T100" fmla="*/ 1469459 w 1066"/>
                <a:gd name="T101" fmla="*/ 348651 h 848"/>
                <a:gd name="T102" fmla="*/ 1443297 w 1066"/>
                <a:gd name="T103" fmla="*/ 454699 h 848"/>
                <a:gd name="T104" fmla="*/ 1459285 w 1066"/>
                <a:gd name="T105" fmla="*/ 502638 h 848"/>
                <a:gd name="T106" fmla="*/ 1453471 w 1066"/>
                <a:gd name="T107" fmla="*/ 719093 h 848"/>
                <a:gd name="T108" fmla="*/ 984000 w 1066"/>
                <a:gd name="T109" fmla="*/ 708924 h 848"/>
                <a:gd name="T110" fmla="*/ 957837 w 1066"/>
                <a:gd name="T111" fmla="*/ 1231900 h 848"/>
                <a:gd name="T112" fmla="*/ 380809 w 1066"/>
                <a:gd name="T113" fmla="*/ 1210109 h 84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66"/>
                <a:gd name="T172" fmla="*/ 0 h 848"/>
                <a:gd name="T173" fmla="*/ 1066 w 1066"/>
                <a:gd name="T174" fmla="*/ 848 h 84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66" h="848">
                  <a:moveTo>
                    <a:pt x="262" y="833"/>
                  </a:moveTo>
                  <a:lnTo>
                    <a:pt x="0" y="819"/>
                  </a:lnTo>
                  <a:lnTo>
                    <a:pt x="4" y="749"/>
                  </a:lnTo>
                  <a:lnTo>
                    <a:pt x="33" y="128"/>
                  </a:lnTo>
                  <a:lnTo>
                    <a:pt x="51" y="135"/>
                  </a:lnTo>
                  <a:lnTo>
                    <a:pt x="69" y="153"/>
                  </a:lnTo>
                  <a:lnTo>
                    <a:pt x="95" y="146"/>
                  </a:lnTo>
                  <a:lnTo>
                    <a:pt x="117" y="171"/>
                  </a:lnTo>
                  <a:lnTo>
                    <a:pt x="131" y="171"/>
                  </a:lnTo>
                  <a:lnTo>
                    <a:pt x="157" y="153"/>
                  </a:lnTo>
                  <a:lnTo>
                    <a:pt x="168" y="124"/>
                  </a:lnTo>
                  <a:lnTo>
                    <a:pt x="179" y="124"/>
                  </a:lnTo>
                  <a:lnTo>
                    <a:pt x="186" y="146"/>
                  </a:lnTo>
                  <a:lnTo>
                    <a:pt x="204" y="135"/>
                  </a:lnTo>
                  <a:lnTo>
                    <a:pt x="215" y="109"/>
                  </a:lnTo>
                  <a:lnTo>
                    <a:pt x="211" y="80"/>
                  </a:lnTo>
                  <a:lnTo>
                    <a:pt x="233" y="80"/>
                  </a:lnTo>
                  <a:lnTo>
                    <a:pt x="255" y="73"/>
                  </a:lnTo>
                  <a:lnTo>
                    <a:pt x="262" y="66"/>
                  </a:lnTo>
                  <a:lnTo>
                    <a:pt x="259" y="44"/>
                  </a:lnTo>
                  <a:lnTo>
                    <a:pt x="288" y="15"/>
                  </a:lnTo>
                  <a:lnTo>
                    <a:pt x="328" y="15"/>
                  </a:lnTo>
                  <a:lnTo>
                    <a:pt x="349" y="0"/>
                  </a:lnTo>
                  <a:lnTo>
                    <a:pt x="357" y="4"/>
                  </a:lnTo>
                  <a:lnTo>
                    <a:pt x="353" y="15"/>
                  </a:lnTo>
                  <a:lnTo>
                    <a:pt x="375" y="58"/>
                  </a:lnTo>
                  <a:lnTo>
                    <a:pt x="368" y="91"/>
                  </a:lnTo>
                  <a:lnTo>
                    <a:pt x="389" y="102"/>
                  </a:lnTo>
                  <a:lnTo>
                    <a:pt x="415" y="131"/>
                  </a:lnTo>
                  <a:lnTo>
                    <a:pt x="469" y="109"/>
                  </a:lnTo>
                  <a:lnTo>
                    <a:pt x="506" y="106"/>
                  </a:lnTo>
                  <a:lnTo>
                    <a:pt x="589" y="80"/>
                  </a:lnTo>
                  <a:lnTo>
                    <a:pt x="597" y="73"/>
                  </a:lnTo>
                  <a:lnTo>
                    <a:pt x="600" y="40"/>
                  </a:lnTo>
                  <a:lnTo>
                    <a:pt x="615" y="26"/>
                  </a:lnTo>
                  <a:lnTo>
                    <a:pt x="684" y="4"/>
                  </a:lnTo>
                  <a:lnTo>
                    <a:pt x="789" y="11"/>
                  </a:lnTo>
                  <a:lnTo>
                    <a:pt x="829" y="29"/>
                  </a:lnTo>
                  <a:lnTo>
                    <a:pt x="866" y="18"/>
                  </a:lnTo>
                  <a:lnTo>
                    <a:pt x="888" y="29"/>
                  </a:lnTo>
                  <a:lnTo>
                    <a:pt x="939" y="33"/>
                  </a:lnTo>
                  <a:lnTo>
                    <a:pt x="946" y="44"/>
                  </a:lnTo>
                  <a:lnTo>
                    <a:pt x="942" y="58"/>
                  </a:lnTo>
                  <a:lnTo>
                    <a:pt x="993" y="77"/>
                  </a:lnTo>
                  <a:lnTo>
                    <a:pt x="1000" y="120"/>
                  </a:lnTo>
                  <a:lnTo>
                    <a:pt x="1029" y="117"/>
                  </a:lnTo>
                  <a:lnTo>
                    <a:pt x="1040" y="142"/>
                  </a:lnTo>
                  <a:lnTo>
                    <a:pt x="1059" y="149"/>
                  </a:lnTo>
                  <a:lnTo>
                    <a:pt x="1066" y="160"/>
                  </a:lnTo>
                  <a:lnTo>
                    <a:pt x="1059" y="189"/>
                  </a:lnTo>
                  <a:lnTo>
                    <a:pt x="1011" y="240"/>
                  </a:lnTo>
                  <a:lnTo>
                    <a:pt x="993" y="313"/>
                  </a:lnTo>
                  <a:lnTo>
                    <a:pt x="1004" y="346"/>
                  </a:lnTo>
                  <a:lnTo>
                    <a:pt x="1000" y="495"/>
                  </a:lnTo>
                  <a:lnTo>
                    <a:pt x="677" y="488"/>
                  </a:lnTo>
                  <a:lnTo>
                    <a:pt x="659" y="848"/>
                  </a:lnTo>
                  <a:lnTo>
                    <a:pt x="262" y="833"/>
                  </a:lnTo>
                  <a:close/>
                </a:path>
              </a:pathLst>
            </a:custGeom>
            <a:solidFill>
              <a:srgbClr val="FF505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50" name="Freeform 23">
              <a:extLst>
                <a:ext uri="{FF2B5EF4-FFF2-40B4-BE49-F238E27FC236}">
                  <a16:creationId xmlns:a16="http://schemas.microsoft.com/office/drawing/2014/main" id="{C99097F1-423C-4F64-89A8-D638A0ADE5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35791" y="2992349"/>
              <a:ext cx="660400" cy="798511"/>
            </a:xfrm>
            <a:custGeom>
              <a:avLst/>
              <a:gdLst>
                <a:gd name="T0" fmla="*/ 576032 w 454"/>
                <a:gd name="T1" fmla="*/ 798512 h 549"/>
                <a:gd name="T2" fmla="*/ 0 w 454"/>
                <a:gd name="T3" fmla="*/ 798512 h 549"/>
                <a:gd name="T4" fmla="*/ 4364 w 454"/>
                <a:gd name="T5" fmla="*/ 280716 h 549"/>
                <a:gd name="T6" fmla="*/ 88732 w 454"/>
                <a:gd name="T7" fmla="*/ 280716 h 549"/>
                <a:gd name="T8" fmla="*/ 94551 w 454"/>
                <a:gd name="T9" fmla="*/ 4363 h 549"/>
                <a:gd name="T10" fmla="*/ 485845 w 454"/>
                <a:gd name="T11" fmla="*/ 0 h 549"/>
                <a:gd name="T12" fmla="*/ 618216 w 454"/>
                <a:gd name="T13" fmla="*/ 0 h 549"/>
                <a:gd name="T14" fmla="*/ 618216 w 454"/>
                <a:gd name="T15" fmla="*/ 274898 h 549"/>
                <a:gd name="T16" fmla="*/ 660400 w 454"/>
                <a:gd name="T17" fmla="*/ 274898 h 549"/>
                <a:gd name="T18" fmla="*/ 654581 w 454"/>
                <a:gd name="T19" fmla="*/ 798512 h 549"/>
                <a:gd name="T20" fmla="*/ 576032 w 454"/>
                <a:gd name="T21" fmla="*/ 798512 h 5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54"/>
                <a:gd name="T34" fmla="*/ 0 h 549"/>
                <a:gd name="T35" fmla="*/ 454 w 454"/>
                <a:gd name="T36" fmla="*/ 549 h 5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54" h="549">
                  <a:moveTo>
                    <a:pt x="396" y="549"/>
                  </a:moveTo>
                  <a:lnTo>
                    <a:pt x="0" y="549"/>
                  </a:lnTo>
                  <a:lnTo>
                    <a:pt x="3" y="193"/>
                  </a:lnTo>
                  <a:lnTo>
                    <a:pt x="61" y="193"/>
                  </a:lnTo>
                  <a:lnTo>
                    <a:pt x="65" y="3"/>
                  </a:lnTo>
                  <a:lnTo>
                    <a:pt x="334" y="0"/>
                  </a:lnTo>
                  <a:lnTo>
                    <a:pt x="425" y="0"/>
                  </a:lnTo>
                  <a:lnTo>
                    <a:pt x="425" y="189"/>
                  </a:lnTo>
                  <a:lnTo>
                    <a:pt x="454" y="189"/>
                  </a:lnTo>
                  <a:lnTo>
                    <a:pt x="450" y="549"/>
                  </a:lnTo>
                  <a:lnTo>
                    <a:pt x="396" y="549"/>
                  </a:lnTo>
                  <a:close/>
                </a:path>
              </a:pathLst>
            </a:custGeom>
            <a:solidFill>
              <a:srgbClr val="FF505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51" name="Freeform 24">
              <a:extLst>
                <a:ext uri="{FF2B5EF4-FFF2-40B4-BE49-F238E27FC236}">
                  <a16:creationId xmlns:a16="http://schemas.microsoft.com/office/drawing/2014/main" id="{408DD3E7-2B9A-4AD8-8AC3-5981AA41D70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3329" y="2987586"/>
              <a:ext cx="830262" cy="803274"/>
            </a:xfrm>
            <a:custGeom>
              <a:avLst/>
              <a:gdLst>
                <a:gd name="T0" fmla="*/ 607792 w 571"/>
                <a:gd name="T1" fmla="*/ 793107 h 553"/>
                <a:gd name="T2" fmla="*/ 36351 w 571"/>
                <a:gd name="T3" fmla="*/ 803275 h 553"/>
                <a:gd name="T4" fmla="*/ 42167 w 571"/>
                <a:gd name="T5" fmla="*/ 280347 h 553"/>
                <a:gd name="T6" fmla="*/ 0 w 571"/>
                <a:gd name="T7" fmla="*/ 280347 h 553"/>
                <a:gd name="T8" fmla="*/ 0 w 571"/>
                <a:gd name="T9" fmla="*/ 5810 h 553"/>
                <a:gd name="T10" fmla="*/ 258821 w 571"/>
                <a:gd name="T11" fmla="*/ 5810 h 553"/>
                <a:gd name="T12" fmla="*/ 788095 w 571"/>
                <a:gd name="T13" fmla="*/ 0 h 553"/>
                <a:gd name="T14" fmla="*/ 788095 w 571"/>
                <a:gd name="T15" fmla="*/ 264369 h 553"/>
                <a:gd name="T16" fmla="*/ 820084 w 571"/>
                <a:gd name="T17" fmla="*/ 264369 h 553"/>
                <a:gd name="T18" fmla="*/ 820084 w 571"/>
                <a:gd name="T19" fmla="*/ 396553 h 553"/>
                <a:gd name="T20" fmla="*/ 830262 w 571"/>
                <a:gd name="T21" fmla="*/ 787297 h 553"/>
                <a:gd name="T22" fmla="*/ 607792 w 571"/>
                <a:gd name="T23" fmla="*/ 793107 h 55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71"/>
                <a:gd name="T37" fmla="*/ 0 h 553"/>
                <a:gd name="T38" fmla="*/ 571 w 571"/>
                <a:gd name="T39" fmla="*/ 553 h 55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71" h="553">
                  <a:moveTo>
                    <a:pt x="418" y="546"/>
                  </a:moveTo>
                  <a:lnTo>
                    <a:pt x="25" y="553"/>
                  </a:lnTo>
                  <a:lnTo>
                    <a:pt x="29" y="193"/>
                  </a:lnTo>
                  <a:lnTo>
                    <a:pt x="0" y="193"/>
                  </a:lnTo>
                  <a:lnTo>
                    <a:pt x="0" y="4"/>
                  </a:lnTo>
                  <a:lnTo>
                    <a:pt x="178" y="4"/>
                  </a:lnTo>
                  <a:lnTo>
                    <a:pt x="542" y="0"/>
                  </a:lnTo>
                  <a:lnTo>
                    <a:pt x="542" y="182"/>
                  </a:lnTo>
                  <a:lnTo>
                    <a:pt x="564" y="182"/>
                  </a:lnTo>
                  <a:lnTo>
                    <a:pt x="564" y="273"/>
                  </a:lnTo>
                  <a:lnTo>
                    <a:pt x="571" y="542"/>
                  </a:lnTo>
                  <a:lnTo>
                    <a:pt x="418" y="546"/>
                  </a:lnTo>
                  <a:close/>
                </a:path>
              </a:pathLst>
            </a:custGeom>
            <a:solidFill>
              <a:srgbClr val="FF505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52" name="Freeform 25">
              <a:extLst>
                <a:ext uri="{FF2B5EF4-FFF2-40B4-BE49-F238E27FC236}">
                  <a16:creationId xmlns:a16="http://schemas.microsoft.com/office/drawing/2014/main" id="{A3E0695D-9B65-4F11-88D8-46CD40C2AF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0655" y="2982824"/>
              <a:ext cx="1828800" cy="1062036"/>
            </a:xfrm>
            <a:custGeom>
              <a:avLst/>
              <a:gdLst>
                <a:gd name="T0" fmla="*/ 1136822 w 1258"/>
                <a:gd name="T1" fmla="*/ 897864 h 731"/>
                <a:gd name="T2" fmla="*/ 1115016 w 1258"/>
                <a:gd name="T3" fmla="*/ 865902 h 731"/>
                <a:gd name="T4" fmla="*/ 1051051 w 1258"/>
                <a:gd name="T5" fmla="*/ 849920 h 731"/>
                <a:gd name="T6" fmla="*/ 1030699 w 1258"/>
                <a:gd name="T7" fmla="*/ 807787 h 731"/>
                <a:gd name="T8" fmla="*/ 1024884 w 1258"/>
                <a:gd name="T9" fmla="*/ 723522 h 731"/>
                <a:gd name="T10" fmla="*/ 992902 w 1258"/>
                <a:gd name="T11" fmla="*/ 697370 h 731"/>
                <a:gd name="T12" fmla="*/ 978364 w 1258"/>
                <a:gd name="T13" fmla="*/ 611652 h 731"/>
                <a:gd name="T14" fmla="*/ 956558 w 1258"/>
                <a:gd name="T15" fmla="*/ 585501 h 731"/>
                <a:gd name="T16" fmla="*/ 972549 w 1258"/>
                <a:gd name="T17" fmla="*/ 553538 h 731"/>
                <a:gd name="T18" fmla="*/ 1014708 w 1258"/>
                <a:gd name="T19" fmla="*/ 507046 h 731"/>
                <a:gd name="T20" fmla="*/ 962373 w 1258"/>
                <a:gd name="T21" fmla="*/ 448932 h 731"/>
                <a:gd name="T22" fmla="*/ 924576 w 1258"/>
                <a:gd name="T23" fmla="*/ 448932 h 731"/>
                <a:gd name="T24" fmla="*/ 771934 w 1258"/>
                <a:gd name="T25" fmla="*/ 495424 h 731"/>
                <a:gd name="T26" fmla="*/ 675987 w 1258"/>
                <a:gd name="T27" fmla="*/ 485254 h 731"/>
                <a:gd name="T28" fmla="*/ 571318 w 1258"/>
                <a:gd name="T29" fmla="*/ 533198 h 731"/>
                <a:gd name="T30" fmla="*/ 497178 w 1258"/>
                <a:gd name="T31" fmla="*/ 523028 h 731"/>
                <a:gd name="T32" fmla="*/ 443390 w 1258"/>
                <a:gd name="T33" fmla="*/ 485254 h 731"/>
                <a:gd name="T34" fmla="*/ 364888 w 1258"/>
                <a:gd name="T35" fmla="*/ 475084 h 731"/>
                <a:gd name="T36" fmla="*/ 359073 w 1258"/>
                <a:gd name="T37" fmla="*/ 437309 h 731"/>
                <a:gd name="T38" fmla="*/ 322729 w 1258"/>
                <a:gd name="T39" fmla="*/ 416969 h 731"/>
                <a:gd name="T40" fmla="*/ 236959 w 1258"/>
                <a:gd name="T41" fmla="*/ 416969 h 731"/>
                <a:gd name="T42" fmla="*/ 178810 w 1258"/>
                <a:gd name="T43" fmla="*/ 406799 h 731"/>
                <a:gd name="T44" fmla="*/ 132290 w 1258"/>
                <a:gd name="T45" fmla="*/ 353044 h 731"/>
                <a:gd name="T46" fmla="*/ 116299 w 1258"/>
                <a:gd name="T47" fmla="*/ 321081 h 731"/>
                <a:gd name="T48" fmla="*/ 126475 w 1258"/>
                <a:gd name="T49" fmla="*/ 194683 h 731"/>
                <a:gd name="T50" fmla="*/ 94493 w 1258"/>
                <a:gd name="T51" fmla="*/ 142380 h 731"/>
                <a:gd name="T52" fmla="*/ 116299 w 1258"/>
                <a:gd name="T53" fmla="*/ 120587 h 731"/>
                <a:gd name="T54" fmla="*/ 116299 w 1258"/>
                <a:gd name="T55" fmla="*/ 94436 h 731"/>
                <a:gd name="T56" fmla="*/ 84317 w 1258"/>
                <a:gd name="T57" fmla="*/ 88624 h 731"/>
                <a:gd name="T58" fmla="*/ 52334 w 1258"/>
                <a:gd name="T59" fmla="*/ 62473 h 731"/>
                <a:gd name="T60" fmla="*/ 31982 w 1258"/>
                <a:gd name="T61" fmla="*/ 72643 h 731"/>
                <a:gd name="T62" fmla="*/ 0 w 1258"/>
                <a:gd name="T63" fmla="*/ 116228 h 731"/>
                <a:gd name="T64" fmla="*/ 0 w 1258"/>
                <a:gd name="T65" fmla="*/ 0 h 731"/>
                <a:gd name="T66" fmla="*/ 517530 w 1258"/>
                <a:gd name="T67" fmla="*/ 0 h 731"/>
                <a:gd name="T68" fmla="*/ 1443560 w 1258"/>
                <a:gd name="T69" fmla="*/ 10170 h 731"/>
                <a:gd name="T70" fmla="*/ 1828800 w 1258"/>
                <a:gd name="T71" fmla="*/ 14529 h 731"/>
                <a:gd name="T72" fmla="*/ 1822985 w 1258"/>
                <a:gd name="T73" fmla="*/ 290571 h 731"/>
                <a:gd name="T74" fmla="*/ 1738668 w 1258"/>
                <a:gd name="T75" fmla="*/ 290571 h 731"/>
                <a:gd name="T76" fmla="*/ 1734307 w 1258"/>
                <a:gd name="T77" fmla="*/ 807787 h 731"/>
                <a:gd name="T78" fmla="*/ 1660167 w 1258"/>
                <a:gd name="T79" fmla="*/ 807787 h 731"/>
                <a:gd name="T80" fmla="*/ 1654352 w 1258"/>
                <a:gd name="T81" fmla="*/ 1062037 h 731"/>
                <a:gd name="T82" fmla="*/ 1447921 w 1258"/>
                <a:gd name="T83" fmla="*/ 1056226 h 731"/>
                <a:gd name="T84" fmla="*/ 1421754 w 1258"/>
                <a:gd name="T85" fmla="*/ 1034433 h 731"/>
                <a:gd name="T86" fmla="*/ 1411578 w 1258"/>
                <a:gd name="T87" fmla="*/ 1008281 h 731"/>
                <a:gd name="T88" fmla="*/ 1421754 w 1258"/>
                <a:gd name="T89" fmla="*/ 939997 h 731"/>
                <a:gd name="T90" fmla="*/ 1415939 w 1258"/>
                <a:gd name="T91" fmla="*/ 908034 h 731"/>
                <a:gd name="T92" fmla="*/ 1363604 w 1258"/>
                <a:gd name="T93" fmla="*/ 865902 h 731"/>
                <a:gd name="T94" fmla="*/ 1263297 w 1258"/>
                <a:gd name="T95" fmla="*/ 849920 h 731"/>
                <a:gd name="T96" fmla="*/ 1221138 w 1258"/>
                <a:gd name="T97" fmla="*/ 865902 h 731"/>
                <a:gd name="T98" fmla="*/ 1199332 w 1258"/>
                <a:gd name="T99" fmla="*/ 913846 h 731"/>
                <a:gd name="T100" fmla="*/ 1136822 w 1258"/>
                <a:gd name="T101" fmla="*/ 897864 h 73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258"/>
                <a:gd name="T154" fmla="*/ 0 h 731"/>
                <a:gd name="T155" fmla="*/ 1258 w 1258"/>
                <a:gd name="T156" fmla="*/ 731 h 73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258" h="731">
                  <a:moveTo>
                    <a:pt x="782" y="618"/>
                  </a:moveTo>
                  <a:lnTo>
                    <a:pt x="767" y="596"/>
                  </a:lnTo>
                  <a:lnTo>
                    <a:pt x="723" y="585"/>
                  </a:lnTo>
                  <a:lnTo>
                    <a:pt x="709" y="556"/>
                  </a:lnTo>
                  <a:lnTo>
                    <a:pt x="705" y="498"/>
                  </a:lnTo>
                  <a:lnTo>
                    <a:pt x="683" y="480"/>
                  </a:lnTo>
                  <a:lnTo>
                    <a:pt x="673" y="421"/>
                  </a:lnTo>
                  <a:lnTo>
                    <a:pt x="658" y="403"/>
                  </a:lnTo>
                  <a:lnTo>
                    <a:pt x="669" y="381"/>
                  </a:lnTo>
                  <a:lnTo>
                    <a:pt x="698" y="349"/>
                  </a:lnTo>
                  <a:lnTo>
                    <a:pt x="662" y="309"/>
                  </a:lnTo>
                  <a:lnTo>
                    <a:pt x="636" y="309"/>
                  </a:lnTo>
                  <a:lnTo>
                    <a:pt x="531" y="341"/>
                  </a:lnTo>
                  <a:lnTo>
                    <a:pt x="465" y="334"/>
                  </a:lnTo>
                  <a:lnTo>
                    <a:pt x="393" y="367"/>
                  </a:lnTo>
                  <a:lnTo>
                    <a:pt x="342" y="360"/>
                  </a:lnTo>
                  <a:lnTo>
                    <a:pt x="305" y="334"/>
                  </a:lnTo>
                  <a:lnTo>
                    <a:pt x="251" y="327"/>
                  </a:lnTo>
                  <a:lnTo>
                    <a:pt x="247" y="301"/>
                  </a:lnTo>
                  <a:lnTo>
                    <a:pt x="222" y="287"/>
                  </a:lnTo>
                  <a:lnTo>
                    <a:pt x="163" y="287"/>
                  </a:lnTo>
                  <a:lnTo>
                    <a:pt x="123" y="280"/>
                  </a:lnTo>
                  <a:lnTo>
                    <a:pt x="91" y="243"/>
                  </a:lnTo>
                  <a:lnTo>
                    <a:pt x="80" y="221"/>
                  </a:lnTo>
                  <a:lnTo>
                    <a:pt x="87" y="134"/>
                  </a:lnTo>
                  <a:lnTo>
                    <a:pt x="65" y="98"/>
                  </a:lnTo>
                  <a:lnTo>
                    <a:pt x="80" y="83"/>
                  </a:lnTo>
                  <a:lnTo>
                    <a:pt x="80" y="65"/>
                  </a:lnTo>
                  <a:lnTo>
                    <a:pt x="58" y="61"/>
                  </a:lnTo>
                  <a:lnTo>
                    <a:pt x="36" y="43"/>
                  </a:lnTo>
                  <a:lnTo>
                    <a:pt x="22" y="50"/>
                  </a:lnTo>
                  <a:lnTo>
                    <a:pt x="0" y="80"/>
                  </a:lnTo>
                  <a:lnTo>
                    <a:pt x="0" y="0"/>
                  </a:lnTo>
                  <a:lnTo>
                    <a:pt x="356" y="0"/>
                  </a:lnTo>
                  <a:lnTo>
                    <a:pt x="993" y="7"/>
                  </a:lnTo>
                  <a:lnTo>
                    <a:pt x="1258" y="10"/>
                  </a:lnTo>
                  <a:lnTo>
                    <a:pt x="1254" y="200"/>
                  </a:lnTo>
                  <a:lnTo>
                    <a:pt x="1196" y="200"/>
                  </a:lnTo>
                  <a:lnTo>
                    <a:pt x="1193" y="556"/>
                  </a:lnTo>
                  <a:lnTo>
                    <a:pt x="1142" y="556"/>
                  </a:lnTo>
                  <a:lnTo>
                    <a:pt x="1138" y="731"/>
                  </a:lnTo>
                  <a:lnTo>
                    <a:pt x="996" y="727"/>
                  </a:lnTo>
                  <a:lnTo>
                    <a:pt x="978" y="712"/>
                  </a:lnTo>
                  <a:lnTo>
                    <a:pt x="971" y="694"/>
                  </a:lnTo>
                  <a:lnTo>
                    <a:pt x="978" y="647"/>
                  </a:lnTo>
                  <a:lnTo>
                    <a:pt x="974" y="625"/>
                  </a:lnTo>
                  <a:lnTo>
                    <a:pt x="938" y="596"/>
                  </a:lnTo>
                  <a:lnTo>
                    <a:pt x="869" y="585"/>
                  </a:lnTo>
                  <a:lnTo>
                    <a:pt x="840" y="596"/>
                  </a:lnTo>
                  <a:lnTo>
                    <a:pt x="825" y="629"/>
                  </a:lnTo>
                  <a:lnTo>
                    <a:pt x="782" y="618"/>
                  </a:lnTo>
                  <a:close/>
                </a:path>
              </a:pathLst>
            </a:custGeom>
            <a:solidFill>
              <a:srgbClr val="FF505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53" name="Freeform 26">
              <a:extLst>
                <a:ext uri="{FF2B5EF4-FFF2-40B4-BE49-F238E27FC236}">
                  <a16:creationId xmlns:a16="http://schemas.microsoft.com/office/drawing/2014/main" id="{6C47DCF9-6B71-473F-9280-7677D84C32F0}"/>
                </a:ext>
              </a:extLst>
            </p:cNvPr>
            <p:cNvSpPr>
              <a:spLocks/>
            </p:cNvSpPr>
            <p:nvPr/>
          </p:nvSpPr>
          <p:spPr bwMode="auto">
            <a:xfrm>
              <a:off x="7340729" y="2976474"/>
              <a:ext cx="814387" cy="407987"/>
            </a:xfrm>
            <a:custGeom>
              <a:avLst/>
              <a:gdLst>
                <a:gd name="T0" fmla="*/ 31994 w 560"/>
                <a:gd name="T1" fmla="*/ 407987 h 280"/>
                <a:gd name="T2" fmla="*/ 31994 w 560"/>
                <a:gd name="T3" fmla="*/ 275391 h 280"/>
                <a:gd name="T4" fmla="*/ 0 w 560"/>
                <a:gd name="T5" fmla="*/ 275391 h 280"/>
                <a:gd name="T6" fmla="*/ 0 w 560"/>
                <a:gd name="T7" fmla="*/ 10200 h 280"/>
                <a:gd name="T8" fmla="*/ 782393 w 560"/>
                <a:gd name="T9" fmla="*/ 0 h 280"/>
                <a:gd name="T10" fmla="*/ 788210 w 560"/>
                <a:gd name="T11" fmla="*/ 259363 h 280"/>
                <a:gd name="T12" fmla="*/ 808570 w 560"/>
                <a:gd name="T13" fmla="*/ 259363 h 280"/>
                <a:gd name="T14" fmla="*/ 814387 w 560"/>
                <a:gd name="T15" fmla="*/ 386131 h 280"/>
                <a:gd name="T16" fmla="*/ 31994 w 560"/>
                <a:gd name="T17" fmla="*/ 407987 h 2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60"/>
                <a:gd name="T28" fmla="*/ 0 h 280"/>
                <a:gd name="T29" fmla="*/ 560 w 560"/>
                <a:gd name="T30" fmla="*/ 280 h 2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60" h="280">
                  <a:moveTo>
                    <a:pt x="22" y="280"/>
                  </a:moveTo>
                  <a:lnTo>
                    <a:pt x="22" y="189"/>
                  </a:lnTo>
                  <a:lnTo>
                    <a:pt x="0" y="189"/>
                  </a:lnTo>
                  <a:lnTo>
                    <a:pt x="0" y="7"/>
                  </a:lnTo>
                  <a:lnTo>
                    <a:pt x="538" y="0"/>
                  </a:lnTo>
                  <a:lnTo>
                    <a:pt x="542" y="178"/>
                  </a:lnTo>
                  <a:lnTo>
                    <a:pt x="556" y="178"/>
                  </a:lnTo>
                  <a:lnTo>
                    <a:pt x="560" y="265"/>
                  </a:lnTo>
                  <a:lnTo>
                    <a:pt x="22" y="280"/>
                  </a:lnTo>
                  <a:close/>
                </a:path>
              </a:pathLst>
            </a:custGeom>
            <a:solidFill>
              <a:srgbClr val="FF993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54" name="Freeform 27">
              <a:extLst>
                <a:ext uri="{FF2B5EF4-FFF2-40B4-BE49-F238E27FC236}">
                  <a16:creationId xmlns:a16="http://schemas.microsoft.com/office/drawing/2014/main" id="{B87C1049-A047-4D95-A6F7-1734DA5A2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5480" y="3008224"/>
              <a:ext cx="982662" cy="1274761"/>
            </a:xfrm>
            <a:custGeom>
              <a:avLst/>
              <a:gdLst>
                <a:gd name="T0" fmla="*/ 972487 w 676"/>
                <a:gd name="T1" fmla="*/ 1238382 h 876"/>
                <a:gd name="T2" fmla="*/ 591632 w 676"/>
                <a:gd name="T3" fmla="*/ 1238382 h 876"/>
                <a:gd name="T4" fmla="*/ 591632 w 676"/>
                <a:gd name="T5" fmla="*/ 1274762 h 876"/>
                <a:gd name="T6" fmla="*/ 58146 w 676"/>
                <a:gd name="T7" fmla="*/ 1258755 h 876"/>
                <a:gd name="T8" fmla="*/ 78497 w 676"/>
                <a:gd name="T9" fmla="*/ 734880 h 876"/>
                <a:gd name="T10" fmla="*/ 0 w 676"/>
                <a:gd name="T11" fmla="*/ 730514 h 876"/>
                <a:gd name="T12" fmla="*/ 26166 w 676"/>
                <a:gd name="T13" fmla="*/ 206640 h 876"/>
                <a:gd name="T14" fmla="*/ 495692 w 676"/>
                <a:gd name="T15" fmla="*/ 216826 h 876"/>
                <a:gd name="T16" fmla="*/ 501506 w 676"/>
                <a:gd name="T17" fmla="*/ 0 h 876"/>
                <a:gd name="T18" fmla="*/ 523311 w 676"/>
                <a:gd name="T19" fmla="*/ 26194 h 876"/>
                <a:gd name="T20" fmla="*/ 575642 w 676"/>
                <a:gd name="T21" fmla="*/ 58208 h 876"/>
                <a:gd name="T22" fmla="*/ 681758 w 676"/>
                <a:gd name="T23" fmla="*/ 94589 h 876"/>
                <a:gd name="T24" fmla="*/ 707924 w 676"/>
                <a:gd name="T25" fmla="*/ 104775 h 876"/>
                <a:gd name="T26" fmla="*/ 766069 w 676"/>
                <a:gd name="T27" fmla="*/ 90223 h 876"/>
                <a:gd name="T28" fmla="*/ 798049 w 676"/>
                <a:gd name="T29" fmla="*/ 46567 h 876"/>
                <a:gd name="T30" fmla="*/ 818400 w 676"/>
                <a:gd name="T31" fmla="*/ 36380 h 876"/>
                <a:gd name="T32" fmla="*/ 850381 w 676"/>
                <a:gd name="T33" fmla="*/ 62574 h 876"/>
                <a:gd name="T34" fmla="*/ 882361 w 676"/>
                <a:gd name="T35" fmla="*/ 68395 h 876"/>
                <a:gd name="T36" fmla="*/ 882361 w 676"/>
                <a:gd name="T37" fmla="*/ 94589 h 876"/>
                <a:gd name="T38" fmla="*/ 860556 w 676"/>
                <a:gd name="T39" fmla="*/ 116417 h 876"/>
                <a:gd name="T40" fmla="*/ 892536 w 676"/>
                <a:gd name="T41" fmla="*/ 168804 h 876"/>
                <a:gd name="T42" fmla="*/ 882361 w 676"/>
                <a:gd name="T43" fmla="*/ 295407 h 876"/>
                <a:gd name="T44" fmla="*/ 898351 w 676"/>
                <a:gd name="T45" fmla="*/ 327422 h 876"/>
                <a:gd name="T46" fmla="*/ 944867 w 676"/>
                <a:gd name="T47" fmla="*/ 381264 h 876"/>
                <a:gd name="T48" fmla="*/ 930331 w 676"/>
                <a:gd name="T49" fmla="*/ 746522 h 876"/>
                <a:gd name="T50" fmla="*/ 982662 w 676"/>
                <a:gd name="T51" fmla="*/ 750887 h 876"/>
                <a:gd name="T52" fmla="*/ 972487 w 676"/>
                <a:gd name="T53" fmla="*/ 1238382 h 87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76"/>
                <a:gd name="T82" fmla="*/ 0 h 876"/>
                <a:gd name="T83" fmla="*/ 676 w 676"/>
                <a:gd name="T84" fmla="*/ 876 h 87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76" h="876">
                  <a:moveTo>
                    <a:pt x="669" y="851"/>
                  </a:moveTo>
                  <a:lnTo>
                    <a:pt x="407" y="851"/>
                  </a:lnTo>
                  <a:lnTo>
                    <a:pt x="407" y="876"/>
                  </a:lnTo>
                  <a:lnTo>
                    <a:pt x="40" y="865"/>
                  </a:lnTo>
                  <a:lnTo>
                    <a:pt x="54" y="505"/>
                  </a:lnTo>
                  <a:lnTo>
                    <a:pt x="0" y="502"/>
                  </a:lnTo>
                  <a:lnTo>
                    <a:pt x="18" y="142"/>
                  </a:lnTo>
                  <a:lnTo>
                    <a:pt x="341" y="149"/>
                  </a:lnTo>
                  <a:lnTo>
                    <a:pt x="345" y="0"/>
                  </a:lnTo>
                  <a:lnTo>
                    <a:pt x="360" y="18"/>
                  </a:lnTo>
                  <a:lnTo>
                    <a:pt x="396" y="40"/>
                  </a:lnTo>
                  <a:lnTo>
                    <a:pt x="469" y="65"/>
                  </a:lnTo>
                  <a:lnTo>
                    <a:pt x="487" y="72"/>
                  </a:lnTo>
                  <a:lnTo>
                    <a:pt x="527" y="62"/>
                  </a:lnTo>
                  <a:lnTo>
                    <a:pt x="549" y="32"/>
                  </a:lnTo>
                  <a:lnTo>
                    <a:pt x="563" y="25"/>
                  </a:lnTo>
                  <a:lnTo>
                    <a:pt x="585" y="43"/>
                  </a:lnTo>
                  <a:lnTo>
                    <a:pt x="607" y="47"/>
                  </a:lnTo>
                  <a:lnTo>
                    <a:pt x="607" y="65"/>
                  </a:lnTo>
                  <a:lnTo>
                    <a:pt x="592" y="80"/>
                  </a:lnTo>
                  <a:lnTo>
                    <a:pt x="614" y="116"/>
                  </a:lnTo>
                  <a:lnTo>
                    <a:pt x="607" y="203"/>
                  </a:lnTo>
                  <a:lnTo>
                    <a:pt x="618" y="225"/>
                  </a:lnTo>
                  <a:lnTo>
                    <a:pt x="650" y="262"/>
                  </a:lnTo>
                  <a:lnTo>
                    <a:pt x="640" y="513"/>
                  </a:lnTo>
                  <a:lnTo>
                    <a:pt x="676" y="516"/>
                  </a:lnTo>
                  <a:lnTo>
                    <a:pt x="669" y="851"/>
                  </a:lnTo>
                  <a:close/>
                </a:path>
              </a:pathLst>
            </a:custGeom>
            <a:solidFill>
              <a:srgbClr val="FF505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55" name="Freeform 28">
              <a:extLst>
                <a:ext uri="{FF2B5EF4-FFF2-40B4-BE49-F238E27FC236}">
                  <a16:creationId xmlns:a16="http://schemas.microsoft.com/office/drawing/2014/main" id="{5CAD2DD0-A801-47A6-8859-4789CC442D7A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0355" y="3225711"/>
              <a:ext cx="576262" cy="660399"/>
            </a:xfrm>
            <a:custGeom>
              <a:avLst/>
              <a:gdLst>
                <a:gd name="T0" fmla="*/ 576262 w 397"/>
                <a:gd name="T1" fmla="*/ 645854 h 454"/>
                <a:gd name="T2" fmla="*/ 58062 w 397"/>
                <a:gd name="T3" fmla="*/ 660400 h 454"/>
                <a:gd name="T4" fmla="*/ 53707 w 397"/>
                <a:gd name="T5" fmla="*/ 539666 h 454"/>
                <a:gd name="T6" fmla="*/ 15967 w 397"/>
                <a:gd name="T7" fmla="*/ 539666 h 454"/>
                <a:gd name="T8" fmla="*/ 5806 w 397"/>
                <a:gd name="T9" fmla="*/ 136735 h 454"/>
                <a:gd name="T10" fmla="*/ 0 w 397"/>
                <a:gd name="T11" fmla="*/ 10182 h 454"/>
                <a:gd name="T12" fmla="*/ 532716 w 397"/>
                <a:gd name="T13" fmla="*/ 0 h 454"/>
                <a:gd name="T14" fmla="*/ 544328 w 397"/>
                <a:gd name="T15" fmla="*/ 517847 h 454"/>
                <a:gd name="T16" fmla="*/ 570456 w 397"/>
                <a:gd name="T17" fmla="*/ 517847 h 454"/>
                <a:gd name="T18" fmla="*/ 576262 w 397"/>
                <a:gd name="T19" fmla="*/ 645854 h 4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97"/>
                <a:gd name="T31" fmla="*/ 0 h 454"/>
                <a:gd name="T32" fmla="*/ 397 w 397"/>
                <a:gd name="T33" fmla="*/ 454 h 4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97" h="454">
                  <a:moveTo>
                    <a:pt x="397" y="444"/>
                  </a:moveTo>
                  <a:lnTo>
                    <a:pt x="40" y="454"/>
                  </a:lnTo>
                  <a:lnTo>
                    <a:pt x="37" y="371"/>
                  </a:lnTo>
                  <a:lnTo>
                    <a:pt x="11" y="371"/>
                  </a:lnTo>
                  <a:lnTo>
                    <a:pt x="4" y="94"/>
                  </a:lnTo>
                  <a:lnTo>
                    <a:pt x="0" y="7"/>
                  </a:lnTo>
                  <a:lnTo>
                    <a:pt x="367" y="0"/>
                  </a:lnTo>
                  <a:lnTo>
                    <a:pt x="375" y="356"/>
                  </a:lnTo>
                  <a:lnTo>
                    <a:pt x="393" y="356"/>
                  </a:lnTo>
                  <a:lnTo>
                    <a:pt x="397" y="444"/>
                  </a:lnTo>
                  <a:close/>
                </a:path>
              </a:pathLst>
            </a:custGeom>
            <a:solidFill>
              <a:srgbClr val="FF993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56" name="Freeform 29">
              <a:extLst>
                <a:ext uri="{FF2B5EF4-FFF2-40B4-BE49-F238E27FC236}">
                  <a16:creationId xmlns:a16="http://schemas.microsoft.com/office/drawing/2014/main" id="{1F39E65B-AE02-4A2C-A8A8-E17173C485BD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3755" y="3209836"/>
              <a:ext cx="566737" cy="661988"/>
            </a:xfrm>
            <a:custGeom>
              <a:avLst/>
              <a:gdLst>
                <a:gd name="T0" fmla="*/ 43595 w 390"/>
                <a:gd name="T1" fmla="*/ 661988 h 455"/>
                <a:gd name="T2" fmla="*/ 37782 w 390"/>
                <a:gd name="T3" fmla="*/ 533955 h 455"/>
                <a:gd name="T4" fmla="*/ 11625 w 390"/>
                <a:gd name="T5" fmla="*/ 533955 h 455"/>
                <a:gd name="T6" fmla="*/ 0 w 390"/>
                <a:gd name="T7" fmla="*/ 16004 h 455"/>
                <a:gd name="T8" fmla="*/ 106082 w 390"/>
                <a:gd name="T9" fmla="*/ 10184 h 455"/>
                <a:gd name="T10" fmla="*/ 512970 w 390"/>
                <a:gd name="T11" fmla="*/ 0 h 455"/>
                <a:gd name="T12" fmla="*/ 539127 w 390"/>
                <a:gd name="T13" fmla="*/ 529590 h 455"/>
                <a:gd name="T14" fmla="*/ 560924 w 390"/>
                <a:gd name="T15" fmla="*/ 529590 h 455"/>
                <a:gd name="T16" fmla="*/ 566737 w 390"/>
                <a:gd name="T17" fmla="*/ 645984 h 455"/>
                <a:gd name="T18" fmla="*/ 302260 w 390"/>
                <a:gd name="T19" fmla="*/ 656168 h 455"/>
                <a:gd name="T20" fmla="*/ 43595 w 390"/>
                <a:gd name="T21" fmla="*/ 661988 h 4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90"/>
                <a:gd name="T34" fmla="*/ 0 h 455"/>
                <a:gd name="T35" fmla="*/ 390 w 390"/>
                <a:gd name="T36" fmla="*/ 455 h 45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90" h="455">
                  <a:moveTo>
                    <a:pt x="30" y="455"/>
                  </a:moveTo>
                  <a:lnTo>
                    <a:pt x="26" y="367"/>
                  </a:lnTo>
                  <a:lnTo>
                    <a:pt x="8" y="367"/>
                  </a:lnTo>
                  <a:lnTo>
                    <a:pt x="0" y="11"/>
                  </a:lnTo>
                  <a:lnTo>
                    <a:pt x="73" y="7"/>
                  </a:lnTo>
                  <a:lnTo>
                    <a:pt x="353" y="0"/>
                  </a:lnTo>
                  <a:lnTo>
                    <a:pt x="371" y="364"/>
                  </a:lnTo>
                  <a:lnTo>
                    <a:pt x="386" y="364"/>
                  </a:lnTo>
                  <a:lnTo>
                    <a:pt x="390" y="444"/>
                  </a:lnTo>
                  <a:lnTo>
                    <a:pt x="208" y="451"/>
                  </a:lnTo>
                  <a:lnTo>
                    <a:pt x="30" y="455"/>
                  </a:lnTo>
                  <a:close/>
                </a:path>
              </a:pathLst>
            </a:custGeom>
            <a:solidFill>
              <a:srgbClr val="FF993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57" name="Freeform 30">
              <a:extLst>
                <a:ext uri="{FF2B5EF4-FFF2-40B4-BE49-F238E27FC236}">
                  <a16:creationId xmlns:a16="http://schemas.microsoft.com/office/drawing/2014/main" id="{F7E586D4-ACE3-4A57-9EEE-572F85AA165D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6517" y="3182849"/>
              <a:ext cx="687388" cy="671512"/>
            </a:xfrm>
            <a:custGeom>
              <a:avLst/>
              <a:gdLst>
                <a:gd name="T0" fmla="*/ 687388 w 473"/>
                <a:gd name="T1" fmla="*/ 649710 h 462"/>
                <a:gd name="T2" fmla="*/ 53770 w 473"/>
                <a:gd name="T3" fmla="*/ 671512 h 462"/>
                <a:gd name="T4" fmla="*/ 47957 w 473"/>
                <a:gd name="T5" fmla="*/ 555233 h 462"/>
                <a:gd name="T6" fmla="*/ 26159 w 473"/>
                <a:gd name="T7" fmla="*/ 555233 h 462"/>
                <a:gd name="T8" fmla="*/ 0 w 473"/>
                <a:gd name="T9" fmla="*/ 26163 h 462"/>
                <a:gd name="T10" fmla="*/ 603099 w 473"/>
                <a:gd name="T11" fmla="*/ 0 h 462"/>
                <a:gd name="T12" fmla="*/ 623445 w 473"/>
                <a:gd name="T13" fmla="*/ 84302 h 462"/>
                <a:gd name="T14" fmla="*/ 645244 w 473"/>
                <a:gd name="T15" fmla="*/ 106105 h 462"/>
                <a:gd name="T16" fmla="*/ 639431 w 473"/>
                <a:gd name="T17" fmla="*/ 164244 h 462"/>
                <a:gd name="T18" fmla="*/ 649603 w 473"/>
                <a:gd name="T19" fmla="*/ 190407 h 462"/>
                <a:gd name="T20" fmla="*/ 645244 w 473"/>
                <a:gd name="T21" fmla="*/ 226744 h 462"/>
                <a:gd name="T22" fmla="*/ 655416 w 473"/>
                <a:gd name="T23" fmla="*/ 258721 h 462"/>
                <a:gd name="T24" fmla="*/ 639431 w 473"/>
                <a:gd name="T25" fmla="*/ 316861 h 462"/>
                <a:gd name="T26" fmla="*/ 655416 w 473"/>
                <a:gd name="T27" fmla="*/ 353198 h 462"/>
                <a:gd name="T28" fmla="*/ 645244 w 473"/>
                <a:gd name="T29" fmla="*/ 390989 h 462"/>
                <a:gd name="T30" fmla="*/ 661229 w 473"/>
                <a:gd name="T31" fmla="*/ 396803 h 462"/>
                <a:gd name="T32" fmla="*/ 671402 w 473"/>
                <a:gd name="T33" fmla="*/ 433140 h 462"/>
                <a:gd name="T34" fmla="*/ 665589 w 473"/>
                <a:gd name="T35" fmla="*/ 469477 h 462"/>
                <a:gd name="T36" fmla="*/ 677215 w 473"/>
                <a:gd name="T37" fmla="*/ 497093 h 462"/>
                <a:gd name="T38" fmla="*/ 671402 w 473"/>
                <a:gd name="T39" fmla="*/ 539244 h 462"/>
                <a:gd name="T40" fmla="*/ 681575 w 473"/>
                <a:gd name="T41" fmla="*/ 571221 h 462"/>
                <a:gd name="T42" fmla="*/ 671402 w 473"/>
                <a:gd name="T43" fmla="*/ 623547 h 462"/>
                <a:gd name="T44" fmla="*/ 687388 w 473"/>
                <a:gd name="T45" fmla="*/ 649710 h 4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73"/>
                <a:gd name="T70" fmla="*/ 0 h 462"/>
                <a:gd name="T71" fmla="*/ 473 w 473"/>
                <a:gd name="T72" fmla="*/ 462 h 46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73" h="462">
                  <a:moveTo>
                    <a:pt x="473" y="447"/>
                  </a:moveTo>
                  <a:lnTo>
                    <a:pt x="37" y="462"/>
                  </a:lnTo>
                  <a:lnTo>
                    <a:pt x="33" y="382"/>
                  </a:lnTo>
                  <a:lnTo>
                    <a:pt x="18" y="382"/>
                  </a:lnTo>
                  <a:lnTo>
                    <a:pt x="0" y="18"/>
                  </a:lnTo>
                  <a:lnTo>
                    <a:pt x="415" y="0"/>
                  </a:lnTo>
                  <a:lnTo>
                    <a:pt x="429" y="58"/>
                  </a:lnTo>
                  <a:lnTo>
                    <a:pt x="444" y="73"/>
                  </a:lnTo>
                  <a:lnTo>
                    <a:pt x="440" y="113"/>
                  </a:lnTo>
                  <a:lnTo>
                    <a:pt x="447" y="131"/>
                  </a:lnTo>
                  <a:lnTo>
                    <a:pt x="444" y="156"/>
                  </a:lnTo>
                  <a:lnTo>
                    <a:pt x="451" y="178"/>
                  </a:lnTo>
                  <a:lnTo>
                    <a:pt x="440" y="218"/>
                  </a:lnTo>
                  <a:lnTo>
                    <a:pt x="451" y="243"/>
                  </a:lnTo>
                  <a:lnTo>
                    <a:pt x="444" y="269"/>
                  </a:lnTo>
                  <a:lnTo>
                    <a:pt x="455" y="273"/>
                  </a:lnTo>
                  <a:lnTo>
                    <a:pt x="462" y="298"/>
                  </a:lnTo>
                  <a:lnTo>
                    <a:pt x="458" y="323"/>
                  </a:lnTo>
                  <a:lnTo>
                    <a:pt x="466" y="342"/>
                  </a:lnTo>
                  <a:lnTo>
                    <a:pt x="462" y="371"/>
                  </a:lnTo>
                  <a:lnTo>
                    <a:pt x="469" y="393"/>
                  </a:lnTo>
                  <a:lnTo>
                    <a:pt x="462" y="429"/>
                  </a:lnTo>
                  <a:lnTo>
                    <a:pt x="473" y="447"/>
                  </a:lnTo>
                  <a:close/>
                </a:path>
              </a:pathLst>
            </a:custGeom>
            <a:solidFill>
              <a:srgbClr val="FFFF00"/>
            </a:solidFill>
            <a:ln w="6350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58" name="Freeform 31">
              <a:extLst>
                <a:ext uri="{FF2B5EF4-FFF2-40B4-BE49-F238E27FC236}">
                  <a16:creationId xmlns:a16="http://schemas.microsoft.com/office/drawing/2014/main" id="{EA5EF6D3-42BE-4FED-A51B-3D35CB6FFEFE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4066" y="3362236"/>
              <a:ext cx="792163" cy="412750"/>
            </a:xfrm>
            <a:custGeom>
              <a:avLst/>
              <a:gdLst>
                <a:gd name="T0" fmla="*/ 792163 w 545"/>
                <a:gd name="T1" fmla="*/ 402577 h 284"/>
                <a:gd name="T2" fmla="*/ 10175 w 545"/>
                <a:gd name="T3" fmla="*/ 412750 h 284"/>
                <a:gd name="T4" fmla="*/ 0 w 545"/>
                <a:gd name="T5" fmla="*/ 21800 h 284"/>
                <a:gd name="T6" fmla="*/ 781988 w 545"/>
                <a:gd name="T7" fmla="*/ 0 h 284"/>
                <a:gd name="T8" fmla="*/ 792163 w 545"/>
                <a:gd name="T9" fmla="*/ 402577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5"/>
                <a:gd name="T16" fmla="*/ 0 h 284"/>
                <a:gd name="T17" fmla="*/ 545 w 545"/>
                <a:gd name="T18" fmla="*/ 284 h 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5" h="284">
                  <a:moveTo>
                    <a:pt x="545" y="277"/>
                  </a:moveTo>
                  <a:lnTo>
                    <a:pt x="7" y="284"/>
                  </a:lnTo>
                  <a:lnTo>
                    <a:pt x="0" y="15"/>
                  </a:lnTo>
                  <a:lnTo>
                    <a:pt x="538" y="0"/>
                  </a:lnTo>
                  <a:lnTo>
                    <a:pt x="545" y="277"/>
                  </a:lnTo>
                  <a:close/>
                </a:path>
              </a:pathLst>
            </a:custGeom>
            <a:solidFill>
              <a:srgbClr val="FF993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59" name="Freeform 32">
              <a:extLst>
                <a:ext uri="{FF2B5EF4-FFF2-40B4-BE49-F238E27FC236}">
                  <a16:creationId xmlns:a16="http://schemas.microsoft.com/office/drawing/2014/main" id="{59F9D8C7-D879-4DD4-8C50-BD3D83AA82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5755" y="3389224"/>
              <a:ext cx="971550" cy="909636"/>
            </a:xfrm>
            <a:custGeom>
              <a:avLst/>
              <a:gdLst>
                <a:gd name="T0" fmla="*/ 442934 w 669"/>
                <a:gd name="T1" fmla="*/ 909637 h 625"/>
                <a:gd name="T2" fmla="*/ 94396 w 669"/>
                <a:gd name="T3" fmla="*/ 905271 h 625"/>
                <a:gd name="T4" fmla="*/ 36306 w 669"/>
                <a:gd name="T5" fmla="*/ 899449 h 625"/>
                <a:gd name="T6" fmla="*/ 42115 w 669"/>
                <a:gd name="T7" fmla="*/ 857242 h 625"/>
                <a:gd name="T8" fmla="*/ 52281 w 669"/>
                <a:gd name="T9" fmla="*/ 369676 h 625"/>
                <a:gd name="T10" fmla="*/ 0 w 669"/>
                <a:gd name="T11" fmla="*/ 365310 h 625"/>
                <a:gd name="T12" fmla="*/ 14522 w 669"/>
                <a:gd name="T13" fmla="*/ 0 h 625"/>
                <a:gd name="T14" fmla="*/ 72612 w 669"/>
                <a:gd name="T15" fmla="*/ 10188 h 625"/>
                <a:gd name="T16" fmla="*/ 158294 w 669"/>
                <a:gd name="T17" fmla="*/ 10188 h 625"/>
                <a:gd name="T18" fmla="*/ 194600 w 669"/>
                <a:gd name="T19" fmla="*/ 30564 h 625"/>
                <a:gd name="T20" fmla="*/ 200409 w 669"/>
                <a:gd name="T21" fmla="*/ 68405 h 625"/>
                <a:gd name="T22" fmla="*/ 278830 w 669"/>
                <a:gd name="T23" fmla="*/ 78593 h 625"/>
                <a:gd name="T24" fmla="*/ 332563 w 669"/>
                <a:gd name="T25" fmla="*/ 116434 h 625"/>
                <a:gd name="T26" fmla="*/ 406628 w 669"/>
                <a:gd name="T27" fmla="*/ 126621 h 625"/>
                <a:gd name="T28" fmla="*/ 511189 w 669"/>
                <a:gd name="T29" fmla="*/ 78593 h 625"/>
                <a:gd name="T30" fmla="*/ 607037 w 669"/>
                <a:gd name="T31" fmla="*/ 88781 h 625"/>
                <a:gd name="T32" fmla="*/ 759523 w 669"/>
                <a:gd name="T33" fmla="*/ 42207 h 625"/>
                <a:gd name="T34" fmla="*/ 797281 w 669"/>
                <a:gd name="T35" fmla="*/ 42207 h 625"/>
                <a:gd name="T36" fmla="*/ 849562 w 669"/>
                <a:gd name="T37" fmla="*/ 100424 h 625"/>
                <a:gd name="T38" fmla="*/ 807447 w 669"/>
                <a:gd name="T39" fmla="*/ 146997 h 625"/>
                <a:gd name="T40" fmla="*/ 791472 w 669"/>
                <a:gd name="T41" fmla="*/ 179017 h 625"/>
                <a:gd name="T42" fmla="*/ 813256 w 669"/>
                <a:gd name="T43" fmla="*/ 205214 h 625"/>
                <a:gd name="T44" fmla="*/ 827778 w 669"/>
                <a:gd name="T45" fmla="*/ 291084 h 625"/>
                <a:gd name="T46" fmla="*/ 859727 w 669"/>
                <a:gd name="T47" fmla="*/ 317281 h 625"/>
                <a:gd name="T48" fmla="*/ 865536 w 669"/>
                <a:gd name="T49" fmla="*/ 401696 h 625"/>
                <a:gd name="T50" fmla="*/ 885868 w 669"/>
                <a:gd name="T51" fmla="*/ 443903 h 625"/>
                <a:gd name="T52" fmla="*/ 949766 w 669"/>
                <a:gd name="T53" fmla="*/ 459912 h 625"/>
                <a:gd name="T54" fmla="*/ 971550 w 669"/>
                <a:gd name="T55" fmla="*/ 491932 h 625"/>
                <a:gd name="T56" fmla="*/ 971550 w 669"/>
                <a:gd name="T57" fmla="*/ 523951 h 625"/>
                <a:gd name="T58" fmla="*/ 448743 w 669"/>
                <a:gd name="T59" fmla="*/ 523951 h 625"/>
                <a:gd name="T60" fmla="*/ 442934 w 669"/>
                <a:gd name="T61" fmla="*/ 909637 h 62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669"/>
                <a:gd name="T94" fmla="*/ 0 h 625"/>
                <a:gd name="T95" fmla="*/ 669 w 669"/>
                <a:gd name="T96" fmla="*/ 625 h 62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669" h="625">
                  <a:moveTo>
                    <a:pt x="305" y="625"/>
                  </a:moveTo>
                  <a:lnTo>
                    <a:pt x="65" y="622"/>
                  </a:lnTo>
                  <a:lnTo>
                    <a:pt x="25" y="618"/>
                  </a:lnTo>
                  <a:lnTo>
                    <a:pt x="29" y="589"/>
                  </a:lnTo>
                  <a:lnTo>
                    <a:pt x="36" y="254"/>
                  </a:lnTo>
                  <a:lnTo>
                    <a:pt x="0" y="251"/>
                  </a:lnTo>
                  <a:lnTo>
                    <a:pt x="10" y="0"/>
                  </a:lnTo>
                  <a:lnTo>
                    <a:pt x="50" y="7"/>
                  </a:lnTo>
                  <a:lnTo>
                    <a:pt x="109" y="7"/>
                  </a:lnTo>
                  <a:lnTo>
                    <a:pt x="134" y="21"/>
                  </a:lnTo>
                  <a:lnTo>
                    <a:pt x="138" y="47"/>
                  </a:lnTo>
                  <a:lnTo>
                    <a:pt x="192" y="54"/>
                  </a:lnTo>
                  <a:lnTo>
                    <a:pt x="229" y="80"/>
                  </a:lnTo>
                  <a:lnTo>
                    <a:pt x="280" y="87"/>
                  </a:lnTo>
                  <a:lnTo>
                    <a:pt x="352" y="54"/>
                  </a:lnTo>
                  <a:lnTo>
                    <a:pt x="418" y="61"/>
                  </a:lnTo>
                  <a:lnTo>
                    <a:pt x="523" y="29"/>
                  </a:lnTo>
                  <a:lnTo>
                    <a:pt x="549" y="29"/>
                  </a:lnTo>
                  <a:lnTo>
                    <a:pt x="585" y="69"/>
                  </a:lnTo>
                  <a:lnTo>
                    <a:pt x="556" y="101"/>
                  </a:lnTo>
                  <a:lnTo>
                    <a:pt x="545" y="123"/>
                  </a:lnTo>
                  <a:lnTo>
                    <a:pt x="560" y="141"/>
                  </a:lnTo>
                  <a:lnTo>
                    <a:pt x="570" y="200"/>
                  </a:lnTo>
                  <a:lnTo>
                    <a:pt x="592" y="218"/>
                  </a:lnTo>
                  <a:lnTo>
                    <a:pt x="596" y="276"/>
                  </a:lnTo>
                  <a:lnTo>
                    <a:pt x="610" y="305"/>
                  </a:lnTo>
                  <a:lnTo>
                    <a:pt x="654" y="316"/>
                  </a:lnTo>
                  <a:lnTo>
                    <a:pt x="669" y="338"/>
                  </a:lnTo>
                  <a:lnTo>
                    <a:pt x="669" y="360"/>
                  </a:lnTo>
                  <a:lnTo>
                    <a:pt x="309" y="360"/>
                  </a:lnTo>
                  <a:lnTo>
                    <a:pt x="305" y="625"/>
                  </a:lnTo>
                  <a:close/>
                </a:path>
              </a:pathLst>
            </a:custGeom>
            <a:solidFill>
              <a:srgbClr val="FF505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0" name="Freeform 33">
              <a:extLst>
                <a:ext uri="{FF2B5EF4-FFF2-40B4-BE49-F238E27FC236}">
                  <a16:creationId xmlns:a16="http://schemas.microsoft.com/office/drawing/2014/main" id="{740FD6A5-0F95-42F4-BBE9-96B64179D3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4242" y="3697198"/>
              <a:ext cx="487363" cy="1214436"/>
            </a:xfrm>
            <a:custGeom>
              <a:avLst/>
              <a:gdLst>
                <a:gd name="T0" fmla="*/ 0 w 335"/>
                <a:gd name="T1" fmla="*/ 1194100 h 836"/>
                <a:gd name="T2" fmla="*/ 5819 w 335"/>
                <a:gd name="T3" fmla="*/ 1040116 h 836"/>
                <a:gd name="T4" fmla="*/ 52373 w 335"/>
                <a:gd name="T5" fmla="*/ 0 h 836"/>
                <a:gd name="T6" fmla="*/ 433535 w 335"/>
                <a:gd name="T7" fmla="*/ 20337 h 836"/>
                <a:gd name="T8" fmla="*/ 413167 w 335"/>
                <a:gd name="T9" fmla="*/ 543301 h 836"/>
                <a:gd name="T10" fmla="*/ 487363 w 335"/>
                <a:gd name="T11" fmla="*/ 549111 h 836"/>
                <a:gd name="T12" fmla="*/ 459722 w 335"/>
                <a:gd name="T13" fmla="*/ 1077885 h 836"/>
                <a:gd name="T14" fmla="*/ 264776 w 335"/>
                <a:gd name="T15" fmla="*/ 1072075 h 836"/>
                <a:gd name="T16" fmla="*/ 258957 w 335"/>
                <a:gd name="T17" fmla="*/ 1214437 h 836"/>
                <a:gd name="T18" fmla="*/ 0 w 335"/>
                <a:gd name="T19" fmla="*/ 1194100 h 8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5"/>
                <a:gd name="T31" fmla="*/ 0 h 836"/>
                <a:gd name="T32" fmla="*/ 335 w 335"/>
                <a:gd name="T33" fmla="*/ 836 h 8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5" h="836">
                  <a:moveTo>
                    <a:pt x="0" y="822"/>
                  </a:moveTo>
                  <a:lnTo>
                    <a:pt x="4" y="716"/>
                  </a:lnTo>
                  <a:lnTo>
                    <a:pt x="36" y="0"/>
                  </a:lnTo>
                  <a:lnTo>
                    <a:pt x="298" y="14"/>
                  </a:lnTo>
                  <a:lnTo>
                    <a:pt x="284" y="374"/>
                  </a:lnTo>
                  <a:lnTo>
                    <a:pt x="335" y="378"/>
                  </a:lnTo>
                  <a:lnTo>
                    <a:pt x="316" y="742"/>
                  </a:lnTo>
                  <a:lnTo>
                    <a:pt x="182" y="738"/>
                  </a:lnTo>
                  <a:lnTo>
                    <a:pt x="178" y="836"/>
                  </a:lnTo>
                  <a:lnTo>
                    <a:pt x="0" y="822"/>
                  </a:lnTo>
                  <a:close/>
                </a:path>
              </a:pathLst>
            </a:custGeom>
            <a:solidFill>
              <a:srgbClr val="FF993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1" name="Freeform 34">
              <a:extLst>
                <a:ext uri="{FF2B5EF4-FFF2-40B4-BE49-F238E27FC236}">
                  <a16:creationId xmlns:a16="http://schemas.microsoft.com/office/drawing/2014/main" id="{85530A02-A76F-4355-AA49-7528226845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6992" y="3716248"/>
              <a:ext cx="676275" cy="1073149"/>
            </a:xfrm>
            <a:custGeom>
              <a:avLst/>
              <a:gdLst>
                <a:gd name="T0" fmla="*/ 46539 w 465"/>
                <a:gd name="T1" fmla="*/ 1058609 h 738"/>
                <a:gd name="T2" fmla="*/ 74172 w 465"/>
                <a:gd name="T3" fmla="*/ 529304 h 738"/>
                <a:gd name="T4" fmla="*/ 0 w 465"/>
                <a:gd name="T5" fmla="*/ 523488 h 738"/>
                <a:gd name="T6" fmla="*/ 20361 w 465"/>
                <a:gd name="T7" fmla="*/ 0 h 738"/>
                <a:gd name="T8" fmla="*/ 597740 w 465"/>
                <a:gd name="T9" fmla="*/ 21812 h 738"/>
                <a:gd name="T10" fmla="*/ 676275 w 465"/>
                <a:gd name="T11" fmla="*/ 26174 h 738"/>
                <a:gd name="T12" fmla="*/ 655914 w 465"/>
                <a:gd name="T13" fmla="*/ 549662 h 738"/>
                <a:gd name="T14" fmla="*/ 465394 w 465"/>
                <a:gd name="T15" fmla="*/ 545300 h 738"/>
                <a:gd name="T16" fmla="*/ 437761 w 465"/>
                <a:gd name="T17" fmla="*/ 1073150 h 738"/>
                <a:gd name="T18" fmla="*/ 46539 w 465"/>
                <a:gd name="T19" fmla="*/ 1058609 h 7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65"/>
                <a:gd name="T31" fmla="*/ 0 h 738"/>
                <a:gd name="T32" fmla="*/ 465 w 465"/>
                <a:gd name="T33" fmla="*/ 738 h 7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65" h="738">
                  <a:moveTo>
                    <a:pt x="32" y="728"/>
                  </a:moveTo>
                  <a:lnTo>
                    <a:pt x="51" y="364"/>
                  </a:lnTo>
                  <a:lnTo>
                    <a:pt x="0" y="360"/>
                  </a:lnTo>
                  <a:lnTo>
                    <a:pt x="14" y="0"/>
                  </a:lnTo>
                  <a:lnTo>
                    <a:pt x="411" y="15"/>
                  </a:lnTo>
                  <a:lnTo>
                    <a:pt x="465" y="18"/>
                  </a:lnTo>
                  <a:lnTo>
                    <a:pt x="451" y="378"/>
                  </a:lnTo>
                  <a:lnTo>
                    <a:pt x="320" y="375"/>
                  </a:lnTo>
                  <a:lnTo>
                    <a:pt x="301" y="738"/>
                  </a:lnTo>
                  <a:lnTo>
                    <a:pt x="32" y="728"/>
                  </a:lnTo>
                  <a:close/>
                </a:path>
              </a:pathLst>
            </a:custGeom>
            <a:solidFill>
              <a:srgbClr val="FF993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2" name="Freeform 35">
              <a:extLst>
                <a:ext uri="{FF2B5EF4-FFF2-40B4-BE49-F238E27FC236}">
                  <a16:creationId xmlns:a16="http://schemas.microsoft.com/office/drawing/2014/main" id="{F21AF705-B68F-4C57-B2EE-63529A09CA75}"/>
                </a:ext>
              </a:extLst>
            </p:cNvPr>
            <p:cNvSpPr>
              <a:spLocks/>
            </p:cNvSpPr>
            <p:nvPr/>
          </p:nvSpPr>
          <p:spPr bwMode="auto">
            <a:xfrm>
              <a:off x="7161341" y="3765460"/>
              <a:ext cx="1100138" cy="1062037"/>
            </a:xfrm>
            <a:custGeom>
              <a:avLst/>
              <a:gdLst>
                <a:gd name="T0" fmla="*/ 475225 w 757"/>
                <a:gd name="T1" fmla="*/ 1056227 h 731"/>
                <a:gd name="T2" fmla="*/ 47958 w 757"/>
                <a:gd name="T3" fmla="*/ 1062038 h 731"/>
                <a:gd name="T4" fmla="*/ 37785 w 757"/>
                <a:gd name="T5" fmla="*/ 539010 h 731"/>
                <a:gd name="T6" fmla="*/ 5813 w 757"/>
                <a:gd name="T7" fmla="*/ 539010 h 731"/>
                <a:gd name="T8" fmla="*/ 0 w 757"/>
                <a:gd name="T9" fmla="*/ 15981 h 731"/>
                <a:gd name="T10" fmla="*/ 222353 w 757"/>
                <a:gd name="T11" fmla="*/ 10170 h 731"/>
                <a:gd name="T12" fmla="*/ 1004221 w 757"/>
                <a:gd name="T13" fmla="*/ 0 h 731"/>
                <a:gd name="T14" fmla="*/ 1042007 w 757"/>
                <a:gd name="T15" fmla="*/ 0 h 731"/>
                <a:gd name="T16" fmla="*/ 1046366 w 757"/>
                <a:gd name="T17" fmla="*/ 120587 h 731"/>
                <a:gd name="T18" fmla="*/ 1062353 w 757"/>
                <a:gd name="T19" fmla="*/ 512858 h 731"/>
                <a:gd name="T20" fmla="*/ 1078339 w 757"/>
                <a:gd name="T21" fmla="*/ 517217 h 731"/>
                <a:gd name="T22" fmla="*/ 1100138 w 757"/>
                <a:gd name="T23" fmla="*/ 1046057 h 731"/>
                <a:gd name="T24" fmla="*/ 475225 w 757"/>
                <a:gd name="T25" fmla="*/ 1056227 h 7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7"/>
                <a:gd name="T40" fmla="*/ 0 h 731"/>
                <a:gd name="T41" fmla="*/ 757 w 757"/>
                <a:gd name="T42" fmla="*/ 731 h 73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7" h="731">
                  <a:moveTo>
                    <a:pt x="327" y="727"/>
                  </a:moveTo>
                  <a:lnTo>
                    <a:pt x="33" y="731"/>
                  </a:lnTo>
                  <a:lnTo>
                    <a:pt x="26" y="371"/>
                  </a:lnTo>
                  <a:lnTo>
                    <a:pt x="4" y="371"/>
                  </a:lnTo>
                  <a:lnTo>
                    <a:pt x="0" y="11"/>
                  </a:lnTo>
                  <a:lnTo>
                    <a:pt x="153" y="7"/>
                  </a:lnTo>
                  <a:lnTo>
                    <a:pt x="691" y="0"/>
                  </a:lnTo>
                  <a:lnTo>
                    <a:pt x="717" y="0"/>
                  </a:lnTo>
                  <a:lnTo>
                    <a:pt x="720" y="83"/>
                  </a:lnTo>
                  <a:lnTo>
                    <a:pt x="731" y="353"/>
                  </a:lnTo>
                  <a:lnTo>
                    <a:pt x="742" y="356"/>
                  </a:lnTo>
                  <a:lnTo>
                    <a:pt x="757" y="720"/>
                  </a:lnTo>
                  <a:lnTo>
                    <a:pt x="327" y="727"/>
                  </a:lnTo>
                  <a:close/>
                </a:path>
              </a:pathLst>
            </a:custGeom>
            <a:solidFill>
              <a:srgbClr val="FF993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3" name="Freeform 36">
              <a:extLst>
                <a:ext uri="{FF2B5EF4-FFF2-40B4-BE49-F238E27FC236}">
                  <a16:creationId xmlns:a16="http://schemas.microsoft.com/office/drawing/2014/main" id="{30BDA745-DF2F-4E09-87F1-C218B4B2D2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0467" y="3781335"/>
              <a:ext cx="698500" cy="1052512"/>
            </a:xfrm>
            <a:custGeom>
              <a:avLst/>
              <a:gdLst>
                <a:gd name="T0" fmla="*/ 36380 w 480"/>
                <a:gd name="T1" fmla="*/ 1052513 h 724"/>
                <a:gd name="T2" fmla="*/ 36380 w 480"/>
                <a:gd name="T3" fmla="*/ 523349 h 724"/>
                <a:gd name="T4" fmla="*/ 0 w 480"/>
                <a:gd name="T5" fmla="*/ 523349 h 724"/>
                <a:gd name="T6" fmla="*/ 0 w 480"/>
                <a:gd name="T7" fmla="*/ 10176 h 724"/>
                <a:gd name="T8" fmla="*/ 78581 w 480"/>
                <a:gd name="T9" fmla="*/ 10176 h 724"/>
                <a:gd name="T10" fmla="*/ 650478 w 480"/>
                <a:gd name="T11" fmla="*/ 0 h 724"/>
                <a:gd name="T12" fmla="*/ 656299 w 480"/>
                <a:gd name="T13" fmla="*/ 523349 h 724"/>
                <a:gd name="T14" fmla="*/ 688314 w 480"/>
                <a:gd name="T15" fmla="*/ 523349 h 724"/>
                <a:gd name="T16" fmla="*/ 698500 w 480"/>
                <a:gd name="T17" fmla="*/ 1046698 h 724"/>
                <a:gd name="T18" fmla="*/ 216826 w 480"/>
                <a:gd name="T19" fmla="*/ 1052513 h 724"/>
                <a:gd name="T20" fmla="*/ 36380 w 480"/>
                <a:gd name="T21" fmla="*/ 1052513 h 72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80"/>
                <a:gd name="T34" fmla="*/ 0 h 724"/>
                <a:gd name="T35" fmla="*/ 480 w 480"/>
                <a:gd name="T36" fmla="*/ 724 h 72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80" h="724">
                  <a:moveTo>
                    <a:pt x="25" y="724"/>
                  </a:moveTo>
                  <a:lnTo>
                    <a:pt x="25" y="360"/>
                  </a:lnTo>
                  <a:lnTo>
                    <a:pt x="0" y="360"/>
                  </a:lnTo>
                  <a:lnTo>
                    <a:pt x="0" y="7"/>
                  </a:lnTo>
                  <a:lnTo>
                    <a:pt x="54" y="7"/>
                  </a:lnTo>
                  <a:lnTo>
                    <a:pt x="447" y="0"/>
                  </a:lnTo>
                  <a:lnTo>
                    <a:pt x="451" y="360"/>
                  </a:lnTo>
                  <a:lnTo>
                    <a:pt x="473" y="360"/>
                  </a:lnTo>
                  <a:lnTo>
                    <a:pt x="480" y="720"/>
                  </a:lnTo>
                  <a:lnTo>
                    <a:pt x="149" y="724"/>
                  </a:lnTo>
                  <a:lnTo>
                    <a:pt x="25" y="724"/>
                  </a:lnTo>
                  <a:close/>
                </a:path>
              </a:pathLst>
            </a:custGeom>
            <a:solidFill>
              <a:srgbClr val="FF993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4" name="Freeform 37">
              <a:extLst>
                <a:ext uri="{FF2B5EF4-FFF2-40B4-BE49-F238E27FC236}">
                  <a16:creationId xmlns:a16="http://schemas.microsoft.com/office/drawing/2014/main" id="{87A509A8-B985-4F1C-B623-7D716DE74A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8455" y="3790860"/>
              <a:ext cx="898525" cy="1047749"/>
            </a:xfrm>
            <a:custGeom>
              <a:avLst/>
              <a:gdLst>
                <a:gd name="T0" fmla="*/ 898525 w 618"/>
                <a:gd name="T1" fmla="*/ 1043384 h 720"/>
                <a:gd name="T2" fmla="*/ 312594 w 618"/>
                <a:gd name="T3" fmla="*/ 1047750 h 720"/>
                <a:gd name="T4" fmla="*/ 312594 w 618"/>
                <a:gd name="T5" fmla="*/ 1011370 h 720"/>
                <a:gd name="T6" fmla="*/ 238444 w 618"/>
                <a:gd name="T7" fmla="*/ 1015735 h 720"/>
                <a:gd name="T8" fmla="*/ 212273 w 618"/>
                <a:gd name="T9" fmla="*/ 973534 h 720"/>
                <a:gd name="T10" fmla="*/ 174471 w 618"/>
                <a:gd name="T11" fmla="*/ 969169 h 720"/>
                <a:gd name="T12" fmla="*/ 158478 w 618"/>
                <a:gd name="T13" fmla="*/ 931333 h 720"/>
                <a:gd name="T14" fmla="*/ 174471 w 618"/>
                <a:gd name="T15" fmla="*/ 915326 h 720"/>
                <a:gd name="T16" fmla="*/ 174471 w 618"/>
                <a:gd name="T17" fmla="*/ 894953 h 720"/>
                <a:gd name="T18" fmla="*/ 122130 w 618"/>
                <a:gd name="T19" fmla="*/ 873125 h 720"/>
                <a:gd name="T20" fmla="*/ 138123 w 618"/>
                <a:gd name="T21" fmla="*/ 782902 h 720"/>
                <a:gd name="T22" fmla="*/ 53795 w 618"/>
                <a:gd name="T23" fmla="*/ 646113 h 720"/>
                <a:gd name="T24" fmla="*/ 53795 w 618"/>
                <a:gd name="T25" fmla="*/ 571897 h 720"/>
                <a:gd name="T26" fmla="*/ 26171 w 618"/>
                <a:gd name="T27" fmla="*/ 518054 h 720"/>
                <a:gd name="T28" fmla="*/ 63973 w 618"/>
                <a:gd name="T29" fmla="*/ 475853 h 720"/>
                <a:gd name="T30" fmla="*/ 79966 w 618"/>
                <a:gd name="T31" fmla="*/ 429286 h 720"/>
                <a:gd name="T32" fmla="*/ 31986 w 618"/>
                <a:gd name="T33" fmla="*/ 349250 h 720"/>
                <a:gd name="T34" fmla="*/ 0 w 618"/>
                <a:gd name="T35" fmla="*/ 248841 h 720"/>
                <a:gd name="T36" fmla="*/ 206457 w 618"/>
                <a:gd name="T37" fmla="*/ 254661 h 720"/>
                <a:gd name="T38" fmla="*/ 212273 w 618"/>
                <a:gd name="T39" fmla="*/ 0 h 720"/>
                <a:gd name="T40" fmla="*/ 286423 w 618"/>
                <a:gd name="T41" fmla="*/ 0 h 720"/>
                <a:gd name="T42" fmla="*/ 862177 w 618"/>
                <a:gd name="T43" fmla="*/ 0 h 720"/>
                <a:gd name="T44" fmla="*/ 862177 w 618"/>
                <a:gd name="T45" fmla="*/ 513689 h 720"/>
                <a:gd name="T46" fmla="*/ 898525 w 618"/>
                <a:gd name="T47" fmla="*/ 513689 h 720"/>
                <a:gd name="T48" fmla="*/ 898525 w 618"/>
                <a:gd name="T49" fmla="*/ 1043384 h 7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18"/>
                <a:gd name="T76" fmla="*/ 0 h 720"/>
                <a:gd name="T77" fmla="*/ 618 w 618"/>
                <a:gd name="T78" fmla="*/ 720 h 72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18" h="720">
                  <a:moveTo>
                    <a:pt x="618" y="717"/>
                  </a:moveTo>
                  <a:lnTo>
                    <a:pt x="215" y="720"/>
                  </a:lnTo>
                  <a:lnTo>
                    <a:pt x="215" y="695"/>
                  </a:lnTo>
                  <a:lnTo>
                    <a:pt x="164" y="698"/>
                  </a:lnTo>
                  <a:lnTo>
                    <a:pt x="146" y="669"/>
                  </a:lnTo>
                  <a:lnTo>
                    <a:pt x="120" y="666"/>
                  </a:lnTo>
                  <a:lnTo>
                    <a:pt x="109" y="640"/>
                  </a:lnTo>
                  <a:lnTo>
                    <a:pt x="120" y="629"/>
                  </a:lnTo>
                  <a:lnTo>
                    <a:pt x="120" y="615"/>
                  </a:lnTo>
                  <a:lnTo>
                    <a:pt x="84" y="600"/>
                  </a:lnTo>
                  <a:lnTo>
                    <a:pt x="95" y="538"/>
                  </a:lnTo>
                  <a:lnTo>
                    <a:pt x="37" y="444"/>
                  </a:lnTo>
                  <a:lnTo>
                    <a:pt x="37" y="393"/>
                  </a:lnTo>
                  <a:lnTo>
                    <a:pt x="18" y="356"/>
                  </a:lnTo>
                  <a:lnTo>
                    <a:pt x="44" y="327"/>
                  </a:lnTo>
                  <a:lnTo>
                    <a:pt x="55" y="295"/>
                  </a:lnTo>
                  <a:lnTo>
                    <a:pt x="22" y="240"/>
                  </a:lnTo>
                  <a:lnTo>
                    <a:pt x="0" y="171"/>
                  </a:lnTo>
                  <a:lnTo>
                    <a:pt x="142" y="175"/>
                  </a:lnTo>
                  <a:lnTo>
                    <a:pt x="146" y="0"/>
                  </a:lnTo>
                  <a:lnTo>
                    <a:pt x="197" y="0"/>
                  </a:lnTo>
                  <a:lnTo>
                    <a:pt x="593" y="0"/>
                  </a:lnTo>
                  <a:lnTo>
                    <a:pt x="593" y="353"/>
                  </a:lnTo>
                  <a:lnTo>
                    <a:pt x="618" y="353"/>
                  </a:lnTo>
                  <a:lnTo>
                    <a:pt x="618" y="717"/>
                  </a:lnTo>
                  <a:close/>
                </a:path>
              </a:pathLst>
            </a:custGeom>
            <a:solidFill>
              <a:srgbClr val="FF505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5" name="Freeform 38">
              <a:extLst>
                <a:ext uri="{FF2B5EF4-FFF2-40B4-BE49-F238E27FC236}">
                  <a16:creationId xmlns:a16="http://schemas.microsoft.com/office/drawing/2014/main" id="{9733F788-D588-4966-AFAD-7B07D0B02F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8667" y="3833723"/>
              <a:ext cx="920750" cy="474662"/>
            </a:xfrm>
            <a:custGeom>
              <a:avLst/>
              <a:gdLst>
                <a:gd name="T0" fmla="*/ 866930 w 633"/>
                <a:gd name="T1" fmla="*/ 474662 h 327"/>
                <a:gd name="T2" fmla="*/ 0 w 633"/>
                <a:gd name="T3" fmla="*/ 464501 h 327"/>
                <a:gd name="T4" fmla="*/ 5818 w 633"/>
                <a:gd name="T5" fmla="*/ 79836 h 327"/>
                <a:gd name="T6" fmla="*/ 529468 w 633"/>
                <a:gd name="T7" fmla="*/ 79836 h 327"/>
                <a:gd name="T8" fmla="*/ 529468 w 633"/>
                <a:gd name="T9" fmla="*/ 47902 h 327"/>
                <a:gd name="T10" fmla="*/ 592015 w 633"/>
                <a:gd name="T11" fmla="*/ 63869 h 327"/>
                <a:gd name="T12" fmla="*/ 613833 w 633"/>
                <a:gd name="T13" fmla="*/ 15967 h 327"/>
                <a:gd name="T14" fmla="*/ 656016 w 633"/>
                <a:gd name="T15" fmla="*/ 0 h 327"/>
                <a:gd name="T16" fmla="*/ 756382 w 633"/>
                <a:gd name="T17" fmla="*/ 15967 h 327"/>
                <a:gd name="T18" fmla="*/ 808747 w 633"/>
                <a:gd name="T19" fmla="*/ 58063 h 327"/>
                <a:gd name="T20" fmla="*/ 814566 w 633"/>
                <a:gd name="T21" fmla="*/ 89997 h 327"/>
                <a:gd name="T22" fmla="*/ 804383 w 633"/>
                <a:gd name="T23" fmla="*/ 158221 h 327"/>
                <a:gd name="T24" fmla="*/ 814566 w 633"/>
                <a:gd name="T25" fmla="*/ 184349 h 327"/>
                <a:gd name="T26" fmla="*/ 840748 w 633"/>
                <a:gd name="T27" fmla="*/ 206122 h 327"/>
                <a:gd name="T28" fmla="*/ 872749 w 633"/>
                <a:gd name="T29" fmla="*/ 306280 h 327"/>
                <a:gd name="T30" fmla="*/ 920750 w 633"/>
                <a:gd name="T31" fmla="*/ 386116 h 327"/>
                <a:gd name="T32" fmla="*/ 904750 w 633"/>
                <a:gd name="T33" fmla="*/ 432567 h 327"/>
                <a:gd name="T34" fmla="*/ 866930 w 633"/>
                <a:gd name="T35" fmla="*/ 474662 h 32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33"/>
                <a:gd name="T55" fmla="*/ 0 h 327"/>
                <a:gd name="T56" fmla="*/ 633 w 633"/>
                <a:gd name="T57" fmla="*/ 327 h 32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33" h="327">
                  <a:moveTo>
                    <a:pt x="596" y="327"/>
                  </a:moveTo>
                  <a:lnTo>
                    <a:pt x="0" y="320"/>
                  </a:lnTo>
                  <a:lnTo>
                    <a:pt x="4" y="55"/>
                  </a:lnTo>
                  <a:lnTo>
                    <a:pt x="364" y="55"/>
                  </a:lnTo>
                  <a:lnTo>
                    <a:pt x="364" y="33"/>
                  </a:lnTo>
                  <a:lnTo>
                    <a:pt x="407" y="44"/>
                  </a:lnTo>
                  <a:lnTo>
                    <a:pt x="422" y="11"/>
                  </a:lnTo>
                  <a:lnTo>
                    <a:pt x="451" y="0"/>
                  </a:lnTo>
                  <a:lnTo>
                    <a:pt x="520" y="11"/>
                  </a:lnTo>
                  <a:lnTo>
                    <a:pt x="556" y="40"/>
                  </a:lnTo>
                  <a:lnTo>
                    <a:pt x="560" y="62"/>
                  </a:lnTo>
                  <a:lnTo>
                    <a:pt x="553" y="109"/>
                  </a:lnTo>
                  <a:lnTo>
                    <a:pt x="560" y="127"/>
                  </a:lnTo>
                  <a:lnTo>
                    <a:pt x="578" y="142"/>
                  </a:lnTo>
                  <a:lnTo>
                    <a:pt x="600" y="211"/>
                  </a:lnTo>
                  <a:lnTo>
                    <a:pt x="633" y="266"/>
                  </a:lnTo>
                  <a:lnTo>
                    <a:pt x="622" y="298"/>
                  </a:lnTo>
                  <a:lnTo>
                    <a:pt x="596" y="327"/>
                  </a:lnTo>
                  <a:close/>
                </a:path>
              </a:pathLst>
            </a:custGeom>
            <a:solidFill>
              <a:srgbClr val="FF505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6" name="Freeform 39">
              <a:extLst>
                <a:ext uri="{FF2B5EF4-FFF2-40B4-BE49-F238E27FC236}">
                  <a16:creationId xmlns:a16="http://schemas.microsoft.com/office/drawing/2014/main" id="{EEECEF84-9D36-468A-AE19-9DEBE0538E52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7505" y="3865473"/>
              <a:ext cx="839787" cy="946149"/>
            </a:xfrm>
            <a:custGeom>
              <a:avLst/>
              <a:gdLst>
                <a:gd name="T0" fmla="*/ 839787 w 578"/>
                <a:gd name="T1" fmla="*/ 924349 h 651"/>
                <a:gd name="T2" fmla="*/ 470746 w 578"/>
                <a:gd name="T3" fmla="*/ 940336 h 651"/>
                <a:gd name="T4" fmla="*/ 53758 w 578"/>
                <a:gd name="T5" fmla="*/ 946150 h 651"/>
                <a:gd name="T6" fmla="*/ 31964 w 578"/>
                <a:gd name="T7" fmla="*/ 417120 h 651"/>
                <a:gd name="T8" fmla="*/ 15982 w 578"/>
                <a:gd name="T9" fmla="*/ 412760 h 651"/>
                <a:gd name="T10" fmla="*/ 0 w 578"/>
                <a:gd name="T11" fmla="*/ 20347 h 651"/>
                <a:gd name="T12" fmla="*/ 518692 w 578"/>
                <a:gd name="T13" fmla="*/ 5814 h 651"/>
                <a:gd name="T14" fmla="*/ 777311 w 578"/>
                <a:gd name="T15" fmla="*/ 0 h 651"/>
                <a:gd name="T16" fmla="*/ 787482 w 578"/>
                <a:gd name="T17" fmla="*/ 396773 h 651"/>
                <a:gd name="T18" fmla="*/ 819446 w 578"/>
                <a:gd name="T19" fmla="*/ 396773 h 651"/>
                <a:gd name="T20" fmla="*/ 839787 w 578"/>
                <a:gd name="T21" fmla="*/ 924349 h 6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78"/>
                <a:gd name="T34" fmla="*/ 0 h 651"/>
                <a:gd name="T35" fmla="*/ 578 w 578"/>
                <a:gd name="T36" fmla="*/ 651 h 65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78" h="651">
                  <a:moveTo>
                    <a:pt x="578" y="636"/>
                  </a:moveTo>
                  <a:lnTo>
                    <a:pt x="324" y="647"/>
                  </a:lnTo>
                  <a:lnTo>
                    <a:pt x="37" y="651"/>
                  </a:lnTo>
                  <a:lnTo>
                    <a:pt x="22" y="287"/>
                  </a:lnTo>
                  <a:lnTo>
                    <a:pt x="11" y="284"/>
                  </a:lnTo>
                  <a:lnTo>
                    <a:pt x="0" y="14"/>
                  </a:lnTo>
                  <a:lnTo>
                    <a:pt x="357" y="4"/>
                  </a:lnTo>
                  <a:lnTo>
                    <a:pt x="535" y="0"/>
                  </a:lnTo>
                  <a:lnTo>
                    <a:pt x="542" y="273"/>
                  </a:lnTo>
                  <a:lnTo>
                    <a:pt x="564" y="273"/>
                  </a:lnTo>
                  <a:lnTo>
                    <a:pt x="578" y="636"/>
                  </a:lnTo>
                  <a:close/>
                </a:path>
              </a:pathLst>
            </a:custGeom>
            <a:solidFill>
              <a:srgbClr val="FF993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7" name="Freeform 40">
              <a:extLst>
                <a:ext uri="{FF2B5EF4-FFF2-40B4-BE49-F238E27FC236}">
                  <a16:creationId xmlns:a16="http://schemas.microsoft.com/office/drawing/2014/main" id="{BDC51967-0A3B-46F5-981A-6CA1C3F2C568}"/>
                </a:ext>
              </a:extLst>
            </p:cNvPr>
            <p:cNvSpPr>
              <a:spLocks/>
            </p:cNvSpPr>
            <p:nvPr/>
          </p:nvSpPr>
          <p:spPr bwMode="auto">
            <a:xfrm>
              <a:off x="8985379" y="3833723"/>
              <a:ext cx="1004887" cy="955674"/>
            </a:xfrm>
            <a:custGeom>
              <a:avLst/>
              <a:gdLst>
                <a:gd name="T0" fmla="*/ 62533 w 691"/>
                <a:gd name="T1" fmla="*/ 955675 h 658"/>
                <a:gd name="T2" fmla="*/ 42173 w 691"/>
                <a:gd name="T3" fmla="*/ 428456 h 658"/>
                <a:gd name="T4" fmla="*/ 10180 w 691"/>
                <a:gd name="T5" fmla="*/ 428456 h 658"/>
                <a:gd name="T6" fmla="*/ 0 w 691"/>
                <a:gd name="T7" fmla="*/ 31953 h 658"/>
                <a:gd name="T8" fmla="*/ 264674 w 691"/>
                <a:gd name="T9" fmla="*/ 21786 h 658"/>
                <a:gd name="T10" fmla="*/ 898727 w 691"/>
                <a:gd name="T11" fmla="*/ 0 h 658"/>
                <a:gd name="T12" fmla="*/ 914723 w 691"/>
                <a:gd name="T13" fmla="*/ 106025 h 658"/>
                <a:gd name="T14" fmla="*/ 904544 w 691"/>
                <a:gd name="T15" fmla="*/ 132168 h 658"/>
                <a:gd name="T16" fmla="*/ 924903 w 691"/>
                <a:gd name="T17" fmla="*/ 222216 h 658"/>
                <a:gd name="T18" fmla="*/ 919086 w 691"/>
                <a:gd name="T19" fmla="*/ 242550 h 658"/>
                <a:gd name="T20" fmla="*/ 930720 w 691"/>
                <a:gd name="T21" fmla="*/ 312265 h 658"/>
                <a:gd name="T22" fmla="*/ 914723 w 691"/>
                <a:gd name="T23" fmla="*/ 348574 h 658"/>
                <a:gd name="T24" fmla="*/ 930720 w 691"/>
                <a:gd name="T25" fmla="*/ 354384 h 658"/>
                <a:gd name="T26" fmla="*/ 940900 w 691"/>
                <a:gd name="T27" fmla="*/ 406670 h 658"/>
                <a:gd name="T28" fmla="*/ 962714 w 691"/>
                <a:gd name="T29" fmla="*/ 406670 h 658"/>
                <a:gd name="T30" fmla="*/ 956897 w 691"/>
                <a:gd name="T31" fmla="*/ 428456 h 658"/>
                <a:gd name="T32" fmla="*/ 967076 w 691"/>
                <a:gd name="T33" fmla="*/ 438623 h 658"/>
                <a:gd name="T34" fmla="*/ 972893 w 691"/>
                <a:gd name="T35" fmla="*/ 460409 h 658"/>
                <a:gd name="T36" fmla="*/ 999070 w 691"/>
                <a:gd name="T37" fmla="*/ 454599 h 658"/>
                <a:gd name="T38" fmla="*/ 1004887 w 691"/>
                <a:gd name="T39" fmla="*/ 474933 h 658"/>
                <a:gd name="T40" fmla="*/ 988890 w 691"/>
                <a:gd name="T41" fmla="*/ 560624 h 658"/>
                <a:gd name="T42" fmla="*/ 999070 w 691"/>
                <a:gd name="T43" fmla="*/ 591124 h 658"/>
                <a:gd name="T44" fmla="*/ 972893 w 691"/>
                <a:gd name="T45" fmla="*/ 644863 h 658"/>
                <a:gd name="T46" fmla="*/ 993253 w 691"/>
                <a:gd name="T47" fmla="*/ 718935 h 658"/>
                <a:gd name="T48" fmla="*/ 993253 w 691"/>
                <a:gd name="T49" fmla="*/ 803174 h 658"/>
                <a:gd name="T50" fmla="*/ 983073 w 691"/>
                <a:gd name="T51" fmla="*/ 845293 h 658"/>
                <a:gd name="T52" fmla="*/ 988890 w 691"/>
                <a:gd name="T53" fmla="*/ 919365 h 658"/>
                <a:gd name="T54" fmla="*/ 475540 w 691"/>
                <a:gd name="T55" fmla="*/ 941151 h 658"/>
                <a:gd name="T56" fmla="*/ 62533 w 691"/>
                <a:gd name="T57" fmla="*/ 955675 h 6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91"/>
                <a:gd name="T88" fmla="*/ 0 h 658"/>
                <a:gd name="T89" fmla="*/ 691 w 691"/>
                <a:gd name="T90" fmla="*/ 658 h 6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91" h="658">
                  <a:moveTo>
                    <a:pt x="43" y="658"/>
                  </a:moveTo>
                  <a:lnTo>
                    <a:pt x="29" y="295"/>
                  </a:lnTo>
                  <a:lnTo>
                    <a:pt x="7" y="295"/>
                  </a:lnTo>
                  <a:lnTo>
                    <a:pt x="0" y="22"/>
                  </a:lnTo>
                  <a:lnTo>
                    <a:pt x="182" y="15"/>
                  </a:lnTo>
                  <a:lnTo>
                    <a:pt x="618" y="0"/>
                  </a:lnTo>
                  <a:lnTo>
                    <a:pt x="629" y="73"/>
                  </a:lnTo>
                  <a:lnTo>
                    <a:pt x="622" y="91"/>
                  </a:lnTo>
                  <a:lnTo>
                    <a:pt x="636" y="153"/>
                  </a:lnTo>
                  <a:lnTo>
                    <a:pt x="632" y="167"/>
                  </a:lnTo>
                  <a:lnTo>
                    <a:pt x="640" y="215"/>
                  </a:lnTo>
                  <a:lnTo>
                    <a:pt x="629" y="240"/>
                  </a:lnTo>
                  <a:lnTo>
                    <a:pt x="640" y="244"/>
                  </a:lnTo>
                  <a:lnTo>
                    <a:pt x="647" y="280"/>
                  </a:lnTo>
                  <a:lnTo>
                    <a:pt x="662" y="280"/>
                  </a:lnTo>
                  <a:lnTo>
                    <a:pt x="658" y="295"/>
                  </a:lnTo>
                  <a:lnTo>
                    <a:pt x="665" y="302"/>
                  </a:lnTo>
                  <a:lnTo>
                    <a:pt x="669" y="317"/>
                  </a:lnTo>
                  <a:lnTo>
                    <a:pt x="687" y="313"/>
                  </a:lnTo>
                  <a:lnTo>
                    <a:pt x="691" y="327"/>
                  </a:lnTo>
                  <a:lnTo>
                    <a:pt x="680" y="386"/>
                  </a:lnTo>
                  <a:lnTo>
                    <a:pt x="687" y="407"/>
                  </a:lnTo>
                  <a:lnTo>
                    <a:pt x="669" y="444"/>
                  </a:lnTo>
                  <a:lnTo>
                    <a:pt x="683" y="495"/>
                  </a:lnTo>
                  <a:lnTo>
                    <a:pt x="683" y="553"/>
                  </a:lnTo>
                  <a:lnTo>
                    <a:pt x="676" y="582"/>
                  </a:lnTo>
                  <a:lnTo>
                    <a:pt x="680" y="633"/>
                  </a:lnTo>
                  <a:lnTo>
                    <a:pt x="327" y="648"/>
                  </a:lnTo>
                  <a:lnTo>
                    <a:pt x="43" y="658"/>
                  </a:lnTo>
                  <a:close/>
                </a:path>
              </a:pathLst>
            </a:custGeom>
            <a:solidFill>
              <a:srgbClr val="FFFF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8" name="Freeform 41">
              <a:extLst>
                <a:ext uri="{FF2B5EF4-FFF2-40B4-BE49-F238E27FC236}">
                  <a16:creationId xmlns:a16="http://schemas.microsoft.com/office/drawing/2014/main" id="{6FBCDF8C-984A-4640-9E6C-389265D53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5142" y="4246473"/>
              <a:ext cx="1184275" cy="576261"/>
            </a:xfrm>
            <a:custGeom>
              <a:avLst/>
              <a:gdLst>
                <a:gd name="T0" fmla="*/ 1178463 w 815"/>
                <a:gd name="T1" fmla="*/ 576262 h 396"/>
                <a:gd name="T2" fmla="*/ 318228 w 815"/>
                <a:gd name="T3" fmla="*/ 560255 h 396"/>
                <a:gd name="T4" fmla="*/ 0 w 815"/>
                <a:gd name="T5" fmla="*/ 544247 h 396"/>
                <a:gd name="T6" fmla="*/ 27609 w 815"/>
                <a:gd name="T7" fmla="*/ 16007 h 396"/>
                <a:gd name="T8" fmla="*/ 217965 w 815"/>
                <a:gd name="T9" fmla="*/ 20373 h 396"/>
                <a:gd name="T10" fmla="*/ 751252 w 815"/>
                <a:gd name="T11" fmla="*/ 36380 h 396"/>
                <a:gd name="T12" fmla="*/ 751252 w 815"/>
                <a:gd name="T13" fmla="*/ 0 h 396"/>
                <a:gd name="T14" fmla="*/ 1131963 w 815"/>
                <a:gd name="T15" fmla="*/ 0 h 396"/>
                <a:gd name="T16" fmla="*/ 1126151 w 815"/>
                <a:gd name="T17" fmla="*/ 42201 h 396"/>
                <a:gd name="T18" fmla="*/ 1184275 w 815"/>
                <a:gd name="T19" fmla="*/ 48022 h 396"/>
                <a:gd name="T20" fmla="*/ 1178463 w 815"/>
                <a:gd name="T21" fmla="*/ 443838 h 396"/>
                <a:gd name="T22" fmla="*/ 1178463 w 815"/>
                <a:gd name="T23" fmla="*/ 576262 h 39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15"/>
                <a:gd name="T37" fmla="*/ 0 h 396"/>
                <a:gd name="T38" fmla="*/ 815 w 815"/>
                <a:gd name="T39" fmla="*/ 396 h 39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15" h="396">
                  <a:moveTo>
                    <a:pt x="811" y="396"/>
                  </a:moveTo>
                  <a:lnTo>
                    <a:pt x="219" y="385"/>
                  </a:lnTo>
                  <a:lnTo>
                    <a:pt x="0" y="374"/>
                  </a:lnTo>
                  <a:lnTo>
                    <a:pt x="19" y="11"/>
                  </a:lnTo>
                  <a:lnTo>
                    <a:pt x="150" y="14"/>
                  </a:lnTo>
                  <a:lnTo>
                    <a:pt x="517" y="25"/>
                  </a:lnTo>
                  <a:lnTo>
                    <a:pt x="517" y="0"/>
                  </a:lnTo>
                  <a:lnTo>
                    <a:pt x="779" y="0"/>
                  </a:lnTo>
                  <a:lnTo>
                    <a:pt x="775" y="29"/>
                  </a:lnTo>
                  <a:lnTo>
                    <a:pt x="815" y="33"/>
                  </a:lnTo>
                  <a:lnTo>
                    <a:pt x="811" y="305"/>
                  </a:lnTo>
                  <a:lnTo>
                    <a:pt x="811" y="396"/>
                  </a:lnTo>
                  <a:close/>
                </a:path>
              </a:pathLst>
            </a:custGeom>
            <a:solidFill>
              <a:srgbClr val="FF993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9" name="Freeform 42">
              <a:extLst>
                <a:ext uri="{FF2B5EF4-FFF2-40B4-BE49-F238E27FC236}">
                  <a16:creationId xmlns:a16="http://schemas.microsoft.com/office/drawing/2014/main" id="{543087FF-2BF6-4FCA-9448-273B3AC1DA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4655" y="4294097"/>
              <a:ext cx="1597025" cy="1077911"/>
            </a:xfrm>
            <a:custGeom>
              <a:avLst/>
              <a:gdLst>
                <a:gd name="T0" fmla="*/ 1565055 w 1099"/>
                <a:gd name="T1" fmla="*/ 850983 h 741"/>
                <a:gd name="T2" fmla="*/ 1538899 w 1099"/>
                <a:gd name="T3" fmla="*/ 856802 h 741"/>
                <a:gd name="T4" fmla="*/ 1517101 w 1099"/>
                <a:gd name="T5" fmla="*/ 877167 h 741"/>
                <a:gd name="T6" fmla="*/ 1469147 w 1099"/>
                <a:gd name="T7" fmla="*/ 877167 h 741"/>
                <a:gd name="T8" fmla="*/ 1427005 w 1099"/>
                <a:gd name="T9" fmla="*/ 919353 h 741"/>
                <a:gd name="T10" fmla="*/ 1406661 w 1099"/>
                <a:gd name="T11" fmla="*/ 888805 h 741"/>
                <a:gd name="T12" fmla="*/ 1326737 w 1099"/>
                <a:gd name="T13" fmla="*/ 909170 h 741"/>
                <a:gd name="T14" fmla="*/ 1290408 w 1099"/>
                <a:gd name="T15" fmla="*/ 903351 h 741"/>
                <a:gd name="T16" fmla="*/ 1284595 w 1099"/>
                <a:gd name="T17" fmla="*/ 888805 h 741"/>
                <a:gd name="T18" fmla="*/ 1242453 w 1099"/>
                <a:gd name="T19" fmla="*/ 893169 h 741"/>
                <a:gd name="T20" fmla="*/ 1210484 w 1099"/>
                <a:gd name="T21" fmla="*/ 919353 h 741"/>
                <a:gd name="T22" fmla="*/ 1194499 w 1099"/>
                <a:gd name="T23" fmla="*/ 961538 h 741"/>
                <a:gd name="T24" fmla="*/ 1162530 w 1099"/>
                <a:gd name="T25" fmla="*/ 1005178 h 741"/>
                <a:gd name="T26" fmla="*/ 1120388 w 1099"/>
                <a:gd name="T27" fmla="*/ 1015361 h 741"/>
                <a:gd name="T28" fmla="*/ 1136373 w 1099"/>
                <a:gd name="T29" fmla="*/ 1047364 h 741"/>
                <a:gd name="T30" fmla="*/ 1110216 w 1099"/>
                <a:gd name="T31" fmla="*/ 1073548 h 741"/>
                <a:gd name="T32" fmla="*/ 1084059 w 1099"/>
                <a:gd name="T33" fmla="*/ 1077912 h 741"/>
                <a:gd name="T34" fmla="*/ 1088418 w 1099"/>
                <a:gd name="T35" fmla="*/ 946992 h 741"/>
                <a:gd name="T36" fmla="*/ 825396 w 1099"/>
                <a:gd name="T37" fmla="*/ 935354 h 741"/>
                <a:gd name="T38" fmla="*/ 825396 w 1099"/>
                <a:gd name="T39" fmla="*/ 549866 h 741"/>
                <a:gd name="T40" fmla="*/ 396713 w 1099"/>
                <a:gd name="T41" fmla="*/ 533865 h 741"/>
                <a:gd name="T42" fmla="*/ 396713 w 1099"/>
                <a:gd name="T43" fmla="*/ 411672 h 741"/>
                <a:gd name="T44" fmla="*/ 0 w 1099"/>
                <a:gd name="T45" fmla="*/ 395671 h 741"/>
                <a:gd name="T46" fmla="*/ 5813 w 1099"/>
                <a:gd name="T47" fmla="*/ 0 h 741"/>
                <a:gd name="T48" fmla="*/ 354572 w 1099"/>
                <a:gd name="T49" fmla="*/ 4364 h 741"/>
                <a:gd name="T50" fmla="*/ 1220656 w 1099"/>
                <a:gd name="T51" fmla="*/ 14547 h 741"/>
                <a:gd name="T52" fmla="*/ 1248266 w 1099"/>
                <a:gd name="T53" fmla="*/ 68370 h 741"/>
                <a:gd name="T54" fmla="*/ 1248266 w 1099"/>
                <a:gd name="T55" fmla="*/ 142558 h 741"/>
                <a:gd name="T56" fmla="*/ 1332550 w 1099"/>
                <a:gd name="T57" fmla="*/ 279297 h 741"/>
                <a:gd name="T58" fmla="*/ 1316565 w 1099"/>
                <a:gd name="T59" fmla="*/ 369487 h 741"/>
                <a:gd name="T60" fmla="*/ 1368879 w 1099"/>
                <a:gd name="T61" fmla="*/ 391307 h 741"/>
                <a:gd name="T62" fmla="*/ 1368879 w 1099"/>
                <a:gd name="T63" fmla="*/ 411672 h 741"/>
                <a:gd name="T64" fmla="*/ 1352894 w 1099"/>
                <a:gd name="T65" fmla="*/ 427674 h 741"/>
                <a:gd name="T66" fmla="*/ 1368879 w 1099"/>
                <a:gd name="T67" fmla="*/ 465495 h 741"/>
                <a:gd name="T68" fmla="*/ 1406661 w 1099"/>
                <a:gd name="T69" fmla="*/ 469859 h 741"/>
                <a:gd name="T70" fmla="*/ 1432818 w 1099"/>
                <a:gd name="T71" fmla="*/ 512045 h 741"/>
                <a:gd name="T72" fmla="*/ 1506929 w 1099"/>
                <a:gd name="T73" fmla="*/ 507681 h 741"/>
                <a:gd name="T74" fmla="*/ 1506929 w 1099"/>
                <a:gd name="T75" fmla="*/ 544047 h 741"/>
                <a:gd name="T76" fmla="*/ 1533086 w 1099"/>
                <a:gd name="T77" fmla="*/ 581869 h 741"/>
                <a:gd name="T78" fmla="*/ 1581040 w 1099"/>
                <a:gd name="T79" fmla="*/ 602234 h 741"/>
                <a:gd name="T80" fmla="*/ 1597025 w 1099"/>
                <a:gd name="T81" fmla="*/ 624054 h 741"/>
                <a:gd name="T82" fmla="*/ 1581040 w 1099"/>
                <a:gd name="T83" fmla="*/ 650238 h 741"/>
                <a:gd name="T84" fmla="*/ 1597025 w 1099"/>
                <a:gd name="T85" fmla="*/ 708425 h 741"/>
                <a:gd name="T86" fmla="*/ 1559243 w 1099"/>
                <a:gd name="T87" fmla="*/ 786978 h 741"/>
                <a:gd name="T88" fmla="*/ 1565055 w 1099"/>
                <a:gd name="T89" fmla="*/ 850983 h 74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099"/>
                <a:gd name="T136" fmla="*/ 0 h 741"/>
                <a:gd name="T137" fmla="*/ 1099 w 1099"/>
                <a:gd name="T138" fmla="*/ 741 h 741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099" h="741">
                  <a:moveTo>
                    <a:pt x="1077" y="585"/>
                  </a:moveTo>
                  <a:lnTo>
                    <a:pt x="1059" y="589"/>
                  </a:lnTo>
                  <a:lnTo>
                    <a:pt x="1044" y="603"/>
                  </a:lnTo>
                  <a:lnTo>
                    <a:pt x="1011" y="603"/>
                  </a:lnTo>
                  <a:lnTo>
                    <a:pt x="982" y="632"/>
                  </a:lnTo>
                  <a:lnTo>
                    <a:pt x="968" y="611"/>
                  </a:lnTo>
                  <a:lnTo>
                    <a:pt x="913" y="625"/>
                  </a:lnTo>
                  <a:lnTo>
                    <a:pt x="888" y="621"/>
                  </a:lnTo>
                  <a:lnTo>
                    <a:pt x="884" y="611"/>
                  </a:lnTo>
                  <a:lnTo>
                    <a:pt x="855" y="614"/>
                  </a:lnTo>
                  <a:lnTo>
                    <a:pt x="833" y="632"/>
                  </a:lnTo>
                  <a:lnTo>
                    <a:pt x="822" y="661"/>
                  </a:lnTo>
                  <a:lnTo>
                    <a:pt x="800" y="691"/>
                  </a:lnTo>
                  <a:lnTo>
                    <a:pt x="771" y="698"/>
                  </a:lnTo>
                  <a:lnTo>
                    <a:pt x="782" y="720"/>
                  </a:lnTo>
                  <a:lnTo>
                    <a:pt x="764" y="738"/>
                  </a:lnTo>
                  <a:lnTo>
                    <a:pt x="746" y="741"/>
                  </a:lnTo>
                  <a:lnTo>
                    <a:pt x="749" y="651"/>
                  </a:lnTo>
                  <a:lnTo>
                    <a:pt x="568" y="643"/>
                  </a:lnTo>
                  <a:lnTo>
                    <a:pt x="568" y="378"/>
                  </a:lnTo>
                  <a:lnTo>
                    <a:pt x="273" y="367"/>
                  </a:lnTo>
                  <a:lnTo>
                    <a:pt x="273" y="283"/>
                  </a:lnTo>
                  <a:lnTo>
                    <a:pt x="0" y="272"/>
                  </a:lnTo>
                  <a:lnTo>
                    <a:pt x="4" y="0"/>
                  </a:lnTo>
                  <a:lnTo>
                    <a:pt x="244" y="3"/>
                  </a:lnTo>
                  <a:lnTo>
                    <a:pt x="840" y="10"/>
                  </a:lnTo>
                  <a:lnTo>
                    <a:pt x="859" y="47"/>
                  </a:lnTo>
                  <a:lnTo>
                    <a:pt x="859" y="98"/>
                  </a:lnTo>
                  <a:lnTo>
                    <a:pt x="917" y="192"/>
                  </a:lnTo>
                  <a:lnTo>
                    <a:pt x="906" y="254"/>
                  </a:lnTo>
                  <a:lnTo>
                    <a:pt x="942" y="269"/>
                  </a:lnTo>
                  <a:lnTo>
                    <a:pt x="942" y="283"/>
                  </a:lnTo>
                  <a:lnTo>
                    <a:pt x="931" y="294"/>
                  </a:lnTo>
                  <a:lnTo>
                    <a:pt x="942" y="320"/>
                  </a:lnTo>
                  <a:lnTo>
                    <a:pt x="968" y="323"/>
                  </a:lnTo>
                  <a:lnTo>
                    <a:pt x="986" y="352"/>
                  </a:lnTo>
                  <a:lnTo>
                    <a:pt x="1037" y="349"/>
                  </a:lnTo>
                  <a:lnTo>
                    <a:pt x="1037" y="374"/>
                  </a:lnTo>
                  <a:lnTo>
                    <a:pt x="1055" y="400"/>
                  </a:lnTo>
                  <a:lnTo>
                    <a:pt x="1088" y="414"/>
                  </a:lnTo>
                  <a:lnTo>
                    <a:pt x="1099" y="429"/>
                  </a:lnTo>
                  <a:lnTo>
                    <a:pt x="1088" y="447"/>
                  </a:lnTo>
                  <a:lnTo>
                    <a:pt x="1099" y="487"/>
                  </a:lnTo>
                  <a:lnTo>
                    <a:pt x="1073" y="541"/>
                  </a:lnTo>
                  <a:lnTo>
                    <a:pt x="1077" y="585"/>
                  </a:lnTo>
                  <a:close/>
                </a:path>
              </a:pathLst>
            </a:custGeom>
            <a:solidFill>
              <a:srgbClr val="FF505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0" name="Freeform 43">
              <a:extLst>
                <a:ext uri="{FF2B5EF4-FFF2-40B4-BE49-F238E27FC236}">
                  <a16:creationId xmlns:a16="http://schemas.microsoft.com/office/drawing/2014/main" id="{289D269A-B5D8-4B7A-8225-D2E3C1F48F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4655" y="4689384"/>
              <a:ext cx="1089024" cy="1084262"/>
            </a:xfrm>
            <a:custGeom>
              <a:avLst/>
              <a:gdLst>
                <a:gd name="T0" fmla="*/ 85784 w 749"/>
                <a:gd name="T1" fmla="*/ 1010138 h 746"/>
                <a:gd name="T2" fmla="*/ 85784 w 749"/>
                <a:gd name="T3" fmla="*/ 777588 h 746"/>
                <a:gd name="T4" fmla="*/ 90146 w 749"/>
                <a:gd name="T5" fmla="*/ 667127 h 746"/>
                <a:gd name="T6" fmla="*/ 37803 w 749"/>
                <a:gd name="T7" fmla="*/ 661313 h 746"/>
                <a:gd name="T8" fmla="*/ 42165 w 749"/>
                <a:gd name="T9" fmla="*/ 138076 h 746"/>
                <a:gd name="T10" fmla="*/ 0 w 749"/>
                <a:gd name="T11" fmla="*/ 132263 h 746"/>
                <a:gd name="T12" fmla="*/ 0 w 749"/>
                <a:gd name="T13" fmla="*/ 0 h 746"/>
                <a:gd name="T14" fmla="*/ 396934 w 749"/>
                <a:gd name="T15" fmla="*/ 15988 h 746"/>
                <a:gd name="T16" fmla="*/ 396934 w 749"/>
                <a:gd name="T17" fmla="*/ 138076 h 746"/>
                <a:gd name="T18" fmla="*/ 825856 w 749"/>
                <a:gd name="T19" fmla="*/ 154064 h 746"/>
                <a:gd name="T20" fmla="*/ 825856 w 749"/>
                <a:gd name="T21" fmla="*/ 539225 h 746"/>
                <a:gd name="T22" fmla="*/ 1089025 w 749"/>
                <a:gd name="T23" fmla="*/ 550852 h 746"/>
                <a:gd name="T24" fmla="*/ 1084663 w 749"/>
                <a:gd name="T25" fmla="*/ 681661 h 746"/>
                <a:gd name="T26" fmla="*/ 1042498 w 749"/>
                <a:gd name="T27" fmla="*/ 697649 h 746"/>
                <a:gd name="T28" fmla="*/ 1016326 w 749"/>
                <a:gd name="T29" fmla="*/ 729625 h 746"/>
                <a:gd name="T30" fmla="*/ 1020688 w 749"/>
                <a:gd name="T31" fmla="*/ 771774 h 746"/>
                <a:gd name="T32" fmla="*/ 936358 w 749"/>
                <a:gd name="T33" fmla="*/ 813924 h 746"/>
                <a:gd name="T34" fmla="*/ 926180 w 749"/>
                <a:gd name="T35" fmla="*/ 883689 h 746"/>
                <a:gd name="T36" fmla="*/ 904371 w 749"/>
                <a:gd name="T37" fmla="*/ 877875 h 746"/>
                <a:gd name="T38" fmla="*/ 900009 w 749"/>
                <a:gd name="T39" fmla="*/ 893863 h 746"/>
                <a:gd name="T40" fmla="*/ 820040 w 749"/>
                <a:gd name="T41" fmla="*/ 904037 h 746"/>
                <a:gd name="T42" fmla="*/ 820040 w 749"/>
                <a:gd name="T43" fmla="*/ 930199 h 746"/>
                <a:gd name="T44" fmla="*/ 777875 w 749"/>
                <a:gd name="T45" fmla="*/ 978162 h 746"/>
                <a:gd name="T46" fmla="*/ 709538 w 749"/>
                <a:gd name="T47" fmla="*/ 988336 h 746"/>
                <a:gd name="T48" fmla="*/ 693545 w 749"/>
                <a:gd name="T49" fmla="*/ 1010138 h 746"/>
                <a:gd name="T50" fmla="*/ 671735 w 749"/>
                <a:gd name="T51" fmla="*/ 1015952 h 746"/>
                <a:gd name="T52" fmla="*/ 635386 w 749"/>
                <a:gd name="T53" fmla="*/ 1015952 h 746"/>
                <a:gd name="T54" fmla="*/ 613576 w 749"/>
                <a:gd name="T55" fmla="*/ 1031939 h 746"/>
                <a:gd name="T56" fmla="*/ 609214 w 749"/>
                <a:gd name="T57" fmla="*/ 1058101 h 746"/>
                <a:gd name="T58" fmla="*/ 565595 w 749"/>
                <a:gd name="T59" fmla="*/ 1052287 h 746"/>
                <a:gd name="T60" fmla="*/ 571411 w 749"/>
                <a:gd name="T61" fmla="*/ 1068275 h 746"/>
                <a:gd name="T62" fmla="*/ 551055 w 749"/>
                <a:gd name="T63" fmla="*/ 1084263 h 746"/>
                <a:gd name="T64" fmla="*/ 523430 w 749"/>
                <a:gd name="T65" fmla="*/ 1058101 h 746"/>
                <a:gd name="T66" fmla="*/ 497258 w 749"/>
                <a:gd name="T67" fmla="*/ 1074089 h 746"/>
                <a:gd name="T68" fmla="*/ 471087 w 749"/>
                <a:gd name="T69" fmla="*/ 1042113 h 746"/>
                <a:gd name="T70" fmla="*/ 444915 w 749"/>
                <a:gd name="T71" fmla="*/ 1074089 h 746"/>
                <a:gd name="T72" fmla="*/ 418744 w 749"/>
                <a:gd name="T73" fmla="*/ 1074089 h 746"/>
                <a:gd name="T74" fmla="*/ 364947 w 749"/>
                <a:gd name="T75" fmla="*/ 1036300 h 746"/>
                <a:gd name="T76" fmla="*/ 344591 w 749"/>
                <a:gd name="T77" fmla="*/ 1046474 h 746"/>
                <a:gd name="T78" fmla="*/ 332960 w 749"/>
                <a:gd name="T79" fmla="*/ 1036300 h 746"/>
                <a:gd name="T80" fmla="*/ 290794 w 749"/>
                <a:gd name="T81" fmla="*/ 1036300 h 746"/>
                <a:gd name="T82" fmla="*/ 286432 w 749"/>
                <a:gd name="T83" fmla="*/ 1052287 h 746"/>
                <a:gd name="T84" fmla="*/ 248629 w 749"/>
                <a:gd name="T85" fmla="*/ 1042113 h 746"/>
                <a:gd name="T86" fmla="*/ 232636 w 749"/>
                <a:gd name="T87" fmla="*/ 988336 h 746"/>
                <a:gd name="T88" fmla="*/ 196286 w 749"/>
                <a:gd name="T89" fmla="*/ 988336 h 746"/>
                <a:gd name="T90" fmla="*/ 190470 w 749"/>
                <a:gd name="T91" fmla="*/ 1004324 h 746"/>
                <a:gd name="T92" fmla="*/ 138127 w 749"/>
                <a:gd name="T93" fmla="*/ 994150 h 746"/>
                <a:gd name="T94" fmla="*/ 116318 w 749"/>
                <a:gd name="T95" fmla="*/ 1010138 h 746"/>
                <a:gd name="T96" fmla="*/ 85784 w 749"/>
                <a:gd name="T97" fmla="*/ 1010138 h 7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49"/>
                <a:gd name="T148" fmla="*/ 0 h 746"/>
                <a:gd name="T149" fmla="*/ 749 w 749"/>
                <a:gd name="T150" fmla="*/ 746 h 7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49" h="746">
                  <a:moveTo>
                    <a:pt x="59" y="695"/>
                  </a:moveTo>
                  <a:lnTo>
                    <a:pt x="59" y="535"/>
                  </a:lnTo>
                  <a:lnTo>
                    <a:pt x="62" y="459"/>
                  </a:lnTo>
                  <a:lnTo>
                    <a:pt x="26" y="455"/>
                  </a:lnTo>
                  <a:lnTo>
                    <a:pt x="29" y="95"/>
                  </a:lnTo>
                  <a:lnTo>
                    <a:pt x="0" y="91"/>
                  </a:lnTo>
                  <a:lnTo>
                    <a:pt x="0" y="0"/>
                  </a:lnTo>
                  <a:lnTo>
                    <a:pt x="273" y="11"/>
                  </a:lnTo>
                  <a:lnTo>
                    <a:pt x="273" y="95"/>
                  </a:lnTo>
                  <a:lnTo>
                    <a:pt x="568" y="106"/>
                  </a:lnTo>
                  <a:lnTo>
                    <a:pt x="568" y="371"/>
                  </a:lnTo>
                  <a:lnTo>
                    <a:pt x="749" y="379"/>
                  </a:lnTo>
                  <a:lnTo>
                    <a:pt x="746" y="469"/>
                  </a:lnTo>
                  <a:lnTo>
                    <a:pt x="717" y="480"/>
                  </a:lnTo>
                  <a:lnTo>
                    <a:pt x="699" y="502"/>
                  </a:lnTo>
                  <a:lnTo>
                    <a:pt x="702" y="531"/>
                  </a:lnTo>
                  <a:lnTo>
                    <a:pt x="644" y="560"/>
                  </a:lnTo>
                  <a:lnTo>
                    <a:pt x="637" y="608"/>
                  </a:lnTo>
                  <a:lnTo>
                    <a:pt x="622" y="604"/>
                  </a:lnTo>
                  <a:lnTo>
                    <a:pt x="619" y="615"/>
                  </a:lnTo>
                  <a:lnTo>
                    <a:pt x="564" y="622"/>
                  </a:lnTo>
                  <a:lnTo>
                    <a:pt x="564" y="640"/>
                  </a:lnTo>
                  <a:lnTo>
                    <a:pt x="535" y="673"/>
                  </a:lnTo>
                  <a:lnTo>
                    <a:pt x="488" y="680"/>
                  </a:lnTo>
                  <a:lnTo>
                    <a:pt x="477" y="695"/>
                  </a:lnTo>
                  <a:lnTo>
                    <a:pt x="462" y="699"/>
                  </a:lnTo>
                  <a:lnTo>
                    <a:pt x="437" y="699"/>
                  </a:lnTo>
                  <a:lnTo>
                    <a:pt x="422" y="710"/>
                  </a:lnTo>
                  <a:lnTo>
                    <a:pt x="419" y="728"/>
                  </a:lnTo>
                  <a:lnTo>
                    <a:pt x="389" y="724"/>
                  </a:lnTo>
                  <a:lnTo>
                    <a:pt x="393" y="735"/>
                  </a:lnTo>
                  <a:lnTo>
                    <a:pt x="379" y="746"/>
                  </a:lnTo>
                  <a:lnTo>
                    <a:pt x="360" y="728"/>
                  </a:lnTo>
                  <a:lnTo>
                    <a:pt x="342" y="739"/>
                  </a:lnTo>
                  <a:lnTo>
                    <a:pt x="324" y="717"/>
                  </a:lnTo>
                  <a:lnTo>
                    <a:pt x="306" y="739"/>
                  </a:lnTo>
                  <a:lnTo>
                    <a:pt x="288" y="739"/>
                  </a:lnTo>
                  <a:lnTo>
                    <a:pt x="251" y="713"/>
                  </a:lnTo>
                  <a:lnTo>
                    <a:pt x="237" y="720"/>
                  </a:lnTo>
                  <a:lnTo>
                    <a:pt x="229" y="713"/>
                  </a:lnTo>
                  <a:lnTo>
                    <a:pt x="200" y="713"/>
                  </a:lnTo>
                  <a:lnTo>
                    <a:pt x="197" y="724"/>
                  </a:lnTo>
                  <a:lnTo>
                    <a:pt x="171" y="717"/>
                  </a:lnTo>
                  <a:lnTo>
                    <a:pt x="160" y="680"/>
                  </a:lnTo>
                  <a:lnTo>
                    <a:pt x="135" y="680"/>
                  </a:lnTo>
                  <a:lnTo>
                    <a:pt x="131" y="691"/>
                  </a:lnTo>
                  <a:lnTo>
                    <a:pt x="95" y="684"/>
                  </a:lnTo>
                  <a:lnTo>
                    <a:pt x="80" y="695"/>
                  </a:lnTo>
                  <a:lnTo>
                    <a:pt x="59" y="695"/>
                  </a:lnTo>
                  <a:close/>
                </a:path>
              </a:pathLst>
            </a:custGeom>
            <a:solidFill>
              <a:srgbClr val="FF993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1" name="Freeform 44">
              <a:extLst>
                <a:ext uri="{FF2B5EF4-FFF2-40B4-BE49-F238E27FC236}">
                  <a16:creationId xmlns:a16="http://schemas.microsoft.com/office/drawing/2014/main" id="{A6CF1D40-F866-4C2C-BB4C-1484422DE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7955" y="4822734"/>
              <a:ext cx="914400" cy="544512"/>
            </a:xfrm>
            <a:custGeom>
              <a:avLst/>
              <a:gdLst>
                <a:gd name="T0" fmla="*/ 914400 w 629"/>
                <a:gd name="T1" fmla="*/ 528541 h 375"/>
                <a:gd name="T2" fmla="*/ 42158 w 629"/>
                <a:gd name="T3" fmla="*/ 544513 h 375"/>
                <a:gd name="T4" fmla="*/ 0 w 629"/>
                <a:gd name="T5" fmla="*/ 544513 h 375"/>
                <a:gd name="T6" fmla="*/ 0 w 629"/>
                <a:gd name="T7" fmla="*/ 11616 h 375"/>
                <a:gd name="T8" fmla="*/ 481187 w 629"/>
                <a:gd name="T9" fmla="*/ 5808 h 375"/>
                <a:gd name="T10" fmla="*/ 908585 w 629"/>
                <a:gd name="T11" fmla="*/ 0 h 375"/>
                <a:gd name="T12" fmla="*/ 914400 w 629"/>
                <a:gd name="T13" fmla="*/ 528541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9"/>
                <a:gd name="T22" fmla="*/ 0 h 375"/>
                <a:gd name="T23" fmla="*/ 629 w 629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9" h="375">
                  <a:moveTo>
                    <a:pt x="629" y="364"/>
                  </a:moveTo>
                  <a:lnTo>
                    <a:pt x="29" y="375"/>
                  </a:lnTo>
                  <a:lnTo>
                    <a:pt x="0" y="375"/>
                  </a:lnTo>
                  <a:lnTo>
                    <a:pt x="0" y="8"/>
                  </a:lnTo>
                  <a:lnTo>
                    <a:pt x="331" y="4"/>
                  </a:lnTo>
                  <a:lnTo>
                    <a:pt x="625" y="0"/>
                  </a:lnTo>
                  <a:lnTo>
                    <a:pt x="629" y="364"/>
                  </a:lnTo>
                  <a:close/>
                </a:path>
              </a:pathLst>
            </a:custGeom>
            <a:solidFill>
              <a:srgbClr val="FF993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2" name="Freeform 45">
              <a:extLst>
                <a:ext uri="{FF2B5EF4-FFF2-40B4-BE49-F238E27FC236}">
                  <a16:creationId xmlns:a16="http://schemas.microsoft.com/office/drawing/2014/main" id="{C052692D-E4F1-4B19-B497-EF9DEB1CA8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1192" y="4833847"/>
              <a:ext cx="814388" cy="1050924"/>
            </a:xfrm>
            <a:custGeom>
              <a:avLst/>
              <a:gdLst>
                <a:gd name="T0" fmla="*/ 814388 w 560"/>
                <a:gd name="T1" fmla="*/ 1046564 h 723"/>
                <a:gd name="T2" fmla="*/ 142518 w 560"/>
                <a:gd name="T3" fmla="*/ 1050925 h 723"/>
                <a:gd name="T4" fmla="*/ 142518 w 560"/>
                <a:gd name="T5" fmla="*/ 1030575 h 723"/>
                <a:gd name="T6" fmla="*/ 120704 w 560"/>
                <a:gd name="T7" fmla="*/ 976793 h 723"/>
                <a:gd name="T8" fmla="*/ 68350 w 560"/>
                <a:gd name="T9" fmla="*/ 918651 h 723"/>
                <a:gd name="T10" fmla="*/ 46536 w 560"/>
                <a:gd name="T11" fmla="*/ 882312 h 723"/>
                <a:gd name="T12" fmla="*/ 20360 w 560"/>
                <a:gd name="T13" fmla="*/ 782016 h 723"/>
                <a:gd name="T14" fmla="*/ 36357 w 560"/>
                <a:gd name="T15" fmla="*/ 697710 h 723"/>
                <a:gd name="T16" fmla="*/ 90164 w 560"/>
                <a:gd name="T17" fmla="*/ 595960 h 723"/>
                <a:gd name="T18" fmla="*/ 68350 w 560"/>
                <a:gd name="T19" fmla="*/ 537818 h 723"/>
                <a:gd name="T20" fmla="*/ 100344 w 560"/>
                <a:gd name="T21" fmla="*/ 459325 h 723"/>
                <a:gd name="T22" fmla="*/ 100344 w 560"/>
                <a:gd name="T23" fmla="*/ 411358 h 723"/>
                <a:gd name="T24" fmla="*/ 58171 w 560"/>
                <a:gd name="T25" fmla="*/ 311062 h 723"/>
                <a:gd name="T26" fmla="*/ 52354 w 560"/>
                <a:gd name="T27" fmla="*/ 247105 h 723"/>
                <a:gd name="T28" fmla="*/ 90164 w 560"/>
                <a:gd name="T29" fmla="*/ 168613 h 723"/>
                <a:gd name="T30" fmla="*/ 74167 w 560"/>
                <a:gd name="T31" fmla="*/ 110471 h 723"/>
                <a:gd name="T32" fmla="*/ 90164 w 560"/>
                <a:gd name="T33" fmla="*/ 84307 h 723"/>
                <a:gd name="T34" fmla="*/ 74167 w 560"/>
                <a:gd name="T35" fmla="*/ 62503 h 723"/>
                <a:gd name="T36" fmla="*/ 26177 w 560"/>
                <a:gd name="T37" fmla="*/ 42153 h 723"/>
                <a:gd name="T38" fmla="*/ 0 w 560"/>
                <a:gd name="T39" fmla="*/ 4361 h 723"/>
                <a:gd name="T40" fmla="*/ 586069 w 560"/>
                <a:gd name="T41" fmla="*/ 0 h 723"/>
                <a:gd name="T42" fmla="*/ 766397 w 560"/>
                <a:gd name="T43" fmla="*/ 0 h 723"/>
                <a:gd name="T44" fmla="*/ 766397 w 560"/>
                <a:gd name="T45" fmla="*/ 533457 h 723"/>
                <a:gd name="T46" fmla="*/ 808571 w 560"/>
                <a:gd name="T47" fmla="*/ 533457 h 723"/>
                <a:gd name="T48" fmla="*/ 814388 w 560"/>
                <a:gd name="T49" fmla="*/ 1046564 h 72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60"/>
                <a:gd name="T76" fmla="*/ 0 h 723"/>
                <a:gd name="T77" fmla="*/ 560 w 560"/>
                <a:gd name="T78" fmla="*/ 723 h 72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60" h="723">
                  <a:moveTo>
                    <a:pt x="560" y="720"/>
                  </a:moveTo>
                  <a:lnTo>
                    <a:pt x="98" y="723"/>
                  </a:lnTo>
                  <a:lnTo>
                    <a:pt x="98" y="709"/>
                  </a:lnTo>
                  <a:lnTo>
                    <a:pt x="83" y="672"/>
                  </a:lnTo>
                  <a:lnTo>
                    <a:pt x="47" y="632"/>
                  </a:lnTo>
                  <a:lnTo>
                    <a:pt x="32" y="607"/>
                  </a:lnTo>
                  <a:lnTo>
                    <a:pt x="14" y="538"/>
                  </a:lnTo>
                  <a:lnTo>
                    <a:pt x="25" y="480"/>
                  </a:lnTo>
                  <a:lnTo>
                    <a:pt x="62" y="410"/>
                  </a:lnTo>
                  <a:lnTo>
                    <a:pt x="47" y="370"/>
                  </a:lnTo>
                  <a:lnTo>
                    <a:pt x="69" y="316"/>
                  </a:lnTo>
                  <a:lnTo>
                    <a:pt x="69" y="283"/>
                  </a:lnTo>
                  <a:lnTo>
                    <a:pt x="40" y="214"/>
                  </a:lnTo>
                  <a:lnTo>
                    <a:pt x="36" y="170"/>
                  </a:lnTo>
                  <a:lnTo>
                    <a:pt x="62" y="116"/>
                  </a:lnTo>
                  <a:lnTo>
                    <a:pt x="51" y="76"/>
                  </a:lnTo>
                  <a:lnTo>
                    <a:pt x="62" y="58"/>
                  </a:lnTo>
                  <a:lnTo>
                    <a:pt x="51" y="43"/>
                  </a:lnTo>
                  <a:lnTo>
                    <a:pt x="18" y="29"/>
                  </a:lnTo>
                  <a:lnTo>
                    <a:pt x="0" y="3"/>
                  </a:lnTo>
                  <a:lnTo>
                    <a:pt x="403" y="0"/>
                  </a:lnTo>
                  <a:lnTo>
                    <a:pt x="527" y="0"/>
                  </a:lnTo>
                  <a:lnTo>
                    <a:pt x="527" y="367"/>
                  </a:lnTo>
                  <a:lnTo>
                    <a:pt x="556" y="367"/>
                  </a:lnTo>
                  <a:lnTo>
                    <a:pt x="560" y="720"/>
                  </a:lnTo>
                  <a:close/>
                </a:path>
              </a:pathLst>
            </a:custGeom>
            <a:solidFill>
              <a:srgbClr val="FF993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3" name="Freeform 46">
              <a:extLst>
                <a:ext uri="{FF2B5EF4-FFF2-40B4-BE49-F238E27FC236}">
                  <a16:creationId xmlns:a16="http://schemas.microsoft.com/office/drawing/2014/main" id="{0096389C-CE74-4599-ADC2-C71F10FEF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6004" y="4805272"/>
              <a:ext cx="1052512" cy="546099"/>
            </a:xfrm>
            <a:custGeom>
              <a:avLst/>
              <a:gdLst>
                <a:gd name="T0" fmla="*/ 43612 w 724"/>
                <a:gd name="T1" fmla="*/ 546100 h 375"/>
                <a:gd name="T2" fmla="*/ 5815 w 724"/>
                <a:gd name="T3" fmla="*/ 546100 h 375"/>
                <a:gd name="T4" fmla="*/ 0 w 724"/>
                <a:gd name="T5" fmla="*/ 16019 h 375"/>
                <a:gd name="T6" fmla="*/ 625111 w 724"/>
                <a:gd name="T7" fmla="*/ 5825 h 375"/>
                <a:gd name="T8" fmla="*/ 1042336 w 724"/>
                <a:gd name="T9" fmla="*/ 0 h 375"/>
                <a:gd name="T10" fmla="*/ 1052512 w 724"/>
                <a:gd name="T11" fmla="*/ 524256 h 375"/>
                <a:gd name="T12" fmla="*/ 43612 w 724"/>
                <a:gd name="T13" fmla="*/ 546100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4"/>
                <a:gd name="T22" fmla="*/ 0 h 375"/>
                <a:gd name="T23" fmla="*/ 724 w 724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4" h="375">
                  <a:moveTo>
                    <a:pt x="30" y="375"/>
                  </a:moveTo>
                  <a:lnTo>
                    <a:pt x="4" y="375"/>
                  </a:lnTo>
                  <a:lnTo>
                    <a:pt x="0" y="11"/>
                  </a:lnTo>
                  <a:lnTo>
                    <a:pt x="430" y="4"/>
                  </a:lnTo>
                  <a:lnTo>
                    <a:pt x="717" y="0"/>
                  </a:lnTo>
                  <a:lnTo>
                    <a:pt x="724" y="360"/>
                  </a:lnTo>
                  <a:lnTo>
                    <a:pt x="30" y="375"/>
                  </a:lnTo>
                  <a:close/>
                </a:path>
              </a:pathLst>
            </a:custGeom>
            <a:solidFill>
              <a:srgbClr val="FF993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4" name="Freeform 47">
              <a:extLst>
                <a:ext uri="{FF2B5EF4-FFF2-40B4-BE49-F238E27FC236}">
                  <a16:creationId xmlns:a16="http://schemas.microsoft.com/office/drawing/2014/main" id="{F44B9EE7-F7AB-4DFF-9050-B6821A8ADF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6767" y="4805272"/>
              <a:ext cx="966788" cy="661986"/>
            </a:xfrm>
            <a:custGeom>
              <a:avLst/>
              <a:gdLst>
                <a:gd name="T0" fmla="*/ 962427 w 665"/>
                <a:gd name="T1" fmla="*/ 661987 h 455"/>
                <a:gd name="T2" fmla="*/ 449229 w 665"/>
                <a:gd name="T3" fmla="*/ 651803 h 455"/>
                <a:gd name="T4" fmla="*/ 453591 w 665"/>
                <a:gd name="T5" fmla="*/ 539774 h 455"/>
                <a:gd name="T6" fmla="*/ 0 w 665"/>
                <a:gd name="T7" fmla="*/ 529590 h 455"/>
                <a:gd name="T8" fmla="*/ 15992 w 665"/>
                <a:gd name="T9" fmla="*/ 0 h 455"/>
                <a:gd name="T10" fmla="*/ 876651 w 665"/>
                <a:gd name="T11" fmla="*/ 16004 h 455"/>
                <a:gd name="T12" fmla="*/ 918812 w 665"/>
                <a:gd name="T13" fmla="*/ 21824 h 455"/>
                <a:gd name="T14" fmla="*/ 914451 w 665"/>
                <a:gd name="T15" fmla="*/ 545594 h 455"/>
                <a:gd name="T16" fmla="*/ 966788 w 665"/>
                <a:gd name="T17" fmla="*/ 551413 h 455"/>
                <a:gd name="T18" fmla="*/ 962427 w 665"/>
                <a:gd name="T19" fmla="*/ 661987 h 4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65"/>
                <a:gd name="T31" fmla="*/ 0 h 455"/>
                <a:gd name="T32" fmla="*/ 665 w 665"/>
                <a:gd name="T33" fmla="*/ 455 h 4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65" h="455">
                  <a:moveTo>
                    <a:pt x="662" y="455"/>
                  </a:moveTo>
                  <a:lnTo>
                    <a:pt x="309" y="448"/>
                  </a:lnTo>
                  <a:lnTo>
                    <a:pt x="312" y="371"/>
                  </a:lnTo>
                  <a:lnTo>
                    <a:pt x="0" y="364"/>
                  </a:lnTo>
                  <a:lnTo>
                    <a:pt x="11" y="0"/>
                  </a:lnTo>
                  <a:lnTo>
                    <a:pt x="603" y="11"/>
                  </a:lnTo>
                  <a:lnTo>
                    <a:pt x="632" y="15"/>
                  </a:lnTo>
                  <a:lnTo>
                    <a:pt x="629" y="375"/>
                  </a:lnTo>
                  <a:lnTo>
                    <a:pt x="665" y="379"/>
                  </a:lnTo>
                  <a:lnTo>
                    <a:pt x="662" y="455"/>
                  </a:lnTo>
                  <a:close/>
                </a:path>
              </a:pathLst>
            </a:custGeom>
            <a:solidFill>
              <a:srgbClr val="FF993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5" name="Freeform 48">
              <a:extLst>
                <a:ext uri="{FF2B5EF4-FFF2-40B4-BE49-F238E27FC236}">
                  <a16:creationId xmlns:a16="http://schemas.microsoft.com/office/drawing/2014/main" id="{7E590E7C-4719-41A5-B4BF-94854B5800B1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8991" y="4775109"/>
              <a:ext cx="808038" cy="554037"/>
            </a:xfrm>
            <a:custGeom>
              <a:avLst/>
              <a:gdLst>
                <a:gd name="T0" fmla="*/ 808038 w 556"/>
                <a:gd name="T1" fmla="*/ 523500 h 381"/>
                <a:gd name="T2" fmla="*/ 47959 w 556"/>
                <a:gd name="T3" fmla="*/ 554038 h 381"/>
                <a:gd name="T4" fmla="*/ 10173 w 556"/>
                <a:gd name="T5" fmla="*/ 554038 h 381"/>
                <a:gd name="T6" fmla="*/ 0 w 556"/>
                <a:gd name="T7" fmla="*/ 30538 h 381"/>
                <a:gd name="T8" fmla="*/ 369140 w 556"/>
                <a:gd name="T9" fmla="*/ 14542 h 381"/>
                <a:gd name="T10" fmla="*/ 781878 w 556"/>
                <a:gd name="T11" fmla="*/ 0 h 381"/>
                <a:gd name="T12" fmla="*/ 808038 w 556"/>
                <a:gd name="T13" fmla="*/ 523500 h 3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6"/>
                <a:gd name="T22" fmla="*/ 0 h 381"/>
                <a:gd name="T23" fmla="*/ 556 w 556"/>
                <a:gd name="T24" fmla="*/ 381 h 3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6" h="381">
                  <a:moveTo>
                    <a:pt x="556" y="360"/>
                  </a:moveTo>
                  <a:lnTo>
                    <a:pt x="33" y="381"/>
                  </a:lnTo>
                  <a:lnTo>
                    <a:pt x="7" y="381"/>
                  </a:lnTo>
                  <a:lnTo>
                    <a:pt x="0" y="21"/>
                  </a:lnTo>
                  <a:lnTo>
                    <a:pt x="254" y="10"/>
                  </a:lnTo>
                  <a:lnTo>
                    <a:pt x="538" y="0"/>
                  </a:lnTo>
                  <a:lnTo>
                    <a:pt x="556" y="36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6" name="Freeform 49">
              <a:extLst>
                <a:ext uri="{FF2B5EF4-FFF2-40B4-BE49-F238E27FC236}">
                  <a16:creationId xmlns:a16="http://schemas.microsoft.com/office/drawing/2014/main" id="{26EE100A-47F2-43CF-9BBC-2BC331C11ADF}"/>
                </a:ext>
              </a:extLst>
            </p:cNvPr>
            <p:cNvSpPr>
              <a:spLocks/>
            </p:cNvSpPr>
            <p:nvPr/>
          </p:nvSpPr>
          <p:spPr bwMode="auto">
            <a:xfrm>
              <a:off x="9461629" y="4752884"/>
              <a:ext cx="803275" cy="1063624"/>
            </a:xfrm>
            <a:custGeom>
              <a:avLst/>
              <a:gdLst>
                <a:gd name="T0" fmla="*/ 100228 w 553"/>
                <a:gd name="T1" fmla="*/ 1063625 h 731"/>
                <a:gd name="T2" fmla="*/ 90060 w 553"/>
                <a:gd name="T3" fmla="*/ 973413 h 731"/>
                <a:gd name="T4" fmla="*/ 68271 w 553"/>
                <a:gd name="T5" fmla="*/ 969048 h 731"/>
                <a:gd name="T6" fmla="*/ 47935 w 553"/>
                <a:gd name="T7" fmla="*/ 550000 h 731"/>
                <a:gd name="T8" fmla="*/ 26146 w 553"/>
                <a:gd name="T9" fmla="*/ 545635 h 731"/>
                <a:gd name="T10" fmla="*/ 0 w 553"/>
                <a:gd name="T11" fmla="*/ 21825 h 731"/>
                <a:gd name="T12" fmla="*/ 512760 w 553"/>
                <a:gd name="T13" fmla="*/ 0 h 731"/>
                <a:gd name="T14" fmla="*/ 522928 w 553"/>
                <a:gd name="T15" fmla="*/ 5820 h 731"/>
                <a:gd name="T16" fmla="*/ 538906 w 553"/>
                <a:gd name="T17" fmla="*/ 42196 h 731"/>
                <a:gd name="T18" fmla="*/ 559242 w 553"/>
                <a:gd name="T19" fmla="*/ 58201 h 731"/>
                <a:gd name="T20" fmla="*/ 575220 w 553"/>
                <a:gd name="T21" fmla="*/ 206614 h 731"/>
                <a:gd name="T22" fmla="*/ 607177 w 553"/>
                <a:gd name="T23" fmla="*/ 238624 h 731"/>
                <a:gd name="T24" fmla="*/ 612987 w 553"/>
                <a:gd name="T25" fmla="*/ 301191 h 731"/>
                <a:gd name="T26" fmla="*/ 639134 w 553"/>
                <a:gd name="T27" fmla="*/ 323016 h 731"/>
                <a:gd name="T28" fmla="*/ 675448 w 553"/>
                <a:gd name="T29" fmla="*/ 397222 h 731"/>
                <a:gd name="T30" fmla="*/ 719026 w 553"/>
                <a:gd name="T31" fmla="*/ 413228 h 731"/>
                <a:gd name="T32" fmla="*/ 733551 w 553"/>
                <a:gd name="T33" fmla="*/ 433598 h 731"/>
                <a:gd name="T34" fmla="*/ 745172 w 553"/>
                <a:gd name="T35" fmla="*/ 576191 h 731"/>
                <a:gd name="T36" fmla="*/ 761150 w 553"/>
                <a:gd name="T37" fmla="*/ 614022 h 731"/>
                <a:gd name="T38" fmla="*/ 761150 w 553"/>
                <a:gd name="T39" fmla="*/ 650397 h 731"/>
                <a:gd name="T40" fmla="*/ 777129 w 553"/>
                <a:gd name="T41" fmla="*/ 672223 h 731"/>
                <a:gd name="T42" fmla="*/ 803275 w 553"/>
                <a:gd name="T43" fmla="*/ 792990 h 731"/>
                <a:gd name="T44" fmla="*/ 781486 w 553"/>
                <a:gd name="T45" fmla="*/ 905027 h 731"/>
                <a:gd name="T46" fmla="*/ 803275 w 553"/>
                <a:gd name="T47" fmla="*/ 1015609 h 731"/>
                <a:gd name="T48" fmla="*/ 797465 w 553"/>
                <a:gd name="T49" fmla="*/ 1037435 h 731"/>
                <a:gd name="T50" fmla="*/ 100228 w 553"/>
                <a:gd name="T51" fmla="*/ 1063625 h 73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53"/>
                <a:gd name="T79" fmla="*/ 0 h 731"/>
                <a:gd name="T80" fmla="*/ 553 w 553"/>
                <a:gd name="T81" fmla="*/ 731 h 73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53" h="731">
                  <a:moveTo>
                    <a:pt x="69" y="731"/>
                  </a:moveTo>
                  <a:lnTo>
                    <a:pt x="62" y="669"/>
                  </a:lnTo>
                  <a:lnTo>
                    <a:pt x="47" y="666"/>
                  </a:lnTo>
                  <a:lnTo>
                    <a:pt x="33" y="378"/>
                  </a:lnTo>
                  <a:lnTo>
                    <a:pt x="18" y="375"/>
                  </a:lnTo>
                  <a:lnTo>
                    <a:pt x="0" y="15"/>
                  </a:lnTo>
                  <a:lnTo>
                    <a:pt x="353" y="0"/>
                  </a:lnTo>
                  <a:lnTo>
                    <a:pt x="360" y="4"/>
                  </a:lnTo>
                  <a:lnTo>
                    <a:pt x="371" y="29"/>
                  </a:lnTo>
                  <a:lnTo>
                    <a:pt x="385" y="40"/>
                  </a:lnTo>
                  <a:lnTo>
                    <a:pt x="396" y="142"/>
                  </a:lnTo>
                  <a:lnTo>
                    <a:pt x="418" y="164"/>
                  </a:lnTo>
                  <a:lnTo>
                    <a:pt x="422" y="207"/>
                  </a:lnTo>
                  <a:lnTo>
                    <a:pt x="440" y="222"/>
                  </a:lnTo>
                  <a:lnTo>
                    <a:pt x="465" y="273"/>
                  </a:lnTo>
                  <a:lnTo>
                    <a:pt x="495" y="284"/>
                  </a:lnTo>
                  <a:lnTo>
                    <a:pt x="505" y="298"/>
                  </a:lnTo>
                  <a:lnTo>
                    <a:pt x="513" y="396"/>
                  </a:lnTo>
                  <a:lnTo>
                    <a:pt x="524" y="422"/>
                  </a:lnTo>
                  <a:lnTo>
                    <a:pt x="524" y="447"/>
                  </a:lnTo>
                  <a:lnTo>
                    <a:pt x="535" y="462"/>
                  </a:lnTo>
                  <a:lnTo>
                    <a:pt x="553" y="545"/>
                  </a:lnTo>
                  <a:lnTo>
                    <a:pt x="538" y="622"/>
                  </a:lnTo>
                  <a:lnTo>
                    <a:pt x="553" y="698"/>
                  </a:lnTo>
                  <a:lnTo>
                    <a:pt x="549" y="713"/>
                  </a:lnTo>
                  <a:lnTo>
                    <a:pt x="69" y="731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7" name="Freeform 50">
              <a:extLst>
                <a:ext uri="{FF2B5EF4-FFF2-40B4-BE49-F238E27FC236}">
                  <a16:creationId xmlns:a16="http://schemas.microsoft.com/office/drawing/2014/main" id="{7DB6C412-3B61-4190-80F9-5DA55C7561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4030" y="5144997"/>
              <a:ext cx="1570037" cy="739774"/>
            </a:xfrm>
            <a:custGeom>
              <a:avLst/>
              <a:gdLst>
                <a:gd name="T0" fmla="*/ 0 w 1080"/>
                <a:gd name="T1" fmla="*/ 723788 h 509"/>
                <a:gd name="T2" fmla="*/ 36343 w 1080"/>
                <a:gd name="T3" fmla="*/ 555195 h 509"/>
                <a:gd name="T4" fmla="*/ 110484 w 1080"/>
                <a:gd name="T5" fmla="*/ 549381 h 509"/>
                <a:gd name="T6" fmla="*/ 152642 w 1080"/>
                <a:gd name="T7" fmla="*/ 533394 h 509"/>
                <a:gd name="T8" fmla="*/ 206431 w 1080"/>
                <a:gd name="T9" fmla="*/ 597343 h 509"/>
                <a:gd name="T10" fmla="*/ 252950 w 1080"/>
                <a:gd name="T11" fmla="*/ 581356 h 509"/>
                <a:gd name="T12" fmla="*/ 284933 w 1080"/>
                <a:gd name="T13" fmla="*/ 581356 h 509"/>
                <a:gd name="T14" fmla="*/ 364888 w 1080"/>
                <a:gd name="T15" fmla="*/ 619144 h 509"/>
                <a:gd name="T16" fmla="*/ 417223 w 1080"/>
                <a:gd name="T17" fmla="*/ 619144 h 509"/>
                <a:gd name="T18" fmla="*/ 471011 w 1080"/>
                <a:gd name="T19" fmla="*/ 629317 h 509"/>
                <a:gd name="T20" fmla="*/ 485548 w 1080"/>
                <a:gd name="T21" fmla="*/ 597343 h 509"/>
                <a:gd name="T22" fmla="*/ 533522 w 1080"/>
                <a:gd name="T23" fmla="*/ 576995 h 509"/>
                <a:gd name="T24" fmla="*/ 591671 w 1080"/>
                <a:gd name="T25" fmla="*/ 561008 h 509"/>
                <a:gd name="T26" fmla="*/ 629469 w 1080"/>
                <a:gd name="T27" fmla="*/ 533394 h 509"/>
                <a:gd name="T28" fmla="*/ 739953 w 1080"/>
                <a:gd name="T29" fmla="*/ 475258 h 509"/>
                <a:gd name="T30" fmla="*/ 819908 w 1080"/>
                <a:gd name="T31" fmla="*/ 438923 h 509"/>
                <a:gd name="T32" fmla="*/ 846075 w 1080"/>
                <a:gd name="T33" fmla="*/ 428750 h 509"/>
                <a:gd name="T34" fmla="*/ 940568 w 1080"/>
                <a:gd name="T35" fmla="*/ 316839 h 509"/>
                <a:gd name="T36" fmla="*/ 962375 w 1080"/>
                <a:gd name="T37" fmla="*/ 242716 h 509"/>
                <a:gd name="T38" fmla="*/ 1030700 w 1080"/>
                <a:gd name="T39" fmla="*/ 222369 h 509"/>
                <a:gd name="T40" fmla="*/ 1040876 w 1080"/>
                <a:gd name="T41" fmla="*/ 164233 h 509"/>
                <a:gd name="T42" fmla="*/ 1115017 w 1080"/>
                <a:gd name="T43" fmla="*/ 110458 h 509"/>
                <a:gd name="T44" fmla="*/ 1162990 w 1080"/>
                <a:gd name="T45" fmla="*/ 42148 h 509"/>
                <a:gd name="T46" fmla="*/ 1210964 w 1080"/>
                <a:gd name="T47" fmla="*/ 52322 h 509"/>
                <a:gd name="T48" fmla="*/ 1327263 w 1080"/>
                <a:gd name="T49" fmla="*/ 37788 h 509"/>
                <a:gd name="T50" fmla="*/ 1389773 w 1080"/>
                <a:gd name="T51" fmla="*/ 26161 h 509"/>
                <a:gd name="T52" fmla="*/ 1459553 w 1080"/>
                <a:gd name="T53" fmla="*/ 5814 h 509"/>
                <a:gd name="T54" fmla="*/ 1527879 w 1080"/>
                <a:gd name="T55" fmla="*/ 100284 h 509"/>
                <a:gd name="T56" fmla="*/ 1495896 w 1080"/>
                <a:gd name="T57" fmla="*/ 226729 h 509"/>
                <a:gd name="T58" fmla="*/ 1463914 w 1080"/>
                <a:gd name="T59" fmla="*/ 386601 h 509"/>
                <a:gd name="T60" fmla="*/ 1474090 w 1080"/>
                <a:gd name="T61" fmla="*/ 571182 h 509"/>
                <a:gd name="T62" fmla="*/ 1548231 w 1080"/>
                <a:gd name="T63" fmla="*/ 665652 h 509"/>
                <a:gd name="T64" fmla="*/ 1570037 w 1080"/>
                <a:gd name="T65" fmla="*/ 739775 h 50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80"/>
                <a:gd name="T100" fmla="*/ 0 h 509"/>
                <a:gd name="T101" fmla="*/ 1080 w 1080"/>
                <a:gd name="T102" fmla="*/ 509 h 50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80" h="509">
                  <a:moveTo>
                    <a:pt x="1080" y="509"/>
                  </a:moveTo>
                  <a:lnTo>
                    <a:pt x="0" y="498"/>
                  </a:lnTo>
                  <a:lnTo>
                    <a:pt x="4" y="382"/>
                  </a:lnTo>
                  <a:lnTo>
                    <a:pt x="25" y="382"/>
                  </a:lnTo>
                  <a:lnTo>
                    <a:pt x="40" y="371"/>
                  </a:lnTo>
                  <a:lnTo>
                    <a:pt x="76" y="378"/>
                  </a:lnTo>
                  <a:lnTo>
                    <a:pt x="80" y="367"/>
                  </a:lnTo>
                  <a:lnTo>
                    <a:pt x="105" y="367"/>
                  </a:lnTo>
                  <a:lnTo>
                    <a:pt x="116" y="404"/>
                  </a:lnTo>
                  <a:lnTo>
                    <a:pt x="142" y="411"/>
                  </a:lnTo>
                  <a:lnTo>
                    <a:pt x="145" y="400"/>
                  </a:lnTo>
                  <a:lnTo>
                    <a:pt x="174" y="400"/>
                  </a:lnTo>
                  <a:lnTo>
                    <a:pt x="182" y="407"/>
                  </a:lnTo>
                  <a:lnTo>
                    <a:pt x="196" y="400"/>
                  </a:lnTo>
                  <a:lnTo>
                    <a:pt x="233" y="426"/>
                  </a:lnTo>
                  <a:lnTo>
                    <a:pt x="251" y="426"/>
                  </a:lnTo>
                  <a:lnTo>
                    <a:pt x="269" y="404"/>
                  </a:lnTo>
                  <a:lnTo>
                    <a:pt x="287" y="426"/>
                  </a:lnTo>
                  <a:lnTo>
                    <a:pt x="305" y="415"/>
                  </a:lnTo>
                  <a:lnTo>
                    <a:pt x="324" y="433"/>
                  </a:lnTo>
                  <a:lnTo>
                    <a:pt x="338" y="422"/>
                  </a:lnTo>
                  <a:lnTo>
                    <a:pt x="334" y="411"/>
                  </a:lnTo>
                  <a:lnTo>
                    <a:pt x="364" y="415"/>
                  </a:lnTo>
                  <a:lnTo>
                    <a:pt x="367" y="397"/>
                  </a:lnTo>
                  <a:lnTo>
                    <a:pt x="382" y="386"/>
                  </a:lnTo>
                  <a:lnTo>
                    <a:pt x="407" y="386"/>
                  </a:lnTo>
                  <a:lnTo>
                    <a:pt x="422" y="382"/>
                  </a:lnTo>
                  <a:lnTo>
                    <a:pt x="433" y="367"/>
                  </a:lnTo>
                  <a:lnTo>
                    <a:pt x="480" y="360"/>
                  </a:lnTo>
                  <a:lnTo>
                    <a:pt x="509" y="327"/>
                  </a:lnTo>
                  <a:lnTo>
                    <a:pt x="509" y="309"/>
                  </a:lnTo>
                  <a:lnTo>
                    <a:pt x="564" y="302"/>
                  </a:lnTo>
                  <a:lnTo>
                    <a:pt x="567" y="291"/>
                  </a:lnTo>
                  <a:lnTo>
                    <a:pt x="582" y="295"/>
                  </a:lnTo>
                  <a:lnTo>
                    <a:pt x="589" y="247"/>
                  </a:lnTo>
                  <a:lnTo>
                    <a:pt x="647" y="218"/>
                  </a:lnTo>
                  <a:lnTo>
                    <a:pt x="644" y="189"/>
                  </a:lnTo>
                  <a:lnTo>
                    <a:pt x="662" y="167"/>
                  </a:lnTo>
                  <a:lnTo>
                    <a:pt x="691" y="156"/>
                  </a:lnTo>
                  <a:lnTo>
                    <a:pt x="709" y="153"/>
                  </a:lnTo>
                  <a:lnTo>
                    <a:pt x="727" y="135"/>
                  </a:lnTo>
                  <a:lnTo>
                    <a:pt x="716" y="113"/>
                  </a:lnTo>
                  <a:lnTo>
                    <a:pt x="745" y="106"/>
                  </a:lnTo>
                  <a:lnTo>
                    <a:pt x="767" y="76"/>
                  </a:lnTo>
                  <a:lnTo>
                    <a:pt x="778" y="47"/>
                  </a:lnTo>
                  <a:lnTo>
                    <a:pt x="800" y="29"/>
                  </a:lnTo>
                  <a:lnTo>
                    <a:pt x="829" y="26"/>
                  </a:lnTo>
                  <a:lnTo>
                    <a:pt x="833" y="36"/>
                  </a:lnTo>
                  <a:lnTo>
                    <a:pt x="858" y="40"/>
                  </a:lnTo>
                  <a:lnTo>
                    <a:pt x="913" y="26"/>
                  </a:lnTo>
                  <a:lnTo>
                    <a:pt x="927" y="47"/>
                  </a:lnTo>
                  <a:lnTo>
                    <a:pt x="956" y="18"/>
                  </a:lnTo>
                  <a:lnTo>
                    <a:pt x="989" y="18"/>
                  </a:lnTo>
                  <a:lnTo>
                    <a:pt x="1004" y="4"/>
                  </a:lnTo>
                  <a:lnTo>
                    <a:pt x="1022" y="0"/>
                  </a:lnTo>
                  <a:lnTo>
                    <a:pt x="1051" y="69"/>
                  </a:lnTo>
                  <a:lnTo>
                    <a:pt x="1051" y="102"/>
                  </a:lnTo>
                  <a:lnTo>
                    <a:pt x="1029" y="156"/>
                  </a:lnTo>
                  <a:lnTo>
                    <a:pt x="1044" y="196"/>
                  </a:lnTo>
                  <a:lnTo>
                    <a:pt x="1007" y="266"/>
                  </a:lnTo>
                  <a:lnTo>
                    <a:pt x="996" y="324"/>
                  </a:lnTo>
                  <a:lnTo>
                    <a:pt x="1014" y="393"/>
                  </a:lnTo>
                  <a:lnTo>
                    <a:pt x="1029" y="418"/>
                  </a:lnTo>
                  <a:lnTo>
                    <a:pt x="1065" y="458"/>
                  </a:lnTo>
                  <a:lnTo>
                    <a:pt x="1080" y="495"/>
                  </a:lnTo>
                  <a:lnTo>
                    <a:pt x="1080" y="509"/>
                  </a:lnTo>
                  <a:close/>
                </a:path>
              </a:pathLst>
            </a:custGeom>
            <a:solidFill>
              <a:srgbClr val="FF993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8" name="Freeform 51">
              <a:extLst>
                <a:ext uri="{FF2B5EF4-FFF2-40B4-BE49-F238E27FC236}">
                  <a16:creationId xmlns:a16="http://schemas.microsoft.com/office/drawing/2014/main" id="{0E84745B-C068-49CA-B813-74F8FDFB3471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9230" y="5351372"/>
              <a:ext cx="920750" cy="528637"/>
            </a:xfrm>
            <a:custGeom>
              <a:avLst/>
              <a:gdLst>
                <a:gd name="T0" fmla="*/ 5818 w 633"/>
                <a:gd name="T1" fmla="*/ 528637 h 364"/>
                <a:gd name="T2" fmla="*/ 0 w 633"/>
                <a:gd name="T3" fmla="*/ 15975 h 364"/>
                <a:gd name="T4" fmla="*/ 872749 w 633"/>
                <a:gd name="T5" fmla="*/ 0 h 364"/>
                <a:gd name="T6" fmla="*/ 910568 w 633"/>
                <a:gd name="T7" fmla="*/ 0 h 364"/>
                <a:gd name="T8" fmla="*/ 920750 w 633"/>
                <a:gd name="T9" fmla="*/ 522828 h 364"/>
                <a:gd name="T10" fmla="*/ 174550 w 633"/>
                <a:gd name="T11" fmla="*/ 528637 h 364"/>
                <a:gd name="T12" fmla="*/ 5818 w 633"/>
                <a:gd name="T13" fmla="*/ 528637 h 3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3"/>
                <a:gd name="T22" fmla="*/ 0 h 364"/>
                <a:gd name="T23" fmla="*/ 633 w 633"/>
                <a:gd name="T24" fmla="*/ 364 h 3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3" h="364">
                  <a:moveTo>
                    <a:pt x="4" y="364"/>
                  </a:moveTo>
                  <a:lnTo>
                    <a:pt x="0" y="11"/>
                  </a:lnTo>
                  <a:lnTo>
                    <a:pt x="600" y="0"/>
                  </a:lnTo>
                  <a:lnTo>
                    <a:pt x="626" y="0"/>
                  </a:lnTo>
                  <a:lnTo>
                    <a:pt x="633" y="360"/>
                  </a:lnTo>
                  <a:lnTo>
                    <a:pt x="120" y="364"/>
                  </a:lnTo>
                  <a:lnTo>
                    <a:pt x="4" y="364"/>
                  </a:lnTo>
                  <a:close/>
                </a:path>
              </a:pathLst>
            </a:custGeom>
            <a:solidFill>
              <a:srgbClr val="FF993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9" name="Freeform 52">
              <a:extLst>
                <a:ext uri="{FF2B5EF4-FFF2-40B4-BE49-F238E27FC236}">
                  <a16:creationId xmlns:a16="http://schemas.microsoft.com/office/drawing/2014/main" id="{A7915016-DD32-4E94-8E79-50E1FCABF7A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0455" y="5329146"/>
              <a:ext cx="1057275" cy="546099"/>
            </a:xfrm>
            <a:custGeom>
              <a:avLst/>
              <a:gdLst>
                <a:gd name="T0" fmla="*/ 301040 w 727"/>
                <a:gd name="T1" fmla="*/ 540275 h 375"/>
                <a:gd name="T2" fmla="*/ 10180 w 727"/>
                <a:gd name="T3" fmla="*/ 546100 h 375"/>
                <a:gd name="T4" fmla="*/ 0 w 727"/>
                <a:gd name="T5" fmla="*/ 21844 h 375"/>
                <a:gd name="T6" fmla="*/ 1009283 w 727"/>
                <a:gd name="T7" fmla="*/ 0 h 375"/>
                <a:gd name="T8" fmla="*/ 1047095 w 727"/>
                <a:gd name="T9" fmla="*/ 0 h 375"/>
                <a:gd name="T10" fmla="*/ 1057275 w 727"/>
                <a:gd name="T11" fmla="*/ 530081 h 375"/>
                <a:gd name="T12" fmla="*/ 301040 w 727"/>
                <a:gd name="T13" fmla="*/ 540275 h 3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7"/>
                <a:gd name="T22" fmla="*/ 0 h 375"/>
                <a:gd name="T23" fmla="*/ 727 w 727"/>
                <a:gd name="T24" fmla="*/ 375 h 3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7" h="375">
                  <a:moveTo>
                    <a:pt x="207" y="371"/>
                  </a:moveTo>
                  <a:lnTo>
                    <a:pt x="7" y="375"/>
                  </a:lnTo>
                  <a:lnTo>
                    <a:pt x="0" y="15"/>
                  </a:lnTo>
                  <a:lnTo>
                    <a:pt x="694" y="0"/>
                  </a:lnTo>
                  <a:lnTo>
                    <a:pt x="720" y="0"/>
                  </a:lnTo>
                  <a:lnTo>
                    <a:pt x="727" y="364"/>
                  </a:lnTo>
                  <a:lnTo>
                    <a:pt x="207" y="371"/>
                  </a:lnTo>
                  <a:close/>
                </a:path>
              </a:pathLst>
            </a:custGeom>
            <a:solidFill>
              <a:srgbClr val="FF993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80" name="Freeform 53">
              <a:extLst>
                <a:ext uri="{FF2B5EF4-FFF2-40B4-BE49-F238E27FC236}">
                  <a16:creationId xmlns:a16="http://schemas.microsoft.com/office/drawing/2014/main" id="{6094EEC6-B683-4047-8E44-A9D63545E570}"/>
                </a:ext>
              </a:extLst>
            </p:cNvPr>
            <p:cNvSpPr>
              <a:spLocks/>
            </p:cNvSpPr>
            <p:nvPr/>
          </p:nvSpPr>
          <p:spPr bwMode="auto">
            <a:xfrm>
              <a:off x="8726617" y="5298983"/>
              <a:ext cx="835025" cy="560387"/>
            </a:xfrm>
            <a:custGeom>
              <a:avLst/>
              <a:gdLst>
                <a:gd name="T0" fmla="*/ 46552 w 574"/>
                <a:gd name="T1" fmla="*/ 560388 h 385"/>
                <a:gd name="T2" fmla="*/ 10183 w 574"/>
                <a:gd name="T3" fmla="*/ 560388 h 385"/>
                <a:gd name="T4" fmla="*/ 0 w 574"/>
                <a:gd name="T5" fmla="*/ 30567 h 385"/>
                <a:gd name="T6" fmla="*/ 760833 w 574"/>
                <a:gd name="T7" fmla="*/ 0 h 385"/>
                <a:gd name="T8" fmla="*/ 782654 w 574"/>
                <a:gd name="T9" fmla="*/ 4367 h 385"/>
                <a:gd name="T10" fmla="*/ 803021 w 574"/>
                <a:gd name="T11" fmla="*/ 423566 h 385"/>
                <a:gd name="T12" fmla="*/ 824842 w 574"/>
                <a:gd name="T13" fmla="*/ 427933 h 385"/>
                <a:gd name="T14" fmla="*/ 835025 w 574"/>
                <a:gd name="T15" fmla="*/ 518177 h 385"/>
                <a:gd name="T16" fmla="*/ 46552 w 574"/>
                <a:gd name="T17" fmla="*/ 560388 h 3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74"/>
                <a:gd name="T28" fmla="*/ 0 h 385"/>
                <a:gd name="T29" fmla="*/ 574 w 574"/>
                <a:gd name="T30" fmla="*/ 385 h 38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74" h="385">
                  <a:moveTo>
                    <a:pt x="32" y="385"/>
                  </a:moveTo>
                  <a:lnTo>
                    <a:pt x="7" y="385"/>
                  </a:lnTo>
                  <a:lnTo>
                    <a:pt x="0" y="21"/>
                  </a:lnTo>
                  <a:lnTo>
                    <a:pt x="523" y="0"/>
                  </a:lnTo>
                  <a:lnTo>
                    <a:pt x="538" y="3"/>
                  </a:lnTo>
                  <a:lnTo>
                    <a:pt x="552" y="291"/>
                  </a:lnTo>
                  <a:lnTo>
                    <a:pt x="567" y="294"/>
                  </a:lnTo>
                  <a:lnTo>
                    <a:pt x="574" y="356"/>
                  </a:lnTo>
                  <a:lnTo>
                    <a:pt x="32" y="385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81" name="Freeform 54">
              <a:extLst>
                <a:ext uri="{FF2B5EF4-FFF2-40B4-BE49-F238E27FC236}">
                  <a16:creationId xmlns:a16="http://schemas.microsoft.com/office/drawing/2014/main" id="{5DB019AB-0457-44CF-B6B0-D80F3D59E8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7867" y="5335496"/>
              <a:ext cx="1052513" cy="533399"/>
            </a:xfrm>
            <a:custGeom>
              <a:avLst/>
              <a:gdLst>
                <a:gd name="T0" fmla="*/ 52335 w 724"/>
                <a:gd name="T1" fmla="*/ 507239 h 367"/>
                <a:gd name="T2" fmla="*/ 0 w 724"/>
                <a:gd name="T3" fmla="*/ 507239 h 367"/>
                <a:gd name="T4" fmla="*/ 20352 w 724"/>
                <a:gd name="T5" fmla="*/ 0 h 367"/>
                <a:gd name="T6" fmla="*/ 90132 w 724"/>
                <a:gd name="T7" fmla="*/ 0 h 367"/>
                <a:gd name="T8" fmla="*/ 543701 w 724"/>
                <a:gd name="T9" fmla="*/ 10174 h 367"/>
                <a:gd name="T10" fmla="*/ 539340 w 724"/>
                <a:gd name="T11" fmla="*/ 122086 h 367"/>
                <a:gd name="T12" fmla="*/ 1052513 w 724"/>
                <a:gd name="T13" fmla="*/ 132260 h 367"/>
                <a:gd name="T14" fmla="*/ 1052513 w 724"/>
                <a:gd name="T15" fmla="*/ 364805 h 367"/>
                <a:gd name="T16" fmla="*/ 1046698 w 724"/>
                <a:gd name="T17" fmla="*/ 533400 h 367"/>
                <a:gd name="T18" fmla="*/ 52335 w 724"/>
                <a:gd name="T19" fmla="*/ 507239 h 3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24"/>
                <a:gd name="T31" fmla="*/ 0 h 367"/>
                <a:gd name="T32" fmla="*/ 724 w 724"/>
                <a:gd name="T33" fmla="*/ 367 h 36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24" h="367">
                  <a:moveTo>
                    <a:pt x="36" y="349"/>
                  </a:moveTo>
                  <a:lnTo>
                    <a:pt x="0" y="349"/>
                  </a:lnTo>
                  <a:lnTo>
                    <a:pt x="14" y="0"/>
                  </a:lnTo>
                  <a:lnTo>
                    <a:pt x="62" y="0"/>
                  </a:lnTo>
                  <a:lnTo>
                    <a:pt x="374" y="7"/>
                  </a:lnTo>
                  <a:lnTo>
                    <a:pt x="371" y="84"/>
                  </a:lnTo>
                  <a:lnTo>
                    <a:pt x="724" y="91"/>
                  </a:lnTo>
                  <a:lnTo>
                    <a:pt x="724" y="251"/>
                  </a:lnTo>
                  <a:lnTo>
                    <a:pt x="720" y="367"/>
                  </a:lnTo>
                  <a:lnTo>
                    <a:pt x="36" y="349"/>
                  </a:lnTo>
                  <a:close/>
                </a:path>
              </a:pathLst>
            </a:custGeom>
            <a:solidFill>
              <a:srgbClr val="FF993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82" name="Rectangle 55">
              <a:extLst>
                <a:ext uri="{FF2B5EF4-FFF2-40B4-BE49-F238E27FC236}">
                  <a16:creationId xmlns:a16="http://schemas.microsoft.com/office/drawing/2014/main" id="{BE9E7792-24E1-4F38-9585-DD94F1DB98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5617" y="2914562"/>
              <a:ext cx="70" cy="227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endParaRPr lang="en-US" altLang="en-US" sz="1350">
                <a:solidFill>
                  <a:prstClr val="black"/>
                </a:solidFill>
              </a:endParaRPr>
            </a:p>
          </p:txBody>
        </p:sp>
        <p:sp>
          <p:nvSpPr>
            <p:cNvPr id="183" name="Rectangle 56">
              <a:extLst>
                <a:ext uri="{FF2B5EF4-FFF2-40B4-BE49-F238E27FC236}">
                  <a16:creationId xmlns:a16="http://schemas.microsoft.com/office/drawing/2014/main" id="{EDC65E30-2530-4BC3-B025-0F63036CDB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6667" y="4562383"/>
              <a:ext cx="70" cy="227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endParaRPr lang="en-US" altLang="en-US" sz="1350">
                <a:solidFill>
                  <a:prstClr val="black"/>
                </a:solidFill>
              </a:endParaRPr>
            </a:p>
          </p:txBody>
        </p:sp>
        <p:sp>
          <p:nvSpPr>
            <p:cNvPr id="184" name="Rectangle 57">
              <a:extLst>
                <a:ext uri="{FF2B5EF4-FFF2-40B4-BE49-F238E27FC236}">
                  <a16:creationId xmlns:a16="http://schemas.microsoft.com/office/drawing/2014/main" id="{948A5155-6A0D-4594-8CC6-486406768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4892" y="4511586"/>
              <a:ext cx="70" cy="227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endParaRPr lang="en-US" altLang="en-US" sz="1350">
                <a:solidFill>
                  <a:prstClr val="black"/>
                </a:solidFill>
              </a:endParaRPr>
            </a:p>
          </p:txBody>
        </p:sp>
        <p:sp>
          <p:nvSpPr>
            <p:cNvPr id="185" name="Rectangle 58">
              <a:extLst>
                <a:ext uri="{FF2B5EF4-FFF2-40B4-BE49-F238E27FC236}">
                  <a16:creationId xmlns:a16="http://schemas.microsoft.com/office/drawing/2014/main" id="{AD38E083-8A9D-44A9-8F98-85A045667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2355" y="4262348"/>
              <a:ext cx="70" cy="227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endParaRPr lang="en-US" altLang="en-US" sz="1350">
                <a:solidFill>
                  <a:prstClr val="black"/>
                </a:solidFill>
              </a:endParaRPr>
            </a:p>
          </p:txBody>
        </p:sp>
        <p:sp>
          <p:nvSpPr>
            <p:cNvPr id="186" name="Rectangle 59">
              <a:extLst>
                <a:ext uri="{FF2B5EF4-FFF2-40B4-BE49-F238E27FC236}">
                  <a16:creationId xmlns:a16="http://schemas.microsoft.com/office/drawing/2014/main" id="{3DFFA2A1-2036-4247-A0BD-4D4EF428B1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0692" y="3352710"/>
              <a:ext cx="70" cy="227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endParaRPr lang="en-US" altLang="en-US" sz="1350">
                <a:solidFill>
                  <a:prstClr val="black"/>
                </a:solidFill>
              </a:endParaRPr>
            </a:p>
          </p:txBody>
        </p:sp>
        <p:sp>
          <p:nvSpPr>
            <p:cNvPr id="187" name="Rectangle 60">
              <a:extLst>
                <a:ext uri="{FF2B5EF4-FFF2-40B4-BE49-F238E27FC236}">
                  <a16:creationId xmlns:a16="http://schemas.microsoft.com/office/drawing/2014/main" id="{9D7BBC85-4708-4F11-A5AE-14C56BDC1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0356" y="4278224"/>
              <a:ext cx="70" cy="227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endParaRPr lang="en-US" altLang="en-US" sz="1350">
                <a:solidFill>
                  <a:prstClr val="black"/>
                </a:solidFill>
              </a:endParaRPr>
            </a:p>
          </p:txBody>
        </p:sp>
        <p:sp>
          <p:nvSpPr>
            <p:cNvPr id="188" name="Rectangle 61">
              <a:extLst>
                <a:ext uri="{FF2B5EF4-FFF2-40B4-BE49-F238E27FC236}">
                  <a16:creationId xmlns:a16="http://schemas.microsoft.com/office/drawing/2014/main" id="{3A920E83-C6BB-42F1-B0FD-4918C1AA09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15529" y="2130338"/>
              <a:ext cx="70" cy="227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endParaRPr lang="en-US" altLang="en-US" sz="1350">
                <a:solidFill>
                  <a:prstClr val="black"/>
                </a:solidFill>
              </a:endParaRPr>
            </a:p>
          </p:txBody>
        </p:sp>
        <p:sp>
          <p:nvSpPr>
            <p:cNvPr id="189" name="Rectangle 62">
              <a:extLst>
                <a:ext uri="{FF2B5EF4-FFF2-40B4-BE49-F238E27FC236}">
                  <a16:creationId xmlns:a16="http://schemas.microsoft.com/office/drawing/2014/main" id="{68253DBA-FB20-4239-98DA-3ECBBE690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2292" y="2379576"/>
              <a:ext cx="70" cy="227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endParaRPr lang="en-US" altLang="en-US" sz="1350">
                <a:solidFill>
                  <a:prstClr val="black"/>
                </a:solidFill>
              </a:endParaRPr>
            </a:p>
          </p:txBody>
        </p:sp>
        <p:sp>
          <p:nvSpPr>
            <p:cNvPr id="190" name="Rectangle 63">
              <a:extLst>
                <a:ext uri="{FF2B5EF4-FFF2-40B4-BE49-F238E27FC236}">
                  <a16:creationId xmlns:a16="http://schemas.microsoft.com/office/drawing/2014/main" id="{303BDDFF-EB1A-4C04-93D9-9359C5FF0F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10418" y="2379576"/>
              <a:ext cx="70" cy="227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endParaRPr lang="en-US" altLang="en-US" sz="1350">
                <a:solidFill>
                  <a:prstClr val="black"/>
                </a:solidFill>
              </a:endParaRPr>
            </a:p>
          </p:txBody>
        </p:sp>
        <p:sp>
          <p:nvSpPr>
            <p:cNvPr id="191" name="Rectangle 64">
              <a:extLst>
                <a:ext uri="{FF2B5EF4-FFF2-40B4-BE49-F238E27FC236}">
                  <a16:creationId xmlns:a16="http://schemas.microsoft.com/office/drawing/2014/main" id="{B687D6A1-A75E-4012-8BC4-F283DE5F4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8917" y="2417674"/>
              <a:ext cx="70" cy="227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endParaRPr lang="en-US" altLang="en-US" sz="1350">
                <a:solidFill>
                  <a:prstClr val="black"/>
                </a:solidFill>
              </a:endParaRPr>
            </a:p>
          </p:txBody>
        </p:sp>
        <p:sp>
          <p:nvSpPr>
            <p:cNvPr id="192" name="Rectangle 65">
              <a:extLst>
                <a:ext uri="{FF2B5EF4-FFF2-40B4-BE49-F238E27FC236}">
                  <a16:creationId xmlns:a16="http://schemas.microsoft.com/office/drawing/2014/main" id="{167B34D3-2C8B-4AD2-AC69-C78A05BFE7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2541" y="1544550"/>
              <a:ext cx="70" cy="227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endParaRPr lang="en-US" altLang="en-US" sz="1350">
                <a:solidFill>
                  <a:prstClr val="black"/>
                </a:solidFill>
              </a:endParaRPr>
            </a:p>
          </p:txBody>
        </p:sp>
        <p:sp>
          <p:nvSpPr>
            <p:cNvPr id="193" name="Text Box 66">
              <a:extLst>
                <a:ext uri="{FF2B5EF4-FFF2-40B4-BE49-F238E27FC236}">
                  <a16:creationId xmlns:a16="http://schemas.microsoft.com/office/drawing/2014/main" id="{6CC76659-C807-4DE2-BBF1-8069DF52A8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0166" y="5408521"/>
              <a:ext cx="488525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Adams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194" name="Text Box 67">
              <a:extLst>
                <a:ext uri="{FF2B5EF4-FFF2-40B4-BE49-F238E27FC236}">
                  <a16:creationId xmlns:a16="http://schemas.microsoft.com/office/drawing/2014/main" id="{6D86E6B7-4DB8-4AA0-AE37-6973401DB3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93250" y="4079784"/>
              <a:ext cx="493700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Barnes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195" name="Text Box 68">
              <a:extLst>
                <a:ext uri="{FF2B5EF4-FFF2-40B4-BE49-F238E27FC236}">
                  <a16:creationId xmlns:a16="http://schemas.microsoft.com/office/drawing/2014/main" id="{084861FE-E29A-44F8-93F3-C1128FD7E2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4927" y="2360525"/>
              <a:ext cx="514400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Benson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196" name="Text Box 69">
              <a:extLst>
                <a:ext uri="{FF2B5EF4-FFF2-40B4-BE49-F238E27FC236}">
                  <a16:creationId xmlns:a16="http://schemas.microsoft.com/office/drawing/2014/main" id="{82C8E09B-3EF2-4F78-84BC-C6D2EFB579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2880" y="4003584"/>
              <a:ext cx="493700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Billings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197" name="Text Box 70">
              <a:extLst>
                <a:ext uri="{FF2B5EF4-FFF2-40B4-BE49-F238E27FC236}">
                  <a16:creationId xmlns:a16="http://schemas.microsoft.com/office/drawing/2014/main" id="{66492C78-1CB3-47DF-B1D8-044BC004E1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77856" y="1293726"/>
              <a:ext cx="592027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Bottineau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198" name="Text Box 71">
              <a:extLst>
                <a:ext uri="{FF2B5EF4-FFF2-40B4-BE49-F238E27FC236}">
                  <a16:creationId xmlns:a16="http://schemas.microsoft.com/office/drawing/2014/main" id="{CA50F7DD-3DE2-4318-91EC-429C2DD543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5881" y="5332322"/>
              <a:ext cx="560977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Bowman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199" name="Text Box 72">
              <a:extLst>
                <a:ext uri="{FF2B5EF4-FFF2-40B4-BE49-F238E27FC236}">
                  <a16:creationId xmlns:a16="http://schemas.microsoft.com/office/drawing/2014/main" id="{CD051C4B-E4E4-4951-8BB0-08E60F9398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4429" y="1350876"/>
              <a:ext cx="441950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Burke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200" name="Text Box 73">
              <a:extLst>
                <a:ext uri="{FF2B5EF4-FFF2-40B4-BE49-F238E27FC236}">
                  <a16:creationId xmlns:a16="http://schemas.microsoft.com/office/drawing/2014/main" id="{653DC0F2-362D-4C94-BF68-F83D611971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51392" y="4143286"/>
              <a:ext cx="540276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Burleigh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201" name="Text Box 74">
              <a:extLst>
                <a:ext uri="{FF2B5EF4-FFF2-40B4-BE49-F238E27FC236}">
                  <a16:creationId xmlns:a16="http://schemas.microsoft.com/office/drawing/2014/main" id="{DDF4CE55-3A2C-4F0A-8C00-579EFA9716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59356" y="4079784"/>
              <a:ext cx="410899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Cass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202" name="Text Box 75">
              <a:extLst>
                <a:ext uri="{FF2B5EF4-FFF2-40B4-BE49-F238E27FC236}">
                  <a16:creationId xmlns:a16="http://schemas.microsoft.com/office/drawing/2014/main" id="{E39AA045-574B-40CF-9D63-5CD0CA3ED7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08792" y="1369925"/>
              <a:ext cx="540276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Cavalier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203" name="Text Box 76">
              <a:extLst>
                <a:ext uri="{FF2B5EF4-FFF2-40B4-BE49-F238E27FC236}">
                  <a16:creationId xmlns:a16="http://schemas.microsoft.com/office/drawing/2014/main" id="{288BE5BA-1D01-48A1-96C2-7D3CBAD1C1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88823" y="1336587"/>
              <a:ext cx="566152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Pembina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204" name="Text Box 77">
              <a:extLst>
                <a:ext uri="{FF2B5EF4-FFF2-40B4-BE49-F238E27FC236}">
                  <a16:creationId xmlns:a16="http://schemas.microsoft.com/office/drawing/2014/main" id="{015FE50C-6AF4-4E36-84F7-9351D937B8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02666" y="1946186"/>
              <a:ext cx="457475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Walsh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205" name="Text Box 78">
              <a:extLst>
                <a:ext uri="{FF2B5EF4-FFF2-40B4-BE49-F238E27FC236}">
                  <a16:creationId xmlns:a16="http://schemas.microsoft.com/office/drawing/2014/main" id="{416EA0AD-9D10-4C4C-9220-8EB4AB6CE7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03198" y="2174787"/>
              <a:ext cx="540276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Ramsey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206" name="Text Box 79">
              <a:extLst>
                <a:ext uri="{FF2B5EF4-FFF2-40B4-BE49-F238E27FC236}">
                  <a16:creationId xmlns:a16="http://schemas.microsoft.com/office/drawing/2014/main" id="{3963B1D4-F669-4D16-ADDB-EDD84234BF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11686" y="2678024"/>
              <a:ext cx="488525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Nelson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207" name="Text Box 80">
              <a:extLst>
                <a:ext uri="{FF2B5EF4-FFF2-40B4-BE49-F238E27FC236}">
                  <a16:creationId xmlns:a16="http://schemas.microsoft.com/office/drawing/2014/main" id="{EE45A392-41BE-4D6D-B11E-851C51013F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34443" y="2512926"/>
              <a:ext cx="457475" cy="442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Grand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Forks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208" name="Text Box 81">
              <a:extLst>
                <a:ext uri="{FF2B5EF4-FFF2-40B4-BE49-F238E27FC236}">
                  <a16:creationId xmlns:a16="http://schemas.microsoft.com/office/drawing/2014/main" id="{46276294-7F13-4E12-B129-B6BD37495C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04373" y="1446126"/>
              <a:ext cx="509225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Towner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209" name="Text Box 82">
              <a:extLst>
                <a:ext uri="{FF2B5EF4-FFF2-40B4-BE49-F238E27FC236}">
                  <a16:creationId xmlns:a16="http://schemas.microsoft.com/office/drawing/2014/main" id="{B06D0FE9-42DB-4C40-B916-DDA4589468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1587" y="1369925"/>
              <a:ext cx="493700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Rolette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210" name="Text Box 83">
              <a:extLst>
                <a:ext uri="{FF2B5EF4-FFF2-40B4-BE49-F238E27FC236}">
                  <a16:creationId xmlns:a16="http://schemas.microsoft.com/office/drawing/2014/main" id="{44FEF9F8-ADDC-4B53-86E6-BC081E5751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1373" y="1946186"/>
              <a:ext cx="462651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Pierce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211" name="Text Box 84">
              <a:extLst>
                <a:ext uri="{FF2B5EF4-FFF2-40B4-BE49-F238E27FC236}">
                  <a16:creationId xmlns:a16="http://schemas.microsoft.com/office/drawing/2014/main" id="{8E40193D-60D0-4740-B615-81686926B8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6993" y="3165385"/>
              <a:ext cx="426424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Wells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212" name="Text Box 85">
              <a:extLst>
                <a:ext uri="{FF2B5EF4-FFF2-40B4-BE49-F238E27FC236}">
                  <a16:creationId xmlns:a16="http://schemas.microsoft.com/office/drawing/2014/main" id="{50254891-FFCE-46ED-A701-15D338612A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00405" y="2949486"/>
              <a:ext cx="410899" cy="442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Eddy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4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endParaRPr lang="en-US" altLang="en-US" sz="675" dirty="0">
                <a:solidFill>
                  <a:prstClr val="black"/>
                </a:solidFill>
              </a:endParaRPr>
            </a:p>
          </p:txBody>
        </p:sp>
        <p:sp>
          <p:nvSpPr>
            <p:cNvPr id="213" name="Text Box 86">
              <a:extLst>
                <a:ext uri="{FF2B5EF4-FFF2-40B4-BE49-F238E27FC236}">
                  <a16:creationId xmlns:a16="http://schemas.microsoft.com/office/drawing/2014/main" id="{492CA76A-B82B-4806-8642-96A9C1D082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52316" y="3351123"/>
              <a:ext cx="462651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Foster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214" name="Text Box 87">
              <a:extLst>
                <a:ext uri="{FF2B5EF4-FFF2-40B4-BE49-F238E27FC236}">
                  <a16:creationId xmlns:a16="http://schemas.microsoft.com/office/drawing/2014/main" id="{282FC6A2-401E-4D04-96B3-0D05C5E155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86905" y="3313024"/>
              <a:ext cx="473000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Griggs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215" name="Text Box 88">
              <a:extLst>
                <a:ext uri="{FF2B5EF4-FFF2-40B4-BE49-F238E27FC236}">
                  <a16:creationId xmlns:a16="http://schemas.microsoft.com/office/drawing/2014/main" id="{DF464230-9614-47DC-AE82-736ED5E114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21511" y="3306674"/>
              <a:ext cx="462651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Steele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216" name="Text Box 89">
              <a:extLst>
                <a:ext uri="{FF2B5EF4-FFF2-40B4-BE49-F238E27FC236}">
                  <a16:creationId xmlns:a16="http://schemas.microsoft.com/office/drawing/2014/main" id="{B06ED9DB-B6FA-4574-912D-B0058C6240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11361" y="3317786"/>
              <a:ext cx="400550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 err="1">
                  <a:solidFill>
                    <a:prstClr val="black"/>
                  </a:solidFill>
                </a:rPr>
                <a:t>Traill</a:t>
              </a:r>
              <a:endParaRPr lang="en-US" altLang="en-US" sz="675" dirty="0">
                <a:solidFill>
                  <a:prstClr val="black"/>
                </a:solidFill>
              </a:endParaRP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217" name="Text Box 90">
              <a:extLst>
                <a:ext uri="{FF2B5EF4-FFF2-40B4-BE49-F238E27FC236}">
                  <a16:creationId xmlns:a16="http://schemas.microsoft.com/office/drawing/2014/main" id="{C3140B59-CF10-4E5D-AC74-8B03ED2D47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2262" y="1255626"/>
              <a:ext cx="457475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Divide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218" name="Text Box 91">
              <a:extLst>
                <a:ext uri="{FF2B5EF4-FFF2-40B4-BE49-F238E27FC236}">
                  <a16:creationId xmlns:a16="http://schemas.microsoft.com/office/drawing/2014/main" id="{905DE1E5-5DE1-4C2B-91D1-F04C11C5DF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3031" y="1946186"/>
              <a:ext cx="545451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Williams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219" name="Text Box 92">
              <a:extLst>
                <a:ext uri="{FF2B5EF4-FFF2-40B4-BE49-F238E27FC236}">
                  <a16:creationId xmlns:a16="http://schemas.microsoft.com/office/drawing/2014/main" id="{EBEC54AA-98DE-47E0-B86F-D6EAF0A2CE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4194" y="2984411"/>
              <a:ext cx="607551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McKenzie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220" name="Text Box 93">
              <a:extLst>
                <a:ext uri="{FF2B5EF4-FFF2-40B4-BE49-F238E27FC236}">
                  <a16:creationId xmlns:a16="http://schemas.microsoft.com/office/drawing/2014/main" id="{E30D432A-156C-44A7-8B3E-E2A61AD49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9185" y="2250987"/>
              <a:ext cx="581677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Mountrail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221" name="Text Box 94">
              <a:extLst>
                <a:ext uri="{FF2B5EF4-FFF2-40B4-BE49-F238E27FC236}">
                  <a16:creationId xmlns:a16="http://schemas.microsoft.com/office/drawing/2014/main" id="{F1E5B5E7-9BFA-4DDA-8545-6806409B4F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0147" y="2327188"/>
              <a:ext cx="421250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Ward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222" name="Text Box 95">
              <a:extLst>
                <a:ext uri="{FF2B5EF4-FFF2-40B4-BE49-F238E27FC236}">
                  <a16:creationId xmlns:a16="http://schemas.microsoft.com/office/drawing/2014/main" id="{B49ABDA2-86B1-4DBC-AC29-B699255D81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1247" y="2250987"/>
              <a:ext cx="571327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McHenry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223" name="Text Box 96">
              <a:extLst>
                <a:ext uri="{FF2B5EF4-FFF2-40B4-BE49-F238E27FC236}">
                  <a16:creationId xmlns:a16="http://schemas.microsoft.com/office/drawing/2014/main" id="{E388D351-DC8D-4C8B-84F8-E8A85E0E42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4419" y="1261975"/>
              <a:ext cx="476450" cy="291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563" dirty="0">
                  <a:solidFill>
                    <a:prstClr val="black"/>
                  </a:solidFill>
                </a:rPr>
                <a:t>Renville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563" dirty="0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224" name="Text Box 97">
              <a:extLst>
                <a:ext uri="{FF2B5EF4-FFF2-40B4-BE49-F238E27FC236}">
                  <a16:creationId xmlns:a16="http://schemas.microsoft.com/office/drawing/2014/main" id="{84447F4D-A3A3-4DF6-8598-E9C1AA336A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4905" y="3165385"/>
              <a:ext cx="529926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McLean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225" name="Text Box 98">
              <a:extLst>
                <a:ext uri="{FF2B5EF4-FFF2-40B4-BE49-F238E27FC236}">
                  <a16:creationId xmlns:a16="http://schemas.microsoft.com/office/drawing/2014/main" id="{1F19C2C1-B71C-4B17-A11C-D8F2D97BCB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57071" y="3217772"/>
              <a:ext cx="597202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 Sheridan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226" name="Text Box 99">
              <a:extLst>
                <a:ext uri="{FF2B5EF4-FFF2-40B4-BE49-F238E27FC236}">
                  <a16:creationId xmlns:a16="http://schemas.microsoft.com/office/drawing/2014/main" id="{F6FA802A-8E3D-4E3B-B6CF-A898C99A46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2155" y="4132171"/>
              <a:ext cx="467825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Kidder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227" name="Text Box 100">
              <a:extLst>
                <a:ext uri="{FF2B5EF4-FFF2-40B4-BE49-F238E27FC236}">
                  <a16:creationId xmlns:a16="http://schemas.microsoft.com/office/drawing/2014/main" id="{27FF583B-DA3D-4D5A-A89A-03E8655E59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26510" y="4132171"/>
              <a:ext cx="592027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Stutsman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228" name="Text Box 101">
              <a:extLst>
                <a:ext uri="{FF2B5EF4-FFF2-40B4-BE49-F238E27FC236}">
                  <a16:creationId xmlns:a16="http://schemas.microsoft.com/office/drawing/2014/main" id="{7F67DFC2-7CEA-4178-AA83-00E9E9E638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36956" y="3884522"/>
              <a:ext cx="441950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Oliver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229" name="Text Box 102">
              <a:extLst>
                <a:ext uri="{FF2B5EF4-FFF2-40B4-BE49-F238E27FC236}">
                  <a16:creationId xmlns:a16="http://schemas.microsoft.com/office/drawing/2014/main" id="{A1427543-755A-487C-B759-5DAFC0B87E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6941" y="3503522"/>
              <a:ext cx="488525" cy="442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Mercer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5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endParaRPr lang="en-US" altLang="en-US" sz="675" dirty="0">
                <a:solidFill>
                  <a:prstClr val="black"/>
                </a:solidFill>
              </a:endParaRPr>
            </a:p>
          </p:txBody>
        </p:sp>
        <p:sp>
          <p:nvSpPr>
            <p:cNvPr id="230" name="Text Box 103">
              <a:extLst>
                <a:ext uri="{FF2B5EF4-FFF2-40B4-BE49-F238E27FC236}">
                  <a16:creationId xmlns:a16="http://schemas.microsoft.com/office/drawing/2014/main" id="{83A87EAA-7237-4597-9767-C3034598DA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9040" y="3503522"/>
              <a:ext cx="421250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Dunn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231" name="Text Box 104">
              <a:extLst>
                <a:ext uri="{FF2B5EF4-FFF2-40B4-BE49-F238E27FC236}">
                  <a16:creationId xmlns:a16="http://schemas.microsoft.com/office/drawing/2014/main" id="{9292CEC5-5CEB-47B7-B520-1B12CE5F27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1306" y="4329022"/>
              <a:ext cx="416074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Stark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232" name="Text Box 105">
              <a:extLst>
                <a:ext uri="{FF2B5EF4-FFF2-40B4-BE49-F238E27FC236}">
                  <a16:creationId xmlns:a16="http://schemas.microsoft.com/office/drawing/2014/main" id="{36244720-609F-4D24-BDB9-4379DC55BD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4942" y="4341721"/>
              <a:ext cx="488525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Morton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233" name="Text Box 106">
              <a:extLst>
                <a:ext uri="{FF2B5EF4-FFF2-40B4-BE49-F238E27FC236}">
                  <a16:creationId xmlns:a16="http://schemas.microsoft.com/office/drawing/2014/main" id="{A34E39D8-1BD3-42EE-A451-DE0FE5D7C7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5717" y="4875120"/>
              <a:ext cx="576502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Hettinger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234" name="Text Box 107">
              <a:extLst>
                <a:ext uri="{FF2B5EF4-FFF2-40B4-BE49-F238E27FC236}">
                  <a16:creationId xmlns:a16="http://schemas.microsoft.com/office/drawing/2014/main" id="{19936627-A95E-4AD6-A46D-10C7C50E67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0232" y="4824321"/>
              <a:ext cx="436774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Slope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235" name="Text Box 108">
              <a:extLst>
                <a:ext uri="{FF2B5EF4-FFF2-40B4-BE49-F238E27FC236}">
                  <a16:creationId xmlns:a16="http://schemas.microsoft.com/office/drawing/2014/main" id="{7BB05567-B4DB-4741-B42D-9C56161153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4293" y="4170271"/>
              <a:ext cx="448849" cy="386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563" dirty="0">
                  <a:solidFill>
                    <a:prstClr val="black"/>
                  </a:solidFill>
                </a:rPr>
                <a:t>Golden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563" dirty="0">
                  <a:solidFill>
                    <a:prstClr val="black"/>
                  </a:solidFill>
                </a:rPr>
                <a:t>Valley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563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236" name="Text Box 109">
              <a:extLst>
                <a:ext uri="{FF2B5EF4-FFF2-40B4-BE49-F238E27FC236}">
                  <a16:creationId xmlns:a16="http://schemas.microsoft.com/office/drawing/2014/main" id="{FAA26BDF-8E46-46FD-AE5D-45ADD6A441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72242" y="5033869"/>
              <a:ext cx="431599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Grant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237" name="Text Box 110">
              <a:extLst>
                <a:ext uri="{FF2B5EF4-FFF2-40B4-BE49-F238E27FC236}">
                  <a16:creationId xmlns:a16="http://schemas.microsoft.com/office/drawing/2014/main" id="{F533AC9C-4662-4641-A7F3-60B19E295B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60436" y="5408519"/>
              <a:ext cx="431599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Sioux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238" name="Text Box 111">
              <a:extLst>
                <a:ext uri="{FF2B5EF4-FFF2-40B4-BE49-F238E27FC236}">
                  <a16:creationId xmlns:a16="http://schemas.microsoft.com/office/drawing/2014/main" id="{B46EE07E-0330-4EF9-A40F-55B4C93B39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08328" y="5179919"/>
              <a:ext cx="566152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Emmons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239" name="Text Box 112">
              <a:extLst>
                <a:ext uri="{FF2B5EF4-FFF2-40B4-BE49-F238E27FC236}">
                  <a16:creationId xmlns:a16="http://schemas.microsoft.com/office/drawing/2014/main" id="{D9A46B30-0753-434F-8EF7-6B9A0BB55F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53243" y="4892582"/>
              <a:ext cx="457475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Logan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240" name="Text Box 113">
              <a:extLst>
                <a:ext uri="{FF2B5EF4-FFF2-40B4-BE49-F238E27FC236}">
                  <a16:creationId xmlns:a16="http://schemas.microsoft.com/office/drawing/2014/main" id="{1783E57B-2E6B-4929-BEA0-501DED7604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92933" y="5408521"/>
              <a:ext cx="576502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McIntosh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241" name="Text Box 114">
              <a:extLst>
                <a:ext uri="{FF2B5EF4-FFF2-40B4-BE49-F238E27FC236}">
                  <a16:creationId xmlns:a16="http://schemas.microsoft.com/office/drawing/2014/main" id="{C35823B8-2AA8-4F01-8DE8-E98CE47343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74424" y="4841781"/>
              <a:ext cx="566152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 err="1">
                  <a:solidFill>
                    <a:prstClr val="black"/>
                  </a:solidFill>
                </a:rPr>
                <a:t>LaMoure</a:t>
              </a:r>
              <a:endParaRPr lang="en-US" altLang="en-US" sz="675" dirty="0">
                <a:solidFill>
                  <a:prstClr val="black"/>
                </a:solidFill>
              </a:endParaRP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242" name="Text Box 115">
              <a:extLst>
                <a:ext uri="{FF2B5EF4-FFF2-40B4-BE49-F238E27FC236}">
                  <a16:creationId xmlns:a16="http://schemas.microsoft.com/office/drawing/2014/main" id="{B152003A-4C6F-485F-8193-04F711CC63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89847" y="5375181"/>
              <a:ext cx="478175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Dickey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243" name="Text Box 116">
              <a:extLst>
                <a:ext uri="{FF2B5EF4-FFF2-40B4-BE49-F238E27FC236}">
                  <a16:creationId xmlns:a16="http://schemas.microsoft.com/office/drawing/2014/main" id="{932DF5D5-B4BC-4F8B-BD37-0B6F309A36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15841" y="4841783"/>
              <a:ext cx="545451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Ransom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244" name="Text Box 117">
              <a:extLst>
                <a:ext uri="{FF2B5EF4-FFF2-40B4-BE49-F238E27FC236}">
                  <a16:creationId xmlns:a16="http://schemas.microsoft.com/office/drawing/2014/main" id="{C7DA08C4-B53D-4429-98BB-B95C416551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73025" y="5375183"/>
              <a:ext cx="524751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Sargent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245" name="Text Box 118">
              <a:extLst>
                <a:ext uri="{FF2B5EF4-FFF2-40B4-BE49-F238E27FC236}">
                  <a16:creationId xmlns:a16="http://schemas.microsoft.com/office/drawing/2014/main" id="{786A184B-3CB1-4662-A9C7-A736419FB7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32773" y="5064038"/>
              <a:ext cx="560977" cy="32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Richland</a:t>
              </a:r>
            </a:p>
            <a:p>
              <a:pPr algn="ctr" defTabSz="685800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675" dirty="0">
                  <a:solidFill>
                    <a:prstClr val="black"/>
                  </a:solidFill>
                </a:rPr>
                <a:t>0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E90258B4-0CC6-4BA9-BC55-0B2722C9F1A8}"/>
              </a:ext>
            </a:extLst>
          </p:cNvPr>
          <p:cNvSpPr txBox="1"/>
          <p:nvPr/>
        </p:nvSpPr>
        <p:spPr>
          <a:xfrm>
            <a:off x="9499259" y="906537"/>
            <a:ext cx="85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</a:rPr>
              <a:t>Towner County will go to five payments if in D4 for one more week</a:t>
            </a:r>
          </a:p>
        </p:txBody>
      </p:sp>
    </p:spTree>
    <p:extLst>
      <p:ext uri="{BB962C8B-B14F-4D97-AF65-F5344CB8AC3E}">
        <p14:creationId xmlns:p14="http://schemas.microsoft.com/office/powerpoint/2010/main" val="355641767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Widescreen</PresentationFormat>
  <Paragraphs>111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Haugen</dc:creator>
  <cp:lastModifiedBy>Ronald Haugen</cp:lastModifiedBy>
  <cp:revision>1</cp:revision>
  <dcterms:created xsi:type="dcterms:W3CDTF">2021-06-10T15:27:34Z</dcterms:created>
  <dcterms:modified xsi:type="dcterms:W3CDTF">2021-06-10T15:28:14Z</dcterms:modified>
</cp:coreProperties>
</file>