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65EA-5B5C-4992-835C-61954F4C4C1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147-71FC-471D-8AB8-E0A99AAB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7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65EA-5B5C-4992-835C-61954F4C4C1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147-71FC-471D-8AB8-E0A99AAB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2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65EA-5B5C-4992-835C-61954F4C4C1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147-71FC-471D-8AB8-E0A99AAB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65EA-5B5C-4992-835C-61954F4C4C1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147-71FC-471D-8AB8-E0A99AAB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1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65EA-5B5C-4992-835C-61954F4C4C1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147-71FC-471D-8AB8-E0A99AAB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65EA-5B5C-4992-835C-61954F4C4C1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147-71FC-471D-8AB8-E0A99AAB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7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65EA-5B5C-4992-835C-61954F4C4C1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147-71FC-471D-8AB8-E0A99AAB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1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65EA-5B5C-4992-835C-61954F4C4C1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147-71FC-471D-8AB8-E0A99AAB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9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65EA-5B5C-4992-835C-61954F4C4C1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147-71FC-471D-8AB8-E0A99AAB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0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65EA-5B5C-4992-835C-61954F4C4C1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147-71FC-471D-8AB8-E0A99AAB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3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65EA-5B5C-4992-835C-61954F4C4C1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147-71FC-471D-8AB8-E0A99AAB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165EA-5B5C-4992-835C-61954F4C4C1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83147-71FC-471D-8AB8-E0A99AAB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07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North Dakota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Sonja Fuchs</dc:creator>
  <cp:lastModifiedBy>Sonja Fuchs</cp:lastModifiedBy>
  <cp:revision>1</cp:revision>
  <dcterms:created xsi:type="dcterms:W3CDTF">2014-12-15T20:53:59Z</dcterms:created>
  <dcterms:modified xsi:type="dcterms:W3CDTF">2014-12-15T20:54:15Z</dcterms:modified>
</cp:coreProperties>
</file>