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3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5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6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9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2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7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1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5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9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12893-2B40-4874-8B9C-6E27BA1B4BC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0D1E7-CEE9-49A5-B8BC-073E913C0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6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859" y="577059"/>
            <a:ext cx="8065707" cy="57368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1013" y="3880153"/>
            <a:ext cx="646232" cy="2058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3773" y="4011228"/>
            <a:ext cx="457240" cy="1972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1439" y="4305122"/>
            <a:ext cx="624668" cy="2046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50919" y="4602142"/>
            <a:ext cx="432854" cy="2252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12504" y="4923978"/>
            <a:ext cx="469433" cy="2438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29491" y="4297316"/>
            <a:ext cx="719390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42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NDSU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2019-03-26T19:04:02Z</dcterms:created>
  <dcterms:modified xsi:type="dcterms:W3CDTF">2019-03-26T19:15:50Z</dcterms:modified>
</cp:coreProperties>
</file>