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smtClean="0">
                <a:solidFill>
                  <a:schemeClr val="tx1"/>
                </a:solidFill>
              </a:rPr>
              <a:t>SLAUGHTER</a:t>
            </a:r>
            <a:r>
              <a:rPr lang="en-US" sz="1600" b="1" baseline="0" dirty="0" smtClean="0">
                <a:solidFill>
                  <a:schemeClr val="tx1"/>
                </a:solidFill>
              </a:rPr>
              <a:t> STEER PRICES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600" baseline="0" dirty="0" smtClean="0">
                <a:solidFill>
                  <a:schemeClr val="tx1"/>
                </a:solidFill>
              </a:rPr>
              <a:t>5 Market Weighted Average, Weekly </a:t>
            </a:r>
            <a:endParaRPr lang="en-US" sz="16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959183922259823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187771216552225E-2"/>
          <c:y val="0.13523490215411554"/>
          <c:w val="0.90907994137905002"/>
          <c:h val="0.7301937584562935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ln w="5715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122.55</c:v>
                </c:pt>
                <c:pt idx="1">
                  <c:v>122.55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17-47A8-9CD1-D4D497BF3B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117.67618539999999</c:v>
                </c:pt>
                <c:pt idx="1">
                  <c:v>118.81458189999999</c:v>
                </c:pt>
                <c:pt idx="2">
                  <c:v>121.8863363</c:v>
                </c:pt>
                <c:pt idx="3">
                  <c:v>121.2200924</c:v>
                </c:pt>
                <c:pt idx="4">
                  <c:v>118.75610519999999</c:v>
                </c:pt>
                <c:pt idx="5">
                  <c:v>119.74590910000001</c:v>
                </c:pt>
                <c:pt idx="6">
                  <c:v>119.5890144</c:v>
                </c:pt>
                <c:pt idx="7">
                  <c:v>124.40082839999999</c:v>
                </c:pt>
                <c:pt idx="8">
                  <c:v>124.7605904</c:v>
                </c:pt>
                <c:pt idx="9">
                  <c:v>125.2303806</c:v>
                </c:pt>
                <c:pt idx="10">
                  <c:v>128.64292710000001</c:v>
                </c:pt>
                <c:pt idx="11">
                  <c:v>130.90677109999999</c:v>
                </c:pt>
                <c:pt idx="12">
                  <c:v>127.3809136</c:v>
                </c:pt>
                <c:pt idx="13">
                  <c:v>124.33447320000001</c:v>
                </c:pt>
                <c:pt idx="14">
                  <c:v>128.0118641</c:v>
                </c:pt>
                <c:pt idx="15">
                  <c:v>131.59819719999999</c:v>
                </c:pt>
                <c:pt idx="16">
                  <c:v>136.2182047</c:v>
                </c:pt>
                <c:pt idx="17">
                  <c:v>144.59530889999999</c:v>
                </c:pt>
                <c:pt idx="18">
                  <c:v>137.28420070000001</c:v>
                </c:pt>
                <c:pt idx="19">
                  <c:v>134.2543325</c:v>
                </c:pt>
                <c:pt idx="20">
                  <c:v>131.50047989999999</c:v>
                </c:pt>
                <c:pt idx="21">
                  <c:v>136.26438640000001</c:v>
                </c:pt>
                <c:pt idx="22">
                  <c:v>136.07359070000001</c:v>
                </c:pt>
                <c:pt idx="23">
                  <c:v>130.12749669999999</c:v>
                </c:pt>
                <c:pt idx="24">
                  <c:v>121.4964616</c:v>
                </c:pt>
                <c:pt idx="25">
                  <c:v>118.63583389999999</c:v>
                </c:pt>
                <c:pt idx="26">
                  <c:v>117.57573669999999</c:v>
                </c:pt>
                <c:pt idx="27">
                  <c:v>119.5107861</c:v>
                </c:pt>
                <c:pt idx="28">
                  <c:v>119.33004459999999</c:v>
                </c:pt>
                <c:pt idx="29">
                  <c:v>117.1552638</c:v>
                </c:pt>
                <c:pt idx="30">
                  <c:v>117.303842</c:v>
                </c:pt>
                <c:pt idx="31">
                  <c:v>115.166523</c:v>
                </c:pt>
                <c:pt idx="32">
                  <c:v>109.6787568</c:v>
                </c:pt>
                <c:pt idx="33">
                  <c:v>106.7799278</c:v>
                </c:pt>
                <c:pt idx="34">
                  <c:v>104.6526483</c:v>
                </c:pt>
                <c:pt idx="35">
                  <c:v>104.92113519999999</c:v>
                </c:pt>
                <c:pt idx="36">
                  <c:v>105.88142329999999</c:v>
                </c:pt>
                <c:pt idx="37">
                  <c:v>108.5029457</c:v>
                </c:pt>
                <c:pt idx="38">
                  <c:v>108.01</c:v>
                </c:pt>
                <c:pt idx="39">
                  <c:v>109.45</c:v>
                </c:pt>
                <c:pt idx="40">
                  <c:v>111.01</c:v>
                </c:pt>
                <c:pt idx="41">
                  <c:v>110.87</c:v>
                </c:pt>
                <c:pt idx="42">
                  <c:v>116.98</c:v>
                </c:pt>
                <c:pt idx="43">
                  <c:v>123.53</c:v>
                </c:pt>
                <c:pt idx="44">
                  <c:v>122.71</c:v>
                </c:pt>
                <c:pt idx="45">
                  <c:v>119.35</c:v>
                </c:pt>
                <c:pt idx="46">
                  <c:v>118.97</c:v>
                </c:pt>
                <c:pt idx="47">
                  <c:v>120.58</c:v>
                </c:pt>
                <c:pt idx="48">
                  <c:v>117.46</c:v>
                </c:pt>
                <c:pt idx="49">
                  <c:v>119.71</c:v>
                </c:pt>
                <c:pt idx="50">
                  <c:v>122.84</c:v>
                </c:pt>
                <c:pt idx="51">
                  <c:v>121.61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17-47A8-9CD1-D4D497BF3B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121.61</c:v>
                </c:pt>
                <c:pt idx="1">
                  <c:v>119.92</c:v>
                </c:pt>
                <c:pt idx="2">
                  <c:v>122.89</c:v>
                </c:pt>
                <c:pt idx="3">
                  <c:v>126.46</c:v>
                </c:pt>
                <c:pt idx="4">
                  <c:v>125.91</c:v>
                </c:pt>
                <c:pt idx="5">
                  <c:v>126.15</c:v>
                </c:pt>
                <c:pt idx="6">
                  <c:v>129.75</c:v>
                </c:pt>
                <c:pt idx="7">
                  <c:v>127.95</c:v>
                </c:pt>
                <c:pt idx="8">
                  <c:v>126.76</c:v>
                </c:pt>
                <c:pt idx="9">
                  <c:v>126.79</c:v>
                </c:pt>
                <c:pt idx="10">
                  <c:v>127.91</c:v>
                </c:pt>
                <c:pt idx="11">
                  <c:v>125.9</c:v>
                </c:pt>
                <c:pt idx="12">
                  <c:v>120.96</c:v>
                </c:pt>
                <c:pt idx="13">
                  <c:v>116.73</c:v>
                </c:pt>
                <c:pt idx="14">
                  <c:v>119.49</c:v>
                </c:pt>
                <c:pt idx="15">
                  <c:v>121.71</c:v>
                </c:pt>
                <c:pt idx="16">
                  <c:v>123.73</c:v>
                </c:pt>
                <c:pt idx="17">
                  <c:v>124.81</c:v>
                </c:pt>
                <c:pt idx="18">
                  <c:v>121.65</c:v>
                </c:pt>
                <c:pt idx="19">
                  <c:v>114.73</c:v>
                </c:pt>
                <c:pt idx="20">
                  <c:v>110.06</c:v>
                </c:pt>
                <c:pt idx="21">
                  <c:v>110.55</c:v>
                </c:pt>
                <c:pt idx="22">
                  <c:v>114.66</c:v>
                </c:pt>
                <c:pt idx="23">
                  <c:v>111.28</c:v>
                </c:pt>
                <c:pt idx="24">
                  <c:v>108.74</c:v>
                </c:pt>
                <c:pt idx="25">
                  <c:v>106.87</c:v>
                </c:pt>
                <c:pt idx="26">
                  <c:v>112.63</c:v>
                </c:pt>
                <c:pt idx="27">
                  <c:v>110.5</c:v>
                </c:pt>
                <c:pt idx="28">
                  <c:v>112.61</c:v>
                </c:pt>
                <c:pt idx="29">
                  <c:v>110.57</c:v>
                </c:pt>
                <c:pt idx="30">
                  <c:v>112.98</c:v>
                </c:pt>
                <c:pt idx="31">
                  <c:v>110.98</c:v>
                </c:pt>
                <c:pt idx="32">
                  <c:v>109.91</c:v>
                </c:pt>
                <c:pt idx="33">
                  <c:v>109.02</c:v>
                </c:pt>
                <c:pt idx="34">
                  <c:v>107.18</c:v>
                </c:pt>
                <c:pt idx="35">
                  <c:v>107.67</c:v>
                </c:pt>
                <c:pt idx="36">
                  <c:v>110.66</c:v>
                </c:pt>
                <c:pt idx="37">
                  <c:v>110.61</c:v>
                </c:pt>
                <c:pt idx="38">
                  <c:v>110.65</c:v>
                </c:pt>
                <c:pt idx="39">
                  <c:v>110.95</c:v>
                </c:pt>
                <c:pt idx="40">
                  <c:v>110.52</c:v>
                </c:pt>
                <c:pt idx="41">
                  <c:v>110.05</c:v>
                </c:pt>
                <c:pt idx="42">
                  <c:v>113.81</c:v>
                </c:pt>
                <c:pt idx="43">
                  <c:v>114.95</c:v>
                </c:pt>
                <c:pt idx="44">
                  <c:v>113.7</c:v>
                </c:pt>
                <c:pt idx="45">
                  <c:v>113</c:v>
                </c:pt>
                <c:pt idx="46">
                  <c:v>115.39</c:v>
                </c:pt>
                <c:pt idx="47">
                  <c:v>117.1</c:v>
                </c:pt>
                <c:pt idx="48">
                  <c:v>118.11</c:v>
                </c:pt>
                <c:pt idx="49">
                  <c:v>118.14</c:v>
                </c:pt>
                <c:pt idx="50">
                  <c:v>118.81</c:v>
                </c:pt>
                <c:pt idx="51">
                  <c:v>122.52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17-47A8-9CD1-D4D497BF3B4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2020 Fut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square"/>
            <c:size val="7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Sheet1!$E$2:$E$53</c:f>
              <c:numCache>
                <c:formatCode>General</c:formatCode>
                <c:ptCount val="52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917-47A8-9CD1-D4D497BF3B4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2019 Fut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1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Sheet1!$F$2:$F$53</c:f>
              <c:numCache>
                <c:formatCode>General</c:formatCode>
                <c:ptCount val="52"/>
                <c:pt idx="7">
                  <c:v>125.3</c:v>
                </c:pt>
                <c:pt idx="16">
                  <c:v>126.15</c:v>
                </c:pt>
                <c:pt idx="25">
                  <c:v>117.47</c:v>
                </c:pt>
                <c:pt idx="32">
                  <c:v>114.45</c:v>
                </c:pt>
                <c:pt idx="42">
                  <c:v>116.12</c:v>
                </c:pt>
                <c:pt idx="51">
                  <c:v>118.07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917-47A8-9CD1-D4D497BF3B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6888696"/>
        <c:axId val="326889088"/>
      </c:lineChart>
      <c:catAx>
        <c:axId val="326888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889088"/>
        <c:crosses val="autoZero"/>
        <c:auto val="1"/>
        <c:lblAlgn val="ctr"/>
        <c:lblOffset val="100"/>
        <c:noMultiLvlLbl val="0"/>
      </c:catAx>
      <c:valAx>
        <c:axId val="326889088"/>
        <c:scaling>
          <c:orientation val="minMax"/>
          <c:min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888696"/>
        <c:crosses val="autoZero"/>
        <c:crossBetween val="between"/>
      </c:valAx>
      <c:spPr>
        <a:noFill/>
        <a:ln w="12700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2957867735305961"/>
          <c:y val="0.94049553273745468"/>
          <c:w val="0.74084247087721289"/>
          <c:h val="5.95044672625454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baseline="0" dirty="0" smtClean="0">
                <a:solidFill>
                  <a:schemeClr val="tx1"/>
                </a:solidFill>
                <a:effectLst/>
              </a:rPr>
              <a:t>MED. &amp; LRG. #1  FEEDER STEER PRICES</a:t>
            </a:r>
            <a:r>
              <a:rPr lang="en-US" sz="1600" b="0" i="0" u="none" strike="noStrike" baseline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1600" b="0" i="0" u="none" strike="noStrike" baseline="0" dirty="0" smtClean="0">
                <a:solidFill>
                  <a:schemeClr val="tx1"/>
                </a:solidFill>
                <a:effectLst/>
              </a:rPr>
            </a:br>
            <a:r>
              <a:rPr lang="en-US" sz="1600" b="0" i="0" u="none" strike="noStrike" baseline="0" dirty="0" smtClean="0">
                <a:solidFill>
                  <a:schemeClr val="tx1"/>
                </a:solidFill>
                <a:effectLst/>
              </a:rPr>
              <a:t>750-800 Pounds, N.D., Weekly</a:t>
            </a:r>
            <a:endParaRPr lang="en-US" sz="16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9608695652173916"/>
          <c:y val="7.138154579079324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075780254597778E-2"/>
          <c:y val="0.14065649952537193"/>
          <c:w val="0.90300177453868513"/>
          <c:h val="0.7110339945220104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 Futures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chemeClr val="accent1"/>
              </a:solidFill>
              <a:ln w="730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19-4813-8374-B1132D15CABB}"/>
            </c:ext>
          </c:extLst>
        </c:ser>
        <c:ser>
          <c:idx val="6"/>
          <c:order val="1"/>
          <c:tx>
            <c:strRef>
              <c:f>Sheet1!$C$1</c:f>
              <c:strCache>
                <c:ptCount val="1"/>
                <c:pt idx="0">
                  <c:v>2019 Futures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9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accent6">
                    <a:lumMod val="75000"/>
                  </a:schemeClr>
                </a:solidFill>
              </a:ln>
              <a:effectLst/>
            </c:spPr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3">
                  <c:v>147.62</c:v>
                </c:pt>
                <c:pt idx="12">
                  <c:v>145.44999999999999</c:v>
                </c:pt>
                <c:pt idx="16">
                  <c:v>146.1</c:v>
                </c:pt>
                <c:pt idx="20">
                  <c:v>146.41999999999999</c:v>
                </c:pt>
                <c:pt idx="33">
                  <c:v>150.69999999999999</c:v>
                </c:pt>
                <c:pt idx="38">
                  <c:v>150.69999999999999</c:v>
                </c:pt>
                <c:pt idx="42">
                  <c:v>150.62</c:v>
                </c:pt>
                <c:pt idx="46">
                  <c:v>149.97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19-4813-8374-B1132D15CAB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153.16</c:v>
                </c:pt>
                <c:pt idx="1">
                  <c:v>143.31</c:v>
                </c:pt>
                <c:pt idx="2">
                  <c:v>151</c:v>
                </c:pt>
                <c:pt idx="3">
                  <c:v>149.68</c:v>
                </c:pt>
                <c:pt idx="4">
                  <c:v>152.02000000000001</c:v>
                </c:pt>
                <c:pt idx="5">
                  <c:v>147.36000000000001</c:v>
                </c:pt>
                <c:pt idx="6">
                  <c:v>153.08000000000001</c:v>
                </c:pt>
                <c:pt idx="7">
                  <c:v>149.35</c:v>
                </c:pt>
                <c:pt idx="8">
                  <c:v>151.65</c:v>
                </c:pt>
                <c:pt idx="9">
                  <c:v>149.5</c:v>
                </c:pt>
                <c:pt idx="10">
                  <c:v>146.16</c:v>
                </c:pt>
                <c:pt idx="11">
                  <c:v>143</c:v>
                </c:pt>
                <c:pt idx="12">
                  <c:v>143</c:v>
                </c:pt>
                <c:pt idx="13">
                  <c:v>140</c:v>
                </c:pt>
                <c:pt idx="14">
                  <c:v>144</c:v>
                </c:pt>
                <c:pt idx="15">
                  <c:v>145.47</c:v>
                </c:pt>
                <c:pt idx="16">
                  <c:v>147.59</c:v>
                </c:pt>
                <c:pt idx="17">
                  <c:v>147.5</c:v>
                </c:pt>
                <c:pt idx="18">
                  <c:v>144</c:v>
                </c:pt>
                <c:pt idx="19">
                  <c:v>146</c:v>
                </c:pt>
                <c:pt idx="20">
                  <c:v>149</c:v>
                </c:pt>
                <c:pt idx="21">
                  <c:v>149.5</c:v>
                </c:pt>
                <c:pt idx="22">
                  <c:v>148</c:v>
                </c:pt>
                <c:pt idx="23">
                  <c:v>148</c:v>
                </c:pt>
                <c:pt idx="24">
                  <c:v>147</c:v>
                </c:pt>
                <c:pt idx="25">
                  <c:v>146.75</c:v>
                </c:pt>
                <c:pt idx="26">
                  <c:v>150</c:v>
                </c:pt>
                <c:pt idx="27">
                  <c:v>151</c:v>
                </c:pt>
                <c:pt idx="28">
                  <c:v>152</c:v>
                </c:pt>
                <c:pt idx="29">
                  <c:v>155</c:v>
                </c:pt>
                <c:pt idx="30">
                  <c:v>155.5</c:v>
                </c:pt>
                <c:pt idx="31">
                  <c:v>156</c:v>
                </c:pt>
                <c:pt idx="32">
                  <c:v>155</c:v>
                </c:pt>
                <c:pt idx="33">
                  <c:v>154</c:v>
                </c:pt>
                <c:pt idx="34">
                  <c:v>153</c:v>
                </c:pt>
                <c:pt idx="35">
                  <c:v>156</c:v>
                </c:pt>
                <c:pt idx="36">
                  <c:v>159</c:v>
                </c:pt>
                <c:pt idx="37">
                  <c:v>162</c:v>
                </c:pt>
                <c:pt idx="38">
                  <c:v>163</c:v>
                </c:pt>
                <c:pt idx="39">
                  <c:v>163</c:v>
                </c:pt>
                <c:pt idx="40">
                  <c:v>159</c:v>
                </c:pt>
                <c:pt idx="41">
                  <c:v>159.54</c:v>
                </c:pt>
                <c:pt idx="42">
                  <c:v>158</c:v>
                </c:pt>
                <c:pt idx="43">
                  <c:v>155.30000000000001</c:v>
                </c:pt>
                <c:pt idx="44">
                  <c:v>151</c:v>
                </c:pt>
                <c:pt idx="45">
                  <c:v>148</c:v>
                </c:pt>
                <c:pt idx="46">
                  <c:v>148</c:v>
                </c:pt>
                <c:pt idx="47">
                  <c:v>147</c:v>
                </c:pt>
                <c:pt idx="48">
                  <c:v>146.5</c:v>
                </c:pt>
                <c:pt idx="49">
                  <c:v>149.77000000000001</c:v>
                </c:pt>
                <c:pt idx="50">
                  <c:v>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19-4813-8374-B1132D15CAB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Sheet1!$E$2:$E$53</c:f>
              <c:numCache>
                <c:formatCode>General</c:formatCode>
                <c:ptCount val="52"/>
                <c:pt idx="0">
                  <c:v>131.38</c:v>
                </c:pt>
                <c:pt idx="1">
                  <c:v>130.63999999999999</c:v>
                </c:pt>
                <c:pt idx="2">
                  <c:v>134.51</c:v>
                </c:pt>
                <c:pt idx="3">
                  <c:v>129.63999999999999</c:v>
                </c:pt>
                <c:pt idx="4">
                  <c:v>130.28</c:v>
                </c:pt>
                <c:pt idx="5">
                  <c:v>128.31</c:v>
                </c:pt>
                <c:pt idx="6">
                  <c:v>125.53</c:v>
                </c:pt>
                <c:pt idx="7">
                  <c:v>125.35</c:v>
                </c:pt>
                <c:pt idx="8">
                  <c:v>129.37</c:v>
                </c:pt>
                <c:pt idx="9">
                  <c:v>132.44</c:v>
                </c:pt>
                <c:pt idx="10">
                  <c:v>133.28</c:v>
                </c:pt>
                <c:pt idx="11">
                  <c:v>136.74</c:v>
                </c:pt>
                <c:pt idx="12">
                  <c:v>136.16</c:v>
                </c:pt>
                <c:pt idx="13">
                  <c:v>138.55000000000001</c:v>
                </c:pt>
                <c:pt idx="14">
                  <c:v>142.38</c:v>
                </c:pt>
                <c:pt idx="15">
                  <c:v>148.12</c:v>
                </c:pt>
                <c:pt idx="16">
                  <c:v>154.13</c:v>
                </c:pt>
                <c:pt idx="17">
                  <c:v>160</c:v>
                </c:pt>
                <c:pt idx="18">
                  <c:v>154</c:v>
                </c:pt>
                <c:pt idx="19">
                  <c:v>155</c:v>
                </c:pt>
                <c:pt idx="20">
                  <c:v>158</c:v>
                </c:pt>
                <c:pt idx="21">
                  <c:v>156</c:v>
                </c:pt>
                <c:pt idx="22">
                  <c:v>160</c:v>
                </c:pt>
                <c:pt idx="23">
                  <c:v>152</c:v>
                </c:pt>
                <c:pt idx="24">
                  <c:v>151</c:v>
                </c:pt>
                <c:pt idx="25">
                  <c:v>151</c:v>
                </c:pt>
                <c:pt idx="26">
                  <c:v>153</c:v>
                </c:pt>
                <c:pt idx="27">
                  <c:v>155</c:v>
                </c:pt>
                <c:pt idx="28">
                  <c:v>157</c:v>
                </c:pt>
                <c:pt idx="29">
                  <c:v>152</c:v>
                </c:pt>
                <c:pt idx="30">
                  <c:v>154</c:v>
                </c:pt>
                <c:pt idx="31">
                  <c:v>148</c:v>
                </c:pt>
                <c:pt idx="32">
                  <c:v>148</c:v>
                </c:pt>
                <c:pt idx="33">
                  <c:v>147</c:v>
                </c:pt>
                <c:pt idx="34">
                  <c:v>151</c:v>
                </c:pt>
                <c:pt idx="35">
                  <c:v>156</c:v>
                </c:pt>
                <c:pt idx="36">
                  <c:v>156.34</c:v>
                </c:pt>
                <c:pt idx="37">
                  <c:v>156</c:v>
                </c:pt>
                <c:pt idx="38">
                  <c:v>159</c:v>
                </c:pt>
                <c:pt idx="39">
                  <c:v>158</c:v>
                </c:pt>
                <c:pt idx="40">
                  <c:v>163</c:v>
                </c:pt>
                <c:pt idx="41">
                  <c:v>160</c:v>
                </c:pt>
                <c:pt idx="42">
                  <c:v>160</c:v>
                </c:pt>
                <c:pt idx="43">
                  <c:v>163</c:v>
                </c:pt>
                <c:pt idx="44">
                  <c:v>160.43</c:v>
                </c:pt>
                <c:pt idx="45">
                  <c:v>160.72</c:v>
                </c:pt>
                <c:pt idx="46">
                  <c:v>160</c:v>
                </c:pt>
                <c:pt idx="47">
                  <c:v>160</c:v>
                </c:pt>
                <c:pt idx="48">
                  <c:v>156.37</c:v>
                </c:pt>
                <c:pt idx="49">
                  <c:v>159</c:v>
                </c:pt>
                <c:pt idx="50">
                  <c:v>155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119-4813-8374-B1132D15CABB}"/>
            </c:ext>
          </c:extLst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2019</c:v>
                </c:pt>
              </c:strCache>
            </c:strRef>
          </c:tx>
          <c:spPr>
            <a:ln w="571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Sheet1!$F$2:$F$53</c:f>
              <c:numCache>
                <c:formatCode>General</c:formatCode>
                <c:ptCount val="52"/>
                <c:pt idx="0">
                  <c:v>145</c:v>
                </c:pt>
                <c:pt idx="1">
                  <c:v>145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119-4813-8374-B1132D15CABB}"/>
            </c:ext>
          </c:extLst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Column2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Sheet1!$G$2:$G$53</c:f>
              <c:numCache>
                <c:formatCode>General</c:formatCode>
                <c:ptCount val="52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119-4813-8374-B1132D15CA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1264168"/>
        <c:axId val="321263776"/>
      </c:lineChart>
      <c:catAx>
        <c:axId val="321264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263776"/>
        <c:crosses val="autoZero"/>
        <c:auto val="1"/>
        <c:lblAlgn val="ctr"/>
        <c:lblOffset val="100"/>
        <c:noMultiLvlLbl val="0"/>
      </c:catAx>
      <c:valAx>
        <c:axId val="321263776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264168"/>
        <c:crosses val="autoZero"/>
        <c:crossBetween val="between"/>
      </c:valAx>
      <c:spPr>
        <a:noFill/>
        <a:ln w="12700">
          <a:solidFill>
            <a:schemeClr val="tx1"/>
          </a:solidFill>
        </a:ln>
        <a:effectLst/>
      </c:spPr>
    </c:plotArea>
    <c:legend>
      <c:legendPos val="b"/>
      <c:legendEntry>
        <c:idx val="5"/>
        <c:delete val="1"/>
      </c:legendEntry>
      <c:layout>
        <c:manualLayout>
          <c:xMode val="edge"/>
          <c:yMode val="edge"/>
          <c:x val="8.5022387839418276E-2"/>
          <c:y val="0.94049553273745468"/>
          <c:w val="0.82995522432116342"/>
          <c:h val="5.95044672625454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743F7-035E-43C5-98D7-C501FA28670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74C34-C47C-42B6-8B76-A1CE95671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6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6D3-B19C-4799-B242-A302BB4879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15FA-E064-40E0-BCD9-FC5A47DD27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74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6D3-B19C-4799-B242-A302BB4879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15FA-E064-40E0-BCD9-FC5A47DD27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60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6D3-B19C-4799-B242-A302BB4879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15FA-E064-40E0-BCD9-FC5A47DD27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71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6D3-B19C-4799-B242-A302BB4879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15FA-E064-40E0-BCD9-FC5A47DD27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14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6D3-B19C-4799-B242-A302BB4879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15FA-E064-40E0-BCD9-FC5A47DD27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46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6D3-B19C-4799-B242-A302BB4879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15FA-E064-40E0-BCD9-FC5A47DD27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12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6D3-B19C-4799-B242-A302BB4879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15FA-E064-40E0-BCD9-FC5A47DD27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5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6D3-B19C-4799-B242-A302BB4879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15FA-E064-40E0-BCD9-FC5A47DD27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9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6D3-B19C-4799-B242-A302BB4879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15FA-E064-40E0-BCD9-FC5A47DD27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6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6D3-B19C-4799-B242-A302BB4879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15FA-E064-40E0-BCD9-FC5A47DD27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65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6D3-B19C-4799-B242-A302BB4879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15FA-E064-40E0-BCD9-FC5A47DD27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7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6D3-B19C-4799-B242-A302BB4879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E15FA-E064-40E0-BCD9-FC5A47DD27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533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35110"/>
              </p:ext>
            </p:extLst>
          </p:nvPr>
        </p:nvGraphicFramePr>
        <p:xfrm>
          <a:off x="270588" y="1063690"/>
          <a:ext cx="5733397" cy="4376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9697636"/>
              </p:ext>
            </p:extLst>
          </p:nvPr>
        </p:nvGraphicFramePr>
        <p:xfrm>
          <a:off x="6211019" y="1063690"/>
          <a:ext cx="5894718" cy="4376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4496235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7_Office Theme</vt:lpstr>
      <vt:lpstr>PowerPoint Presentation</vt:lpstr>
    </vt:vector>
  </TitlesOfParts>
  <Company>NDSU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Petry, Timothy</dc:creator>
  <cp:lastModifiedBy>Paulann Haakenson</cp:lastModifiedBy>
  <cp:revision>5</cp:revision>
  <dcterms:created xsi:type="dcterms:W3CDTF">2019-01-09T16:58:30Z</dcterms:created>
  <dcterms:modified xsi:type="dcterms:W3CDTF">2019-01-10T15:16:03Z</dcterms:modified>
</cp:coreProperties>
</file>