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6"/>
  </p:handoutMasterIdLst>
  <p:sldIdLst>
    <p:sldId id="258" r:id="rId2"/>
    <p:sldId id="257" r:id="rId3"/>
    <p:sldId id="264" r:id="rId4"/>
    <p:sldId id="265" r:id="rId5"/>
    <p:sldId id="266" r:id="rId6"/>
    <p:sldId id="267" r:id="rId7"/>
    <p:sldId id="268" r:id="rId8"/>
    <p:sldId id="269" r:id="rId9"/>
    <p:sldId id="270" r:id="rId10"/>
    <p:sldId id="271" r:id="rId11"/>
    <p:sldId id="272" r:id="rId12"/>
    <p:sldId id="273" r:id="rId13"/>
    <p:sldId id="278" r:id="rId14"/>
    <p:sldId id="285" r:id="rId15"/>
    <p:sldId id="281" r:id="rId16"/>
    <p:sldId id="284" r:id="rId17"/>
    <p:sldId id="280" r:id="rId18"/>
    <p:sldId id="282" r:id="rId19"/>
    <p:sldId id="279" r:id="rId20"/>
    <p:sldId id="263" r:id="rId21"/>
    <p:sldId id="261" r:id="rId22"/>
    <p:sldId id="262" r:id="rId23"/>
    <p:sldId id="286" r:id="rId24"/>
    <p:sldId id="283" r:id="rId2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39"/>
    <a:srgbClr val="0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snapToObjects="1">
      <p:cViewPr varScale="1">
        <p:scale>
          <a:sx n="88" d="100"/>
          <a:sy n="88" d="100"/>
        </p:scale>
        <p:origin x="29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ripplinger\Documents\ME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ripplinger\Documents\ME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vid.ripplinger\Downloads\M_EPOOXE_EEX_NUS-Z00_MBBLm%20(1).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vid.ripplinger\Documents\ME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vid.ripplinger\Downloads\weeklycredit_activitylog_1016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vid.ripplinger\Downloads\F002038__3m%20(2).xl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Ethanol</c:v>
                </c:pt>
              </c:strCache>
            </c:strRef>
          </c:tx>
          <c:spPr>
            <a:ln w="28575" cap="rnd">
              <a:solidFill>
                <a:schemeClr val="accent1"/>
              </a:solidFill>
              <a:round/>
            </a:ln>
            <a:effectLst/>
          </c:spPr>
          <c:marker>
            <c:symbol val="none"/>
          </c:marker>
          <c:cat>
            <c:numRef>
              <c:f>Sheet2!$A$2:$A$500</c:f>
              <c:numCache>
                <c:formatCode>m/d/yyyy</c:formatCode>
                <c:ptCount val="499"/>
                <c:pt idx="0">
                  <c:v>43319</c:v>
                </c:pt>
                <c:pt idx="1">
                  <c:v>43318</c:v>
                </c:pt>
                <c:pt idx="2">
                  <c:v>43315</c:v>
                </c:pt>
                <c:pt idx="3">
                  <c:v>43314</c:v>
                </c:pt>
                <c:pt idx="4">
                  <c:v>43313</c:v>
                </c:pt>
                <c:pt idx="5">
                  <c:v>43312</c:v>
                </c:pt>
                <c:pt idx="6">
                  <c:v>43311</c:v>
                </c:pt>
                <c:pt idx="7">
                  <c:v>43308</c:v>
                </c:pt>
                <c:pt idx="8">
                  <c:v>43307</c:v>
                </c:pt>
                <c:pt idx="9">
                  <c:v>43306</c:v>
                </c:pt>
                <c:pt idx="10">
                  <c:v>43305</c:v>
                </c:pt>
                <c:pt idx="11">
                  <c:v>43304</c:v>
                </c:pt>
                <c:pt idx="12">
                  <c:v>43301</c:v>
                </c:pt>
                <c:pt idx="13">
                  <c:v>43300</c:v>
                </c:pt>
                <c:pt idx="14">
                  <c:v>43299</c:v>
                </c:pt>
                <c:pt idx="15">
                  <c:v>43298</c:v>
                </c:pt>
                <c:pt idx="16">
                  <c:v>43297</c:v>
                </c:pt>
                <c:pt idx="17">
                  <c:v>43294</c:v>
                </c:pt>
                <c:pt idx="18">
                  <c:v>43293</c:v>
                </c:pt>
                <c:pt idx="19">
                  <c:v>43292</c:v>
                </c:pt>
                <c:pt idx="20">
                  <c:v>43291</c:v>
                </c:pt>
                <c:pt idx="21">
                  <c:v>43290</c:v>
                </c:pt>
                <c:pt idx="22">
                  <c:v>43287</c:v>
                </c:pt>
                <c:pt idx="23">
                  <c:v>43286</c:v>
                </c:pt>
                <c:pt idx="24">
                  <c:v>43284</c:v>
                </c:pt>
                <c:pt idx="25">
                  <c:v>43283</c:v>
                </c:pt>
                <c:pt idx="26">
                  <c:v>43280</c:v>
                </c:pt>
                <c:pt idx="27">
                  <c:v>43279</c:v>
                </c:pt>
                <c:pt idx="28">
                  <c:v>43278</c:v>
                </c:pt>
                <c:pt idx="29">
                  <c:v>43277</c:v>
                </c:pt>
                <c:pt idx="30">
                  <c:v>43276</c:v>
                </c:pt>
                <c:pt idx="31">
                  <c:v>43273</c:v>
                </c:pt>
                <c:pt idx="32">
                  <c:v>43272</c:v>
                </c:pt>
                <c:pt idx="33">
                  <c:v>43271</c:v>
                </c:pt>
                <c:pt idx="34">
                  <c:v>43270</c:v>
                </c:pt>
                <c:pt idx="35">
                  <c:v>43269</c:v>
                </c:pt>
                <c:pt idx="36">
                  <c:v>43266</c:v>
                </c:pt>
                <c:pt idx="37">
                  <c:v>43265</c:v>
                </c:pt>
                <c:pt idx="38">
                  <c:v>43264</c:v>
                </c:pt>
                <c:pt idx="39">
                  <c:v>43263</c:v>
                </c:pt>
                <c:pt idx="40">
                  <c:v>43262</c:v>
                </c:pt>
                <c:pt idx="41">
                  <c:v>43259</c:v>
                </c:pt>
                <c:pt idx="42">
                  <c:v>43258</c:v>
                </c:pt>
                <c:pt idx="43">
                  <c:v>43257</c:v>
                </c:pt>
                <c:pt idx="44">
                  <c:v>43256</c:v>
                </c:pt>
                <c:pt idx="45">
                  <c:v>43255</c:v>
                </c:pt>
                <c:pt idx="46">
                  <c:v>43252</c:v>
                </c:pt>
                <c:pt idx="47">
                  <c:v>43251</c:v>
                </c:pt>
                <c:pt idx="48">
                  <c:v>43250</c:v>
                </c:pt>
                <c:pt idx="49">
                  <c:v>43249</c:v>
                </c:pt>
                <c:pt idx="50">
                  <c:v>43245</c:v>
                </c:pt>
                <c:pt idx="51">
                  <c:v>43244</c:v>
                </c:pt>
                <c:pt idx="52">
                  <c:v>43243</c:v>
                </c:pt>
                <c:pt idx="53">
                  <c:v>43242</c:v>
                </c:pt>
                <c:pt idx="54">
                  <c:v>43241</c:v>
                </c:pt>
                <c:pt idx="55">
                  <c:v>43238</c:v>
                </c:pt>
                <c:pt idx="56">
                  <c:v>43237</c:v>
                </c:pt>
                <c:pt idx="57">
                  <c:v>43236</c:v>
                </c:pt>
                <c:pt idx="58">
                  <c:v>43235</c:v>
                </c:pt>
                <c:pt idx="59">
                  <c:v>43234</c:v>
                </c:pt>
                <c:pt idx="60">
                  <c:v>43231</c:v>
                </c:pt>
                <c:pt idx="61">
                  <c:v>43230</c:v>
                </c:pt>
                <c:pt idx="62">
                  <c:v>43229</c:v>
                </c:pt>
                <c:pt idx="63">
                  <c:v>43228</c:v>
                </c:pt>
                <c:pt idx="64">
                  <c:v>43227</c:v>
                </c:pt>
                <c:pt idx="65">
                  <c:v>43224</c:v>
                </c:pt>
                <c:pt idx="66">
                  <c:v>43223</c:v>
                </c:pt>
                <c:pt idx="67">
                  <c:v>43222</c:v>
                </c:pt>
                <c:pt idx="68">
                  <c:v>43221</c:v>
                </c:pt>
                <c:pt idx="69">
                  <c:v>43220</c:v>
                </c:pt>
                <c:pt idx="70">
                  <c:v>43217</c:v>
                </c:pt>
                <c:pt idx="71">
                  <c:v>43216</c:v>
                </c:pt>
                <c:pt idx="72">
                  <c:v>43215</c:v>
                </c:pt>
                <c:pt idx="73">
                  <c:v>43214</c:v>
                </c:pt>
                <c:pt idx="74">
                  <c:v>43213</c:v>
                </c:pt>
                <c:pt idx="75">
                  <c:v>43210</c:v>
                </c:pt>
                <c:pt idx="76">
                  <c:v>43209</c:v>
                </c:pt>
                <c:pt idx="77">
                  <c:v>43208</c:v>
                </c:pt>
                <c:pt idx="78">
                  <c:v>43207</c:v>
                </c:pt>
                <c:pt idx="79">
                  <c:v>43206</c:v>
                </c:pt>
                <c:pt idx="80">
                  <c:v>43203</c:v>
                </c:pt>
                <c:pt idx="81">
                  <c:v>43202</c:v>
                </c:pt>
                <c:pt idx="82">
                  <c:v>43201</c:v>
                </c:pt>
                <c:pt idx="83">
                  <c:v>43200</c:v>
                </c:pt>
                <c:pt idx="84">
                  <c:v>43199</c:v>
                </c:pt>
                <c:pt idx="85">
                  <c:v>43196</c:v>
                </c:pt>
                <c:pt idx="86">
                  <c:v>43188</c:v>
                </c:pt>
                <c:pt idx="87">
                  <c:v>43187</c:v>
                </c:pt>
                <c:pt idx="88">
                  <c:v>43186</c:v>
                </c:pt>
                <c:pt idx="89">
                  <c:v>43185</c:v>
                </c:pt>
                <c:pt idx="90">
                  <c:v>43182</c:v>
                </c:pt>
                <c:pt idx="91">
                  <c:v>43181</c:v>
                </c:pt>
                <c:pt idx="92">
                  <c:v>43180</c:v>
                </c:pt>
                <c:pt idx="93">
                  <c:v>43179</c:v>
                </c:pt>
                <c:pt idx="94">
                  <c:v>43178</c:v>
                </c:pt>
                <c:pt idx="95">
                  <c:v>43175</c:v>
                </c:pt>
                <c:pt idx="96">
                  <c:v>43174</c:v>
                </c:pt>
                <c:pt idx="97">
                  <c:v>43173</c:v>
                </c:pt>
                <c:pt idx="98">
                  <c:v>43172</c:v>
                </c:pt>
                <c:pt idx="99">
                  <c:v>43171</c:v>
                </c:pt>
                <c:pt idx="100">
                  <c:v>43168</c:v>
                </c:pt>
                <c:pt idx="101">
                  <c:v>43167</c:v>
                </c:pt>
                <c:pt idx="102">
                  <c:v>43166</c:v>
                </c:pt>
                <c:pt idx="103">
                  <c:v>43165</c:v>
                </c:pt>
                <c:pt idx="104">
                  <c:v>43164</c:v>
                </c:pt>
                <c:pt idx="105">
                  <c:v>43161</c:v>
                </c:pt>
                <c:pt idx="106">
                  <c:v>43160</c:v>
                </c:pt>
                <c:pt idx="107">
                  <c:v>43159</c:v>
                </c:pt>
                <c:pt idx="108">
                  <c:v>43158</c:v>
                </c:pt>
                <c:pt idx="109">
                  <c:v>43157</c:v>
                </c:pt>
                <c:pt idx="110">
                  <c:v>43154</c:v>
                </c:pt>
                <c:pt idx="111">
                  <c:v>43153</c:v>
                </c:pt>
                <c:pt idx="112">
                  <c:v>43152</c:v>
                </c:pt>
                <c:pt idx="113">
                  <c:v>43151</c:v>
                </c:pt>
                <c:pt idx="114">
                  <c:v>43150</c:v>
                </c:pt>
                <c:pt idx="115">
                  <c:v>43147</c:v>
                </c:pt>
                <c:pt idx="116">
                  <c:v>43146</c:v>
                </c:pt>
                <c:pt idx="117">
                  <c:v>43145</c:v>
                </c:pt>
                <c:pt idx="118">
                  <c:v>43144</c:v>
                </c:pt>
                <c:pt idx="119">
                  <c:v>43143</c:v>
                </c:pt>
                <c:pt idx="120">
                  <c:v>43140</c:v>
                </c:pt>
                <c:pt idx="121">
                  <c:v>43139</c:v>
                </c:pt>
                <c:pt idx="122">
                  <c:v>43138</c:v>
                </c:pt>
                <c:pt idx="123">
                  <c:v>43137</c:v>
                </c:pt>
                <c:pt idx="124">
                  <c:v>43136</c:v>
                </c:pt>
                <c:pt idx="125">
                  <c:v>43133</c:v>
                </c:pt>
                <c:pt idx="126">
                  <c:v>43132</c:v>
                </c:pt>
                <c:pt idx="127">
                  <c:v>43131</c:v>
                </c:pt>
                <c:pt idx="128">
                  <c:v>43130</c:v>
                </c:pt>
                <c:pt idx="129">
                  <c:v>43129</c:v>
                </c:pt>
                <c:pt idx="130">
                  <c:v>43126</c:v>
                </c:pt>
                <c:pt idx="131">
                  <c:v>43125</c:v>
                </c:pt>
                <c:pt idx="132">
                  <c:v>43124</c:v>
                </c:pt>
                <c:pt idx="133">
                  <c:v>43123</c:v>
                </c:pt>
                <c:pt idx="134">
                  <c:v>43122</c:v>
                </c:pt>
                <c:pt idx="135">
                  <c:v>43119</c:v>
                </c:pt>
                <c:pt idx="136">
                  <c:v>43118</c:v>
                </c:pt>
                <c:pt idx="137">
                  <c:v>43117</c:v>
                </c:pt>
                <c:pt idx="138">
                  <c:v>43116</c:v>
                </c:pt>
                <c:pt idx="139">
                  <c:v>43113</c:v>
                </c:pt>
                <c:pt idx="140">
                  <c:v>43112</c:v>
                </c:pt>
                <c:pt idx="141">
                  <c:v>43111</c:v>
                </c:pt>
                <c:pt idx="142">
                  <c:v>43110</c:v>
                </c:pt>
                <c:pt idx="143">
                  <c:v>43109</c:v>
                </c:pt>
                <c:pt idx="144">
                  <c:v>43108</c:v>
                </c:pt>
                <c:pt idx="145">
                  <c:v>43105</c:v>
                </c:pt>
                <c:pt idx="146">
                  <c:v>43104</c:v>
                </c:pt>
                <c:pt idx="147">
                  <c:v>43103</c:v>
                </c:pt>
                <c:pt idx="148">
                  <c:v>43102</c:v>
                </c:pt>
                <c:pt idx="149">
                  <c:v>43098</c:v>
                </c:pt>
                <c:pt idx="150">
                  <c:v>43097</c:v>
                </c:pt>
                <c:pt idx="151">
                  <c:v>43096</c:v>
                </c:pt>
                <c:pt idx="152">
                  <c:v>43095</c:v>
                </c:pt>
                <c:pt idx="153">
                  <c:v>43091</c:v>
                </c:pt>
                <c:pt idx="154">
                  <c:v>43090</c:v>
                </c:pt>
                <c:pt idx="155">
                  <c:v>43089</c:v>
                </c:pt>
                <c:pt idx="156">
                  <c:v>43088</c:v>
                </c:pt>
                <c:pt idx="157">
                  <c:v>43087</c:v>
                </c:pt>
                <c:pt idx="158">
                  <c:v>43084</c:v>
                </c:pt>
                <c:pt idx="159">
                  <c:v>43083</c:v>
                </c:pt>
                <c:pt idx="160">
                  <c:v>43082</c:v>
                </c:pt>
                <c:pt idx="161">
                  <c:v>43081</c:v>
                </c:pt>
                <c:pt idx="162">
                  <c:v>43080</c:v>
                </c:pt>
                <c:pt idx="163">
                  <c:v>43077</c:v>
                </c:pt>
                <c:pt idx="164">
                  <c:v>43076</c:v>
                </c:pt>
                <c:pt idx="165">
                  <c:v>43074</c:v>
                </c:pt>
                <c:pt idx="166">
                  <c:v>43073</c:v>
                </c:pt>
                <c:pt idx="167">
                  <c:v>43070</c:v>
                </c:pt>
                <c:pt idx="168">
                  <c:v>43069</c:v>
                </c:pt>
                <c:pt idx="169">
                  <c:v>43068</c:v>
                </c:pt>
                <c:pt idx="170">
                  <c:v>43067</c:v>
                </c:pt>
                <c:pt idx="171">
                  <c:v>43066</c:v>
                </c:pt>
                <c:pt idx="172">
                  <c:v>43063</c:v>
                </c:pt>
                <c:pt idx="173">
                  <c:v>43061</c:v>
                </c:pt>
                <c:pt idx="174">
                  <c:v>43060</c:v>
                </c:pt>
                <c:pt idx="175">
                  <c:v>43059</c:v>
                </c:pt>
                <c:pt idx="176">
                  <c:v>43056</c:v>
                </c:pt>
                <c:pt idx="177">
                  <c:v>43055</c:v>
                </c:pt>
                <c:pt idx="178">
                  <c:v>43054</c:v>
                </c:pt>
                <c:pt idx="179">
                  <c:v>43053</c:v>
                </c:pt>
                <c:pt idx="180">
                  <c:v>43052</c:v>
                </c:pt>
                <c:pt idx="181">
                  <c:v>43049</c:v>
                </c:pt>
                <c:pt idx="182">
                  <c:v>43048</c:v>
                </c:pt>
                <c:pt idx="183">
                  <c:v>43047</c:v>
                </c:pt>
                <c:pt idx="184">
                  <c:v>43046</c:v>
                </c:pt>
                <c:pt idx="185">
                  <c:v>43045</c:v>
                </c:pt>
                <c:pt idx="186">
                  <c:v>43042</c:v>
                </c:pt>
                <c:pt idx="187">
                  <c:v>43041</c:v>
                </c:pt>
                <c:pt idx="188">
                  <c:v>43040</c:v>
                </c:pt>
                <c:pt idx="189">
                  <c:v>43039</c:v>
                </c:pt>
                <c:pt idx="190">
                  <c:v>43038</c:v>
                </c:pt>
                <c:pt idx="191">
                  <c:v>43035</c:v>
                </c:pt>
                <c:pt idx="192">
                  <c:v>43034</c:v>
                </c:pt>
                <c:pt idx="193">
                  <c:v>43033</c:v>
                </c:pt>
                <c:pt idx="194">
                  <c:v>43032</c:v>
                </c:pt>
                <c:pt idx="195">
                  <c:v>43031</c:v>
                </c:pt>
                <c:pt idx="196">
                  <c:v>43028</c:v>
                </c:pt>
                <c:pt idx="197">
                  <c:v>43027</c:v>
                </c:pt>
                <c:pt idx="198">
                  <c:v>43026</c:v>
                </c:pt>
                <c:pt idx="199">
                  <c:v>43025</c:v>
                </c:pt>
                <c:pt idx="200">
                  <c:v>43024</c:v>
                </c:pt>
                <c:pt idx="201">
                  <c:v>43021</c:v>
                </c:pt>
                <c:pt idx="202">
                  <c:v>43020</c:v>
                </c:pt>
                <c:pt idx="203">
                  <c:v>43019</c:v>
                </c:pt>
                <c:pt idx="204">
                  <c:v>43018</c:v>
                </c:pt>
                <c:pt idx="205">
                  <c:v>43017</c:v>
                </c:pt>
                <c:pt idx="206">
                  <c:v>43014</c:v>
                </c:pt>
                <c:pt idx="207">
                  <c:v>43013</c:v>
                </c:pt>
                <c:pt idx="208">
                  <c:v>43012</c:v>
                </c:pt>
                <c:pt idx="209">
                  <c:v>43011</c:v>
                </c:pt>
                <c:pt idx="210">
                  <c:v>43010</c:v>
                </c:pt>
                <c:pt idx="211">
                  <c:v>43007</c:v>
                </c:pt>
                <c:pt idx="212">
                  <c:v>43006</c:v>
                </c:pt>
                <c:pt idx="213">
                  <c:v>43005</c:v>
                </c:pt>
                <c:pt idx="214">
                  <c:v>43004</c:v>
                </c:pt>
                <c:pt idx="215">
                  <c:v>43003</c:v>
                </c:pt>
                <c:pt idx="216">
                  <c:v>43000</c:v>
                </c:pt>
                <c:pt idx="217">
                  <c:v>42999</c:v>
                </c:pt>
                <c:pt idx="218">
                  <c:v>42998</c:v>
                </c:pt>
                <c:pt idx="219">
                  <c:v>42997</c:v>
                </c:pt>
                <c:pt idx="220">
                  <c:v>42996</c:v>
                </c:pt>
                <c:pt idx="221">
                  <c:v>42993</c:v>
                </c:pt>
                <c:pt idx="222">
                  <c:v>42992</c:v>
                </c:pt>
                <c:pt idx="223">
                  <c:v>42991</c:v>
                </c:pt>
                <c:pt idx="224">
                  <c:v>42990</c:v>
                </c:pt>
                <c:pt idx="225">
                  <c:v>42989</c:v>
                </c:pt>
                <c:pt idx="226">
                  <c:v>42986</c:v>
                </c:pt>
                <c:pt idx="227">
                  <c:v>42985</c:v>
                </c:pt>
                <c:pt idx="228">
                  <c:v>42984</c:v>
                </c:pt>
                <c:pt idx="229">
                  <c:v>42983</c:v>
                </c:pt>
                <c:pt idx="230">
                  <c:v>42979</c:v>
                </c:pt>
                <c:pt idx="231">
                  <c:v>42978</c:v>
                </c:pt>
                <c:pt idx="232">
                  <c:v>42977</c:v>
                </c:pt>
                <c:pt idx="233">
                  <c:v>42976</c:v>
                </c:pt>
                <c:pt idx="234">
                  <c:v>42975</c:v>
                </c:pt>
                <c:pt idx="235">
                  <c:v>42972</c:v>
                </c:pt>
                <c:pt idx="236">
                  <c:v>42971</c:v>
                </c:pt>
                <c:pt idx="237">
                  <c:v>42970</c:v>
                </c:pt>
                <c:pt idx="238">
                  <c:v>42969</c:v>
                </c:pt>
                <c:pt idx="239">
                  <c:v>42968</c:v>
                </c:pt>
                <c:pt idx="240">
                  <c:v>42965</c:v>
                </c:pt>
                <c:pt idx="241">
                  <c:v>42964</c:v>
                </c:pt>
                <c:pt idx="242">
                  <c:v>42963</c:v>
                </c:pt>
                <c:pt idx="243">
                  <c:v>42962</c:v>
                </c:pt>
                <c:pt idx="244">
                  <c:v>42961</c:v>
                </c:pt>
                <c:pt idx="245">
                  <c:v>42958</c:v>
                </c:pt>
                <c:pt idx="246">
                  <c:v>42957</c:v>
                </c:pt>
                <c:pt idx="247">
                  <c:v>42956</c:v>
                </c:pt>
                <c:pt idx="248">
                  <c:v>42955</c:v>
                </c:pt>
                <c:pt idx="249">
                  <c:v>42954</c:v>
                </c:pt>
                <c:pt idx="250">
                  <c:v>42951</c:v>
                </c:pt>
                <c:pt idx="251">
                  <c:v>42950</c:v>
                </c:pt>
                <c:pt idx="252">
                  <c:v>42949</c:v>
                </c:pt>
                <c:pt idx="253">
                  <c:v>42948</c:v>
                </c:pt>
                <c:pt idx="254">
                  <c:v>42947</c:v>
                </c:pt>
                <c:pt idx="255">
                  <c:v>42944</c:v>
                </c:pt>
                <c:pt idx="256">
                  <c:v>42943</c:v>
                </c:pt>
                <c:pt idx="257">
                  <c:v>42942</c:v>
                </c:pt>
                <c:pt idx="258">
                  <c:v>42941</c:v>
                </c:pt>
                <c:pt idx="259">
                  <c:v>42940</c:v>
                </c:pt>
                <c:pt idx="260">
                  <c:v>42937</c:v>
                </c:pt>
                <c:pt idx="261">
                  <c:v>42936</c:v>
                </c:pt>
                <c:pt idx="262">
                  <c:v>42935</c:v>
                </c:pt>
                <c:pt idx="263">
                  <c:v>42934</c:v>
                </c:pt>
                <c:pt idx="264">
                  <c:v>42933</c:v>
                </c:pt>
                <c:pt idx="265">
                  <c:v>42930</c:v>
                </c:pt>
                <c:pt idx="266">
                  <c:v>42922</c:v>
                </c:pt>
                <c:pt idx="267">
                  <c:v>42921</c:v>
                </c:pt>
                <c:pt idx="268">
                  <c:v>42920</c:v>
                </c:pt>
                <c:pt idx="269">
                  <c:v>42919</c:v>
                </c:pt>
                <c:pt idx="270">
                  <c:v>42916</c:v>
                </c:pt>
                <c:pt idx="271">
                  <c:v>42915</c:v>
                </c:pt>
                <c:pt idx="272">
                  <c:v>42914</c:v>
                </c:pt>
                <c:pt idx="273">
                  <c:v>42913</c:v>
                </c:pt>
                <c:pt idx="274">
                  <c:v>42912</c:v>
                </c:pt>
                <c:pt idx="275">
                  <c:v>42909</c:v>
                </c:pt>
                <c:pt idx="276">
                  <c:v>42908</c:v>
                </c:pt>
                <c:pt idx="277">
                  <c:v>42907</c:v>
                </c:pt>
                <c:pt idx="278">
                  <c:v>42906</c:v>
                </c:pt>
                <c:pt idx="279">
                  <c:v>42905</c:v>
                </c:pt>
                <c:pt idx="280">
                  <c:v>42902</c:v>
                </c:pt>
                <c:pt idx="281">
                  <c:v>42901</c:v>
                </c:pt>
                <c:pt idx="282">
                  <c:v>42900</c:v>
                </c:pt>
                <c:pt idx="283">
                  <c:v>42899</c:v>
                </c:pt>
                <c:pt idx="284">
                  <c:v>42898</c:v>
                </c:pt>
                <c:pt idx="285">
                  <c:v>42895</c:v>
                </c:pt>
                <c:pt idx="286">
                  <c:v>42894</c:v>
                </c:pt>
                <c:pt idx="287">
                  <c:v>42893</c:v>
                </c:pt>
                <c:pt idx="288">
                  <c:v>42892</c:v>
                </c:pt>
                <c:pt idx="289">
                  <c:v>42891</c:v>
                </c:pt>
                <c:pt idx="290">
                  <c:v>42888</c:v>
                </c:pt>
                <c:pt idx="291">
                  <c:v>42887</c:v>
                </c:pt>
                <c:pt idx="292">
                  <c:v>42886</c:v>
                </c:pt>
                <c:pt idx="293">
                  <c:v>42885</c:v>
                </c:pt>
                <c:pt idx="294">
                  <c:v>42881</c:v>
                </c:pt>
                <c:pt idx="295">
                  <c:v>42880</c:v>
                </c:pt>
                <c:pt idx="296">
                  <c:v>42879</c:v>
                </c:pt>
                <c:pt idx="297">
                  <c:v>42878</c:v>
                </c:pt>
                <c:pt idx="298">
                  <c:v>42877</c:v>
                </c:pt>
                <c:pt idx="299">
                  <c:v>42874</c:v>
                </c:pt>
                <c:pt idx="300">
                  <c:v>42873</c:v>
                </c:pt>
                <c:pt idx="301">
                  <c:v>42872</c:v>
                </c:pt>
                <c:pt idx="302">
                  <c:v>42871</c:v>
                </c:pt>
                <c:pt idx="303">
                  <c:v>42870</c:v>
                </c:pt>
                <c:pt idx="304">
                  <c:v>42867</c:v>
                </c:pt>
                <c:pt idx="305">
                  <c:v>42866</c:v>
                </c:pt>
                <c:pt idx="306">
                  <c:v>42865</c:v>
                </c:pt>
                <c:pt idx="307">
                  <c:v>42864</c:v>
                </c:pt>
                <c:pt idx="308">
                  <c:v>42863</c:v>
                </c:pt>
                <c:pt idx="309">
                  <c:v>42860</c:v>
                </c:pt>
                <c:pt idx="310">
                  <c:v>42859</c:v>
                </c:pt>
                <c:pt idx="311">
                  <c:v>42858</c:v>
                </c:pt>
                <c:pt idx="312">
                  <c:v>42857</c:v>
                </c:pt>
                <c:pt idx="313">
                  <c:v>42856</c:v>
                </c:pt>
                <c:pt idx="314">
                  <c:v>42853</c:v>
                </c:pt>
                <c:pt idx="315">
                  <c:v>42852</c:v>
                </c:pt>
                <c:pt idx="316">
                  <c:v>42851</c:v>
                </c:pt>
                <c:pt idx="317">
                  <c:v>42850</c:v>
                </c:pt>
                <c:pt idx="318">
                  <c:v>42849</c:v>
                </c:pt>
                <c:pt idx="319">
                  <c:v>42846</c:v>
                </c:pt>
                <c:pt idx="320">
                  <c:v>42845</c:v>
                </c:pt>
                <c:pt idx="321">
                  <c:v>42844</c:v>
                </c:pt>
                <c:pt idx="322">
                  <c:v>42843</c:v>
                </c:pt>
                <c:pt idx="323">
                  <c:v>42842</c:v>
                </c:pt>
                <c:pt idx="324">
                  <c:v>42839</c:v>
                </c:pt>
                <c:pt idx="325">
                  <c:v>42838</c:v>
                </c:pt>
                <c:pt idx="326">
                  <c:v>42837</c:v>
                </c:pt>
                <c:pt idx="327">
                  <c:v>42836</c:v>
                </c:pt>
                <c:pt idx="328">
                  <c:v>42835</c:v>
                </c:pt>
                <c:pt idx="329">
                  <c:v>42832</c:v>
                </c:pt>
                <c:pt idx="330">
                  <c:v>42831</c:v>
                </c:pt>
                <c:pt idx="331">
                  <c:v>42830</c:v>
                </c:pt>
                <c:pt idx="332">
                  <c:v>42829</c:v>
                </c:pt>
                <c:pt idx="333">
                  <c:v>42828</c:v>
                </c:pt>
                <c:pt idx="334">
                  <c:v>42825</c:v>
                </c:pt>
                <c:pt idx="335">
                  <c:v>42824</c:v>
                </c:pt>
                <c:pt idx="336">
                  <c:v>42823</c:v>
                </c:pt>
                <c:pt idx="337">
                  <c:v>42822</c:v>
                </c:pt>
                <c:pt idx="338">
                  <c:v>42821</c:v>
                </c:pt>
                <c:pt idx="339">
                  <c:v>42818</c:v>
                </c:pt>
                <c:pt idx="340">
                  <c:v>42817</c:v>
                </c:pt>
                <c:pt idx="341">
                  <c:v>42816</c:v>
                </c:pt>
                <c:pt idx="342">
                  <c:v>42815</c:v>
                </c:pt>
                <c:pt idx="343">
                  <c:v>42814</c:v>
                </c:pt>
                <c:pt idx="344">
                  <c:v>42811</c:v>
                </c:pt>
                <c:pt idx="345">
                  <c:v>42810</c:v>
                </c:pt>
                <c:pt idx="346">
                  <c:v>42809</c:v>
                </c:pt>
                <c:pt idx="347">
                  <c:v>42808</c:v>
                </c:pt>
                <c:pt idx="348">
                  <c:v>42807</c:v>
                </c:pt>
                <c:pt idx="349">
                  <c:v>42804</c:v>
                </c:pt>
                <c:pt idx="350">
                  <c:v>42803</c:v>
                </c:pt>
                <c:pt idx="351">
                  <c:v>42802</c:v>
                </c:pt>
                <c:pt idx="352">
                  <c:v>42801</c:v>
                </c:pt>
                <c:pt idx="353">
                  <c:v>42800</c:v>
                </c:pt>
                <c:pt idx="354">
                  <c:v>42797</c:v>
                </c:pt>
                <c:pt idx="355">
                  <c:v>42796</c:v>
                </c:pt>
                <c:pt idx="356">
                  <c:v>42795</c:v>
                </c:pt>
                <c:pt idx="357">
                  <c:v>42794</c:v>
                </c:pt>
                <c:pt idx="358">
                  <c:v>42793</c:v>
                </c:pt>
                <c:pt idx="359">
                  <c:v>42790</c:v>
                </c:pt>
                <c:pt idx="360">
                  <c:v>42789</c:v>
                </c:pt>
                <c:pt idx="361">
                  <c:v>42788</c:v>
                </c:pt>
                <c:pt idx="362">
                  <c:v>42787</c:v>
                </c:pt>
                <c:pt idx="363">
                  <c:v>42783</c:v>
                </c:pt>
                <c:pt idx="364">
                  <c:v>42782</c:v>
                </c:pt>
                <c:pt idx="365">
                  <c:v>42781</c:v>
                </c:pt>
                <c:pt idx="366">
                  <c:v>42780</c:v>
                </c:pt>
                <c:pt idx="367">
                  <c:v>42779</c:v>
                </c:pt>
                <c:pt idx="368">
                  <c:v>42776</c:v>
                </c:pt>
                <c:pt idx="369">
                  <c:v>42775</c:v>
                </c:pt>
                <c:pt idx="370">
                  <c:v>42774</c:v>
                </c:pt>
                <c:pt idx="371">
                  <c:v>42773</c:v>
                </c:pt>
                <c:pt idx="372">
                  <c:v>42772</c:v>
                </c:pt>
                <c:pt idx="373">
                  <c:v>42769</c:v>
                </c:pt>
                <c:pt idx="374">
                  <c:v>42768</c:v>
                </c:pt>
                <c:pt idx="375">
                  <c:v>42767</c:v>
                </c:pt>
                <c:pt idx="376">
                  <c:v>42766</c:v>
                </c:pt>
                <c:pt idx="377">
                  <c:v>42765</c:v>
                </c:pt>
                <c:pt idx="378">
                  <c:v>42762</c:v>
                </c:pt>
                <c:pt idx="379">
                  <c:v>42761</c:v>
                </c:pt>
                <c:pt idx="380">
                  <c:v>42760</c:v>
                </c:pt>
                <c:pt idx="381">
                  <c:v>42759</c:v>
                </c:pt>
                <c:pt idx="382">
                  <c:v>42758</c:v>
                </c:pt>
                <c:pt idx="383">
                  <c:v>42755</c:v>
                </c:pt>
                <c:pt idx="384">
                  <c:v>42754</c:v>
                </c:pt>
                <c:pt idx="385">
                  <c:v>42753</c:v>
                </c:pt>
                <c:pt idx="386">
                  <c:v>42752</c:v>
                </c:pt>
                <c:pt idx="387">
                  <c:v>42748</c:v>
                </c:pt>
                <c:pt idx="388">
                  <c:v>42747</c:v>
                </c:pt>
                <c:pt idx="389">
                  <c:v>42746</c:v>
                </c:pt>
                <c:pt idx="390">
                  <c:v>42745</c:v>
                </c:pt>
                <c:pt idx="391">
                  <c:v>42744</c:v>
                </c:pt>
                <c:pt idx="392">
                  <c:v>42741</c:v>
                </c:pt>
                <c:pt idx="393">
                  <c:v>42740</c:v>
                </c:pt>
                <c:pt idx="394">
                  <c:v>42739</c:v>
                </c:pt>
                <c:pt idx="395">
                  <c:v>42738</c:v>
                </c:pt>
                <c:pt idx="396">
                  <c:v>42734</c:v>
                </c:pt>
                <c:pt idx="397">
                  <c:v>42733</c:v>
                </c:pt>
                <c:pt idx="398">
                  <c:v>42732</c:v>
                </c:pt>
                <c:pt idx="399">
                  <c:v>42731</c:v>
                </c:pt>
                <c:pt idx="400">
                  <c:v>42727</c:v>
                </c:pt>
                <c:pt idx="401">
                  <c:v>42726</c:v>
                </c:pt>
                <c:pt idx="402">
                  <c:v>42725</c:v>
                </c:pt>
                <c:pt idx="403">
                  <c:v>42724</c:v>
                </c:pt>
                <c:pt idx="404">
                  <c:v>42723</c:v>
                </c:pt>
                <c:pt idx="405">
                  <c:v>42720</c:v>
                </c:pt>
                <c:pt idx="406">
                  <c:v>42719</c:v>
                </c:pt>
                <c:pt idx="407">
                  <c:v>42718</c:v>
                </c:pt>
                <c:pt idx="408">
                  <c:v>42717</c:v>
                </c:pt>
                <c:pt idx="409">
                  <c:v>42716</c:v>
                </c:pt>
                <c:pt idx="410">
                  <c:v>42713</c:v>
                </c:pt>
                <c:pt idx="411">
                  <c:v>42712</c:v>
                </c:pt>
                <c:pt idx="412">
                  <c:v>42711</c:v>
                </c:pt>
                <c:pt idx="413">
                  <c:v>42710</c:v>
                </c:pt>
                <c:pt idx="414">
                  <c:v>42709</c:v>
                </c:pt>
                <c:pt idx="415">
                  <c:v>42706</c:v>
                </c:pt>
                <c:pt idx="416">
                  <c:v>42705</c:v>
                </c:pt>
                <c:pt idx="417">
                  <c:v>42704</c:v>
                </c:pt>
                <c:pt idx="418">
                  <c:v>42703</c:v>
                </c:pt>
                <c:pt idx="419">
                  <c:v>42702</c:v>
                </c:pt>
                <c:pt idx="420">
                  <c:v>42699</c:v>
                </c:pt>
                <c:pt idx="421">
                  <c:v>42697</c:v>
                </c:pt>
                <c:pt idx="422">
                  <c:v>42696</c:v>
                </c:pt>
                <c:pt idx="423">
                  <c:v>42695</c:v>
                </c:pt>
                <c:pt idx="424">
                  <c:v>42692</c:v>
                </c:pt>
                <c:pt idx="425">
                  <c:v>42691</c:v>
                </c:pt>
                <c:pt idx="426">
                  <c:v>42690</c:v>
                </c:pt>
                <c:pt idx="427">
                  <c:v>42689</c:v>
                </c:pt>
                <c:pt idx="428">
                  <c:v>42688</c:v>
                </c:pt>
                <c:pt idx="429">
                  <c:v>42678</c:v>
                </c:pt>
                <c:pt idx="430">
                  <c:v>42674</c:v>
                </c:pt>
                <c:pt idx="431">
                  <c:v>42671</c:v>
                </c:pt>
                <c:pt idx="432">
                  <c:v>42670</c:v>
                </c:pt>
                <c:pt idx="433">
                  <c:v>42669</c:v>
                </c:pt>
                <c:pt idx="434">
                  <c:v>42668</c:v>
                </c:pt>
                <c:pt idx="435">
                  <c:v>42667</c:v>
                </c:pt>
                <c:pt idx="436">
                  <c:v>42664</c:v>
                </c:pt>
                <c:pt idx="437">
                  <c:v>42663</c:v>
                </c:pt>
                <c:pt idx="438">
                  <c:v>42662</c:v>
                </c:pt>
                <c:pt idx="439">
                  <c:v>42661</c:v>
                </c:pt>
                <c:pt idx="440">
                  <c:v>42660</c:v>
                </c:pt>
                <c:pt idx="441">
                  <c:v>42657</c:v>
                </c:pt>
                <c:pt idx="442">
                  <c:v>42656</c:v>
                </c:pt>
                <c:pt idx="443">
                  <c:v>42655</c:v>
                </c:pt>
                <c:pt idx="444">
                  <c:v>42654</c:v>
                </c:pt>
                <c:pt idx="445">
                  <c:v>42650</c:v>
                </c:pt>
                <c:pt idx="446">
                  <c:v>42649</c:v>
                </c:pt>
                <c:pt idx="447">
                  <c:v>42648</c:v>
                </c:pt>
                <c:pt idx="448">
                  <c:v>42647</c:v>
                </c:pt>
                <c:pt idx="449">
                  <c:v>42646</c:v>
                </c:pt>
                <c:pt idx="450">
                  <c:v>42643</c:v>
                </c:pt>
                <c:pt idx="451">
                  <c:v>42642</c:v>
                </c:pt>
                <c:pt idx="452">
                  <c:v>42641</c:v>
                </c:pt>
                <c:pt idx="453">
                  <c:v>42640</c:v>
                </c:pt>
                <c:pt idx="454">
                  <c:v>42639</c:v>
                </c:pt>
                <c:pt idx="455">
                  <c:v>42636</c:v>
                </c:pt>
                <c:pt idx="456">
                  <c:v>42633</c:v>
                </c:pt>
                <c:pt idx="457">
                  <c:v>42632</c:v>
                </c:pt>
                <c:pt idx="458">
                  <c:v>42629</c:v>
                </c:pt>
                <c:pt idx="459">
                  <c:v>42628</c:v>
                </c:pt>
                <c:pt idx="460">
                  <c:v>42627</c:v>
                </c:pt>
                <c:pt idx="461">
                  <c:v>42626</c:v>
                </c:pt>
                <c:pt idx="462">
                  <c:v>42625</c:v>
                </c:pt>
                <c:pt idx="463">
                  <c:v>42622</c:v>
                </c:pt>
                <c:pt idx="464">
                  <c:v>42621</c:v>
                </c:pt>
                <c:pt idx="465">
                  <c:v>42619</c:v>
                </c:pt>
                <c:pt idx="466">
                  <c:v>42615</c:v>
                </c:pt>
                <c:pt idx="467">
                  <c:v>42614</c:v>
                </c:pt>
                <c:pt idx="468">
                  <c:v>42612</c:v>
                </c:pt>
                <c:pt idx="469">
                  <c:v>42611</c:v>
                </c:pt>
                <c:pt idx="470">
                  <c:v>42608</c:v>
                </c:pt>
                <c:pt idx="471">
                  <c:v>42607</c:v>
                </c:pt>
                <c:pt idx="472">
                  <c:v>42606</c:v>
                </c:pt>
                <c:pt idx="473">
                  <c:v>42604</c:v>
                </c:pt>
                <c:pt idx="474">
                  <c:v>42601</c:v>
                </c:pt>
                <c:pt idx="475">
                  <c:v>42600</c:v>
                </c:pt>
                <c:pt idx="476">
                  <c:v>42599</c:v>
                </c:pt>
                <c:pt idx="477">
                  <c:v>42598</c:v>
                </c:pt>
                <c:pt idx="478">
                  <c:v>42597</c:v>
                </c:pt>
                <c:pt idx="479">
                  <c:v>42594</c:v>
                </c:pt>
                <c:pt idx="480">
                  <c:v>42592</c:v>
                </c:pt>
                <c:pt idx="481">
                  <c:v>42580</c:v>
                </c:pt>
                <c:pt idx="482">
                  <c:v>42577</c:v>
                </c:pt>
                <c:pt idx="483">
                  <c:v>42573</c:v>
                </c:pt>
                <c:pt idx="484">
                  <c:v>42566</c:v>
                </c:pt>
                <c:pt idx="485">
                  <c:v>42559</c:v>
                </c:pt>
                <c:pt idx="486">
                  <c:v>42552</c:v>
                </c:pt>
                <c:pt idx="487">
                  <c:v>42545</c:v>
                </c:pt>
                <c:pt idx="488">
                  <c:v>42542</c:v>
                </c:pt>
                <c:pt idx="489">
                  <c:v>42538</c:v>
                </c:pt>
                <c:pt idx="490">
                  <c:v>42531</c:v>
                </c:pt>
                <c:pt idx="491">
                  <c:v>42524</c:v>
                </c:pt>
                <c:pt idx="492">
                  <c:v>42517</c:v>
                </c:pt>
                <c:pt idx="493">
                  <c:v>42510</c:v>
                </c:pt>
                <c:pt idx="494">
                  <c:v>42503</c:v>
                </c:pt>
                <c:pt idx="495">
                  <c:v>42496</c:v>
                </c:pt>
                <c:pt idx="496">
                  <c:v>42492</c:v>
                </c:pt>
                <c:pt idx="497">
                  <c:v>42489</c:v>
                </c:pt>
                <c:pt idx="498">
                  <c:v>42478</c:v>
                </c:pt>
              </c:numCache>
            </c:numRef>
          </c:cat>
          <c:val>
            <c:numRef>
              <c:f>Sheet2!$B$2:$B$500</c:f>
              <c:numCache>
                <c:formatCode>0.00</c:formatCode>
                <c:ptCount val="499"/>
                <c:pt idx="0">
                  <c:v>4.1999999999999993</c:v>
                </c:pt>
                <c:pt idx="1">
                  <c:v>4.1999999999999993</c:v>
                </c:pt>
                <c:pt idx="2">
                  <c:v>4.1999999999999993</c:v>
                </c:pt>
                <c:pt idx="3">
                  <c:v>4.0599999999999996</c:v>
                </c:pt>
                <c:pt idx="4">
                  <c:v>4.0599999999999996</c:v>
                </c:pt>
                <c:pt idx="5">
                  <c:v>4.0599999999999996</c:v>
                </c:pt>
                <c:pt idx="6">
                  <c:v>4.0599999999999996</c:v>
                </c:pt>
                <c:pt idx="7">
                  <c:v>4.0599999999999996</c:v>
                </c:pt>
                <c:pt idx="8">
                  <c:v>3.9759999999999995</c:v>
                </c:pt>
                <c:pt idx="9">
                  <c:v>3.9759999999999995</c:v>
                </c:pt>
                <c:pt idx="10">
                  <c:v>3.9759999999999995</c:v>
                </c:pt>
                <c:pt idx="11">
                  <c:v>3.9759999999999995</c:v>
                </c:pt>
                <c:pt idx="12">
                  <c:v>3.9759999999999995</c:v>
                </c:pt>
                <c:pt idx="13">
                  <c:v>3.9759999999999995</c:v>
                </c:pt>
                <c:pt idx="14">
                  <c:v>3.9759999999999995</c:v>
                </c:pt>
                <c:pt idx="15">
                  <c:v>3.9759999999999995</c:v>
                </c:pt>
                <c:pt idx="16">
                  <c:v>3.9759999999999995</c:v>
                </c:pt>
                <c:pt idx="17">
                  <c:v>3.9759999999999995</c:v>
                </c:pt>
                <c:pt idx="18">
                  <c:v>3.9759999999999995</c:v>
                </c:pt>
                <c:pt idx="19">
                  <c:v>3.9759999999999995</c:v>
                </c:pt>
                <c:pt idx="20">
                  <c:v>3.9759999999999995</c:v>
                </c:pt>
                <c:pt idx="21">
                  <c:v>3.9759999999999995</c:v>
                </c:pt>
                <c:pt idx="22">
                  <c:v>3.9759999999999995</c:v>
                </c:pt>
                <c:pt idx="23">
                  <c:v>3.9759999999999995</c:v>
                </c:pt>
                <c:pt idx="24">
                  <c:v>3.9759999999999995</c:v>
                </c:pt>
                <c:pt idx="25">
                  <c:v>3.9759999999999995</c:v>
                </c:pt>
                <c:pt idx="26">
                  <c:v>3.9759999999999995</c:v>
                </c:pt>
                <c:pt idx="27">
                  <c:v>3.9479999999999995</c:v>
                </c:pt>
                <c:pt idx="28">
                  <c:v>3.9479999999999995</c:v>
                </c:pt>
                <c:pt idx="29">
                  <c:v>3.9479999999999995</c:v>
                </c:pt>
                <c:pt idx="30">
                  <c:v>3.9479999999999995</c:v>
                </c:pt>
                <c:pt idx="31">
                  <c:v>3.9479999999999995</c:v>
                </c:pt>
                <c:pt idx="32">
                  <c:v>4.0599999999999996</c:v>
                </c:pt>
                <c:pt idx="33">
                  <c:v>4.0599999999999996</c:v>
                </c:pt>
                <c:pt idx="34">
                  <c:v>4.0599999999999996</c:v>
                </c:pt>
                <c:pt idx="35">
                  <c:v>4.0599999999999996</c:v>
                </c:pt>
                <c:pt idx="36">
                  <c:v>4.0599999999999996</c:v>
                </c:pt>
                <c:pt idx="37">
                  <c:v>4.0599999999999996</c:v>
                </c:pt>
                <c:pt idx="38">
                  <c:v>4.0599999999999996</c:v>
                </c:pt>
                <c:pt idx="39">
                  <c:v>4.0599999999999996</c:v>
                </c:pt>
                <c:pt idx="40">
                  <c:v>4.0599999999999996</c:v>
                </c:pt>
                <c:pt idx="41">
                  <c:v>4.0599999999999996</c:v>
                </c:pt>
                <c:pt idx="42">
                  <c:v>4.1159999999999997</c:v>
                </c:pt>
                <c:pt idx="43">
                  <c:v>4.1159999999999997</c:v>
                </c:pt>
                <c:pt idx="44">
                  <c:v>4.1159999999999997</c:v>
                </c:pt>
                <c:pt idx="45">
                  <c:v>4.1159999999999997</c:v>
                </c:pt>
                <c:pt idx="46">
                  <c:v>4.1159999999999997</c:v>
                </c:pt>
                <c:pt idx="47">
                  <c:v>4.0880000000000001</c:v>
                </c:pt>
                <c:pt idx="48">
                  <c:v>4.0880000000000001</c:v>
                </c:pt>
                <c:pt idx="49">
                  <c:v>4.0880000000000001</c:v>
                </c:pt>
                <c:pt idx="50">
                  <c:v>4.0880000000000001</c:v>
                </c:pt>
                <c:pt idx="51">
                  <c:v>4.0880000000000001</c:v>
                </c:pt>
                <c:pt idx="52">
                  <c:v>4.0880000000000001</c:v>
                </c:pt>
                <c:pt idx="53">
                  <c:v>4.0880000000000001</c:v>
                </c:pt>
                <c:pt idx="54">
                  <c:v>4.0880000000000001</c:v>
                </c:pt>
                <c:pt idx="55">
                  <c:v>4.0880000000000001</c:v>
                </c:pt>
                <c:pt idx="56">
                  <c:v>4.0880000000000001</c:v>
                </c:pt>
                <c:pt idx="57">
                  <c:v>4.0880000000000001</c:v>
                </c:pt>
                <c:pt idx="58">
                  <c:v>4.0880000000000001</c:v>
                </c:pt>
                <c:pt idx="59">
                  <c:v>4.0880000000000001</c:v>
                </c:pt>
                <c:pt idx="60">
                  <c:v>4.0880000000000001</c:v>
                </c:pt>
                <c:pt idx="61">
                  <c:v>4.0039999999999996</c:v>
                </c:pt>
                <c:pt idx="62">
                  <c:v>4.0039999999999996</c:v>
                </c:pt>
                <c:pt idx="63">
                  <c:v>4.0039999999999996</c:v>
                </c:pt>
                <c:pt idx="64">
                  <c:v>4.0039999999999996</c:v>
                </c:pt>
                <c:pt idx="65">
                  <c:v>4.0039999999999996</c:v>
                </c:pt>
                <c:pt idx="66">
                  <c:v>4.1440000000000001</c:v>
                </c:pt>
                <c:pt idx="67">
                  <c:v>4.1440000000000001</c:v>
                </c:pt>
                <c:pt idx="68">
                  <c:v>4.1440000000000001</c:v>
                </c:pt>
                <c:pt idx="69">
                  <c:v>4.1440000000000001</c:v>
                </c:pt>
                <c:pt idx="70">
                  <c:v>4.1440000000000001</c:v>
                </c:pt>
                <c:pt idx="71">
                  <c:v>4.2279999999999998</c:v>
                </c:pt>
                <c:pt idx="72">
                  <c:v>4.2279999999999998</c:v>
                </c:pt>
                <c:pt idx="73">
                  <c:v>4.2279999999999998</c:v>
                </c:pt>
                <c:pt idx="74">
                  <c:v>4.2279999999999998</c:v>
                </c:pt>
                <c:pt idx="75">
                  <c:v>4.2279999999999998</c:v>
                </c:pt>
                <c:pt idx="76">
                  <c:v>4.1999999999999993</c:v>
                </c:pt>
                <c:pt idx="77">
                  <c:v>4.1999999999999993</c:v>
                </c:pt>
                <c:pt idx="78">
                  <c:v>4.1999999999999993</c:v>
                </c:pt>
                <c:pt idx="79">
                  <c:v>4.1999999999999993</c:v>
                </c:pt>
                <c:pt idx="80">
                  <c:v>4.1999999999999993</c:v>
                </c:pt>
                <c:pt idx="81">
                  <c:v>4.1719999999999997</c:v>
                </c:pt>
                <c:pt idx="82">
                  <c:v>4.1719999999999997</c:v>
                </c:pt>
                <c:pt idx="83">
                  <c:v>4.1719999999999997</c:v>
                </c:pt>
                <c:pt idx="84">
                  <c:v>4.1719999999999997</c:v>
                </c:pt>
                <c:pt idx="85">
                  <c:v>4.1719999999999997</c:v>
                </c:pt>
                <c:pt idx="86">
                  <c:v>4.1159999999999997</c:v>
                </c:pt>
                <c:pt idx="87">
                  <c:v>4.1159999999999997</c:v>
                </c:pt>
                <c:pt idx="88">
                  <c:v>4.1159999999999997</c:v>
                </c:pt>
                <c:pt idx="89">
                  <c:v>4.1159999999999997</c:v>
                </c:pt>
                <c:pt idx="90">
                  <c:v>4.1159999999999997</c:v>
                </c:pt>
                <c:pt idx="91">
                  <c:v>4.1440000000000001</c:v>
                </c:pt>
                <c:pt idx="92">
                  <c:v>4.1440000000000001</c:v>
                </c:pt>
                <c:pt idx="93">
                  <c:v>4.1440000000000001</c:v>
                </c:pt>
                <c:pt idx="94">
                  <c:v>4.1440000000000001</c:v>
                </c:pt>
                <c:pt idx="95">
                  <c:v>4.1440000000000001</c:v>
                </c:pt>
                <c:pt idx="96">
                  <c:v>4.1440000000000001</c:v>
                </c:pt>
                <c:pt idx="97">
                  <c:v>4.1440000000000001</c:v>
                </c:pt>
                <c:pt idx="98">
                  <c:v>4.1440000000000001</c:v>
                </c:pt>
                <c:pt idx="99">
                  <c:v>4.1440000000000001</c:v>
                </c:pt>
                <c:pt idx="100">
                  <c:v>4.1440000000000001</c:v>
                </c:pt>
                <c:pt idx="101">
                  <c:v>4.1440000000000001</c:v>
                </c:pt>
                <c:pt idx="102">
                  <c:v>4.1440000000000001</c:v>
                </c:pt>
                <c:pt idx="103">
                  <c:v>4.1440000000000001</c:v>
                </c:pt>
                <c:pt idx="104">
                  <c:v>4.1440000000000001</c:v>
                </c:pt>
                <c:pt idx="105">
                  <c:v>4.1440000000000001</c:v>
                </c:pt>
                <c:pt idx="106">
                  <c:v>4.032</c:v>
                </c:pt>
                <c:pt idx="107">
                  <c:v>4.032</c:v>
                </c:pt>
                <c:pt idx="108">
                  <c:v>4.032</c:v>
                </c:pt>
                <c:pt idx="109">
                  <c:v>4.032</c:v>
                </c:pt>
                <c:pt idx="110">
                  <c:v>4.032</c:v>
                </c:pt>
                <c:pt idx="111">
                  <c:v>4.032</c:v>
                </c:pt>
                <c:pt idx="112">
                  <c:v>4.032</c:v>
                </c:pt>
                <c:pt idx="113">
                  <c:v>4.032</c:v>
                </c:pt>
                <c:pt idx="114">
                  <c:v>4.032</c:v>
                </c:pt>
                <c:pt idx="115">
                  <c:v>4.032</c:v>
                </c:pt>
                <c:pt idx="116">
                  <c:v>4.032</c:v>
                </c:pt>
                <c:pt idx="117">
                  <c:v>4.032</c:v>
                </c:pt>
                <c:pt idx="118">
                  <c:v>4.032</c:v>
                </c:pt>
                <c:pt idx="119">
                  <c:v>4.032</c:v>
                </c:pt>
                <c:pt idx="120">
                  <c:v>4.032</c:v>
                </c:pt>
                <c:pt idx="121">
                  <c:v>3.8639999999999994</c:v>
                </c:pt>
                <c:pt idx="122">
                  <c:v>3.8639999999999994</c:v>
                </c:pt>
                <c:pt idx="123">
                  <c:v>3.8639999999999994</c:v>
                </c:pt>
                <c:pt idx="124">
                  <c:v>3.8639999999999994</c:v>
                </c:pt>
                <c:pt idx="125">
                  <c:v>3.8639999999999994</c:v>
                </c:pt>
                <c:pt idx="126">
                  <c:v>3.7239999999999998</c:v>
                </c:pt>
                <c:pt idx="127">
                  <c:v>3.7239999999999998</c:v>
                </c:pt>
                <c:pt idx="128">
                  <c:v>3.7239999999999998</c:v>
                </c:pt>
                <c:pt idx="129">
                  <c:v>3.7239999999999998</c:v>
                </c:pt>
                <c:pt idx="130">
                  <c:v>3.7239999999999998</c:v>
                </c:pt>
                <c:pt idx="131">
                  <c:v>3.8639999999999994</c:v>
                </c:pt>
                <c:pt idx="132">
                  <c:v>3.8639999999999994</c:v>
                </c:pt>
                <c:pt idx="133">
                  <c:v>3.8639999999999994</c:v>
                </c:pt>
                <c:pt idx="134">
                  <c:v>3.8639999999999994</c:v>
                </c:pt>
                <c:pt idx="135">
                  <c:v>3.8639999999999994</c:v>
                </c:pt>
                <c:pt idx="136">
                  <c:v>3.6399999999999997</c:v>
                </c:pt>
                <c:pt idx="137">
                  <c:v>3.6399999999999997</c:v>
                </c:pt>
                <c:pt idx="138">
                  <c:v>3.6399999999999997</c:v>
                </c:pt>
                <c:pt idx="139">
                  <c:v>3.6399999999999997</c:v>
                </c:pt>
                <c:pt idx="140">
                  <c:v>3.6399999999999997</c:v>
                </c:pt>
                <c:pt idx="141">
                  <c:v>3.6959999999999997</c:v>
                </c:pt>
                <c:pt idx="142">
                  <c:v>3.6959999999999997</c:v>
                </c:pt>
                <c:pt idx="143">
                  <c:v>3.6959999999999997</c:v>
                </c:pt>
                <c:pt idx="144">
                  <c:v>3.6959999999999997</c:v>
                </c:pt>
                <c:pt idx="145">
                  <c:v>3.6959999999999997</c:v>
                </c:pt>
                <c:pt idx="146">
                  <c:v>3.7239999999999998</c:v>
                </c:pt>
                <c:pt idx="147">
                  <c:v>3.7239999999999998</c:v>
                </c:pt>
                <c:pt idx="148">
                  <c:v>3.7239999999999998</c:v>
                </c:pt>
                <c:pt idx="149">
                  <c:v>3.7239999999999998</c:v>
                </c:pt>
                <c:pt idx="150">
                  <c:v>3.6959999999999997</c:v>
                </c:pt>
                <c:pt idx="151">
                  <c:v>3.6959999999999997</c:v>
                </c:pt>
                <c:pt idx="152">
                  <c:v>3.6959999999999997</c:v>
                </c:pt>
                <c:pt idx="153">
                  <c:v>3.6959999999999997</c:v>
                </c:pt>
                <c:pt idx="154">
                  <c:v>3.8639999999999994</c:v>
                </c:pt>
                <c:pt idx="155">
                  <c:v>3.8639999999999994</c:v>
                </c:pt>
                <c:pt idx="156">
                  <c:v>3.8639999999999994</c:v>
                </c:pt>
                <c:pt idx="157">
                  <c:v>3.8639999999999994</c:v>
                </c:pt>
                <c:pt idx="158">
                  <c:v>3.8639999999999994</c:v>
                </c:pt>
                <c:pt idx="159">
                  <c:v>3.8639999999999994</c:v>
                </c:pt>
                <c:pt idx="160">
                  <c:v>3.8639999999999994</c:v>
                </c:pt>
                <c:pt idx="161">
                  <c:v>3.8639999999999994</c:v>
                </c:pt>
                <c:pt idx="162">
                  <c:v>3.8639999999999994</c:v>
                </c:pt>
                <c:pt idx="163">
                  <c:v>3.8639999999999994</c:v>
                </c:pt>
                <c:pt idx="164">
                  <c:v>3.9199999999999995</c:v>
                </c:pt>
                <c:pt idx="165">
                  <c:v>3.9199999999999995</c:v>
                </c:pt>
                <c:pt idx="166">
                  <c:v>3.9199999999999995</c:v>
                </c:pt>
                <c:pt idx="167">
                  <c:v>3.9199999999999995</c:v>
                </c:pt>
                <c:pt idx="168">
                  <c:v>3.9479999999999995</c:v>
                </c:pt>
                <c:pt idx="169">
                  <c:v>3.9479999999999995</c:v>
                </c:pt>
                <c:pt idx="170">
                  <c:v>3.9479999999999995</c:v>
                </c:pt>
                <c:pt idx="171">
                  <c:v>3.9479999999999995</c:v>
                </c:pt>
                <c:pt idx="172">
                  <c:v>3.9479999999999995</c:v>
                </c:pt>
                <c:pt idx="173">
                  <c:v>4.0039999999999996</c:v>
                </c:pt>
                <c:pt idx="174">
                  <c:v>4.0039999999999996</c:v>
                </c:pt>
                <c:pt idx="175">
                  <c:v>4.0039999999999996</c:v>
                </c:pt>
                <c:pt idx="176">
                  <c:v>4.0039999999999996</c:v>
                </c:pt>
                <c:pt idx="177">
                  <c:v>4.2559999999999993</c:v>
                </c:pt>
                <c:pt idx="178">
                  <c:v>4.2559999999999993</c:v>
                </c:pt>
                <c:pt idx="179">
                  <c:v>4.2559999999999993</c:v>
                </c:pt>
                <c:pt idx="180">
                  <c:v>4.2559999999999993</c:v>
                </c:pt>
                <c:pt idx="181">
                  <c:v>4.2559999999999993</c:v>
                </c:pt>
                <c:pt idx="182">
                  <c:v>4.2839999999999998</c:v>
                </c:pt>
                <c:pt idx="183">
                  <c:v>4.2839999999999998</c:v>
                </c:pt>
                <c:pt idx="184">
                  <c:v>4.2839999999999998</c:v>
                </c:pt>
                <c:pt idx="185">
                  <c:v>4.2839999999999998</c:v>
                </c:pt>
                <c:pt idx="186">
                  <c:v>4.2839999999999998</c:v>
                </c:pt>
                <c:pt idx="187">
                  <c:v>4.1999999999999993</c:v>
                </c:pt>
                <c:pt idx="188">
                  <c:v>4.1999999999999993</c:v>
                </c:pt>
                <c:pt idx="189">
                  <c:v>4.1999999999999993</c:v>
                </c:pt>
                <c:pt idx="190">
                  <c:v>4.1999999999999993</c:v>
                </c:pt>
                <c:pt idx="191">
                  <c:v>4.1999999999999993</c:v>
                </c:pt>
                <c:pt idx="192">
                  <c:v>4.2279999999999998</c:v>
                </c:pt>
                <c:pt idx="193">
                  <c:v>4.2279999999999998</c:v>
                </c:pt>
                <c:pt idx="194">
                  <c:v>4.2279999999999998</c:v>
                </c:pt>
                <c:pt idx="195">
                  <c:v>4.2279999999999998</c:v>
                </c:pt>
                <c:pt idx="196">
                  <c:v>4.2279999999999998</c:v>
                </c:pt>
                <c:pt idx="197">
                  <c:v>4.4239999999999995</c:v>
                </c:pt>
                <c:pt idx="198">
                  <c:v>4.4239999999999995</c:v>
                </c:pt>
                <c:pt idx="199">
                  <c:v>4.4239999999999995</c:v>
                </c:pt>
                <c:pt idx="200">
                  <c:v>4.4239999999999995</c:v>
                </c:pt>
                <c:pt idx="201">
                  <c:v>4.4239999999999995</c:v>
                </c:pt>
                <c:pt idx="202">
                  <c:v>4.3679999999999994</c:v>
                </c:pt>
                <c:pt idx="203">
                  <c:v>4.3679999999999994</c:v>
                </c:pt>
                <c:pt idx="204">
                  <c:v>4.3679999999999994</c:v>
                </c:pt>
                <c:pt idx="205">
                  <c:v>4.3679999999999994</c:v>
                </c:pt>
                <c:pt idx="206">
                  <c:v>4.3679999999999994</c:v>
                </c:pt>
                <c:pt idx="207">
                  <c:v>4.2839999999999998</c:v>
                </c:pt>
                <c:pt idx="208">
                  <c:v>4.2839999999999998</c:v>
                </c:pt>
                <c:pt idx="209">
                  <c:v>4.2839999999999998</c:v>
                </c:pt>
                <c:pt idx="210">
                  <c:v>4.2839999999999998</c:v>
                </c:pt>
                <c:pt idx="211">
                  <c:v>4.2839999999999998</c:v>
                </c:pt>
                <c:pt idx="212">
                  <c:v>4.3959999999999999</c:v>
                </c:pt>
                <c:pt idx="213">
                  <c:v>4.3959999999999999</c:v>
                </c:pt>
                <c:pt idx="214">
                  <c:v>4.3959999999999999</c:v>
                </c:pt>
                <c:pt idx="215">
                  <c:v>4.3959999999999999</c:v>
                </c:pt>
                <c:pt idx="216">
                  <c:v>4.3959999999999999</c:v>
                </c:pt>
                <c:pt idx="217">
                  <c:v>4.4239999999999995</c:v>
                </c:pt>
                <c:pt idx="218">
                  <c:v>4.4239999999999995</c:v>
                </c:pt>
                <c:pt idx="219">
                  <c:v>4.4239999999999995</c:v>
                </c:pt>
                <c:pt idx="220">
                  <c:v>4.4239999999999995</c:v>
                </c:pt>
                <c:pt idx="221">
                  <c:v>4.4239999999999995</c:v>
                </c:pt>
                <c:pt idx="222">
                  <c:v>4.3959999999999999</c:v>
                </c:pt>
                <c:pt idx="223">
                  <c:v>4.3959999999999999</c:v>
                </c:pt>
                <c:pt idx="224">
                  <c:v>4.3959999999999999</c:v>
                </c:pt>
                <c:pt idx="225">
                  <c:v>4.3959999999999999</c:v>
                </c:pt>
                <c:pt idx="226">
                  <c:v>4.3959999999999999</c:v>
                </c:pt>
                <c:pt idx="227">
                  <c:v>4.3959999999999999</c:v>
                </c:pt>
                <c:pt idx="228">
                  <c:v>4.3959999999999999</c:v>
                </c:pt>
                <c:pt idx="229">
                  <c:v>4.3959999999999999</c:v>
                </c:pt>
                <c:pt idx="230">
                  <c:v>4.3959999999999999</c:v>
                </c:pt>
                <c:pt idx="231">
                  <c:v>4.2839999999999998</c:v>
                </c:pt>
                <c:pt idx="232">
                  <c:v>4.2839999999999998</c:v>
                </c:pt>
                <c:pt idx="233">
                  <c:v>4.2839999999999998</c:v>
                </c:pt>
                <c:pt idx="234">
                  <c:v>4.2839999999999998</c:v>
                </c:pt>
                <c:pt idx="235">
                  <c:v>4.2839999999999998</c:v>
                </c:pt>
                <c:pt idx="236">
                  <c:v>4.3119999999999994</c:v>
                </c:pt>
                <c:pt idx="237">
                  <c:v>4.3119999999999994</c:v>
                </c:pt>
                <c:pt idx="238">
                  <c:v>4.3119999999999994</c:v>
                </c:pt>
                <c:pt idx="239">
                  <c:v>4.3119999999999994</c:v>
                </c:pt>
                <c:pt idx="240">
                  <c:v>4.3119999999999994</c:v>
                </c:pt>
                <c:pt idx="241">
                  <c:v>4.34</c:v>
                </c:pt>
                <c:pt idx="242">
                  <c:v>4.34</c:v>
                </c:pt>
                <c:pt idx="243">
                  <c:v>4.34</c:v>
                </c:pt>
                <c:pt idx="244">
                  <c:v>4.34</c:v>
                </c:pt>
                <c:pt idx="245">
                  <c:v>4.34</c:v>
                </c:pt>
                <c:pt idx="246">
                  <c:v>4.3959999999999999</c:v>
                </c:pt>
                <c:pt idx="247">
                  <c:v>4.3959999999999999</c:v>
                </c:pt>
                <c:pt idx="248">
                  <c:v>4.3959999999999999</c:v>
                </c:pt>
                <c:pt idx="249">
                  <c:v>4.3959999999999999</c:v>
                </c:pt>
                <c:pt idx="250">
                  <c:v>4.3959999999999999</c:v>
                </c:pt>
                <c:pt idx="251">
                  <c:v>4.2839999999999998</c:v>
                </c:pt>
                <c:pt idx="252">
                  <c:v>4.2839999999999998</c:v>
                </c:pt>
                <c:pt idx="253">
                  <c:v>4.2839999999999998</c:v>
                </c:pt>
                <c:pt idx="254">
                  <c:v>4.2839999999999998</c:v>
                </c:pt>
                <c:pt idx="255">
                  <c:v>4.2839999999999998</c:v>
                </c:pt>
                <c:pt idx="256">
                  <c:v>4.3959999999999999</c:v>
                </c:pt>
                <c:pt idx="257">
                  <c:v>4.3959999999999999</c:v>
                </c:pt>
                <c:pt idx="258">
                  <c:v>4.3959999999999999</c:v>
                </c:pt>
                <c:pt idx="259">
                  <c:v>4.3959999999999999</c:v>
                </c:pt>
                <c:pt idx="260">
                  <c:v>4.3959999999999999</c:v>
                </c:pt>
                <c:pt idx="261">
                  <c:v>4.4239999999999995</c:v>
                </c:pt>
                <c:pt idx="262">
                  <c:v>4.4239999999999995</c:v>
                </c:pt>
                <c:pt idx="263">
                  <c:v>4.4239999999999995</c:v>
                </c:pt>
                <c:pt idx="264">
                  <c:v>4.4239999999999995</c:v>
                </c:pt>
                <c:pt idx="265">
                  <c:v>4.4239999999999995</c:v>
                </c:pt>
                <c:pt idx="266">
                  <c:v>4.1999999999999993</c:v>
                </c:pt>
                <c:pt idx="267">
                  <c:v>4.1999999999999993</c:v>
                </c:pt>
                <c:pt idx="268">
                  <c:v>4.1999999999999993</c:v>
                </c:pt>
                <c:pt idx="269">
                  <c:v>4.1999999999999993</c:v>
                </c:pt>
                <c:pt idx="270">
                  <c:v>4.1999999999999993</c:v>
                </c:pt>
                <c:pt idx="271">
                  <c:v>4.3119999999999994</c:v>
                </c:pt>
                <c:pt idx="272">
                  <c:v>4.3119999999999994</c:v>
                </c:pt>
                <c:pt idx="273">
                  <c:v>4.3119999999999994</c:v>
                </c:pt>
                <c:pt idx="274">
                  <c:v>4.3119999999999994</c:v>
                </c:pt>
                <c:pt idx="275">
                  <c:v>4.3119999999999994</c:v>
                </c:pt>
                <c:pt idx="276">
                  <c:v>4.3959999999999999</c:v>
                </c:pt>
                <c:pt idx="277">
                  <c:v>4.3959999999999999</c:v>
                </c:pt>
                <c:pt idx="278">
                  <c:v>4.3959999999999999</c:v>
                </c:pt>
                <c:pt idx="279">
                  <c:v>4.3959999999999999</c:v>
                </c:pt>
                <c:pt idx="280">
                  <c:v>4.3959999999999999</c:v>
                </c:pt>
                <c:pt idx="281">
                  <c:v>4.3959999999999999</c:v>
                </c:pt>
                <c:pt idx="282">
                  <c:v>4.3959999999999999</c:v>
                </c:pt>
                <c:pt idx="283">
                  <c:v>4.3959999999999999</c:v>
                </c:pt>
                <c:pt idx="284">
                  <c:v>4.3959999999999999</c:v>
                </c:pt>
                <c:pt idx="285">
                  <c:v>4.3959999999999999</c:v>
                </c:pt>
                <c:pt idx="286">
                  <c:v>4.2839999999999998</c:v>
                </c:pt>
                <c:pt idx="287">
                  <c:v>4.2839999999999998</c:v>
                </c:pt>
                <c:pt idx="288">
                  <c:v>4.2839999999999998</c:v>
                </c:pt>
                <c:pt idx="289">
                  <c:v>4.2839999999999998</c:v>
                </c:pt>
                <c:pt idx="290">
                  <c:v>4.2839999999999998</c:v>
                </c:pt>
                <c:pt idx="291">
                  <c:v>4.1159999999999997</c:v>
                </c:pt>
                <c:pt idx="292">
                  <c:v>4.1159999999999997</c:v>
                </c:pt>
                <c:pt idx="293">
                  <c:v>4.1159999999999997</c:v>
                </c:pt>
                <c:pt idx="294">
                  <c:v>4.1159999999999997</c:v>
                </c:pt>
                <c:pt idx="295">
                  <c:v>4.0599999999999996</c:v>
                </c:pt>
                <c:pt idx="296">
                  <c:v>4.0599999999999996</c:v>
                </c:pt>
                <c:pt idx="297">
                  <c:v>4.0599999999999996</c:v>
                </c:pt>
                <c:pt idx="298">
                  <c:v>4.0599999999999996</c:v>
                </c:pt>
                <c:pt idx="299">
                  <c:v>4.0599999999999996</c:v>
                </c:pt>
                <c:pt idx="300">
                  <c:v>3.9479999999999995</c:v>
                </c:pt>
                <c:pt idx="301">
                  <c:v>3.9479999999999995</c:v>
                </c:pt>
                <c:pt idx="302">
                  <c:v>3.9479999999999995</c:v>
                </c:pt>
                <c:pt idx="303">
                  <c:v>3.9479999999999995</c:v>
                </c:pt>
                <c:pt idx="304">
                  <c:v>3.9479999999999995</c:v>
                </c:pt>
                <c:pt idx="305">
                  <c:v>4.1999999999999993</c:v>
                </c:pt>
                <c:pt idx="306">
                  <c:v>4.1999999999999993</c:v>
                </c:pt>
                <c:pt idx="307">
                  <c:v>4.1999999999999993</c:v>
                </c:pt>
                <c:pt idx="308">
                  <c:v>4.1999999999999993</c:v>
                </c:pt>
                <c:pt idx="309">
                  <c:v>4.1999999999999993</c:v>
                </c:pt>
                <c:pt idx="310">
                  <c:v>4.508</c:v>
                </c:pt>
                <c:pt idx="311">
                  <c:v>4.508</c:v>
                </c:pt>
                <c:pt idx="312">
                  <c:v>4.508</c:v>
                </c:pt>
                <c:pt idx="313">
                  <c:v>4.508</c:v>
                </c:pt>
                <c:pt idx="314">
                  <c:v>4.508</c:v>
                </c:pt>
                <c:pt idx="315">
                  <c:v>4.5639999999999992</c:v>
                </c:pt>
                <c:pt idx="316">
                  <c:v>4.5639999999999992</c:v>
                </c:pt>
                <c:pt idx="317">
                  <c:v>4.5639999999999992</c:v>
                </c:pt>
                <c:pt idx="318">
                  <c:v>4.5639999999999992</c:v>
                </c:pt>
                <c:pt idx="319">
                  <c:v>4.5639999999999992</c:v>
                </c:pt>
                <c:pt idx="320">
                  <c:v>4.6479999999999997</c:v>
                </c:pt>
                <c:pt idx="321">
                  <c:v>4.6479999999999997</c:v>
                </c:pt>
                <c:pt idx="322">
                  <c:v>4.6479999999999997</c:v>
                </c:pt>
                <c:pt idx="323">
                  <c:v>4.6479999999999997</c:v>
                </c:pt>
                <c:pt idx="324">
                  <c:v>4.6479999999999997</c:v>
                </c:pt>
                <c:pt idx="325">
                  <c:v>4.5639999999999992</c:v>
                </c:pt>
                <c:pt idx="326">
                  <c:v>4.5639999999999992</c:v>
                </c:pt>
                <c:pt idx="327">
                  <c:v>4.5639999999999992</c:v>
                </c:pt>
                <c:pt idx="328">
                  <c:v>4.5639999999999992</c:v>
                </c:pt>
                <c:pt idx="329">
                  <c:v>4.5639999999999992</c:v>
                </c:pt>
                <c:pt idx="330">
                  <c:v>4.1999999999999993</c:v>
                </c:pt>
                <c:pt idx="331">
                  <c:v>4.1999999999999993</c:v>
                </c:pt>
                <c:pt idx="332">
                  <c:v>4.1999999999999993</c:v>
                </c:pt>
                <c:pt idx="333">
                  <c:v>4.1999999999999993</c:v>
                </c:pt>
                <c:pt idx="334">
                  <c:v>4.1999999999999993</c:v>
                </c:pt>
                <c:pt idx="335">
                  <c:v>4.1999999999999993</c:v>
                </c:pt>
                <c:pt idx="336">
                  <c:v>4.1999999999999993</c:v>
                </c:pt>
                <c:pt idx="337">
                  <c:v>4.1999999999999993</c:v>
                </c:pt>
                <c:pt idx="338">
                  <c:v>4.1999999999999993</c:v>
                </c:pt>
                <c:pt idx="339">
                  <c:v>4.1999999999999993</c:v>
                </c:pt>
                <c:pt idx="340">
                  <c:v>4.1999999999999993</c:v>
                </c:pt>
                <c:pt idx="341">
                  <c:v>4.1999999999999993</c:v>
                </c:pt>
                <c:pt idx="342">
                  <c:v>4.1999999999999993</c:v>
                </c:pt>
                <c:pt idx="343">
                  <c:v>4.1999999999999993</c:v>
                </c:pt>
                <c:pt idx="344">
                  <c:v>4.1999999999999993</c:v>
                </c:pt>
                <c:pt idx="345">
                  <c:v>4.1159999999999997</c:v>
                </c:pt>
                <c:pt idx="346">
                  <c:v>4.1159999999999997</c:v>
                </c:pt>
                <c:pt idx="347">
                  <c:v>4.1159999999999997</c:v>
                </c:pt>
                <c:pt idx="348">
                  <c:v>4.1159999999999997</c:v>
                </c:pt>
                <c:pt idx="349">
                  <c:v>4.1159999999999997</c:v>
                </c:pt>
                <c:pt idx="350">
                  <c:v>4.1159999999999997</c:v>
                </c:pt>
                <c:pt idx="351">
                  <c:v>4.1159999999999997</c:v>
                </c:pt>
                <c:pt idx="352">
                  <c:v>4.1159999999999997</c:v>
                </c:pt>
                <c:pt idx="353">
                  <c:v>4.1159999999999997</c:v>
                </c:pt>
                <c:pt idx="354">
                  <c:v>4.1159999999999997</c:v>
                </c:pt>
                <c:pt idx="355">
                  <c:v>4.2279999999999998</c:v>
                </c:pt>
                <c:pt idx="356">
                  <c:v>4.2279999999999998</c:v>
                </c:pt>
                <c:pt idx="357">
                  <c:v>4.2279999999999998</c:v>
                </c:pt>
                <c:pt idx="358">
                  <c:v>4.2279999999999998</c:v>
                </c:pt>
                <c:pt idx="359">
                  <c:v>4.2279999999999998</c:v>
                </c:pt>
                <c:pt idx="360">
                  <c:v>4.2559999999999993</c:v>
                </c:pt>
                <c:pt idx="361">
                  <c:v>4.2559999999999993</c:v>
                </c:pt>
                <c:pt idx="362">
                  <c:v>4.2559999999999993</c:v>
                </c:pt>
                <c:pt idx="363">
                  <c:v>4.2559999999999993</c:v>
                </c:pt>
                <c:pt idx="364">
                  <c:v>4.2559999999999993</c:v>
                </c:pt>
                <c:pt idx="365">
                  <c:v>4.2559999999999993</c:v>
                </c:pt>
                <c:pt idx="366">
                  <c:v>4.2559999999999993</c:v>
                </c:pt>
                <c:pt idx="367">
                  <c:v>4.2559999999999993</c:v>
                </c:pt>
                <c:pt idx="368">
                  <c:v>4.2559999999999993</c:v>
                </c:pt>
                <c:pt idx="369">
                  <c:v>4.0880000000000001</c:v>
                </c:pt>
                <c:pt idx="370">
                  <c:v>4.0880000000000001</c:v>
                </c:pt>
                <c:pt idx="371">
                  <c:v>4.0880000000000001</c:v>
                </c:pt>
                <c:pt idx="372">
                  <c:v>4.0880000000000001</c:v>
                </c:pt>
                <c:pt idx="373">
                  <c:v>4.0880000000000001</c:v>
                </c:pt>
                <c:pt idx="374">
                  <c:v>4.0039999999999996</c:v>
                </c:pt>
                <c:pt idx="375">
                  <c:v>4.0039999999999996</c:v>
                </c:pt>
                <c:pt idx="376">
                  <c:v>4.0039999999999996</c:v>
                </c:pt>
                <c:pt idx="377">
                  <c:v>4.0039999999999996</c:v>
                </c:pt>
                <c:pt idx="378">
                  <c:v>4.0039999999999996</c:v>
                </c:pt>
                <c:pt idx="379">
                  <c:v>4.0039999999999996</c:v>
                </c:pt>
                <c:pt idx="380">
                  <c:v>4.0039999999999996</c:v>
                </c:pt>
                <c:pt idx="381">
                  <c:v>4.0039999999999996</c:v>
                </c:pt>
                <c:pt idx="382">
                  <c:v>4.0039999999999996</c:v>
                </c:pt>
                <c:pt idx="383">
                  <c:v>4.0039999999999996</c:v>
                </c:pt>
                <c:pt idx="384">
                  <c:v>3.8639999999999994</c:v>
                </c:pt>
                <c:pt idx="385">
                  <c:v>3.8639999999999994</c:v>
                </c:pt>
                <c:pt idx="386">
                  <c:v>3.8639999999999994</c:v>
                </c:pt>
                <c:pt idx="387">
                  <c:v>3.8639999999999994</c:v>
                </c:pt>
                <c:pt idx="388">
                  <c:v>4.0039999999999996</c:v>
                </c:pt>
                <c:pt idx="389">
                  <c:v>4.0039999999999996</c:v>
                </c:pt>
                <c:pt idx="390">
                  <c:v>4.0039999999999996</c:v>
                </c:pt>
                <c:pt idx="391">
                  <c:v>4.0039999999999996</c:v>
                </c:pt>
                <c:pt idx="392">
                  <c:v>4.0039999999999996</c:v>
                </c:pt>
                <c:pt idx="393">
                  <c:v>4.3959999999999999</c:v>
                </c:pt>
                <c:pt idx="394">
                  <c:v>4.3959999999999999</c:v>
                </c:pt>
                <c:pt idx="395">
                  <c:v>4.3959999999999999</c:v>
                </c:pt>
                <c:pt idx="396">
                  <c:v>4.3959999999999999</c:v>
                </c:pt>
                <c:pt idx="397">
                  <c:v>4.6759999999999993</c:v>
                </c:pt>
                <c:pt idx="398">
                  <c:v>4.6759999999999993</c:v>
                </c:pt>
                <c:pt idx="399">
                  <c:v>4.6759999999999993</c:v>
                </c:pt>
                <c:pt idx="400">
                  <c:v>4.6759999999999993</c:v>
                </c:pt>
                <c:pt idx="401">
                  <c:v>5.04</c:v>
                </c:pt>
                <c:pt idx="402">
                  <c:v>5.04</c:v>
                </c:pt>
                <c:pt idx="403">
                  <c:v>5.04</c:v>
                </c:pt>
                <c:pt idx="404">
                  <c:v>5.04</c:v>
                </c:pt>
                <c:pt idx="405">
                  <c:v>5.04</c:v>
                </c:pt>
                <c:pt idx="406">
                  <c:v>4.6759999999999993</c:v>
                </c:pt>
                <c:pt idx="407">
                  <c:v>4.6759999999999993</c:v>
                </c:pt>
                <c:pt idx="408">
                  <c:v>4.6759999999999993</c:v>
                </c:pt>
                <c:pt idx="409">
                  <c:v>4.6759999999999993</c:v>
                </c:pt>
                <c:pt idx="410">
                  <c:v>4.6759999999999993</c:v>
                </c:pt>
                <c:pt idx="411">
                  <c:v>4.4239999999999995</c:v>
                </c:pt>
                <c:pt idx="412">
                  <c:v>4.4239999999999995</c:v>
                </c:pt>
                <c:pt idx="413">
                  <c:v>4.4239999999999995</c:v>
                </c:pt>
                <c:pt idx="414">
                  <c:v>4.4239999999999995</c:v>
                </c:pt>
                <c:pt idx="415">
                  <c:v>4.4239999999999995</c:v>
                </c:pt>
                <c:pt idx="416">
                  <c:v>4.34</c:v>
                </c:pt>
                <c:pt idx="417">
                  <c:v>4.34</c:v>
                </c:pt>
                <c:pt idx="418">
                  <c:v>4.34</c:v>
                </c:pt>
                <c:pt idx="419">
                  <c:v>4.34</c:v>
                </c:pt>
                <c:pt idx="420">
                  <c:v>4.3679999999999994</c:v>
                </c:pt>
                <c:pt idx="421">
                  <c:v>4.2839999999999998</c:v>
                </c:pt>
                <c:pt idx="422">
                  <c:v>4.2839999999999998</c:v>
                </c:pt>
                <c:pt idx="423">
                  <c:v>4.2839999999999998</c:v>
                </c:pt>
                <c:pt idx="424">
                  <c:v>4.2839999999999998</c:v>
                </c:pt>
                <c:pt idx="425">
                  <c:v>4.3119999999999994</c:v>
                </c:pt>
                <c:pt idx="426">
                  <c:v>4.3119999999999994</c:v>
                </c:pt>
                <c:pt idx="427">
                  <c:v>4.3119999999999994</c:v>
                </c:pt>
                <c:pt idx="428">
                  <c:v>4.3119999999999994</c:v>
                </c:pt>
                <c:pt idx="429">
                  <c:v>4.3259999999999996</c:v>
                </c:pt>
                <c:pt idx="430">
                  <c:v>4.3679999999999994</c:v>
                </c:pt>
                <c:pt idx="431">
                  <c:v>4.3679999999999994</c:v>
                </c:pt>
                <c:pt idx="432">
                  <c:v>4.2979999999999992</c:v>
                </c:pt>
                <c:pt idx="433">
                  <c:v>4.2979999999999992</c:v>
                </c:pt>
                <c:pt idx="434">
                  <c:v>4.2979999999999992</c:v>
                </c:pt>
                <c:pt idx="435">
                  <c:v>4.2979999999999992</c:v>
                </c:pt>
                <c:pt idx="436">
                  <c:v>4.2979999999999992</c:v>
                </c:pt>
                <c:pt idx="437">
                  <c:v>4.1999999999999993</c:v>
                </c:pt>
                <c:pt idx="438">
                  <c:v>4.1999999999999993</c:v>
                </c:pt>
                <c:pt idx="439">
                  <c:v>4.1999999999999993</c:v>
                </c:pt>
                <c:pt idx="440">
                  <c:v>4.1999999999999993</c:v>
                </c:pt>
                <c:pt idx="441">
                  <c:v>4.1999999999999993</c:v>
                </c:pt>
                <c:pt idx="442">
                  <c:v>4.13</c:v>
                </c:pt>
                <c:pt idx="443">
                  <c:v>4.13</c:v>
                </c:pt>
                <c:pt idx="444">
                  <c:v>4.13</c:v>
                </c:pt>
                <c:pt idx="445">
                  <c:v>4.13</c:v>
                </c:pt>
                <c:pt idx="446">
                  <c:v>4.2979999999999992</c:v>
                </c:pt>
                <c:pt idx="447">
                  <c:v>4.2979999999999992</c:v>
                </c:pt>
                <c:pt idx="448">
                  <c:v>4.2979999999999992</c:v>
                </c:pt>
                <c:pt idx="449">
                  <c:v>4.2979999999999992</c:v>
                </c:pt>
                <c:pt idx="450">
                  <c:v>4.2979999999999992</c:v>
                </c:pt>
                <c:pt idx="451">
                  <c:v>4.1580000000000004</c:v>
                </c:pt>
                <c:pt idx="452">
                  <c:v>4.1580000000000004</c:v>
                </c:pt>
                <c:pt idx="453">
                  <c:v>4.1580000000000004</c:v>
                </c:pt>
                <c:pt idx="454">
                  <c:v>4.1580000000000004</c:v>
                </c:pt>
                <c:pt idx="455">
                  <c:v>4.1580000000000004</c:v>
                </c:pt>
                <c:pt idx="456">
                  <c:v>4.1440000000000001</c:v>
                </c:pt>
                <c:pt idx="457">
                  <c:v>4.1440000000000001</c:v>
                </c:pt>
                <c:pt idx="458">
                  <c:v>4.1440000000000001</c:v>
                </c:pt>
                <c:pt idx="459">
                  <c:v>3.8919999999999995</c:v>
                </c:pt>
                <c:pt idx="460">
                  <c:v>3.8919999999999995</c:v>
                </c:pt>
                <c:pt idx="461">
                  <c:v>3.8919999999999995</c:v>
                </c:pt>
                <c:pt idx="462">
                  <c:v>3.8919999999999995</c:v>
                </c:pt>
                <c:pt idx="463">
                  <c:v>3.8919999999999995</c:v>
                </c:pt>
                <c:pt idx="464">
                  <c:v>3.8219999999999996</c:v>
                </c:pt>
                <c:pt idx="465">
                  <c:v>3.8219999999999996</c:v>
                </c:pt>
                <c:pt idx="466">
                  <c:v>3.8219999999999996</c:v>
                </c:pt>
                <c:pt idx="467">
                  <c:v>3.8919999999999995</c:v>
                </c:pt>
                <c:pt idx="468">
                  <c:v>3.8919999999999995</c:v>
                </c:pt>
                <c:pt idx="469">
                  <c:v>3.8919999999999995</c:v>
                </c:pt>
                <c:pt idx="470">
                  <c:v>3.8919999999999995</c:v>
                </c:pt>
                <c:pt idx="471">
                  <c:v>3.8219999999999996</c:v>
                </c:pt>
                <c:pt idx="472">
                  <c:v>3.8219999999999996</c:v>
                </c:pt>
                <c:pt idx="473">
                  <c:v>3.8219999999999996</c:v>
                </c:pt>
                <c:pt idx="474">
                  <c:v>3.8219999999999996</c:v>
                </c:pt>
                <c:pt idx="475">
                  <c:v>3.6819999999999995</c:v>
                </c:pt>
                <c:pt idx="476">
                  <c:v>3.6819999999999995</c:v>
                </c:pt>
                <c:pt idx="477">
                  <c:v>3.6819999999999995</c:v>
                </c:pt>
                <c:pt idx="478">
                  <c:v>3.6819999999999995</c:v>
                </c:pt>
                <c:pt idx="479">
                  <c:v>3.6819999999999995</c:v>
                </c:pt>
                <c:pt idx="480">
                  <c:v>3.5839999999999996</c:v>
                </c:pt>
                <c:pt idx="481">
                  <c:v>3.7099999999999995</c:v>
                </c:pt>
                <c:pt idx="482">
                  <c:v>3.9199999999999995</c:v>
                </c:pt>
                <c:pt idx="483">
                  <c:v>3.9199999999999995</c:v>
                </c:pt>
                <c:pt idx="484">
                  <c:v>4.2419999999999991</c:v>
                </c:pt>
                <c:pt idx="485">
                  <c:v>4.1859999999999999</c:v>
                </c:pt>
                <c:pt idx="486">
                  <c:v>4.2139999999999995</c:v>
                </c:pt>
                <c:pt idx="487">
                  <c:v>4.2419999999999991</c:v>
                </c:pt>
                <c:pt idx="488">
                  <c:v>4.2419999999999991</c:v>
                </c:pt>
                <c:pt idx="489">
                  <c:v>4.4799999999999995</c:v>
                </c:pt>
                <c:pt idx="490">
                  <c:v>4.4379999999999997</c:v>
                </c:pt>
                <c:pt idx="491">
                  <c:v>4.4799999999999995</c:v>
                </c:pt>
                <c:pt idx="492">
                  <c:v>4.4099999999999993</c:v>
                </c:pt>
                <c:pt idx="493">
                  <c:v>4.3959999999999999</c:v>
                </c:pt>
                <c:pt idx="494">
                  <c:v>4.0599999999999996</c:v>
                </c:pt>
                <c:pt idx="495">
                  <c:v>3.9899999999999998</c:v>
                </c:pt>
                <c:pt idx="496">
                  <c:v>4.0880000000000001</c:v>
                </c:pt>
                <c:pt idx="497">
                  <c:v>4.0880000000000001</c:v>
                </c:pt>
                <c:pt idx="498">
                  <c:v>4.1159999999999997</c:v>
                </c:pt>
              </c:numCache>
            </c:numRef>
          </c:val>
          <c:smooth val="0"/>
          <c:extLst>
            <c:ext xmlns:c16="http://schemas.microsoft.com/office/drawing/2014/chart" uri="{C3380CC4-5D6E-409C-BE32-E72D297353CC}">
              <c16:uniqueId val="{00000000-0C8A-414C-883F-84E3F344277B}"/>
            </c:ext>
          </c:extLst>
        </c:ser>
        <c:ser>
          <c:idx val="1"/>
          <c:order val="1"/>
          <c:tx>
            <c:strRef>
              <c:f>Sheet2!$C$1</c:f>
              <c:strCache>
                <c:ptCount val="1"/>
                <c:pt idx="0">
                  <c:v>DDGs</c:v>
                </c:pt>
              </c:strCache>
            </c:strRef>
          </c:tx>
          <c:spPr>
            <a:ln w="28575" cap="rnd">
              <a:solidFill>
                <a:schemeClr val="accent2"/>
              </a:solidFill>
              <a:round/>
            </a:ln>
            <a:effectLst/>
          </c:spPr>
          <c:marker>
            <c:symbol val="none"/>
          </c:marker>
          <c:cat>
            <c:numRef>
              <c:f>Sheet2!$A$2:$A$500</c:f>
              <c:numCache>
                <c:formatCode>m/d/yyyy</c:formatCode>
                <c:ptCount val="499"/>
                <c:pt idx="0">
                  <c:v>43319</c:v>
                </c:pt>
                <c:pt idx="1">
                  <c:v>43318</c:v>
                </c:pt>
                <c:pt idx="2">
                  <c:v>43315</c:v>
                </c:pt>
                <c:pt idx="3">
                  <c:v>43314</c:v>
                </c:pt>
                <c:pt idx="4">
                  <c:v>43313</c:v>
                </c:pt>
                <c:pt idx="5">
                  <c:v>43312</c:v>
                </c:pt>
                <c:pt idx="6">
                  <c:v>43311</c:v>
                </c:pt>
                <c:pt idx="7">
                  <c:v>43308</c:v>
                </c:pt>
                <c:pt idx="8">
                  <c:v>43307</c:v>
                </c:pt>
                <c:pt idx="9">
                  <c:v>43306</c:v>
                </c:pt>
                <c:pt idx="10">
                  <c:v>43305</c:v>
                </c:pt>
                <c:pt idx="11">
                  <c:v>43304</c:v>
                </c:pt>
                <c:pt idx="12">
                  <c:v>43301</c:v>
                </c:pt>
                <c:pt idx="13">
                  <c:v>43300</c:v>
                </c:pt>
                <c:pt idx="14">
                  <c:v>43299</c:v>
                </c:pt>
                <c:pt idx="15">
                  <c:v>43298</c:v>
                </c:pt>
                <c:pt idx="16">
                  <c:v>43297</c:v>
                </c:pt>
                <c:pt idx="17">
                  <c:v>43294</c:v>
                </c:pt>
                <c:pt idx="18">
                  <c:v>43293</c:v>
                </c:pt>
                <c:pt idx="19">
                  <c:v>43292</c:v>
                </c:pt>
                <c:pt idx="20">
                  <c:v>43291</c:v>
                </c:pt>
                <c:pt idx="21">
                  <c:v>43290</c:v>
                </c:pt>
                <c:pt idx="22">
                  <c:v>43287</c:v>
                </c:pt>
                <c:pt idx="23">
                  <c:v>43286</c:v>
                </c:pt>
                <c:pt idx="24">
                  <c:v>43284</c:v>
                </c:pt>
                <c:pt idx="25">
                  <c:v>43283</c:v>
                </c:pt>
                <c:pt idx="26">
                  <c:v>43280</c:v>
                </c:pt>
                <c:pt idx="27">
                  <c:v>43279</c:v>
                </c:pt>
                <c:pt idx="28">
                  <c:v>43278</c:v>
                </c:pt>
                <c:pt idx="29">
                  <c:v>43277</c:v>
                </c:pt>
                <c:pt idx="30">
                  <c:v>43276</c:v>
                </c:pt>
                <c:pt idx="31">
                  <c:v>43273</c:v>
                </c:pt>
                <c:pt idx="32">
                  <c:v>43272</c:v>
                </c:pt>
                <c:pt idx="33">
                  <c:v>43271</c:v>
                </c:pt>
                <c:pt idx="34">
                  <c:v>43270</c:v>
                </c:pt>
                <c:pt idx="35">
                  <c:v>43269</c:v>
                </c:pt>
                <c:pt idx="36">
                  <c:v>43266</c:v>
                </c:pt>
                <c:pt idx="37">
                  <c:v>43265</c:v>
                </c:pt>
                <c:pt idx="38">
                  <c:v>43264</c:v>
                </c:pt>
                <c:pt idx="39">
                  <c:v>43263</c:v>
                </c:pt>
                <c:pt idx="40">
                  <c:v>43262</c:v>
                </c:pt>
                <c:pt idx="41">
                  <c:v>43259</c:v>
                </c:pt>
                <c:pt idx="42">
                  <c:v>43258</c:v>
                </c:pt>
                <c:pt idx="43">
                  <c:v>43257</c:v>
                </c:pt>
                <c:pt idx="44">
                  <c:v>43256</c:v>
                </c:pt>
                <c:pt idx="45">
                  <c:v>43255</c:v>
                </c:pt>
                <c:pt idx="46">
                  <c:v>43252</c:v>
                </c:pt>
                <c:pt idx="47">
                  <c:v>43251</c:v>
                </c:pt>
                <c:pt idx="48">
                  <c:v>43250</c:v>
                </c:pt>
                <c:pt idx="49">
                  <c:v>43249</c:v>
                </c:pt>
                <c:pt idx="50">
                  <c:v>43245</c:v>
                </c:pt>
                <c:pt idx="51">
                  <c:v>43244</c:v>
                </c:pt>
                <c:pt idx="52">
                  <c:v>43243</c:v>
                </c:pt>
                <c:pt idx="53">
                  <c:v>43242</c:v>
                </c:pt>
                <c:pt idx="54">
                  <c:v>43241</c:v>
                </c:pt>
                <c:pt idx="55">
                  <c:v>43238</c:v>
                </c:pt>
                <c:pt idx="56">
                  <c:v>43237</c:v>
                </c:pt>
                <c:pt idx="57">
                  <c:v>43236</c:v>
                </c:pt>
                <c:pt idx="58">
                  <c:v>43235</c:v>
                </c:pt>
                <c:pt idx="59">
                  <c:v>43234</c:v>
                </c:pt>
                <c:pt idx="60">
                  <c:v>43231</c:v>
                </c:pt>
                <c:pt idx="61">
                  <c:v>43230</c:v>
                </c:pt>
                <c:pt idx="62">
                  <c:v>43229</c:v>
                </c:pt>
                <c:pt idx="63">
                  <c:v>43228</c:v>
                </c:pt>
                <c:pt idx="64">
                  <c:v>43227</c:v>
                </c:pt>
                <c:pt idx="65">
                  <c:v>43224</c:v>
                </c:pt>
                <c:pt idx="66">
                  <c:v>43223</c:v>
                </c:pt>
                <c:pt idx="67">
                  <c:v>43222</c:v>
                </c:pt>
                <c:pt idx="68">
                  <c:v>43221</c:v>
                </c:pt>
                <c:pt idx="69">
                  <c:v>43220</c:v>
                </c:pt>
                <c:pt idx="70">
                  <c:v>43217</c:v>
                </c:pt>
                <c:pt idx="71">
                  <c:v>43216</c:v>
                </c:pt>
                <c:pt idx="72">
                  <c:v>43215</c:v>
                </c:pt>
                <c:pt idx="73">
                  <c:v>43214</c:v>
                </c:pt>
                <c:pt idx="74">
                  <c:v>43213</c:v>
                </c:pt>
                <c:pt idx="75">
                  <c:v>43210</c:v>
                </c:pt>
                <c:pt idx="76">
                  <c:v>43209</c:v>
                </c:pt>
                <c:pt idx="77">
                  <c:v>43208</c:v>
                </c:pt>
                <c:pt idx="78">
                  <c:v>43207</c:v>
                </c:pt>
                <c:pt idx="79">
                  <c:v>43206</c:v>
                </c:pt>
                <c:pt idx="80">
                  <c:v>43203</c:v>
                </c:pt>
                <c:pt idx="81">
                  <c:v>43202</c:v>
                </c:pt>
                <c:pt idx="82">
                  <c:v>43201</c:v>
                </c:pt>
                <c:pt idx="83">
                  <c:v>43200</c:v>
                </c:pt>
                <c:pt idx="84">
                  <c:v>43199</c:v>
                </c:pt>
                <c:pt idx="85">
                  <c:v>43196</c:v>
                </c:pt>
                <c:pt idx="86">
                  <c:v>43188</c:v>
                </c:pt>
                <c:pt idx="87">
                  <c:v>43187</c:v>
                </c:pt>
                <c:pt idx="88">
                  <c:v>43186</c:v>
                </c:pt>
                <c:pt idx="89">
                  <c:v>43185</c:v>
                </c:pt>
                <c:pt idx="90">
                  <c:v>43182</c:v>
                </c:pt>
                <c:pt idx="91">
                  <c:v>43181</c:v>
                </c:pt>
                <c:pt idx="92">
                  <c:v>43180</c:v>
                </c:pt>
                <c:pt idx="93">
                  <c:v>43179</c:v>
                </c:pt>
                <c:pt idx="94">
                  <c:v>43178</c:v>
                </c:pt>
                <c:pt idx="95">
                  <c:v>43175</c:v>
                </c:pt>
                <c:pt idx="96">
                  <c:v>43174</c:v>
                </c:pt>
                <c:pt idx="97">
                  <c:v>43173</c:v>
                </c:pt>
                <c:pt idx="98">
                  <c:v>43172</c:v>
                </c:pt>
                <c:pt idx="99">
                  <c:v>43171</c:v>
                </c:pt>
                <c:pt idx="100">
                  <c:v>43168</c:v>
                </c:pt>
                <c:pt idx="101">
                  <c:v>43167</c:v>
                </c:pt>
                <c:pt idx="102">
                  <c:v>43166</c:v>
                </c:pt>
                <c:pt idx="103">
                  <c:v>43165</c:v>
                </c:pt>
                <c:pt idx="104">
                  <c:v>43164</c:v>
                </c:pt>
                <c:pt idx="105">
                  <c:v>43161</c:v>
                </c:pt>
                <c:pt idx="106">
                  <c:v>43160</c:v>
                </c:pt>
                <c:pt idx="107">
                  <c:v>43159</c:v>
                </c:pt>
                <c:pt idx="108">
                  <c:v>43158</c:v>
                </c:pt>
                <c:pt idx="109">
                  <c:v>43157</c:v>
                </c:pt>
                <c:pt idx="110">
                  <c:v>43154</c:v>
                </c:pt>
                <c:pt idx="111">
                  <c:v>43153</c:v>
                </c:pt>
                <c:pt idx="112">
                  <c:v>43152</c:v>
                </c:pt>
                <c:pt idx="113">
                  <c:v>43151</c:v>
                </c:pt>
                <c:pt idx="114">
                  <c:v>43150</c:v>
                </c:pt>
                <c:pt idx="115">
                  <c:v>43147</c:v>
                </c:pt>
                <c:pt idx="116">
                  <c:v>43146</c:v>
                </c:pt>
                <c:pt idx="117">
                  <c:v>43145</c:v>
                </c:pt>
                <c:pt idx="118">
                  <c:v>43144</c:v>
                </c:pt>
                <c:pt idx="119">
                  <c:v>43143</c:v>
                </c:pt>
                <c:pt idx="120">
                  <c:v>43140</c:v>
                </c:pt>
                <c:pt idx="121">
                  <c:v>43139</c:v>
                </c:pt>
                <c:pt idx="122">
                  <c:v>43138</c:v>
                </c:pt>
                <c:pt idx="123">
                  <c:v>43137</c:v>
                </c:pt>
                <c:pt idx="124">
                  <c:v>43136</c:v>
                </c:pt>
                <c:pt idx="125">
                  <c:v>43133</c:v>
                </c:pt>
                <c:pt idx="126">
                  <c:v>43132</c:v>
                </c:pt>
                <c:pt idx="127">
                  <c:v>43131</c:v>
                </c:pt>
                <c:pt idx="128">
                  <c:v>43130</c:v>
                </c:pt>
                <c:pt idx="129">
                  <c:v>43129</c:v>
                </c:pt>
                <c:pt idx="130">
                  <c:v>43126</c:v>
                </c:pt>
                <c:pt idx="131">
                  <c:v>43125</c:v>
                </c:pt>
                <c:pt idx="132">
                  <c:v>43124</c:v>
                </c:pt>
                <c:pt idx="133">
                  <c:v>43123</c:v>
                </c:pt>
                <c:pt idx="134">
                  <c:v>43122</c:v>
                </c:pt>
                <c:pt idx="135">
                  <c:v>43119</c:v>
                </c:pt>
                <c:pt idx="136">
                  <c:v>43118</c:v>
                </c:pt>
                <c:pt idx="137">
                  <c:v>43117</c:v>
                </c:pt>
                <c:pt idx="138">
                  <c:v>43116</c:v>
                </c:pt>
                <c:pt idx="139">
                  <c:v>43113</c:v>
                </c:pt>
                <c:pt idx="140">
                  <c:v>43112</c:v>
                </c:pt>
                <c:pt idx="141">
                  <c:v>43111</c:v>
                </c:pt>
                <c:pt idx="142">
                  <c:v>43110</c:v>
                </c:pt>
                <c:pt idx="143">
                  <c:v>43109</c:v>
                </c:pt>
                <c:pt idx="144">
                  <c:v>43108</c:v>
                </c:pt>
                <c:pt idx="145">
                  <c:v>43105</c:v>
                </c:pt>
                <c:pt idx="146">
                  <c:v>43104</c:v>
                </c:pt>
                <c:pt idx="147">
                  <c:v>43103</c:v>
                </c:pt>
                <c:pt idx="148">
                  <c:v>43102</c:v>
                </c:pt>
                <c:pt idx="149">
                  <c:v>43098</c:v>
                </c:pt>
                <c:pt idx="150">
                  <c:v>43097</c:v>
                </c:pt>
                <c:pt idx="151">
                  <c:v>43096</c:v>
                </c:pt>
                <c:pt idx="152">
                  <c:v>43095</c:v>
                </c:pt>
                <c:pt idx="153">
                  <c:v>43091</c:v>
                </c:pt>
                <c:pt idx="154">
                  <c:v>43090</c:v>
                </c:pt>
                <c:pt idx="155">
                  <c:v>43089</c:v>
                </c:pt>
                <c:pt idx="156">
                  <c:v>43088</c:v>
                </c:pt>
                <c:pt idx="157">
                  <c:v>43087</c:v>
                </c:pt>
                <c:pt idx="158">
                  <c:v>43084</c:v>
                </c:pt>
                <c:pt idx="159">
                  <c:v>43083</c:v>
                </c:pt>
                <c:pt idx="160">
                  <c:v>43082</c:v>
                </c:pt>
                <c:pt idx="161">
                  <c:v>43081</c:v>
                </c:pt>
                <c:pt idx="162">
                  <c:v>43080</c:v>
                </c:pt>
                <c:pt idx="163">
                  <c:v>43077</c:v>
                </c:pt>
                <c:pt idx="164">
                  <c:v>43076</c:v>
                </c:pt>
                <c:pt idx="165">
                  <c:v>43074</c:v>
                </c:pt>
                <c:pt idx="166">
                  <c:v>43073</c:v>
                </c:pt>
                <c:pt idx="167">
                  <c:v>43070</c:v>
                </c:pt>
                <c:pt idx="168">
                  <c:v>43069</c:v>
                </c:pt>
                <c:pt idx="169">
                  <c:v>43068</c:v>
                </c:pt>
                <c:pt idx="170">
                  <c:v>43067</c:v>
                </c:pt>
                <c:pt idx="171">
                  <c:v>43066</c:v>
                </c:pt>
                <c:pt idx="172">
                  <c:v>43063</c:v>
                </c:pt>
                <c:pt idx="173">
                  <c:v>43061</c:v>
                </c:pt>
                <c:pt idx="174">
                  <c:v>43060</c:v>
                </c:pt>
                <c:pt idx="175">
                  <c:v>43059</c:v>
                </c:pt>
                <c:pt idx="176">
                  <c:v>43056</c:v>
                </c:pt>
                <c:pt idx="177">
                  <c:v>43055</c:v>
                </c:pt>
                <c:pt idx="178">
                  <c:v>43054</c:v>
                </c:pt>
                <c:pt idx="179">
                  <c:v>43053</c:v>
                </c:pt>
                <c:pt idx="180">
                  <c:v>43052</c:v>
                </c:pt>
                <c:pt idx="181">
                  <c:v>43049</c:v>
                </c:pt>
                <c:pt idx="182">
                  <c:v>43048</c:v>
                </c:pt>
                <c:pt idx="183">
                  <c:v>43047</c:v>
                </c:pt>
                <c:pt idx="184">
                  <c:v>43046</c:v>
                </c:pt>
                <c:pt idx="185">
                  <c:v>43045</c:v>
                </c:pt>
                <c:pt idx="186">
                  <c:v>43042</c:v>
                </c:pt>
                <c:pt idx="187">
                  <c:v>43041</c:v>
                </c:pt>
                <c:pt idx="188">
                  <c:v>43040</c:v>
                </c:pt>
                <c:pt idx="189">
                  <c:v>43039</c:v>
                </c:pt>
                <c:pt idx="190">
                  <c:v>43038</c:v>
                </c:pt>
                <c:pt idx="191">
                  <c:v>43035</c:v>
                </c:pt>
                <c:pt idx="192">
                  <c:v>43034</c:v>
                </c:pt>
                <c:pt idx="193">
                  <c:v>43033</c:v>
                </c:pt>
                <c:pt idx="194">
                  <c:v>43032</c:v>
                </c:pt>
                <c:pt idx="195">
                  <c:v>43031</c:v>
                </c:pt>
                <c:pt idx="196">
                  <c:v>43028</c:v>
                </c:pt>
                <c:pt idx="197">
                  <c:v>43027</c:v>
                </c:pt>
                <c:pt idx="198">
                  <c:v>43026</c:v>
                </c:pt>
                <c:pt idx="199">
                  <c:v>43025</c:v>
                </c:pt>
                <c:pt idx="200">
                  <c:v>43024</c:v>
                </c:pt>
                <c:pt idx="201">
                  <c:v>43021</c:v>
                </c:pt>
                <c:pt idx="202">
                  <c:v>43020</c:v>
                </c:pt>
                <c:pt idx="203">
                  <c:v>43019</c:v>
                </c:pt>
                <c:pt idx="204">
                  <c:v>43018</c:v>
                </c:pt>
                <c:pt idx="205">
                  <c:v>43017</c:v>
                </c:pt>
                <c:pt idx="206">
                  <c:v>43014</c:v>
                </c:pt>
                <c:pt idx="207">
                  <c:v>43013</c:v>
                </c:pt>
                <c:pt idx="208">
                  <c:v>43012</c:v>
                </c:pt>
                <c:pt idx="209">
                  <c:v>43011</c:v>
                </c:pt>
                <c:pt idx="210">
                  <c:v>43010</c:v>
                </c:pt>
                <c:pt idx="211">
                  <c:v>43007</c:v>
                </c:pt>
                <c:pt idx="212">
                  <c:v>43006</c:v>
                </c:pt>
                <c:pt idx="213">
                  <c:v>43005</c:v>
                </c:pt>
                <c:pt idx="214">
                  <c:v>43004</c:v>
                </c:pt>
                <c:pt idx="215">
                  <c:v>43003</c:v>
                </c:pt>
                <c:pt idx="216">
                  <c:v>43000</c:v>
                </c:pt>
                <c:pt idx="217">
                  <c:v>42999</c:v>
                </c:pt>
                <c:pt idx="218">
                  <c:v>42998</c:v>
                </c:pt>
                <c:pt idx="219">
                  <c:v>42997</c:v>
                </c:pt>
                <c:pt idx="220">
                  <c:v>42996</c:v>
                </c:pt>
                <c:pt idx="221">
                  <c:v>42993</c:v>
                </c:pt>
                <c:pt idx="222">
                  <c:v>42992</c:v>
                </c:pt>
                <c:pt idx="223">
                  <c:v>42991</c:v>
                </c:pt>
                <c:pt idx="224">
                  <c:v>42990</c:v>
                </c:pt>
                <c:pt idx="225">
                  <c:v>42989</c:v>
                </c:pt>
                <c:pt idx="226">
                  <c:v>42986</c:v>
                </c:pt>
                <c:pt idx="227">
                  <c:v>42985</c:v>
                </c:pt>
                <c:pt idx="228">
                  <c:v>42984</c:v>
                </c:pt>
                <c:pt idx="229">
                  <c:v>42983</c:v>
                </c:pt>
                <c:pt idx="230">
                  <c:v>42979</c:v>
                </c:pt>
                <c:pt idx="231">
                  <c:v>42978</c:v>
                </c:pt>
                <c:pt idx="232">
                  <c:v>42977</c:v>
                </c:pt>
                <c:pt idx="233">
                  <c:v>42976</c:v>
                </c:pt>
                <c:pt idx="234">
                  <c:v>42975</c:v>
                </c:pt>
                <c:pt idx="235">
                  <c:v>42972</c:v>
                </c:pt>
                <c:pt idx="236">
                  <c:v>42971</c:v>
                </c:pt>
                <c:pt idx="237">
                  <c:v>42970</c:v>
                </c:pt>
                <c:pt idx="238">
                  <c:v>42969</c:v>
                </c:pt>
                <c:pt idx="239">
                  <c:v>42968</c:v>
                </c:pt>
                <c:pt idx="240">
                  <c:v>42965</c:v>
                </c:pt>
                <c:pt idx="241">
                  <c:v>42964</c:v>
                </c:pt>
                <c:pt idx="242">
                  <c:v>42963</c:v>
                </c:pt>
                <c:pt idx="243">
                  <c:v>42962</c:v>
                </c:pt>
                <c:pt idx="244">
                  <c:v>42961</c:v>
                </c:pt>
                <c:pt idx="245">
                  <c:v>42958</c:v>
                </c:pt>
                <c:pt idx="246">
                  <c:v>42957</c:v>
                </c:pt>
                <c:pt idx="247">
                  <c:v>42956</c:v>
                </c:pt>
                <c:pt idx="248">
                  <c:v>42955</c:v>
                </c:pt>
                <c:pt idx="249">
                  <c:v>42954</c:v>
                </c:pt>
                <c:pt idx="250">
                  <c:v>42951</c:v>
                </c:pt>
                <c:pt idx="251">
                  <c:v>42950</c:v>
                </c:pt>
                <c:pt idx="252">
                  <c:v>42949</c:v>
                </c:pt>
                <c:pt idx="253">
                  <c:v>42948</c:v>
                </c:pt>
                <c:pt idx="254">
                  <c:v>42947</c:v>
                </c:pt>
                <c:pt idx="255">
                  <c:v>42944</c:v>
                </c:pt>
                <c:pt idx="256">
                  <c:v>42943</c:v>
                </c:pt>
                <c:pt idx="257">
                  <c:v>42942</c:v>
                </c:pt>
                <c:pt idx="258">
                  <c:v>42941</c:v>
                </c:pt>
                <c:pt idx="259">
                  <c:v>42940</c:v>
                </c:pt>
                <c:pt idx="260">
                  <c:v>42937</c:v>
                </c:pt>
                <c:pt idx="261">
                  <c:v>42936</c:v>
                </c:pt>
                <c:pt idx="262">
                  <c:v>42935</c:v>
                </c:pt>
                <c:pt idx="263">
                  <c:v>42934</c:v>
                </c:pt>
                <c:pt idx="264">
                  <c:v>42933</c:v>
                </c:pt>
                <c:pt idx="265">
                  <c:v>42930</c:v>
                </c:pt>
                <c:pt idx="266">
                  <c:v>42922</c:v>
                </c:pt>
                <c:pt idx="267">
                  <c:v>42921</c:v>
                </c:pt>
                <c:pt idx="268">
                  <c:v>42920</c:v>
                </c:pt>
                <c:pt idx="269">
                  <c:v>42919</c:v>
                </c:pt>
                <c:pt idx="270">
                  <c:v>42916</c:v>
                </c:pt>
                <c:pt idx="271">
                  <c:v>42915</c:v>
                </c:pt>
                <c:pt idx="272">
                  <c:v>42914</c:v>
                </c:pt>
                <c:pt idx="273">
                  <c:v>42913</c:v>
                </c:pt>
                <c:pt idx="274">
                  <c:v>42912</c:v>
                </c:pt>
                <c:pt idx="275">
                  <c:v>42909</c:v>
                </c:pt>
                <c:pt idx="276">
                  <c:v>42908</c:v>
                </c:pt>
                <c:pt idx="277">
                  <c:v>42907</c:v>
                </c:pt>
                <c:pt idx="278">
                  <c:v>42906</c:v>
                </c:pt>
                <c:pt idx="279">
                  <c:v>42905</c:v>
                </c:pt>
                <c:pt idx="280">
                  <c:v>42902</c:v>
                </c:pt>
                <c:pt idx="281">
                  <c:v>42901</c:v>
                </c:pt>
                <c:pt idx="282">
                  <c:v>42900</c:v>
                </c:pt>
                <c:pt idx="283">
                  <c:v>42899</c:v>
                </c:pt>
                <c:pt idx="284">
                  <c:v>42898</c:v>
                </c:pt>
                <c:pt idx="285">
                  <c:v>42895</c:v>
                </c:pt>
                <c:pt idx="286">
                  <c:v>42894</c:v>
                </c:pt>
                <c:pt idx="287">
                  <c:v>42893</c:v>
                </c:pt>
                <c:pt idx="288">
                  <c:v>42892</c:v>
                </c:pt>
                <c:pt idx="289">
                  <c:v>42891</c:v>
                </c:pt>
                <c:pt idx="290">
                  <c:v>42888</c:v>
                </c:pt>
                <c:pt idx="291">
                  <c:v>42887</c:v>
                </c:pt>
                <c:pt idx="292">
                  <c:v>42886</c:v>
                </c:pt>
                <c:pt idx="293">
                  <c:v>42885</c:v>
                </c:pt>
                <c:pt idx="294">
                  <c:v>42881</c:v>
                </c:pt>
                <c:pt idx="295">
                  <c:v>42880</c:v>
                </c:pt>
                <c:pt idx="296">
                  <c:v>42879</c:v>
                </c:pt>
                <c:pt idx="297">
                  <c:v>42878</c:v>
                </c:pt>
                <c:pt idx="298">
                  <c:v>42877</c:v>
                </c:pt>
                <c:pt idx="299">
                  <c:v>42874</c:v>
                </c:pt>
                <c:pt idx="300">
                  <c:v>42873</c:v>
                </c:pt>
                <c:pt idx="301">
                  <c:v>42872</c:v>
                </c:pt>
                <c:pt idx="302">
                  <c:v>42871</c:v>
                </c:pt>
                <c:pt idx="303">
                  <c:v>42870</c:v>
                </c:pt>
                <c:pt idx="304">
                  <c:v>42867</c:v>
                </c:pt>
                <c:pt idx="305">
                  <c:v>42866</c:v>
                </c:pt>
                <c:pt idx="306">
                  <c:v>42865</c:v>
                </c:pt>
                <c:pt idx="307">
                  <c:v>42864</c:v>
                </c:pt>
                <c:pt idx="308">
                  <c:v>42863</c:v>
                </c:pt>
                <c:pt idx="309">
                  <c:v>42860</c:v>
                </c:pt>
                <c:pt idx="310">
                  <c:v>42859</c:v>
                </c:pt>
                <c:pt idx="311">
                  <c:v>42858</c:v>
                </c:pt>
                <c:pt idx="312">
                  <c:v>42857</c:v>
                </c:pt>
                <c:pt idx="313">
                  <c:v>42856</c:v>
                </c:pt>
                <c:pt idx="314">
                  <c:v>42853</c:v>
                </c:pt>
                <c:pt idx="315">
                  <c:v>42852</c:v>
                </c:pt>
                <c:pt idx="316">
                  <c:v>42851</c:v>
                </c:pt>
                <c:pt idx="317">
                  <c:v>42850</c:v>
                </c:pt>
                <c:pt idx="318">
                  <c:v>42849</c:v>
                </c:pt>
                <c:pt idx="319">
                  <c:v>42846</c:v>
                </c:pt>
                <c:pt idx="320">
                  <c:v>42845</c:v>
                </c:pt>
                <c:pt idx="321">
                  <c:v>42844</c:v>
                </c:pt>
                <c:pt idx="322">
                  <c:v>42843</c:v>
                </c:pt>
                <c:pt idx="323">
                  <c:v>42842</c:v>
                </c:pt>
                <c:pt idx="324">
                  <c:v>42839</c:v>
                </c:pt>
                <c:pt idx="325">
                  <c:v>42838</c:v>
                </c:pt>
                <c:pt idx="326">
                  <c:v>42837</c:v>
                </c:pt>
                <c:pt idx="327">
                  <c:v>42836</c:v>
                </c:pt>
                <c:pt idx="328">
                  <c:v>42835</c:v>
                </c:pt>
                <c:pt idx="329">
                  <c:v>42832</c:v>
                </c:pt>
                <c:pt idx="330">
                  <c:v>42831</c:v>
                </c:pt>
                <c:pt idx="331">
                  <c:v>42830</c:v>
                </c:pt>
                <c:pt idx="332">
                  <c:v>42829</c:v>
                </c:pt>
                <c:pt idx="333">
                  <c:v>42828</c:v>
                </c:pt>
                <c:pt idx="334">
                  <c:v>42825</c:v>
                </c:pt>
                <c:pt idx="335">
                  <c:v>42824</c:v>
                </c:pt>
                <c:pt idx="336">
                  <c:v>42823</c:v>
                </c:pt>
                <c:pt idx="337">
                  <c:v>42822</c:v>
                </c:pt>
                <c:pt idx="338">
                  <c:v>42821</c:v>
                </c:pt>
                <c:pt idx="339">
                  <c:v>42818</c:v>
                </c:pt>
                <c:pt idx="340">
                  <c:v>42817</c:v>
                </c:pt>
                <c:pt idx="341">
                  <c:v>42816</c:v>
                </c:pt>
                <c:pt idx="342">
                  <c:v>42815</c:v>
                </c:pt>
                <c:pt idx="343">
                  <c:v>42814</c:v>
                </c:pt>
                <c:pt idx="344">
                  <c:v>42811</c:v>
                </c:pt>
                <c:pt idx="345">
                  <c:v>42810</c:v>
                </c:pt>
                <c:pt idx="346">
                  <c:v>42809</c:v>
                </c:pt>
                <c:pt idx="347">
                  <c:v>42808</c:v>
                </c:pt>
                <c:pt idx="348">
                  <c:v>42807</c:v>
                </c:pt>
                <c:pt idx="349">
                  <c:v>42804</c:v>
                </c:pt>
                <c:pt idx="350">
                  <c:v>42803</c:v>
                </c:pt>
                <c:pt idx="351">
                  <c:v>42802</c:v>
                </c:pt>
                <c:pt idx="352">
                  <c:v>42801</c:v>
                </c:pt>
                <c:pt idx="353">
                  <c:v>42800</c:v>
                </c:pt>
                <c:pt idx="354">
                  <c:v>42797</c:v>
                </c:pt>
                <c:pt idx="355">
                  <c:v>42796</c:v>
                </c:pt>
                <c:pt idx="356">
                  <c:v>42795</c:v>
                </c:pt>
                <c:pt idx="357">
                  <c:v>42794</c:v>
                </c:pt>
                <c:pt idx="358">
                  <c:v>42793</c:v>
                </c:pt>
                <c:pt idx="359">
                  <c:v>42790</c:v>
                </c:pt>
                <c:pt idx="360">
                  <c:v>42789</c:v>
                </c:pt>
                <c:pt idx="361">
                  <c:v>42788</c:v>
                </c:pt>
                <c:pt idx="362">
                  <c:v>42787</c:v>
                </c:pt>
                <c:pt idx="363">
                  <c:v>42783</c:v>
                </c:pt>
                <c:pt idx="364">
                  <c:v>42782</c:v>
                </c:pt>
                <c:pt idx="365">
                  <c:v>42781</c:v>
                </c:pt>
                <c:pt idx="366">
                  <c:v>42780</c:v>
                </c:pt>
                <c:pt idx="367">
                  <c:v>42779</c:v>
                </c:pt>
                <c:pt idx="368">
                  <c:v>42776</c:v>
                </c:pt>
                <c:pt idx="369">
                  <c:v>42775</c:v>
                </c:pt>
                <c:pt idx="370">
                  <c:v>42774</c:v>
                </c:pt>
                <c:pt idx="371">
                  <c:v>42773</c:v>
                </c:pt>
                <c:pt idx="372">
                  <c:v>42772</c:v>
                </c:pt>
                <c:pt idx="373">
                  <c:v>42769</c:v>
                </c:pt>
                <c:pt idx="374">
                  <c:v>42768</c:v>
                </c:pt>
                <c:pt idx="375">
                  <c:v>42767</c:v>
                </c:pt>
                <c:pt idx="376">
                  <c:v>42766</c:v>
                </c:pt>
                <c:pt idx="377">
                  <c:v>42765</c:v>
                </c:pt>
                <c:pt idx="378">
                  <c:v>42762</c:v>
                </c:pt>
                <c:pt idx="379">
                  <c:v>42761</c:v>
                </c:pt>
                <c:pt idx="380">
                  <c:v>42760</c:v>
                </c:pt>
                <c:pt idx="381">
                  <c:v>42759</c:v>
                </c:pt>
                <c:pt idx="382">
                  <c:v>42758</c:v>
                </c:pt>
                <c:pt idx="383">
                  <c:v>42755</c:v>
                </c:pt>
                <c:pt idx="384">
                  <c:v>42754</c:v>
                </c:pt>
                <c:pt idx="385">
                  <c:v>42753</c:v>
                </c:pt>
                <c:pt idx="386">
                  <c:v>42752</c:v>
                </c:pt>
                <c:pt idx="387">
                  <c:v>42748</c:v>
                </c:pt>
                <c:pt idx="388">
                  <c:v>42747</c:v>
                </c:pt>
                <c:pt idx="389">
                  <c:v>42746</c:v>
                </c:pt>
                <c:pt idx="390">
                  <c:v>42745</c:v>
                </c:pt>
                <c:pt idx="391">
                  <c:v>42744</c:v>
                </c:pt>
                <c:pt idx="392">
                  <c:v>42741</c:v>
                </c:pt>
                <c:pt idx="393">
                  <c:v>42740</c:v>
                </c:pt>
                <c:pt idx="394">
                  <c:v>42739</c:v>
                </c:pt>
                <c:pt idx="395">
                  <c:v>42738</c:v>
                </c:pt>
                <c:pt idx="396">
                  <c:v>42734</c:v>
                </c:pt>
                <c:pt idx="397">
                  <c:v>42733</c:v>
                </c:pt>
                <c:pt idx="398">
                  <c:v>42732</c:v>
                </c:pt>
                <c:pt idx="399">
                  <c:v>42731</c:v>
                </c:pt>
                <c:pt idx="400">
                  <c:v>42727</c:v>
                </c:pt>
                <c:pt idx="401">
                  <c:v>42726</c:v>
                </c:pt>
                <c:pt idx="402">
                  <c:v>42725</c:v>
                </c:pt>
                <c:pt idx="403">
                  <c:v>42724</c:v>
                </c:pt>
                <c:pt idx="404">
                  <c:v>42723</c:v>
                </c:pt>
                <c:pt idx="405">
                  <c:v>42720</c:v>
                </c:pt>
                <c:pt idx="406">
                  <c:v>42719</c:v>
                </c:pt>
                <c:pt idx="407">
                  <c:v>42718</c:v>
                </c:pt>
                <c:pt idx="408">
                  <c:v>42717</c:v>
                </c:pt>
                <c:pt idx="409">
                  <c:v>42716</c:v>
                </c:pt>
                <c:pt idx="410">
                  <c:v>42713</c:v>
                </c:pt>
                <c:pt idx="411">
                  <c:v>42712</c:v>
                </c:pt>
                <c:pt idx="412">
                  <c:v>42711</c:v>
                </c:pt>
                <c:pt idx="413">
                  <c:v>42710</c:v>
                </c:pt>
                <c:pt idx="414">
                  <c:v>42709</c:v>
                </c:pt>
                <c:pt idx="415">
                  <c:v>42706</c:v>
                </c:pt>
                <c:pt idx="416">
                  <c:v>42705</c:v>
                </c:pt>
                <c:pt idx="417">
                  <c:v>42704</c:v>
                </c:pt>
                <c:pt idx="418">
                  <c:v>42703</c:v>
                </c:pt>
                <c:pt idx="419">
                  <c:v>42702</c:v>
                </c:pt>
                <c:pt idx="420">
                  <c:v>42699</c:v>
                </c:pt>
                <c:pt idx="421">
                  <c:v>42697</c:v>
                </c:pt>
                <c:pt idx="422">
                  <c:v>42696</c:v>
                </c:pt>
                <c:pt idx="423">
                  <c:v>42695</c:v>
                </c:pt>
                <c:pt idx="424">
                  <c:v>42692</c:v>
                </c:pt>
                <c:pt idx="425">
                  <c:v>42691</c:v>
                </c:pt>
                <c:pt idx="426">
                  <c:v>42690</c:v>
                </c:pt>
                <c:pt idx="427">
                  <c:v>42689</c:v>
                </c:pt>
                <c:pt idx="428">
                  <c:v>42688</c:v>
                </c:pt>
                <c:pt idx="429">
                  <c:v>42678</c:v>
                </c:pt>
                <c:pt idx="430">
                  <c:v>42674</c:v>
                </c:pt>
                <c:pt idx="431">
                  <c:v>42671</c:v>
                </c:pt>
                <c:pt idx="432">
                  <c:v>42670</c:v>
                </c:pt>
                <c:pt idx="433">
                  <c:v>42669</c:v>
                </c:pt>
                <c:pt idx="434">
                  <c:v>42668</c:v>
                </c:pt>
                <c:pt idx="435">
                  <c:v>42667</c:v>
                </c:pt>
                <c:pt idx="436">
                  <c:v>42664</c:v>
                </c:pt>
                <c:pt idx="437">
                  <c:v>42663</c:v>
                </c:pt>
                <c:pt idx="438">
                  <c:v>42662</c:v>
                </c:pt>
                <c:pt idx="439">
                  <c:v>42661</c:v>
                </c:pt>
                <c:pt idx="440">
                  <c:v>42660</c:v>
                </c:pt>
                <c:pt idx="441">
                  <c:v>42657</c:v>
                </c:pt>
                <c:pt idx="442">
                  <c:v>42656</c:v>
                </c:pt>
                <c:pt idx="443">
                  <c:v>42655</c:v>
                </c:pt>
                <c:pt idx="444">
                  <c:v>42654</c:v>
                </c:pt>
                <c:pt idx="445">
                  <c:v>42650</c:v>
                </c:pt>
                <c:pt idx="446">
                  <c:v>42649</c:v>
                </c:pt>
                <c:pt idx="447">
                  <c:v>42648</c:v>
                </c:pt>
                <c:pt idx="448">
                  <c:v>42647</c:v>
                </c:pt>
                <c:pt idx="449">
                  <c:v>42646</c:v>
                </c:pt>
                <c:pt idx="450">
                  <c:v>42643</c:v>
                </c:pt>
                <c:pt idx="451">
                  <c:v>42642</c:v>
                </c:pt>
                <c:pt idx="452">
                  <c:v>42641</c:v>
                </c:pt>
                <c:pt idx="453">
                  <c:v>42640</c:v>
                </c:pt>
                <c:pt idx="454">
                  <c:v>42639</c:v>
                </c:pt>
                <c:pt idx="455">
                  <c:v>42636</c:v>
                </c:pt>
                <c:pt idx="456">
                  <c:v>42633</c:v>
                </c:pt>
                <c:pt idx="457">
                  <c:v>42632</c:v>
                </c:pt>
                <c:pt idx="458">
                  <c:v>42629</c:v>
                </c:pt>
                <c:pt idx="459">
                  <c:v>42628</c:v>
                </c:pt>
                <c:pt idx="460">
                  <c:v>42627</c:v>
                </c:pt>
                <c:pt idx="461">
                  <c:v>42626</c:v>
                </c:pt>
                <c:pt idx="462">
                  <c:v>42625</c:v>
                </c:pt>
                <c:pt idx="463">
                  <c:v>42622</c:v>
                </c:pt>
                <c:pt idx="464">
                  <c:v>42621</c:v>
                </c:pt>
                <c:pt idx="465">
                  <c:v>42619</c:v>
                </c:pt>
                <c:pt idx="466">
                  <c:v>42615</c:v>
                </c:pt>
                <c:pt idx="467">
                  <c:v>42614</c:v>
                </c:pt>
                <c:pt idx="468">
                  <c:v>42612</c:v>
                </c:pt>
                <c:pt idx="469">
                  <c:v>42611</c:v>
                </c:pt>
                <c:pt idx="470">
                  <c:v>42608</c:v>
                </c:pt>
                <c:pt idx="471">
                  <c:v>42607</c:v>
                </c:pt>
                <c:pt idx="472">
                  <c:v>42606</c:v>
                </c:pt>
                <c:pt idx="473">
                  <c:v>42604</c:v>
                </c:pt>
                <c:pt idx="474">
                  <c:v>42601</c:v>
                </c:pt>
                <c:pt idx="475">
                  <c:v>42600</c:v>
                </c:pt>
                <c:pt idx="476">
                  <c:v>42599</c:v>
                </c:pt>
                <c:pt idx="477">
                  <c:v>42598</c:v>
                </c:pt>
                <c:pt idx="478">
                  <c:v>42597</c:v>
                </c:pt>
                <c:pt idx="479">
                  <c:v>42594</c:v>
                </c:pt>
                <c:pt idx="480">
                  <c:v>42592</c:v>
                </c:pt>
                <c:pt idx="481">
                  <c:v>42580</c:v>
                </c:pt>
                <c:pt idx="482">
                  <c:v>42577</c:v>
                </c:pt>
                <c:pt idx="483">
                  <c:v>42573</c:v>
                </c:pt>
                <c:pt idx="484">
                  <c:v>42566</c:v>
                </c:pt>
                <c:pt idx="485">
                  <c:v>42559</c:v>
                </c:pt>
                <c:pt idx="486">
                  <c:v>42552</c:v>
                </c:pt>
                <c:pt idx="487">
                  <c:v>42545</c:v>
                </c:pt>
                <c:pt idx="488">
                  <c:v>42542</c:v>
                </c:pt>
                <c:pt idx="489">
                  <c:v>42538</c:v>
                </c:pt>
                <c:pt idx="490">
                  <c:v>42531</c:v>
                </c:pt>
                <c:pt idx="491">
                  <c:v>42524</c:v>
                </c:pt>
                <c:pt idx="492">
                  <c:v>42517</c:v>
                </c:pt>
                <c:pt idx="493">
                  <c:v>42510</c:v>
                </c:pt>
                <c:pt idx="494">
                  <c:v>42503</c:v>
                </c:pt>
                <c:pt idx="495">
                  <c:v>42496</c:v>
                </c:pt>
                <c:pt idx="496">
                  <c:v>42492</c:v>
                </c:pt>
                <c:pt idx="497">
                  <c:v>42489</c:v>
                </c:pt>
                <c:pt idx="498">
                  <c:v>42478</c:v>
                </c:pt>
              </c:numCache>
            </c:numRef>
          </c:cat>
          <c:val>
            <c:numRef>
              <c:f>Sheet2!$C$2:$C$500</c:f>
              <c:numCache>
                <c:formatCode>_(* #,##0.00_);_(* \(#,##0.00\);_(* "-"??_);_(@_)</c:formatCode>
                <c:ptCount val="499"/>
                <c:pt idx="0">
                  <c:v>1.0391250000000001</c:v>
                </c:pt>
                <c:pt idx="1">
                  <c:v>1.0391250000000001</c:v>
                </c:pt>
                <c:pt idx="2">
                  <c:v>1.0391250000000001</c:v>
                </c:pt>
                <c:pt idx="3">
                  <c:v>1.0391250000000001</c:v>
                </c:pt>
                <c:pt idx="4">
                  <c:v>1.0157499999999999</c:v>
                </c:pt>
                <c:pt idx="5">
                  <c:v>1.0178750000000001</c:v>
                </c:pt>
                <c:pt idx="6">
                  <c:v>0.91162500000000002</c:v>
                </c:pt>
                <c:pt idx="7">
                  <c:v>0.91162500000000002</c:v>
                </c:pt>
                <c:pt idx="8">
                  <c:v>0.91162500000000002</c:v>
                </c:pt>
                <c:pt idx="9">
                  <c:v>0.91162500000000002</c:v>
                </c:pt>
                <c:pt idx="10">
                  <c:v>0.91162500000000002</c:v>
                </c:pt>
                <c:pt idx="11">
                  <c:v>0.91162500000000002</c:v>
                </c:pt>
                <c:pt idx="12">
                  <c:v>0.91162500000000002</c:v>
                </c:pt>
                <c:pt idx="13">
                  <c:v>0.91162500000000002</c:v>
                </c:pt>
                <c:pt idx="14">
                  <c:v>0.91162500000000002</c:v>
                </c:pt>
                <c:pt idx="15">
                  <c:v>0.90312499999999996</c:v>
                </c:pt>
                <c:pt idx="16">
                  <c:v>0.90949999999999998</c:v>
                </c:pt>
                <c:pt idx="17">
                  <c:v>0.90949999999999998</c:v>
                </c:pt>
                <c:pt idx="18">
                  <c:v>0.91800000000000004</c:v>
                </c:pt>
                <c:pt idx="19">
                  <c:v>0.96050000000000002</c:v>
                </c:pt>
                <c:pt idx="20">
                  <c:v>0.97112500000000002</c:v>
                </c:pt>
                <c:pt idx="21">
                  <c:v>0.954125</c:v>
                </c:pt>
                <c:pt idx="22">
                  <c:v>0.954125</c:v>
                </c:pt>
                <c:pt idx="23">
                  <c:v>0.954125</c:v>
                </c:pt>
                <c:pt idx="24">
                  <c:v>0.97537499999999999</c:v>
                </c:pt>
                <c:pt idx="25">
                  <c:v>0.99237500000000001</c:v>
                </c:pt>
                <c:pt idx="26">
                  <c:v>0.99237500000000001</c:v>
                </c:pt>
                <c:pt idx="27">
                  <c:v>0.99875000000000003</c:v>
                </c:pt>
                <c:pt idx="28">
                  <c:v>1.04125</c:v>
                </c:pt>
                <c:pt idx="29">
                  <c:v>1.04125</c:v>
                </c:pt>
                <c:pt idx="30">
                  <c:v>1.04975</c:v>
                </c:pt>
                <c:pt idx="31">
                  <c:v>1.04975</c:v>
                </c:pt>
                <c:pt idx="32">
                  <c:v>1.145375</c:v>
                </c:pt>
                <c:pt idx="33">
                  <c:v>1.166625</c:v>
                </c:pt>
                <c:pt idx="34">
                  <c:v>1.166625</c:v>
                </c:pt>
                <c:pt idx="35">
                  <c:v>1.264375</c:v>
                </c:pt>
                <c:pt idx="36">
                  <c:v>1.264375</c:v>
                </c:pt>
                <c:pt idx="37">
                  <c:v>1.2898750000000001</c:v>
                </c:pt>
                <c:pt idx="38">
                  <c:v>1.3387500000000001</c:v>
                </c:pt>
                <c:pt idx="39">
                  <c:v>1.3387500000000001</c:v>
                </c:pt>
                <c:pt idx="40">
                  <c:v>1.3855</c:v>
                </c:pt>
                <c:pt idx="41">
                  <c:v>1.3855</c:v>
                </c:pt>
                <c:pt idx="42">
                  <c:v>1.3855</c:v>
                </c:pt>
                <c:pt idx="43">
                  <c:v>1.3855</c:v>
                </c:pt>
                <c:pt idx="44">
                  <c:v>1.3855</c:v>
                </c:pt>
                <c:pt idx="45">
                  <c:v>1.411</c:v>
                </c:pt>
                <c:pt idx="46">
                  <c:v>1.411</c:v>
                </c:pt>
                <c:pt idx="47">
                  <c:v>1.411</c:v>
                </c:pt>
                <c:pt idx="48">
                  <c:v>1.44075</c:v>
                </c:pt>
                <c:pt idx="49">
                  <c:v>1.44075</c:v>
                </c:pt>
                <c:pt idx="50">
                  <c:v>1.4279999999999999</c:v>
                </c:pt>
                <c:pt idx="51">
                  <c:v>1.4279999999999999</c:v>
                </c:pt>
                <c:pt idx="52">
                  <c:v>1.4279999999999999</c:v>
                </c:pt>
                <c:pt idx="53">
                  <c:v>1.4279999999999999</c:v>
                </c:pt>
                <c:pt idx="54">
                  <c:v>1.4279999999999999</c:v>
                </c:pt>
                <c:pt idx="55">
                  <c:v>1.4279999999999999</c:v>
                </c:pt>
                <c:pt idx="56">
                  <c:v>1.4279999999999999</c:v>
                </c:pt>
                <c:pt idx="57">
                  <c:v>1.4279999999999999</c:v>
                </c:pt>
                <c:pt idx="58">
                  <c:v>1.4279999999999999</c:v>
                </c:pt>
                <c:pt idx="59">
                  <c:v>1.3939999999999999</c:v>
                </c:pt>
                <c:pt idx="60">
                  <c:v>1.3939999999999999</c:v>
                </c:pt>
                <c:pt idx="61">
                  <c:v>1.3939999999999999</c:v>
                </c:pt>
                <c:pt idx="62">
                  <c:v>1.3939999999999999</c:v>
                </c:pt>
                <c:pt idx="63">
                  <c:v>1.3939999999999999</c:v>
                </c:pt>
                <c:pt idx="64">
                  <c:v>1.377</c:v>
                </c:pt>
                <c:pt idx="65">
                  <c:v>1.377</c:v>
                </c:pt>
                <c:pt idx="66">
                  <c:v>1.377</c:v>
                </c:pt>
                <c:pt idx="67">
                  <c:v>1.3387500000000001</c:v>
                </c:pt>
                <c:pt idx="68">
                  <c:v>1.3472500000000001</c:v>
                </c:pt>
                <c:pt idx="69">
                  <c:v>1.3472500000000001</c:v>
                </c:pt>
                <c:pt idx="70">
                  <c:v>1.3472500000000001</c:v>
                </c:pt>
                <c:pt idx="71">
                  <c:v>1.3472500000000001</c:v>
                </c:pt>
                <c:pt idx="72">
                  <c:v>1.3472500000000001</c:v>
                </c:pt>
                <c:pt idx="73">
                  <c:v>1.3472500000000001</c:v>
                </c:pt>
                <c:pt idx="74">
                  <c:v>1.3302499999999999</c:v>
                </c:pt>
                <c:pt idx="75">
                  <c:v>1.3302499999999999</c:v>
                </c:pt>
                <c:pt idx="76">
                  <c:v>1.319625</c:v>
                </c:pt>
                <c:pt idx="77">
                  <c:v>1.319625</c:v>
                </c:pt>
                <c:pt idx="78">
                  <c:v>1.319625</c:v>
                </c:pt>
                <c:pt idx="79">
                  <c:v>1.3026249999999999</c:v>
                </c:pt>
                <c:pt idx="80">
                  <c:v>1.2983750000000001</c:v>
                </c:pt>
                <c:pt idx="81">
                  <c:v>1.2983750000000001</c:v>
                </c:pt>
                <c:pt idx="82">
                  <c:v>1.2983750000000001</c:v>
                </c:pt>
                <c:pt idx="83">
                  <c:v>1.2983750000000001</c:v>
                </c:pt>
                <c:pt idx="84">
                  <c:v>1.2898750000000001</c:v>
                </c:pt>
                <c:pt idx="85">
                  <c:v>1.2898750000000001</c:v>
                </c:pt>
                <c:pt idx="86">
                  <c:v>1.2495000000000001</c:v>
                </c:pt>
                <c:pt idx="87">
                  <c:v>1.2473749999999999</c:v>
                </c:pt>
                <c:pt idx="88">
                  <c:v>1.2473749999999999</c:v>
                </c:pt>
                <c:pt idx="89">
                  <c:v>1.217625</c:v>
                </c:pt>
                <c:pt idx="90">
                  <c:v>1.217625</c:v>
                </c:pt>
                <c:pt idx="91">
                  <c:v>1.217625</c:v>
                </c:pt>
                <c:pt idx="92">
                  <c:v>1.217625</c:v>
                </c:pt>
                <c:pt idx="93">
                  <c:v>1.217625</c:v>
                </c:pt>
                <c:pt idx="94">
                  <c:v>1.2155</c:v>
                </c:pt>
                <c:pt idx="95">
                  <c:v>1.2155</c:v>
                </c:pt>
                <c:pt idx="96">
                  <c:v>1.2155</c:v>
                </c:pt>
                <c:pt idx="97">
                  <c:v>1.2155</c:v>
                </c:pt>
                <c:pt idx="98">
                  <c:v>1.2155</c:v>
                </c:pt>
                <c:pt idx="99">
                  <c:v>1.2197499999999999</c:v>
                </c:pt>
                <c:pt idx="100">
                  <c:v>1.2197499999999999</c:v>
                </c:pt>
                <c:pt idx="101">
                  <c:v>1.2197499999999999</c:v>
                </c:pt>
                <c:pt idx="102">
                  <c:v>1.2197499999999999</c:v>
                </c:pt>
                <c:pt idx="103">
                  <c:v>1.224</c:v>
                </c:pt>
                <c:pt idx="104">
                  <c:v>1.224</c:v>
                </c:pt>
                <c:pt idx="105">
                  <c:v>1.224</c:v>
                </c:pt>
                <c:pt idx="106">
                  <c:v>1.224</c:v>
                </c:pt>
                <c:pt idx="107">
                  <c:v>1.2282500000000001</c:v>
                </c:pt>
                <c:pt idx="108">
                  <c:v>1.2282500000000001</c:v>
                </c:pt>
                <c:pt idx="109">
                  <c:v>1.2070000000000001</c:v>
                </c:pt>
                <c:pt idx="110">
                  <c:v>1.2070000000000001</c:v>
                </c:pt>
                <c:pt idx="111">
                  <c:v>1.2070000000000001</c:v>
                </c:pt>
                <c:pt idx="112">
                  <c:v>1.2112499999999999</c:v>
                </c:pt>
                <c:pt idx="113">
                  <c:v>1.2112499999999999</c:v>
                </c:pt>
                <c:pt idx="114">
                  <c:v>1.2070000000000001</c:v>
                </c:pt>
                <c:pt idx="115">
                  <c:v>1.2070000000000001</c:v>
                </c:pt>
                <c:pt idx="116">
                  <c:v>1.2070000000000001</c:v>
                </c:pt>
                <c:pt idx="117">
                  <c:v>1.209125</c:v>
                </c:pt>
                <c:pt idx="118">
                  <c:v>1.209125</c:v>
                </c:pt>
                <c:pt idx="119">
                  <c:v>1.224</c:v>
                </c:pt>
                <c:pt idx="120">
                  <c:v>1.224</c:v>
                </c:pt>
                <c:pt idx="121">
                  <c:v>1.224</c:v>
                </c:pt>
                <c:pt idx="122">
                  <c:v>1.224</c:v>
                </c:pt>
                <c:pt idx="123">
                  <c:v>1.224</c:v>
                </c:pt>
                <c:pt idx="124">
                  <c:v>1.224</c:v>
                </c:pt>
                <c:pt idx="125">
                  <c:v>1.224</c:v>
                </c:pt>
                <c:pt idx="126">
                  <c:v>1.224</c:v>
                </c:pt>
                <c:pt idx="127">
                  <c:v>1.224</c:v>
                </c:pt>
                <c:pt idx="128">
                  <c:v>1.224</c:v>
                </c:pt>
                <c:pt idx="129">
                  <c:v>1.20547</c:v>
                </c:pt>
                <c:pt idx="130">
                  <c:v>1.20547</c:v>
                </c:pt>
                <c:pt idx="131">
                  <c:v>1.20547</c:v>
                </c:pt>
                <c:pt idx="132">
                  <c:v>1.19323</c:v>
                </c:pt>
                <c:pt idx="133">
                  <c:v>1.19323</c:v>
                </c:pt>
                <c:pt idx="134">
                  <c:v>1.1815</c:v>
                </c:pt>
                <c:pt idx="135">
                  <c:v>1.1815</c:v>
                </c:pt>
                <c:pt idx="136">
                  <c:v>1.1815</c:v>
                </c:pt>
                <c:pt idx="137">
                  <c:v>1.1815</c:v>
                </c:pt>
                <c:pt idx="138">
                  <c:v>1.1815</c:v>
                </c:pt>
                <c:pt idx="139">
                  <c:v>1.1517500000000001</c:v>
                </c:pt>
                <c:pt idx="140">
                  <c:v>1.1517500000000001</c:v>
                </c:pt>
                <c:pt idx="141">
                  <c:v>1.1517500000000001</c:v>
                </c:pt>
                <c:pt idx="142">
                  <c:v>1.1517500000000001</c:v>
                </c:pt>
                <c:pt idx="143">
                  <c:v>1.1517500000000001</c:v>
                </c:pt>
                <c:pt idx="144">
                  <c:v>1.1347499999999999</c:v>
                </c:pt>
                <c:pt idx="145">
                  <c:v>1.1347499999999999</c:v>
                </c:pt>
                <c:pt idx="146">
                  <c:v>1.1347499999999999</c:v>
                </c:pt>
                <c:pt idx="147">
                  <c:v>1.1347499999999999</c:v>
                </c:pt>
                <c:pt idx="148">
                  <c:v>1.1347499999999999</c:v>
                </c:pt>
                <c:pt idx="149">
                  <c:v>1.1283749999999999</c:v>
                </c:pt>
                <c:pt idx="150">
                  <c:v>1.1283749999999999</c:v>
                </c:pt>
                <c:pt idx="151">
                  <c:v>1.1283749999999999</c:v>
                </c:pt>
                <c:pt idx="152">
                  <c:v>1.11775</c:v>
                </c:pt>
                <c:pt idx="153">
                  <c:v>1.11775</c:v>
                </c:pt>
                <c:pt idx="154">
                  <c:v>1.11775</c:v>
                </c:pt>
                <c:pt idx="155">
                  <c:v>1.11775</c:v>
                </c:pt>
                <c:pt idx="156">
                  <c:v>1.0965</c:v>
                </c:pt>
                <c:pt idx="157">
                  <c:v>1.0965</c:v>
                </c:pt>
                <c:pt idx="158">
                  <c:v>1.0965</c:v>
                </c:pt>
                <c:pt idx="159">
                  <c:v>1.0965</c:v>
                </c:pt>
                <c:pt idx="160">
                  <c:v>1.0965</c:v>
                </c:pt>
                <c:pt idx="161">
                  <c:v>1.0965</c:v>
                </c:pt>
                <c:pt idx="162">
                  <c:v>1.08375</c:v>
                </c:pt>
                <c:pt idx="163">
                  <c:v>1.08375</c:v>
                </c:pt>
                <c:pt idx="164">
                  <c:v>1.08375</c:v>
                </c:pt>
                <c:pt idx="165">
                  <c:v>1.0816250000000001</c:v>
                </c:pt>
                <c:pt idx="166">
                  <c:v>1.0816250000000001</c:v>
                </c:pt>
                <c:pt idx="167">
                  <c:v>1.0603750000000001</c:v>
                </c:pt>
                <c:pt idx="168">
                  <c:v>1.0603750000000001</c:v>
                </c:pt>
                <c:pt idx="169">
                  <c:v>1.0603750000000001</c:v>
                </c:pt>
                <c:pt idx="170">
                  <c:v>1.07525</c:v>
                </c:pt>
                <c:pt idx="171">
                  <c:v>1.02</c:v>
                </c:pt>
                <c:pt idx="172">
                  <c:v>1.02</c:v>
                </c:pt>
                <c:pt idx="173">
                  <c:v>1.026375</c:v>
                </c:pt>
                <c:pt idx="174">
                  <c:v>1.0327500000000001</c:v>
                </c:pt>
                <c:pt idx="175">
                  <c:v>1.0327500000000001</c:v>
                </c:pt>
                <c:pt idx="176">
                  <c:v>1.0327500000000001</c:v>
                </c:pt>
                <c:pt idx="177">
                  <c:v>1.0327500000000001</c:v>
                </c:pt>
                <c:pt idx="178">
                  <c:v>1.02</c:v>
                </c:pt>
                <c:pt idx="179">
                  <c:v>1.02</c:v>
                </c:pt>
                <c:pt idx="180">
                  <c:v>1.00725</c:v>
                </c:pt>
                <c:pt idx="181">
                  <c:v>1.00725</c:v>
                </c:pt>
                <c:pt idx="182">
                  <c:v>1.00725</c:v>
                </c:pt>
                <c:pt idx="183">
                  <c:v>0.99875000000000003</c:v>
                </c:pt>
                <c:pt idx="184">
                  <c:v>0.99875000000000003</c:v>
                </c:pt>
                <c:pt idx="185">
                  <c:v>0.99875000000000003</c:v>
                </c:pt>
                <c:pt idx="186">
                  <c:v>0.99875000000000003</c:v>
                </c:pt>
                <c:pt idx="187">
                  <c:v>0.99875000000000003</c:v>
                </c:pt>
                <c:pt idx="188">
                  <c:v>0.98812500000000003</c:v>
                </c:pt>
                <c:pt idx="189">
                  <c:v>0.98812500000000003</c:v>
                </c:pt>
                <c:pt idx="190">
                  <c:v>0.93500000000000005</c:v>
                </c:pt>
                <c:pt idx="191">
                  <c:v>0.93500000000000005</c:v>
                </c:pt>
                <c:pt idx="192">
                  <c:v>0.93500000000000005</c:v>
                </c:pt>
                <c:pt idx="193">
                  <c:v>0.93500000000000005</c:v>
                </c:pt>
                <c:pt idx="194">
                  <c:v>0.94350000000000001</c:v>
                </c:pt>
                <c:pt idx="195">
                  <c:v>0.92862500000000003</c:v>
                </c:pt>
                <c:pt idx="196">
                  <c:v>0.92862500000000003</c:v>
                </c:pt>
                <c:pt idx="197">
                  <c:v>0.92862500000000003</c:v>
                </c:pt>
                <c:pt idx="198">
                  <c:v>0.92437499999999995</c:v>
                </c:pt>
                <c:pt idx="199">
                  <c:v>0.92437499999999995</c:v>
                </c:pt>
                <c:pt idx="200">
                  <c:v>0.91587499999999999</c:v>
                </c:pt>
                <c:pt idx="201">
                  <c:v>0.91587499999999999</c:v>
                </c:pt>
                <c:pt idx="202">
                  <c:v>0.91587499999999999</c:v>
                </c:pt>
                <c:pt idx="203">
                  <c:v>0.91374999999999995</c:v>
                </c:pt>
                <c:pt idx="204">
                  <c:v>0.91374999999999995</c:v>
                </c:pt>
                <c:pt idx="205">
                  <c:v>0.89675000000000005</c:v>
                </c:pt>
                <c:pt idx="206">
                  <c:v>0.89675000000000005</c:v>
                </c:pt>
                <c:pt idx="207">
                  <c:v>0.89675000000000005</c:v>
                </c:pt>
                <c:pt idx="208">
                  <c:v>0.89037500000000003</c:v>
                </c:pt>
                <c:pt idx="209">
                  <c:v>0.89037500000000003</c:v>
                </c:pt>
                <c:pt idx="210">
                  <c:v>0.89037500000000003</c:v>
                </c:pt>
                <c:pt idx="211">
                  <c:v>0.89037500000000003</c:v>
                </c:pt>
                <c:pt idx="212">
                  <c:v>0.89037500000000003</c:v>
                </c:pt>
                <c:pt idx="213">
                  <c:v>0.894625</c:v>
                </c:pt>
                <c:pt idx="214">
                  <c:v>0.894625</c:v>
                </c:pt>
                <c:pt idx="215">
                  <c:v>0.89249999999999996</c:v>
                </c:pt>
                <c:pt idx="216">
                  <c:v>0.88612500000000005</c:v>
                </c:pt>
                <c:pt idx="217">
                  <c:v>0.88612500000000005</c:v>
                </c:pt>
                <c:pt idx="218">
                  <c:v>0.88400000000000001</c:v>
                </c:pt>
                <c:pt idx="219">
                  <c:v>0.88400000000000001</c:v>
                </c:pt>
                <c:pt idx="220">
                  <c:v>0.88400000000000001</c:v>
                </c:pt>
                <c:pt idx="221">
                  <c:v>0.87762499999999999</c:v>
                </c:pt>
                <c:pt idx="222">
                  <c:v>0.87762499999999999</c:v>
                </c:pt>
                <c:pt idx="223">
                  <c:v>0.87975000000000003</c:v>
                </c:pt>
                <c:pt idx="224">
                  <c:v>0.87975000000000003</c:v>
                </c:pt>
                <c:pt idx="225">
                  <c:v>0.88187499999999996</c:v>
                </c:pt>
                <c:pt idx="226">
                  <c:v>0.86912500000000004</c:v>
                </c:pt>
                <c:pt idx="227">
                  <c:v>0.86912500000000004</c:v>
                </c:pt>
                <c:pt idx="228">
                  <c:v>0.86912500000000004</c:v>
                </c:pt>
                <c:pt idx="229">
                  <c:v>0.87762499999999999</c:v>
                </c:pt>
                <c:pt idx="230">
                  <c:v>0.87762499999999999</c:v>
                </c:pt>
                <c:pt idx="231">
                  <c:v>0.87762499999999999</c:v>
                </c:pt>
                <c:pt idx="232">
                  <c:v>0.87762499999999999</c:v>
                </c:pt>
                <c:pt idx="233">
                  <c:v>0.87124999999999997</c:v>
                </c:pt>
                <c:pt idx="234">
                  <c:v>0.87124999999999997</c:v>
                </c:pt>
                <c:pt idx="235">
                  <c:v>0.86699999999999999</c:v>
                </c:pt>
                <c:pt idx="236">
                  <c:v>0.86699999999999999</c:v>
                </c:pt>
                <c:pt idx="237">
                  <c:v>0.87549999999999994</c:v>
                </c:pt>
                <c:pt idx="238">
                  <c:v>0.87549999999999994</c:v>
                </c:pt>
                <c:pt idx="239">
                  <c:v>0.87549999999999994</c:v>
                </c:pt>
                <c:pt idx="240">
                  <c:v>0.87549999999999994</c:v>
                </c:pt>
                <c:pt idx="241">
                  <c:v>0.87549999999999994</c:v>
                </c:pt>
                <c:pt idx="242">
                  <c:v>0.87975000000000003</c:v>
                </c:pt>
                <c:pt idx="243">
                  <c:v>0.87975000000000003</c:v>
                </c:pt>
                <c:pt idx="244">
                  <c:v>0.87549999999999994</c:v>
                </c:pt>
                <c:pt idx="245">
                  <c:v>0.87549999999999994</c:v>
                </c:pt>
                <c:pt idx="246">
                  <c:v>0.87549999999999994</c:v>
                </c:pt>
                <c:pt idx="247">
                  <c:v>0.87762499999999999</c:v>
                </c:pt>
                <c:pt idx="248">
                  <c:v>0.87762499999999999</c:v>
                </c:pt>
                <c:pt idx="249">
                  <c:v>0.87124999999999997</c:v>
                </c:pt>
                <c:pt idx="250">
                  <c:v>0.88400000000000001</c:v>
                </c:pt>
                <c:pt idx="251">
                  <c:v>0.88400000000000001</c:v>
                </c:pt>
                <c:pt idx="252">
                  <c:v>0.88400000000000001</c:v>
                </c:pt>
                <c:pt idx="253">
                  <c:v>0.88400000000000001</c:v>
                </c:pt>
                <c:pt idx="254">
                  <c:v>0.87549999999999994</c:v>
                </c:pt>
                <c:pt idx="255">
                  <c:v>0.87549999999999994</c:v>
                </c:pt>
                <c:pt idx="256">
                  <c:v>0.87549999999999994</c:v>
                </c:pt>
                <c:pt idx="257">
                  <c:v>0.88187499999999996</c:v>
                </c:pt>
                <c:pt idx="258">
                  <c:v>0.88187499999999996</c:v>
                </c:pt>
                <c:pt idx="259">
                  <c:v>0.87975000000000003</c:v>
                </c:pt>
                <c:pt idx="260">
                  <c:v>0.87975000000000003</c:v>
                </c:pt>
                <c:pt idx="261">
                  <c:v>0.87975000000000003</c:v>
                </c:pt>
                <c:pt idx="262">
                  <c:v>0.88400000000000001</c:v>
                </c:pt>
                <c:pt idx="263">
                  <c:v>0.88400000000000001</c:v>
                </c:pt>
                <c:pt idx="264">
                  <c:v>0.88824999999999998</c:v>
                </c:pt>
                <c:pt idx="265">
                  <c:v>0.87549999999999994</c:v>
                </c:pt>
                <c:pt idx="266">
                  <c:v>0.87549999999999994</c:v>
                </c:pt>
                <c:pt idx="267">
                  <c:v>0.86487499999999995</c:v>
                </c:pt>
                <c:pt idx="268">
                  <c:v>0.86487499999999995</c:v>
                </c:pt>
                <c:pt idx="269">
                  <c:v>0.87124999999999997</c:v>
                </c:pt>
                <c:pt idx="270">
                  <c:v>0.85850000000000004</c:v>
                </c:pt>
                <c:pt idx="271">
                  <c:v>0.85850000000000004</c:v>
                </c:pt>
                <c:pt idx="272">
                  <c:v>0.87975000000000003</c:v>
                </c:pt>
                <c:pt idx="273">
                  <c:v>0.88187499999999996</c:v>
                </c:pt>
                <c:pt idx="274">
                  <c:v>0.84787500000000005</c:v>
                </c:pt>
                <c:pt idx="275">
                  <c:v>0.84362499999999996</c:v>
                </c:pt>
                <c:pt idx="276">
                  <c:v>0.84787500000000005</c:v>
                </c:pt>
                <c:pt idx="277">
                  <c:v>0.84787500000000005</c:v>
                </c:pt>
                <c:pt idx="278">
                  <c:v>0.82450000000000001</c:v>
                </c:pt>
                <c:pt idx="279">
                  <c:v>0.82450000000000001</c:v>
                </c:pt>
                <c:pt idx="280">
                  <c:v>0.80537499999999995</c:v>
                </c:pt>
                <c:pt idx="281">
                  <c:v>0.80537499999999995</c:v>
                </c:pt>
                <c:pt idx="282">
                  <c:v>0.8075</c:v>
                </c:pt>
                <c:pt idx="283">
                  <c:v>0.8075</c:v>
                </c:pt>
                <c:pt idx="284">
                  <c:v>0.8075</c:v>
                </c:pt>
                <c:pt idx="285">
                  <c:v>0.8075</c:v>
                </c:pt>
                <c:pt idx="286">
                  <c:v>0.80962500000000004</c:v>
                </c:pt>
                <c:pt idx="287">
                  <c:v>0.82450000000000001</c:v>
                </c:pt>
                <c:pt idx="288">
                  <c:v>0.82450000000000001</c:v>
                </c:pt>
                <c:pt idx="289">
                  <c:v>0.82450000000000001</c:v>
                </c:pt>
                <c:pt idx="290">
                  <c:v>0.81599999999999995</c:v>
                </c:pt>
                <c:pt idx="291">
                  <c:v>0.81599999999999995</c:v>
                </c:pt>
                <c:pt idx="292">
                  <c:v>0.80537499999999995</c:v>
                </c:pt>
                <c:pt idx="293">
                  <c:v>0.79900000000000004</c:v>
                </c:pt>
                <c:pt idx="294">
                  <c:v>0.80962500000000004</c:v>
                </c:pt>
                <c:pt idx="295">
                  <c:v>0.80962500000000004</c:v>
                </c:pt>
                <c:pt idx="296">
                  <c:v>0.80962500000000004</c:v>
                </c:pt>
                <c:pt idx="297">
                  <c:v>0.77775000000000005</c:v>
                </c:pt>
                <c:pt idx="298">
                  <c:v>0.77775000000000005</c:v>
                </c:pt>
                <c:pt idx="299">
                  <c:v>0.77775000000000005</c:v>
                </c:pt>
                <c:pt idx="300">
                  <c:v>0.77349999999999997</c:v>
                </c:pt>
                <c:pt idx="301">
                  <c:v>0.77349999999999997</c:v>
                </c:pt>
                <c:pt idx="302">
                  <c:v>0.77349999999999997</c:v>
                </c:pt>
                <c:pt idx="303">
                  <c:v>0.77349999999999997</c:v>
                </c:pt>
                <c:pt idx="304">
                  <c:v>0.77349999999999997</c:v>
                </c:pt>
                <c:pt idx="305">
                  <c:v>0.77349999999999997</c:v>
                </c:pt>
                <c:pt idx="306">
                  <c:v>0.77349999999999997</c:v>
                </c:pt>
                <c:pt idx="307">
                  <c:v>0.77775000000000005</c:v>
                </c:pt>
                <c:pt idx="308">
                  <c:v>0.76924999999999999</c:v>
                </c:pt>
                <c:pt idx="309">
                  <c:v>0.76924999999999999</c:v>
                </c:pt>
                <c:pt idx="310">
                  <c:v>0.76924999999999999</c:v>
                </c:pt>
                <c:pt idx="311">
                  <c:v>0.76924999999999999</c:v>
                </c:pt>
                <c:pt idx="312">
                  <c:v>0.76924999999999999</c:v>
                </c:pt>
                <c:pt idx="313">
                  <c:v>0.76924999999999999</c:v>
                </c:pt>
                <c:pt idx="314">
                  <c:v>0.76924999999999999</c:v>
                </c:pt>
                <c:pt idx="315">
                  <c:v>0.76924999999999999</c:v>
                </c:pt>
                <c:pt idx="316">
                  <c:v>0.76924999999999999</c:v>
                </c:pt>
                <c:pt idx="317">
                  <c:v>0.76924999999999999</c:v>
                </c:pt>
                <c:pt idx="318">
                  <c:v>0.77349999999999997</c:v>
                </c:pt>
                <c:pt idx="319">
                  <c:v>0.77349999999999997</c:v>
                </c:pt>
                <c:pt idx="320">
                  <c:v>0.77349999999999997</c:v>
                </c:pt>
                <c:pt idx="321">
                  <c:v>0.77349999999999997</c:v>
                </c:pt>
                <c:pt idx="322">
                  <c:v>0.77349999999999997</c:v>
                </c:pt>
                <c:pt idx="323">
                  <c:v>0.77349999999999997</c:v>
                </c:pt>
                <c:pt idx="324">
                  <c:v>0.77987499999999998</c:v>
                </c:pt>
                <c:pt idx="325">
                  <c:v>0.76924999999999999</c:v>
                </c:pt>
                <c:pt idx="326">
                  <c:v>0.77137500000000003</c:v>
                </c:pt>
                <c:pt idx="327">
                  <c:v>0.76924999999999999</c:v>
                </c:pt>
                <c:pt idx="328">
                  <c:v>0.76924999999999999</c:v>
                </c:pt>
                <c:pt idx="329">
                  <c:v>0.76924999999999999</c:v>
                </c:pt>
                <c:pt idx="330">
                  <c:v>0.76924999999999999</c:v>
                </c:pt>
                <c:pt idx="331">
                  <c:v>0.76924999999999999</c:v>
                </c:pt>
                <c:pt idx="332">
                  <c:v>0.76924999999999999</c:v>
                </c:pt>
                <c:pt idx="333">
                  <c:v>0.76500000000000001</c:v>
                </c:pt>
                <c:pt idx="334">
                  <c:v>0.76500000000000001</c:v>
                </c:pt>
                <c:pt idx="335">
                  <c:v>0.76500000000000001</c:v>
                </c:pt>
                <c:pt idx="336">
                  <c:v>0.76712499999999995</c:v>
                </c:pt>
                <c:pt idx="337">
                  <c:v>0.76712499999999995</c:v>
                </c:pt>
                <c:pt idx="338">
                  <c:v>0.76075000000000004</c:v>
                </c:pt>
                <c:pt idx="339">
                  <c:v>0.76075000000000004</c:v>
                </c:pt>
                <c:pt idx="340">
                  <c:v>0.76075000000000004</c:v>
                </c:pt>
                <c:pt idx="341">
                  <c:v>0.75862499999999999</c:v>
                </c:pt>
                <c:pt idx="342">
                  <c:v>0.77137500000000003</c:v>
                </c:pt>
                <c:pt idx="343">
                  <c:v>0.75649999999999995</c:v>
                </c:pt>
                <c:pt idx="344">
                  <c:v>0.75649999999999995</c:v>
                </c:pt>
                <c:pt idx="345">
                  <c:v>0.76500000000000001</c:v>
                </c:pt>
                <c:pt idx="346">
                  <c:v>0.76500000000000001</c:v>
                </c:pt>
                <c:pt idx="347">
                  <c:v>0.75862499999999999</c:v>
                </c:pt>
                <c:pt idx="348">
                  <c:v>0.75862499999999999</c:v>
                </c:pt>
                <c:pt idx="349">
                  <c:v>0.75862499999999999</c:v>
                </c:pt>
                <c:pt idx="350">
                  <c:v>0.75862499999999999</c:v>
                </c:pt>
                <c:pt idx="351">
                  <c:v>0.76712499999999995</c:v>
                </c:pt>
                <c:pt idx="352">
                  <c:v>0.76712499999999995</c:v>
                </c:pt>
                <c:pt idx="353">
                  <c:v>0.77137500000000003</c:v>
                </c:pt>
                <c:pt idx="354">
                  <c:v>0.77137500000000003</c:v>
                </c:pt>
                <c:pt idx="355">
                  <c:v>0.76500000000000001</c:v>
                </c:pt>
                <c:pt idx="356">
                  <c:v>0.76500000000000001</c:v>
                </c:pt>
                <c:pt idx="357">
                  <c:v>0.76500000000000001</c:v>
                </c:pt>
                <c:pt idx="358">
                  <c:v>0.76924999999999999</c:v>
                </c:pt>
                <c:pt idx="359">
                  <c:v>0.80112499999999998</c:v>
                </c:pt>
                <c:pt idx="360">
                  <c:v>0.81174999999999997</c:v>
                </c:pt>
                <c:pt idx="361">
                  <c:v>0.81174999999999997</c:v>
                </c:pt>
                <c:pt idx="362">
                  <c:v>0.81599999999999995</c:v>
                </c:pt>
                <c:pt idx="363">
                  <c:v>0.82662500000000005</c:v>
                </c:pt>
                <c:pt idx="364">
                  <c:v>0.82662500000000005</c:v>
                </c:pt>
                <c:pt idx="365">
                  <c:v>0.83087500000000003</c:v>
                </c:pt>
                <c:pt idx="366">
                  <c:v>0.80962500000000004</c:v>
                </c:pt>
                <c:pt idx="367">
                  <c:v>0.80962500000000004</c:v>
                </c:pt>
                <c:pt idx="368">
                  <c:v>0.80962500000000004</c:v>
                </c:pt>
                <c:pt idx="369">
                  <c:v>0.81174999999999997</c:v>
                </c:pt>
                <c:pt idx="370">
                  <c:v>0.82025000000000003</c:v>
                </c:pt>
                <c:pt idx="371">
                  <c:v>0.81599999999999995</c:v>
                </c:pt>
                <c:pt idx="372">
                  <c:v>0.81387500000000002</c:v>
                </c:pt>
                <c:pt idx="373">
                  <c:v>0.82025000000000003</c:v>
                </c:pt>
                <c:pt idx="374">
                  <c:v>0.82662500000000005</c:v>
                </c:pt>
                <c:pt idx="375">
                  <c:v>0.82237499999999997</c:v>
                </c:pt>
                <c:pt idx="376">
                  <c:v>0.82450000000000001</c:v>
                </c:pt>
                <c:pt idx="377">
                  <c:v>0.83087500000000003</c:v>
                </c:pt>
                <c:pt idx="378">
                  <c:v>0.83937499999999998</c:v>
                </c:pt>
                <c:pt idx="379">
                  <c:v>0.83937499999999998</c:v>
                </c:pt>
                <c:pt idx="380">
                  <c:v>0.83299999999999996</c:v>
                </c:pt>
                <c:pt idx="381">
                  <c:v>0.82450000000000001</c:v>
                </c:pt>
                <c:pt idx="382">
                  <c:v>0.82874999999999999</c:v>
                </c:pt>
                <c:pt idx="383">
                  <c:v>0.82874999999999999</c:v>
                </c:pt>
                <c:pt idx="384">
                  <c:v>0.82874999999999999</c:v>
                </c:pt>
                <c:pt idx="385">
                  <c:v>0.82874999999999999</c:v>
                </c:pt>
                <c:pt idx="386">
                  <c:v>0.82662500000000005</c:v>
                </c:pt>
                <c:pt idx="387">
                  <c:v>0.82450000000000001</c:v>
                </c:pt>
                <c:pt idx="388">
                  <c:v>0.82450000000000001</c:v>
                </c:pt>
                <c:pt idx="389">
                  <c:v>0.82450000000000001</c:v>
                </c:pt>
                <c:pt idx="390">
                  <c:v>0.82450000000000001</c:v>
                </c:pt>
                <c:pt idx="391">
                  <c:v>0.82025000000000003</c:v>
                </c:pt>
                <c:pt idx="392">
                  <c:v>0.82025000000000003</c:v>
                </c:pt>
                <c:pt idx="393">
                  <c:v>0.79900000000000004</c:v>
                </c:pt>
                <c:pt idx="394">
                  <c:v>0.79900000000000004</c:v>
                </c:pt>
                <c:pt idx="395">
                  <c:v>0.79049999999999998</c:v>
                </c:pt>
                <c:pt idx="396">
                  <c:v>0.78837500000000005</c:v>
                </c:pt>
                <c:pt idx="397">
                  <c:v>0.77562500000000001</c:v>
                </c:pt>
                <c:pt idx="398">
                  <c:v>0.83087500000000003</c:v>
                </c:pt>
                <c:pt idx="399">
                  <c:v>0.83087500000000003</c:v>
                </c:pt>
                <c:pt idx="400">
                  <c:v>0.83512500000000001</c:v>
                </c:pt>
                <c:pt idx="401">
                  <c:v>0.84362499999999996</c:v>
                </c:pt>
                <c:pt idx="402">
                  <c:v>0.83512500000000001</c:v>
                </c:pt>
                <c:pt idx="403">
                  <c:v>0.856375</c:v>
                </c:pt>
                <c:pt idx="404">
                  <c:v>0.85</c:v>
                </c:pt>
                <c:pt idx="405">
                  <c:v>0.83725000000000005</c:v>
                </c:pt>
                <c:pt idx="406">
                  <c:v>0.83299999999999996</c:v>
                </c:pt>
                <c:pt idx="407">
                  <c:v>0.83087500000000003</c:v>
                </c:pt>
                <c:pt idx="408">
                  <c:v>0.83725000000000005</c:v>
                </c:pt>
                <c:pt idx="409">
                  <c:v>0.81174999999999997</c:v>
                </c:pt>
                <c:pt idx="410">
                  <c:v>0.81174999999999997</c:v>
                </c:pt>
                <c:pt idx="411">
                  <c:v>0.81174999999999997</c:v>
                </c:pt>
                <c:pt idx="412">
                  <c:v>0.82025000000000003</c:v>
                </c:pt>
                <c:pt idx="413">
                  <c:v>0.82025000000000003</c:v>
                </c:pt>
                <c:pt idx="414">
                  <c:v>0.82025000000000003</c:v>
                </c:pt>
                <c:pt idx="415">
                  <c:v>0.84575</c:v>
                </c:pt>
                <c:pt idx="416">
                  <c:v>0.85</c:v>
                </c:pt>
                <c:pt idx="417">
                  <c:v>0.84787500000000005</c:v>
                </c:pt>
                <c:pt idx="418">
                  <c:v>0.84787500000000005</c:v>
                </c:pt>
                <c:pt idx="419">
                  <c:v>0.84575</c:v>
                </c:pt>
                <c:pt idx="420">
                  <c:v>0.83725000000000005</c:v>
                </c:pt>
                <c:pt idx="421">
                  <c:v>0.84362499999999996</c:v>
                </c:pt>
                <c:pt idx="422">
                  <c:v>0.84787500000000005</c:v>
                </c:pt>
                <c:pt idx="423">
                  <c:v>0.84787500000000005</c:v>
                </c:pt>
                <c:pt idx="424">
                  <c:v>0.83087500000000003</c:v>
                </c:pt>
                <c:pt idx="425">
                  <c:v>0.82450000000000001</c:v>
                </c:pt>
                <c:pt idx="426">
                  <c:v>0.83087500000000003</c:v>
                </c:pt>
                <c:pt idx="427">
                  <c:v>0.83087500000000003</c:v>
                </c:pt>
                <c:pt idx="428">
                  <c:v>0.84787500000000005</c:v>
                </c:pt>
                <c:pt idx="429">
                  <c:v>0.86275000000000002</c:v>
                </c:pt>
                <c:pt idx="430">
                  <c:v>0.86699999999999999</c:v>
                </c:pt>
                <c:pt idx="431">
                  <c:v>0.86699999999999999</c:v>
                </c:pt>
                <c:pt idx="432">
                  <c:v>0.86487499999999995</c:v>
                </c:pt>
                <c:pt idx="433">
                  <c:v>0.84575</c:v>
                </c:pt>
                <c:pt idx="434">
                  <c:v>0.83725000000000005</c:v>
                </c:pt>
                <c:pt idx="435">
                  <c:v>0.82874999999999999</c:v>
                </c:pt>
                <c:pt idx="436">
                  <c:v>0.83299999999999996</c:v>
                </c:pt>
                <c:pt idx="437">
                  <c:v>0.82874999999999999</c:v>
                </c:pt>
                <c:pt idx="438">
                  <c:v>0.82662500000000005</c:v>
                </c:pt>
                <c:pt idx="439">
                  <c:v>0.82874999999999999</c:v>
                </c:pt>
                <c:pt idx="440">
                  <c:v>0.82874999999999999</c:v>
                </c:pt>
                <c:pt idx="441">
                  <c:v>0.82874999999999999</c:v>
                </c:pt>
                <c:pt idx="442">
                  <c:v>0.82874999999999999</c:v>
                </c:pt>
                <c:pt idx="443">
                  <c:v>0.81599999999999995</c:v>
                </c:pt>
                <c:pt idx="444">
                  <c:v>0.81599999999999995</c:v>
                </c:pt>
                <c:pt idx="445">
                  <c:v>0.82237499999999997</c:v>
                </c:pt>
                <c:pt idx="446">
                  <c:v>0.82450000000000001</c:v>
                </c:pt>
                <c:pt idx="447">
                  <c:v>0.82662500000000005</c:v>
                </c:pt>
                <c:pt idx="448">
                  <c:v>0.80537499999999995</c:v>
                </c:pt>
                <c:pt idx="449">
                  <c:v>0.75649999999999995</c:v>
                </c:pt>
                <c:pt idx="450">
                  <c:v>0.75649999999999995</c:v>
                </c:pt>
                <c:pt idx="451">
                  <c:v>0.80112499999999998</c:v>
                </c:pt>
                <c:pt idx="452">
                  <c:v>0.80112499999999998</c:v>
                </c:pt>
                <c:pt idx="453">
                  <c:v>0.8075</c:v>
                </c:pt>
                <c:pt idx="454">
                  <c:v>0.81387500000000002</c:v>
                </c:pt>
                <c:pt idx="455">
                  <c:v>0.81387500000000002</c:v>
                </c:pt>
                <c:pt idx="456">
                  <c:v>0.81387500000000002</c:v>
                </c:pt>
                <c:pt idx="457">
                  <c:v>0.8075</c:v>
                </c:pt>
                <c:pt idx="458">
                  <c:v>0.79474999999999996</c:v>
                </c:pt>
                <c:pt idx="459">
                  <c:v>0.80537499999999995</c:v>
                </c:pt>
                <c:pt idx="460">
                  <c:v>0.80325000000000002</c:v>
                </c:pt>
                <c:pt idx="461">
                  <c:v>0.81599999999999995</c:v>
                </c:pt>
                <c:pt idx="462">
                  <c:v>0.84575</c:v>
                </c:pt>
                <c:pt idx="463">
                  <c:v>0.84575</c:v>
                </c:pt>
                <c:pt idx="464">
                  <c:v>0.88400000000000001</c:v>
                </c:pt>
                <c:pt idx="465">
                  <c:v>0.88400000000000001</c:v>
                </c:pt>
                <c:pt idx="466">
                  <c:v>0.88400000000000001</c:v>
                </c:pt>
                <c:pt idx="467">
                  <c:v>0.91162500000000002</c:v>
                </c:pt>
                <c:pt idx="468">
                  <c:v>0.91587499999999999</c:v>
                </c:pt>
                <c:pt idx="469">
                  <c:v>0.91162500000000002</c:v>
                </c:pt>
                <c:pt idx="470">
                  <c:v>0.92225000000000001</c:v>
                </c:pt>
                <c:pt idx="471">
                  <c:v>0.92225000000000001</c:v>
                </c:pt>
                <c:pt idx="472">
                  <c:v>0.92649999999999999</c:v>
                </c:pt>
                <c:pt idx="473">
                  <c:v>0.92862500000000003</c:v>
                </c:pt>
                <c:pt idx="474">
                  <c:v>0.91374999999999995</c:v>
                </c:pt>
                <c:pt idx="475">
                  <c:v>0.91374999999999995</c:v>
                </c:pt>
                <c:pt idx="476">
                  <c:v>0.86062499999999997</c:v>
                </c:pt>
                <c:pt idx="477">
                  <c:v>0.91587499999999999</c:v>
                </c:pt>
                <c:pt idx="478">
                  <c:v>0.91374999999999995</c:v>
                </c:pt>
                <c:pt idx="479">
                  <c:v>0.92649999999999999</c:v>
                </c:pt>
                <c:pt idx="480">
                  <c:v>0.94774999999999998</c:v>
                </c:pt>
                <c:pt idx="481">
                  <c:v>0.94137499999999996</c:v>
                </c:pt>
                <c:pt idx="482">
                  <c:v>0.93500000000000005</c:v>
                </c:pt>
                <c:pt idx="483">
                  <c:v>0.92649999999999999</c:v>
                </c:pt>
                <c:pt idx="484">
                  <c:v>0.92649999999999999</c:v>
                </c:pt>
                <c:pt idx="485">
                  <c:v>0.94774999999999998</c:v>
                </c:pt>
                <c:pt idx="486">
                  <c:v>0.93925000000000003</c:v>
                </c:pt>
                <c:pt idx="487">
                  <c:v>0.94774999999999998</c:v>
                </c:pt>
                <c:pt idx="488">
                  <c:v>0.95837499999999998</c:v>
                </c:pt>
                <c:pt idx="489">
                  <c:v>0.96475</c:v>
                </c:pt>
                <c:pt idx="490">
                  <c:v>0.90737500000000004</c:v>
                </c:pt>
                <c:pt idx="491">
                  <c:v>0.91587499999999999</c:v>
                </c:pt>
                <c:pt idx="492">
                  <c:v>0.91587499999999999</c:v>
                </c:pt>
                <c:pt idx="493">
                  <c:v>0.92437499999999995</c:v>
                </c:pt>
                <c:pt idx="494">
                  <c:v>0.96899999999999997</c:v>
                </c:pt>
                <c:pt idx="495">
                  <c:v>0.97750000000000004</c:v>
                </c:pt>
                <c:pt idx="496">
                  <c:v>0.97537499999999999</c:v>
                </c:pt>
                <c:pt idx="497">
                  <c:v>0.90949999999999998</c:v>
                </c:pt>
                <c:pt idx="498">
                  <c:v>0.99875000000000003</c:v>
                </c:pt>
              </c:numCache>
            </c:numRef>
          </c:val>
          <c:smooth val="0"/>
          <c:extLst>
            <c:ext xmlns:c16="http://schemas.microsoft.com/office/drawing/2014/chart" uri="{C3380CC4-5D6E-409C-BE32-E72D297353CC}">
              <c16:uniqueId val="{00000001-0C8A-414C-883F-84E3F344277B}"/>
            </c:ext>
          </c:extLst>
        </c:ser>
        <c:ser>
          <c:idx val="2"/>
          <c:order val="2"/>
          <c:tx>
            <c:strRef>
              <c:f>Sheet2!$D$1</c:f>
              <c:strCache>
                <c:ptCount val="1"/>
                <c:pt idx="0">
                  <c:v>Corn Oil</c:v>
                </c:pt>
              </c:strCache>
            </c:strRef>
          </c:tx>
          <c:spPr>
            <a:ln w="28575" cap="rnd">
              <a:solidFill>
                <a:schemeClr val="accent3"/>
              </a:solidFill>
              <a:round/>
            </a:ln>
            <a:effectLst/>
          </c:spPr>
          <c:marker>
            <c:symbol val="none"/>
          </c:marker>
          <c:cat>
            <c:numRef>
              <c:f>Sheet2!$A$2:$A$500</c:f>
              <c:numCache>
                <c:formatCode>m/d/yyyy</c:formatCode>
                <c:ptCount val="499"/>
                <c:pt idx="0">
                  <c:v>43319</c:v>
                </c:pt>
                <c:pt idx="1">
                  <c:v>43318</c:v>
                </c:pt>
                <c:pt idx="2">
                  <c:v>43315</c:v>
                </c:pt>
                <c:pt idx="3">
                  <c:v>43314</c:v>
                </c:pt>
                <c:pt idx="4">
                  <c:v>43313</c:v>
                </c:pt>
                <c:pt idx="5">
                  <c:v>43312</c:v>
                </c:pt>
                <c:pt idx="6">
                  <c:v>43311</c:v>
                </c:pt>
                <c:pt idx="7">
                  <c:v>43308</c:v>
                </c:pt>
                <c:pt idx="8">
                  <c:v>43307</c:v>
                </c:pt>
                <c:pt idx="9">
                  <c:v>43306</c:v>
                </c:pt>
                <c:pt idx="10">
                  <c:v>43305</c:v>
                </c:pt>
                <c:pt idx="11">
                  <c:v>43304</c:v>
                </c:pt>
                <c:pt idx="12">
                  <c:v>43301</c:v>
                </c:pt>
                <c:pt idx="13">
                  <c:v>43300</c:v>
                </c:pt>
                <c:pt idx="14">
                  <c:v>43299</c:v>
                </c:pt>
                <c:pt idx="15">
                  <c:v>43298</c:v>
                </c:pt>
                <c:pt idx="16">
                  <c:v>43297</c:v>
                </c:pt>
                <c:pt idx="17">
                  <c:v>43294</c:v>
                </c:pt>
                <c:pt idx="18">
                  <c:v>43293</c:v>
                </c:pt>
                <c:pt idx="19">
                  <c:v>43292</c:v>
                </c:pt>
                <c:pt idx="20">
                  <c:v>43291</c:v>
                </c:pt>
                <c:pt idx="21">
                  <c:v>43290</c:v>
                </c:pt>
                <c:pt idx="22">
                  <c:v>43287</c:v>
                </c:pt>
                <c:pt idx="23">
                  <c:v>43286</c:v>
                </c:pt>
                <c:pt idx="24">
                  <c:v>43284</c:v>
                </c:pt>
                <c:pt idx="25">
                  <c:v>43283</c:v>
                </c:pt>
                <c:pt idx="26">
                  <c:v>43280</c:v>
                </c:pt>
                <c:pt idx="27">
                  <c:v>43279</c:v>
                </c:pt>
                <c:pt idx="28">
                  <c:v>43278</c:v>
                </c:pt>
                <c:pt idx="29">
                  <c:v>43277</c:v>
                </c:pt>
                <c:pt idx="30">
                  <c:v>43276</c:v>
                </c:pt>
                <c:pt idx="31">
                  <c:v>43273</c:v>
                </c:pt>
                <c:pt idx="32">
                  <c:v>43272</c:v>
                </c:pt>
                <c:pt idx="33">
                  <c:v>43271</c:v>
                </c:pt>
                <c:pt idx="34">
                  <c:v>43270</c:v>
                </c:pt>
                <c:pt idx="35">
                  <c:v>43269</c:v>
                </c:pt>
                <c:pt idx="36">
                  <c:v>43266</c:v>
                </c:pt>
                <c:pt idx="37">
                  <c:v>43265</c:v>
                </c:pt>
                <c:pt idx="38">
                  <c:v>43264</c:v>
                </c:pt>
                <c:pt idx="39">
                  <c:v>43263</c:v>
                </c:pt>
                <c:pt idx="40">
                  <c:v>43262</c:v>
                </c:pt>
                <c:pt idx="41">
                  <c:v>43259</c:v>
                </c:pt>
                <c:pt idx="42">
                  <c:v>43258</c:v>
                </c:pt>
                <c:pt idx="43">
                  <c:v>43257</c:v>
                </c:pt>
                <c:pt idx="44">
                  <c:v>43256</c:v>
                </c:pt>
                <c:pt idx="45">
                  <c:v>43255</c:v>
                </c:pt>
                <c:pt idx="46">
                  <c:v>43252</c:v>
                </c:pt>
                <c:pt idx="47">
                  <c:v>43251</c:v>
                </c:pt>
                <c:pt idx="48">
                  <c:v>43250</c:v>
                </c:pt>
                <c:pt idx="49">
                  <c:v>43249</c:v>
                </c:pt>
                <c:pt idx="50">
                  <c:v>43245</c:v>
                </c:pt>
                <c:pt idx="51">
                  <c:v>43244</c:v>
                </c:pt>
                <c:pt idx="52">
                  <c:v>43243</c:v>
                </c:pt>
                <c:pt idx="53">
                  <c:v>43242</c:v>
                </c:pt>
                <c:pt idx="54">
                  <c:v>43241</c:v>
                </c:pt>
                <c:pt idx="55">
                  <c:v>43238</c:v>
                </c:pt>
                <c:pt idx="56">
                  <c:v>43237</c:v>
                </c:pt>
                <c:pt idx="57">
                  <c:v>43236</c:v>
                </c:pt>
                <c:pt idx="58">
                  <c:v>43235</c:v>
                </c:pt>
                <c:pt idx="59">
                  <c:v>43234</c:v>
                </c:pt>
                <c:pt idx="60">
                  <c:v>43231</c:v>
                </c:pt>
                <c:pt idx="61">
                  <c:v>43230</c:v>
                </c:pt>
                <c:pt idx="62">
                  <c:v>43229</c:v>
                </c:pt>
                <c:pt idx="63">
                  <c:v>43228</c:v>
                </c:pt>
                <c:pt idx="64">
                  <c:v>43227</c:v>
                </c:pt>
                <c:pt idx="65">
                  <c:v>43224</c:v>
                </c:pt>
                <c:pt idx="66">
                  <c:v>43223</c:v>
                </c:pt>
                <c:pt idx="67">
                  <c:v>43222</c:v>
                </c:pt>
                <c:pt idx="68">
                  <c:v>43221</c:v>
                </c:pt>
                <c:pt idx="69">
                  <c:v>43220</c:v>
                </c:pt>
                <c:pt idx="70">
                  <c:v>43217</c:v>
                </c:pt>
                <c:pt idx="71">
                  <c:v>43216</c:v>
                </c:pt>
                <c:pt idx="72">
                  <c:v>43215</c:v>
                </c:pt>
                <c:pt idx="73">
                  <c:v>43214</c:v>
                </c:pt>
                <c:pt idx="74">
                  <c:v>43213</c:v>
                </c:pt>
                <c:pt idx="75">
                  <c:v>43210</c:v>
                </c:pt>
                <c:pt idx="76">
                  <c:v>43209</c:v>
                </c:pt>
                <c:pt idx="77">
                  <c:v>43208</c:v>
                </c:pt>
                <c:pt idx="78">
                  <c:v>43207</c:v>
                </c:pt>
                <c:pt idx="79">
                  <c:v>43206</c:v>
                </c:pt>
                <c:pt idx="80">
                  <c:v>43203</c:v>
                </c:pt>
                <c:pt idx="81">
                  <c:v>43202</c:v>
                </c:pt>
                <c:pt idx="82">
                  <c:v>43201</c:v>
                </c:pt>
                <c:pt idx="83">
                  <c:v>43200</c:v>
                </c:pt>
                <c:pt idx="84">
                  <c:v>43199</c:v>
                </c:pt>
                <c:pt idx="85">
                  <c:v>43196</c:v>
                </c:pt>
                <c:pt idx="86">
                  <c:v>43188</c:v>
                </c:pt>
                <c:pt idx="87">
                  <c:v>43187</c:v>
                </c:pt>
                <c:pt idx="88">
                  <c:v>43186</c:v>
                </c:pt>
                <c:pt idx="89">
                  <c:v>43185</c:v>
                </c:pt>
                <c:pt idx="90">
                  <c:v>43182</c:v>
                </c:pt>
                <c:pt idx="91">
                  <c:v>43181</c:v>
                </c:pt>
                <c:pt idx="92">
                  <c:v>43180</c:v>
                </c:pt>
                <c:pt idx="93">
                  <c:v>43179</c:v>
                </c:pt>
                <c:pt idx="94">
                  <c:v>43178</c:v>
                </c:pt>
                <c:pt idx="95">
                  <c:v>43175</c:v>
                </c:pt>
                <c:pt idx="96">
                  <c:v>43174</c:v>
                </c:pt>
                <c:pt idx="97">
                  <c:v>43173</c:v>
                </c:pt>
                <c:pt idx="98">
                  <c:v>43172</c:v>
                </c:pt>
                <c:pt idx="99">
                  <c:v>43171</c:v>
                </c:pt>
                <c:pt idx="100">
                  <c:v>43168</c:v>
                </c:pt>
                <c:pt idx="101">
                  <c:v>43167</c:v>
                </c:pt>
                <c:pt idx="102">
                  <c:v>43166</c:v>
                </c:pt>
                <c:pt idx="103">
                  <c:v>43165</c:v>
                </c:pt>
                <c:pt idx="104">
                  <c:v>43164</c:v>
                </c:pt>
                <c:pt idx="105">
                  <c:v>43161</c:v>
                </c:pt>
                <c:pt idx="106">
                  <c:v>43160</c:v>
                </c:pt>
                <c:pt idx="107">
                  <c:v>43159</c:v>
                </c:pt>
                <c:pt idx="108">
                  <c:v>43158</c:v>
                </c:pt>
                <c:pt idx="109">
                  <c:v>43157</c:v>
                </c:pt>
                <c:pt idx="110">
                  <c:v>43154</c:v>
                </c:pt>
                <c:pt idx="111">
                  <c:v>43153</c:v>
                </c:pt>
                <c:pt idx="112">
                  <c:v>43152</c:v>
                </c:pt>
                <c:pt idx="113">
                  <c:v>43151</c:v>
                </c:pt>
                <c:pt idx="114">
                  <c:v>43150</c:v>
                </c:pt>
                <c:pt idx="115">
                  <c:v>43147</c:v>
                </c:pt>
                <c:pt idx="116">
                  <c:v>43146</c:v>
                </c:pt>
                <c:pt idx="117">
                  <c:v>43145</c:v>
                </c:pt>
                <c:pt idx="118">
                  <c:v>43144</c:v>
                </c:pt>
                <c:pt idx="119">
                  <c:v>43143</c:v>
                </c:pt>
                <c:pt idx="120">
                  <c:v>43140</c:v>
                </c:pt>
                <c:pt idx="121">
                  <c:v>43139</c:v>
                </c:pt>
                <c:pt idx="122">
                  <c:v>43138</c:v>
                </c:pt>
                <c:pt idx="123">
                  <c:v>43137</c:v>
                </c:pt>
                <c:pt idx="124">
                  <c:v>43136</c:v>
                </c:pt>
                <c:pt idx="125">
                  <c:v>43133</c:v>
                </c:pt>
                <c:pt idx="126">
                  <c:v>43132</c:v>
                </c:pt>
                <c:pt idx="127">
                  <c:v>43131</c:v>
                </c:pt>
                <c:pt idx="128">
                  <c:v>43130</c:v>
                </c:pt>
                <c:pt idx="129">
                  <c:v>43129</c:v>
                </c:pt>
                <c:pt idx="130">
                  <c:v>43126</c:v>
                </c:pt>
                <c:pt idx="131">
                  <c:v>43125</c:v>
                </c:pt>
                <c:pt idx="132">
                  <c:v>43124</c:v>
                </c:pt>
                <c:pt idx="133">
                  <c:v>43123</c:v>
                </c:pt>
                <c:pt idx="134">
                  <c:v>43122</c:v>
                </c:pt>
                <c:pt idx="135">
                  <c:v>43119</c:v>
                </c:pt>
                <c:pt idx="136">
                  <c:v>43118</c:v>
                </c:pt>
                <c:pt idx="137">
                  <c:v>43117</c:v>
                </c:pt>
                <c:pt idx="138">
                  <c:v>43116</c:v>
                </c:pt>
                <c:pt idx="139">
                  <c:v>43113</c:v>
                </c:pt>
                <c:pt idx="140">
                  <c:v>43112</c:v>
                </c:pt>
                <c:pt idx="141">
                  <c:v>43111</c:v>
                </c:pt>
                <c:pt idx="142">
                  <c:v>43110</c:v>
                </c:pt>
                <c:pt idx="143">
                  <c:v>43109</c:v>
                </c:pt>
                <c:pt idx="144">
                  <c:v>43108</c:v>
                </c:pt>
                <c:pt idx="145">
                  <c:v>43105</c:v>
                </c:pt>
                <c:pt idx="146">
                  <c:v>43104</c:v>
                </c:pt>
                <c:pt idx="147">
                  <c:v>43103</c:v>
                </c:pt>
                <c:pt idx="148">
                  <c:v>43102</c:v>
                </c:pt>
                <c:pt idx="149">
                  <c:v>43098</c:v>
                </c:pt>
                <c:pt idx="150">
                  <c:v>43097</c:v>
                </c:pt>
                <c:pt idx="151">
                  <c:v>43096</c:v>
                </c:pt>
                <c:pt idx="152">
                  <c:v>43095</c:v>
                </c:pt>
                <c:pt idx="153">
                  <c:v>43091</c:v>
                </c:pt>
                <c:pt idx="154">
                  <c:v>43090</c:v>
                </c:pt>
                <c:pt idx="155">
                  <c:v>43089</c:v>
                </c:pt>
                <c:pt idx="156">
                  <c:v>43088</c:v>
                </c:pt>
                <c:pt idx="157">
                  <c:v>43087</c:v>
                </c:pt>
                <c:pt idx="158">
                  <c:v>43084</c:v>
                </c:pt>
                <c:pt idx="159">
                  <c:v>43083</c:v>
                </c:pt>
                <c:pt idx="160">
                  <c:v>43082</c:v>
                </c:pt>
                <c:pt idx="161">
                  <c:v>43081</c:v>
                </c:pt>
                <c:pt idx="162">
                  <c:v>43080</c:v>
                </c:pt>
                <c:pt idx="163">
                  <c:v>43077</c:v>
                </c:pt>
                <c:pt idx="164">
                  <c:v>43076</c:v>
                </c:pt>
                <c:pt idx="165">
                  <c:v>43074</c:v>
                </c:pt>
                <c:pt idx="166">
                  <c:v>43073</c:v>
                </c:pt>
                <c:pt idx="167">
                  <c:v>43070</c:v>
                </c:pt>
                <c:pt idx="168">
                  <c:v>43069</c:v>
                </c:pt>
                <c:pt idx="169">
                  <c:v>43068</c:v>
                </c:pt>
                <c:pt idx="170">
                  <c:v>43067</c:v>
                </c:pt>
                <c:pt idx="171">
                  <c:v>43066</c:v>
                </c:pt>
                <c:pt idx="172">
                  <c:v>43063</c:v>
                </c:pt>
                <c:pt idx="173">
                  <c:v>43061</c:v>
                </c:pt>
                <c:pt idx="174">
                  <c:v>43060</c:v>
                </c:pt>
                <c:pt idx="175">
                  <c:v>43059</c:v>
                </c:pt>
                <c:pt idx="176">
                  <c:v>43056</c:v>
                </c:pt>
                <c:pt idx="177">
                  <c:v>43055</c:v>
                </c:pt>
                <c:pt idx="178">
                  <c:v>43054</c:v>
                </c:pt>
                <c:pt idx="179">
                  <c:v>43053</c:v>
                </c:pt>
                <c:pt idx="180">
                  <c:v>43052</c:v>
                </c:pt>
                <c:pt idx="181">
                  <c:v>43049</c:v>
                </c:pt>
                <c:pt idx="182">
                  <c:v>43048</c:v>
                </c:pt>
                <c:pt idx="183">
                  <c:v>43047</c:v>
                </c:pt>
                <c:pt idx="184">
                  <c:v>43046</c:v>
                </c:pt>
                <c:pt idx="185">
                  <c:v>43045</c:v>
                </c:pt>
                <c:pt idx="186">
                  <c:v>43042</c:v>
                </c:pt>
                <c:pt idx="187">
                  <c:v>43041</c:v>
                </c:pt>
                <c:pt idx="188">
                  <c:v>43040</c:v>
                </c:pt>
                <c:pt idx="189">
                  <c:v>43039</c:v>
                </c:pt>
                <c:pt idx="190">
                  <c:v>43038</c:v>
                </c:pt>
                <c:pt idx="191">
                  <c:v>43035</c:v>
                </c:pt>
                <c:pt idx="192">
                  <c:v>43034</c:v>
                </c:pt>
                <c:pt idx="193">
                  <c:v>43033</c:v>
                </c:pt>
                <c:pt idx="194">
                  <c:v>43032</c:v>
                </c:pt>
                <c:pt idx="195">
                  <c:v>43031</c:v>
                </c:pt>
                <c:pt idx="196">
                  <c:v>43028</c:v>
                </c:pt>
                <c:pt idx="197">
                  <c:v>43027</c:v>
                </c:pt>
                <c:pt idx="198">
                  <c:v>43026</c:v>
                </c:pt>
                <c:pt idx="199">
                  <c:v>43025</c:v>
                </c:pt>
                <c:pt idx="200">
                  <c:v>43024</c:v>
                </c:pt>
                <c:pt idx="201">
                  <c:v>43021</c:v>
                </c:pt>
                <c:pt idx="202">
                  <c:v>43020</c:v>
                </c:pt>
                <c:pt idx="203">
                  <c:v>43019</c:v>
                </c:pt>
                <c:pt idx="204">
                  <c:v>43018</c:v>
                </c:pt>
                <c:pt idx="205">
                  <c:v>43017</c:v>
                </c:pt>
                <c:pt idx="206">
                  <c:v>43014</c:v>
                </c:pt>
                <c:pt idx="207">
                  <c:v>43013</c:v>
                </c:pt>
                <c:pt idx="208">
                  <c:v>43012</c:v>
                </c:pt>
                <c:pt idx="209">
                  <c:v>43011</c:v>
                </c:pt>
                <c:pt idx="210">
                  <c:v>43010</c:v>
                </c:pt>
                <c:pt idx="211">
                  <c:v>43007</c:v>
                </c:pt>
                <c:pt idx="212">
                  <c:v>43006</c:v>
                </c:pt>
                <c:pt idx="213">
                  <c:v>43005</c:v>
                </c:pt>
                <c:pt idx="214">
                  <c:v>43004</c:v>
                </c:pt>
                <c:pt idx="215">
                  <c:v>43003</c:v>
                </c:pt>
                <c:pt idx="216">
                  <c:v>43000</c:v>
                </c:pt>
                <c:pt idx="217">
                  <c:v>42999</c:v>
                </c:pt>
                <c:pt idx="218">
                  <c:v>42998</c:v>
                </c:pt>
                <c:pt idx="219">
                  <c:v>42997</c:v>
                </c:pt>
                <c:pt idx="220">
                  <c:v>42996</c:v>
                </c:pt>
                <c:pt idx="221">
                  <c:v>42993</c:v>
                </c:pt>
                <c:pt idx="222">
                  <c:v>42992</c:v>
                </c:pt>
                <c:pt idx="223">
                  <c:v>42991</c:v>
                </c:pt>
                <c:pt idx="224">
                  <c:v>42990</c:v>
                </c:pt>
                <c:pt idx="225">
                  <c:v>42989</c:v>
                </c:pt>
                <c:pt idx="226">
                  <c:v>42986</c:v>
                </c:pt>
                <c:pt idx="227">
                  <c:v>42985</c:v>
                </c:pt>
                <c:pt idx="228">
                  <c:v>42984</c:v>
                </c:pt>
                <c:pt idx="229">
                  <c:v>42983</c:v>
                </c:pt>
                <c:pt idx="230">
                  <c:v>42979</c:v>
                </c:pt>
                <c:pt idx="231">
                  <c:v>42978</c:v>
                </c:pt>
                <c:pt idx="232">
                  <c:v>42977</c:v>
                </c:pt>
                <c:pt idx="233">
                  <c:v>42976</c:v>
                </c:pt>
                <c:pt idx="234">
                  <c:v>42975</c:v>
                </c:pt>
                <c:pt idx="235">
                  <c:v>42972</c:v>
                </c:pt>
                <c:pt idx="236">
                  <c:v>42971</c:v>
                </c:pt>
                <c:pt idx="237">
                  <c:v>42970</c:v>
                </c:pt>
                <c:pt idx="238">
                  <c:v>42969</c:v>
                </c:pt>
                <c:pt idx="239">
                  <c:v>42968</c:v>
                </c:pt>
                <c:pt idx="240">
                  <c:v>42965</c:v>
                </c:pt>
                <c:pt idx="241">
                  <c:v>42964</c:v>
                </c:pt>
                <c:pt idx="242">
                  <c:v>42963</c:v>
                </c:pt>
                <c:pt idx="243">
                  <c:v>42962</c:v>
                </c:pt>
                <c:pt idx="244">
                  <c:v>42961</c:v>
                </c:pt>
                <c:pt idx="245">
                  <c:v>42958</c:v>
                </c:pt>
                <c:pt idx="246">
                  <c:v>42957</c:v>
                </c:pt>
                <c:pt idx="247">
                  <c:v>42956</c:v>
                </c:pt>
                <c:pt idx="248">
                  <c:v>42955</c:v>
                </c:pt>
                <c:pt idx="249">
                  <c:v>42954</c:v>
                </c:pt>
                <c:pt idx="250">
                  <c:v>42951</c:v>
                </c:pt>
                <c:pt idx="251">
                  <c:v>42950</c:v>
                </c:pt>
                <c:pt idx="252">
                  <c:v>42949</c:v>
                </c:pt>
                <c:pt idx="253">
                  <c:v>42948</c:v>
                </c:pt>
                <c:pt idx="254">
                  <c:v>42947</c:v>
                </c:pt>
                <c:pt idx="255">
                  <c:v>42944</c:v>
                </c:pt>
                <c:pt idx="256">
                  <c:v>42943</c:v>
                </c:pt>
                <c:pt idx="257">
                  <c:v>42942</c:v>
                </c:pt>
                <c:pt idx="258">
                  <c:v>42941</c:v>
                </c:pt>
                <c:pt idx="259">
                  <c:v>42940</c:v>
                </c:pt>
                <c:pt idx="260">
                  <c:v>42937</c:v>
                </c:pt>
                <c:pt idx="261">
                  <c:v>42936</c:v>
                </c:pt>
                <c:pt idx="262">
                  <c:v>42935</c:v>
                </c:pt>
                <c:pt idx="263">
                  <c:v>42934</c:v>
                </c:pt>
                <c:pt idx="264">
                  <c:v>42933</c:v>
                </c:pt>
                <c:pt idx="265">
                  <c:v>42930</c:v>
                </c:pt>
                <c:pt idx="266">
                  <c:v>42922</c:v>
                </c:pt>
                <c:pt idx="267">
                  <c:v>42921</c:v>
                </c:pt>
                <c:pt idx="268">
                  <c:v>42920</c:v>
                </c:pt>
                <c:pt idx="269">
                  <c:v>42919</c:v>
                </c:pt>
                <c:pt idx="270">
                  <c:v>42916</c:v>
                </c:pt>
                <c:pt idx="271">
                  <c:v>42915</c:v>
                </c:pt>
                <c:pt idx="272">
                  <c:v>42914</c:v>
                </c:pt>
                <c:pt idx="273">
                  <c:v>42913</c:v>
                </c:pt>
                <c:pt idx="274">
                  <c:v>42912</c:v>
                </c:pt>
                <c:pt idx="275">
                  <c:v>42909</c:v>
                </c:pt>
                <c:pt idx="276">
                  <c:v>42908</c:v>
                </c:pt>
                <c:pt idx="277">
                  <c:v>42907</c:v>
                </c:pt>
                <c:pt idx="278">
                  <c:v>42906</c:v>
                </c:pt>
                <c:pt idx="279">
                  <c:v>42905</c:v>
                </c:pt>
                <c:pt idx="280">
                  <c:v>42902</c:v>
                </c:pt>
                <c:pt idx="281">
                  <c:v>42901</c:v>
                </c:pt>
                <c:pt idx="282">
                  <c:v>42900</c:v>
                </c:pt>
                <c:pt idx="283">
                  <c:v>42899</c:v>
                </c:pt>
                <c:pt idx="284">
                  <c:v>42898</c:v>
                </c:pt>
                <c:pt idx="285">
                  <c:v>42895</c:v>
                </c:pt>
                <c:pt idx="286">
                  <c:v>42894</c:v>
                </c:pt>
                <c:pt idx="287">
                  <c:v>42893</c:v>
                </c:pt>
                <c:pt idx="288">
                  <c:v>42892</c:v>
                </c:pt>
                <c:pt idx="289">
                  <c:v>42891</c:v>
                </c:pt>
                <c:pt idx="290">
                  <c:v>42888</c:v>
                </c:pt>
                <c:pt idx="291">
                  <c:v>42887</c:v>
                </c:pt>
                <c:pt idx="292">
                  <c:v>42886</c:v>
                </c:pt>
                <c:pt idx="293">
                  <c:v>42885</c:v>
                </c:pt>
                <c:pt idx="294">
                  <c:v>42881</c:v>
                </c:pt>
                <c:pt idx="295">
                  <c:v>42880</c:v>
                </c:pt>
                <c:pt idx="296">
                  <c:v>42879</c:v>
                </c:pt>
                <c:pt idx="297">
                  <c:v>42878</c:v>
                </c:pt>
                <c:pt idx="298">
                  <c:v>42877</c:v>
                </c:pt>
                <c:pt idx="299">
                  <c:v>42874</c:v>
                </c:pt>
                <c:pt idx="300">
                  <c:v>42873</c:v>
                </c:pt>
                <c:pt idx="301">
                  <c:v>42872</c:v>
                </c:pt>
                <c:pt idx="302">
                  <c:v>42871</c:v>
                </c:pt>
                <c:pt idx="303">
                  <c:v>42870</c:v>
                </c:pt>
                <c:pt idx="304">
                  <c:v>42867</c:v>
                </c:pt>
                <c:pt idx="305">
                  <c:v>42866</c:v>
                </c:pt>
                <c:pt idx="306">
                  <c:v>42865</c:v>
                </c:pt>
                <c:pt idx="307">
                  <c:v>42864</c:v>
                </c:pt>
                <c:pt idx="308">
                  <c:v>42863</c:v>
                </c:pt>
                <c:pt idx="309">
                  <c:v>42860</c:v>
                </c:pt>
                <c:pt idx="310">
                  <c:v>42859</c:v>
                </c:pt>
                <c:pt idx="311">
                  <c:v>42858</c:v>
                </c:pt>
                <c:pt idx="312">
                  <c:v>42857</c:v>
                </c:pt>
                <c:pt idx="313">
                  <c:v>42856</c:v>
                </c:pt>
                <c:pt idx="314">
                  <c:v>42853</c:v>
                </c:pt>
                <c:pt idx="315">
                  <c:v>42852</c:v>
                </c:pt>
                <c:pt idx="316">
                  <c:v>42851</c:v>
                </c:pt>
                <c:pt idx="317">
                  <c:v>42850</c:v>
                </c:pt>
                <c:pt idx="318">
                  <c:v>42849</c:v>
                </c:pt>
                <c:pt idx="319">
                  <c:v>42846</c:v>
                </c:pt>
                <c:pt idx="320">
                  <c:v>42845</c:v>
                </c:pt>
                <c:pt idx="321">
                  <c:v>42844</c:v>
                </c:pt>
                <c:pt idx="322">
                  <c:v>42843</c:v>
                </c:pt>
                <c:pt idx="323">
                  <c:v>42842</c:v>
                </c:pt>
                <c:pt idx="324">
                  <c:v>42839</c:v>
                </c:pt>
                <c:pt idx="325">
                  <c:v>42838</c:v>
                </c:pt>
                <c:pt idx="326">
                  <c:v>42837</c:v>
                </c:pt>
                <c:pt idx="327">
                  <c:v>42836</c:v>
                </c:pt>
                <c:pt idx="328">
                  <c:v>42835</c:v>
                </c:pt>
                <c:pt idx="329">
                  <c:v>42832</c:v>
                </c:pt>
                <c:pt idx="330">
                  <c:v>42831</c:v>
                </c:pt>
                <c:pt idx="331">
                  <c:v>42830</c:v>
                </c:pt>
                <c:pt idx="332">
                  <c:v>42829</c:v>
                </c:pt>
                <c:pt idx="333">
                  <c:v>42828</c:v>
                </c:pt>
                <c:pt idx="334">
                  <c:v>42825</c:v>
                </c:pt>
                <c:pt idx="335">
                  <c:v>42824</c:v>
                </c:pt>
                <c:pt idx="336">
                  <c:v>42823</c:v>
                </c:pt>
                <c:pt idx="337">
                  <c:v>42822</c:v>
                </c:pt>
                <c:pt idx="338">
                  <c:v>42821</c:v>
                </c:pt>
                <c:pt idx="339">
                  <c:v>42818</c:v>
                </c:pt>
                <c:pt idx="340">
                  <c:v>42817</c:v>
                </c:pt>
                <c:pt idx="341">
                  <c:v>42816</c:v>
                </c:pt>
                <c:pt idx="342">
                  <c:v>42815</c:v>
                </c:pt>
                <c:pt idx="343">
                  <c:v>42814</c:v>
                </c:pt>
                <c:pt idx="344">
                  <c:v>42811</c:v>
                </c:pt>
                <c:pt idx="345">
                  <c:v>42810</c:v>
                </c:pt>
                <c:pt idx="346">
                  <c:v>42809</c:v>
                </c:pt>
                <c:pt idx="347">
                  <c:v>42808</c:v>
                </c:pt>
                <c:pt idx="348">
                  <c:v>42807</c:v>
                </c:pt>
                <c:pt idx="349">
                  <c:v>42804</c:v>
                </c:pt>
                <c:pt idx="350">
                  <c:v>42803</c:v>
                </c:pt>
                <c:pt idx="351">
                  <c:v>42802</c:v>
                </c:pt>
                <c:pt idx="352">
                  <c:v>42801</c:v>
                </c:pt>
                <c:pt idx="353">
                  <c:v>42800</c:v>
                </c:pt>
                <c:pt idx="354">
                  <c:v>42797</c:v>
                </c:pt>
                <c:pt idx="355">
                  <c:v>42796</c:v>
                </c:pt>
                <c:pt idx="356">
                  <c:v>42795</c:v>
                </c:pt>
                <c:pt idx="357">
                  <c:v>42794</c:v>
                </c:pt>
                <c:pt idx="358">
                  <c:v>42793</c:v>
                </c:pt>
                <c:pt idx="359">
                  <c:v>42790</c:v>
                </c:pt>
                <c:pt idx="360">
                  <c:v>42789</c:v>
                </c:pt>
                <c:pt idx="361">
                  <c:v>42788</c:v>
                </c:pt>
                <c:pt idx="362">
                  <c:v>42787</c:v>
                </c:pt>
                <c:pt idx="363">
                  <c:v>42783</c:v>
                </c:pt>
                <c:pt idx="364">
                  <c:v>42782</c:v>
                </c:pt>
                <c:pt idx="365">
                  <c:v>42781</c:v>
                </c:pt>
                <c:pt idx="366">
                  <c:v>42780</c:v>
                </c:pt>
                <c:pt idx="367">
                  <c:v>42779</c:v>
                </c:pt>
                <c:pt idx="368">
                  <c:v>42776</c:v>
                </c:pt>
                <c:pt idx="369">
                  <c:v>42775</c:v>
                </c:pt>
                <c:pt idx="370">
                  <c:v>42774</c:v>
                </c:pt>
                <c:pt idx="371">
                  <c:v>42773</c:v>
                </c:pt>
                <c:pt idx="372">
                  <c:v>42772</c:v>
                </c:pt>
                <c:pt idx="373">
                  <c:v>42769</c:v>
                </c:pt>
                <c:pt idx="374">
                  <c:v>42768</c:v>
                </c:pt>
                <c:pt idx="375">
                  <c:v>42767</c:v>
                </c:pt>
                <c:pt idx="376">
                  <c:v>42766</c:v>
                </c:pt>
                <c:pt idx="377">
                  <c:v>42765</c:v>
                </c:pt>
                <c:pt idx="378">
                  <c:v>42762</c:v>
                </c:pt>
                <c:pt idx="379">
                  <c:v>42761</c:v>
                </c:pt>
                <c:pt idx="380">
                  <c:v>42760</c:v>
                </c:pt>
                <c:pt idx="381">
                  <c:v>42759</c:v>
                </c:pt>
                <c:pt idx="382">
                  <c:v>42758</c:v>
                </c:pt>
                <c:pt idx="383">
                  <c:v>42755</c:v>
                </c:pt>
                <c:pt idx="384">
                  <c:v>42754</c:v>
                </c:pt>
                <c:pt idx="385">
                  <c:v>42753</c:v>
                </c:pt>
                <c:pt idx="386">
                  <c:v>42752</c:v>
                </c:pt>
                <c:pt idx="387">
                  <c:v>42748</c:v>
                </c:pt>
                <c:pt idx="388">
                  <c:v>42747</c:v>
                </c:pt>
                <c:pt idx="389">
                  <c:v>42746</c:v>
                </c:pt>
                <c:pt idx="390">
                  <c:v>42745</c:v>
                </c:pt>
                <c:pt idx="391">
                  <c:v>42744</c:v>
                </c:pt>
                <c:pt idx="392">
                  <c:v>42741</c:v>
                </c:pt>
                <c:pt idx="393">
                  <c:v>42740</c:v>
                </c:pt>
                <c:pt idx="394">
                  <c:v>42739</c:v>
                </c:pt>
                <c:pt idx="395">
                  <c:v>42738</c:v>
                </c:pt>
                <c:pt idx="396">
                  <c:v>42734</c:v>
                </c:pt>
                <c:pt idx="397">
                  <c:v>42733</c:v>
                </c:pt>
                <c:pt idx="398">
                  <c:v>42732</c:v>
                </c:pt>
                <c:pt idx="399">
                  <c:v>42731</c:v>
                </c:pt>
                <c:pt idx="400">
                  <c:v>42727</c:v>
                </c:pt>
                <c:pt idx="401">
                  <c:v>42726</c:v>
                </c:pt>
                <c:pt idx="402">
                  <c:v>42725</c:v>
                </c:pt>
                <c:pt idx="403">
                  <c:v>42724</c:v>
                </c:pt>
                <c:pt idx="404">
                  <c:v>42723</c:v>
                </c:pt>
                <c:pt idx="405">
                  <c:v>42720</c:v>
                </c:pt>
                <c:pt idx="406">
                  <c:v>42719</c:v>
                </c:pt>
                <c:pt idx="407">
                  <c:v>42718</c:v>
                </c:pt>
                <c:pt idx="408">
                  <c:v>42717</c:v>
                </c:pt>
                <c:pt idx="409">
                  <c:v>42716</c:v>
                </c:pt>
                <c:pt idx="410">
                  <c:v>42713</c:v>
                </c:pt>
                <c:pt idx="411">
                  <c:v>42712</c:v>
                </c:pt>
                <c:pt idx="412">
                  <c:v>42711</c:v>
                </c:pt>
                <c:pt idx="413">
                  <c:v>42710</c:v>
                </c:pt>
                <c:pt idx="414">
                  <c:v>42709</c:v>
                </c:pt>
                <c:pt idx="415">
                  <c:v>42706</c:v>
                </c:pt>
                <c:pt idx="416">
                  <c:v>42705</c:v>
                </c:pt>
                <c:pt idx="417">
                  <c:v>42704</c:v>
                </c:pt>
                <c:pt idx="418">
                  <c:v>42703</c:v>
                </c:pt>
                <c:pt idx="419">
                  <c:v>42702</c:v>
                </c:pt>
                <c:pt idx="420">
                  <c:v>42699</c:v>
                </c:pt>
                <c:pt idx="421">
                  <c:v>42697</c:v>
                </c:pt>
                <c:pt idx="422">
                  <c:v>42696</c:v>
                </c:pt>
                <c:pt idx="423">
                  <c:v>42695</c:v>
                </c:pt>
                <c:pt idx="424">
                  <c:v>42692</c:v>
                </c:pt>
                <c:pt idx="425">
                  <c:v>42691</c:v>
                </c:pt>
                <c:pt idx="426">
                  <c:v>42690</c:v>
                </c:pt>
                <c:pt idx="427">
                  <c:v>42689</c:v>
                </c:pt>
                <c:pt idx="428">
                  <c:v>42688</c:v>
                </c:pt>
                <c:pt idx="429">
                  <c:v>42678</c:v>
                </c:pt>
                <c:pt idx="430">
                  <c:v>42674</c:v>
                </c:pt>
                <c:pt idx="431">
                  <c:v>42671</c:v>
                </c:pt>
                <c:pt idx="432">
                  <c:v>42670</c:v>
                </c:pt>
                <c:pt idx="433">
                  <c:v>42669</c:v>
                </c:pt>
                <c:pt idx="434">
                  <c:v>42668</c:v>
                </c:pt>
                <c:pt idx="435">
                  <c:v>42667</c:v>
                </c:pt>
                <c:pt idx="436">
                  <c:v>42664</c:v>
                </c:pt>
                <c:pt idx="437">
                  <c:v>42663</c:v>
                </c:pt>
                <c:pt idx="438">
                  <c:v>42662</c:v>
                </c:pt>
                <c:pt idx="439">
                  <c:v>42661</c:v>
                </c:pt>
                <c:pt idx="440">
                  <c:v>42660</c:v>
                </c:pt>
                <c:pt idx="441">
                  <c:v>42657</c:v>
                </c:pt>
                <c:pt idx="442">
                  <c:v>42656</c:v>
                </c:pt>
                <c:pt idx="443">
                  <c:v>42655</c:v>
                </c:pt>
                <c:pt idx="444">
                  <c:v>42654</c:v>
                </c:pt>
                <c:pt idx="445">
                  <c:v>42650</c:v>
                </c:pt>
                <c:pt idx="446">
                  <c:v>42649</c:v>
                </c:pt>
                <c:pt idx="447">
                  <c:v>42648</c:v>
                </c:pt>
                <c:pt idx="448">
                  <c:v>42647</c:v>
                </c:pt>
                <c:pt idx="449">
                  <c:v>42646</c:v>
                </c:pt>
                <c:pt idx="450">
                  <c:v>42643</c:v>
                </c:pt>
                <c:pt idx="451">
                  <c:v>42642</c:v>
                </c:pt>
                <c:pt idx="452">
                  <c:v>42641</c:v>
                </c:pt>
                <c:pt idx="453">
                  <c:v>42640</c:v>
                </c:pt>
                <c:pt idx="454">
                  <c:v>42639</c:v>
                </c:pt>
                <c:pt idx="455">
                  <c:v>42636</c:v>
                </c:pt>
                <c:pt idx="456">
                  <c:v>42633</c:v>
                </c:pt>
                <c:pt idx="457">
                  <c:v>42632</c:v>
                </c:pt>
                <c:pt idx="458">
                  <c:v>42629</c:v>
                </c:pt>
                <c:pt idx="459">
                  <c:v>42628</c:v>
                </c:pt>
                <c:pt idx="460">
                  <c:v>42627</c:v>
                </c:pt>
                <c:pt idx="461">
                  <c:v>42626</c:v>
                </c:pt>
                <c:pt idx="462">
                  <c:v>42625</c:v>
                </c:pt>
                <c:pt idx="463">
                  <c:v>42622</c:v>
                </c:pt>
                <c:pt idx="464">
                  <c:v>42621</c:v>
                </c:pt>
                <c:pt idx="465">
                  <c:v>42619</c:v>
                </c:pt>
                <c:pt idx="466">
                  <c:v>42615</c:v>
                </c:pt>
                <c:pt idx="467">
                  <c:v>42614</c:v>
                </c:pt>
                <c:pt idx="468">
                  <c:v>42612</c:v>
                </c:pt>
                <c:pt idx="469">
                  <c:v>42611</c:v>
                </c:pt>
                <c:pt idx="470">
                  <c:v>42608</c:v>
                </c:pt>
                <c:pt idx="471">
                  <c:v>42607</c:v>
                </c:pt>
                <c:pt idx="472">
                  <c:v>42606</c:v>
                </c:pt>
                <c:pt idx="473">
                  <c:v>42604</c:v>
                </c:pt>
                <c:pt idx="474">
                  <c:v>42601</c:v>
                </c:pt>
                <c:pt idx="475">
                  <c:v>42600</c:v>
                </c:pt>
                <c:pt idx="476">
                  <c:v>42599</c:v>
                </c:pt>
                <c:pt idx="477">
                  <c:v>42598</c:v>
                </c:pt>
                <c:pt idx="478">
                  <c:v>42597</c:v>
                </c:pt>
                <c:pt idx="479">
                  <c:v>42594</c:v>
                </c:pt>
                <c:pt idx="480">
                  <c:v>42592</c:v>
                </c:pt>
                <c:pt idx="481">
                  <c:v>42580</c:v>
                </c:pt>
                <c:pt idx="482">
                  <c:v>42577</c:v>
                </c:pt>
                <c:pt idx="483">
                  <c:v>42573</c:v>
                </c:pt>
                <c:pt idx="484">
                  <c:v>42566</c:v>
                </c:pt>
                <c:pt idx="485">
                  <c:v>42559</c:v>
                </c:pt>
                <c:pt idx="486">
                  <c:v>42552</c:v>
                </c:pt>
                <c:pt idx="487">
                  <c:v>42545</c:v>
                </c:pt>
                <c:pt idx="488">
                  <c:v>42542</c:v>
                </c:pt>
                <c:pt idx="489">
                  <c:v>42538</c:v>
                </c:pt>
                <c:pt idx="490">
                  <c:v>42531</c:v>
                </c:pt>
                <c:pt idx="491">
                  <c:v>42524</c:v>
                </c:pt>
                <c:pt idx="492">
                  <c:v>42517</c:v>
                </c:pt>
                <c:pt idx="493">
                  <c:v>42510</c:v>
                </c:pt>
                <c:pt idx="494">
                  <c:v>42503</c:v>
                </c:pt>
                <c:pt idx="495">
                  <c:v>42496</c:v>
                </c:pt>
                <c:pt idx="496">
                  <c:v>42492</c:v>
                </c:pt>
                <c:pt idx="497">
                  <c:v>42489</c:v>
                </c:pt>
                <c:pt idx="498">
                  <c:v>42478</c:v>
                </c:pt>
              </c:numCache>
            </c:numRef>
          </c:cat>
          <c:val>
            <c:numRef>
              <c:f>Sheet2!$D$2:$D$500</c:f>
              <c:numCache>
                <c:formatCode>_(* #,##0.00_);_(* \(#,##0.00\);_(* "-"??_);_(@_)</c:formatCode>
                <c:ptCount val="499"/>
                <c:pt idx="0">
                  <c:v>0.16875000000000001</c:v>
                </c:pt>
                <c:pt idx="1">
                  <c:v>0.16875000000000001</c:v>
                </c:pt>
                <c:pt idx="2">
                  <c:v>0.16875000000000001</c:v>
                </c:pt>
                <c:pt idx="3">
                  <c:v>0.166875</c:v>
                </c:pt>
                <c:pt idx="4">
                  <c:v>0.166875</c:v>
                </c:pt>
                <c:pt idx="5">
                  <c:v>0.166875</c:v>
                </c:pt>
                <c:pt idx="6">
                  <c:v>0.166875</c:v>
                </c:pt>
                <c:pt idx="7">
                  <c:v>0.166875</c:v>
                </c:pt>
                <c:pt idx="8">
                  <c:v>0.16875000000000001</c:v>
                </c:pt>
                <c:pt idx="9">
                  <c:v>0.16875000000000001</c:v>
                </c:pt>
                <c:pt idx="10">
                  <c:v>0.16875000000000001</c:v>
                </c:pt>
                <c:pt idx="11">
                  <c:v>0.16875000000000001</c:v>
                </c:pt>
                <c:pt idx="12">
                  <c:v>0.16875000000000001</c:v>
                </c:pt>
                <c:pt idx="13">
                  <c:v>0.170625</c:v>
                </c:pt>
                <c:pt idx="14">
                  <c:v>0.170625</c:v>
                </c:pt>
                <c:pt idx="15">
                  <c:v>0.170625</c:v>
                </c:pt>
                <c:pt idx="16">
                  <c:v>0.170625</c:v>
                </c:pt>
                <c:pt idx="17">
                  <c:v>0.170625</c:v>
                </c:pt>
                <c:pt idx="18">
                  <c:v>0.174375</c:v>
                </c:pt>
                <c:pt idx="19">
                  <c:v>0.174375</c:v>
                </c:pt>
                <c:pt idx="20">
                  <c:v>0.174375</c:v>
                </c:pt>
                <c:pt idx="21">
                  <c:v>0.174375</c:v>
                </c:pt>
                <c:pt idx="22">
                  <c:v>0.174375</c:v>
                </c:pt>
                <c:pt idx="23">
                  <c:v>0.174375</c:v>
                </c:pt>
                <c:pt idx="24">
                  <c:v>0.16972500000000001</c:v>
                </c:pt>
                <c:pt idx="25">
                  <c:v>0.16972500000000001</c:v>
                </c:pt>
                <c:pt idx="26">
                  <c:v>0.16972500000000001</c:v>
                </c:pt>
                <c:pt idx="27">
                  <c:v>0.17249999999999999</c:v>
                </c:pt>
                <c:pt idx="28">
                  <c:v>0.17249999999999999</c:v>
                </c:pt>
                <c:pt idx="29">
                  <c:v>0.17249999999999999</c:v>
                </c:pt>
                <c:pt idx="30">
                  <c:v>0.17249999999999999</c:v>
                </c:pt>
                <c:pt idx="31">
                  <c:v>0.17249999999999999</c:v>
                </c:pt>
                <c:pt idx="32">
                  <c:v>0.174375</c:v>
                </c:pt>
                <c:pt idx="33">
                  <c:v>0.174375</c:v>
                </c:pt>
                <c:pt idx="34">
                  <c:v>0.174375</c:v>
                </c:pt>
                <c:pt idx="35">
                  <c:v>0.174375</c:v>
                </c:pt>
                <c:pt idx="36">
                  <c:v>0.174375</c:v>
                </c:pt>
                <c:pt idx="37">
                  <c:v>0.17249999999999999</c:v>
                </c:pt>
                <c:pt idx="38">
                  <c:v>0.17249999999999999</c:v>
                </c:pt>
                <c:pt idx="39">
                  <c:v>0.17249999999999999</c:v>
                </c:pt>
                <c:pt idx="40">
                  <c:v>0.17249999999999999</c:v>
                </c:pt>
                <c:pt idx="41">
                  <c:v>0.17249999999999999</c:v>
                </c:pt>
                <c:pt idx="42">
                  <c:v>0.17249999999999999</c:v>
                </c:pt>
                <c:pt idx="43">
                  <c:v>0.17249999999999999</c:v>
                </c:pt>
                <c:pt idx="44">
                  <c:v>0.17249999999999999</c:v>
                </c:pt>
                <c:pt idx="45">
                  <c:v>0.17249999999999999</c:v>
                </c:pt>
                <c:pt idx="46">
                  <c:v>0.17249999999999999</c:v>
                </c:pt>
                <c:pt idx="47">
                  <c:v>0.16785</c:v>
                </c:pt>
                <c:pt idx="48">
                  <c:v>0.16785</c:v>
                </c:pt>
                <c:pt idx="49">
                  <c:v>0.16785</c:v>
                </c:pt>
                <c:pt idx="50">
                  <c:v>0.16785</c:v>
                </c:pt>
                <c:pt idx="51">
                  <c:v>0.174375</c:v>
                </c:pt>
                <c:pt idx="52">
                  <c:v>0.174375</c:v>
                </c:pt>
                <c:pt idx="53">
                  <c:v>0.174375</c:v>
                </c:pt>
                <c:pt idx="54">
                  <c:v>0.174375</c:v>
                </c:pt>
                <c:pt idx="55">
                  <c:v>0.174375</c:v>
                </c:pt>
                <c:pt idx="56">
                  <c:v>0.16875000000000001</c:v>
                </c:pt>
                <c:pt idx="57">
                  <c:v>0.16875000000000001</c:v>
                </c:pt>
                <c:pt idx="58">
                  <c:v>0.16875000000000001</c:v>
                </c:pt>
                <c:pt idx="59">
                  <c:v>0.16875000000000001</c:v>
                </c:pt>
                <c:pt idx="60">
                  <c:v>0.16875000000000001</c:v>
                </c:pt>
                <c:pt idx="61">
                  <c:v>0.16785</c:v>
                </c:pt>
                <c:pt idx="62">
                  <c:v>0.16785</c:v>
                </c:pt>
                <c:pt idx="63">
                  <c:v>0.16785</c:v>
                </c:pt>
                <c:pt idx="64">
                  <c:v>0.16785</c:v>
                </c:pt>
                <c:pt idx="65">
                  <c:v>0.16785</c:v>
                </c:pt>
                <c:pt idx="66">
                  <c:v>0.166875</c:v>
                </c:pt>
                <c:pt idx="67">
                  <c:v>0.166875</c:v>
                </c:pt>
                <c:pt idx="68">
                  <c:v>0.166875</c:v>
                </c:pt>
                <c:pt idx="69">
                  <c:v>0.166875</c:v>
                </c:pt>
                <c:pt idx="70">
                  <c:v>0.166875</c:v>
                </c:pt>
                <c:pt idx="71">
                  <c:v>0.16875000000000001</c:v>
                </c:pt>
                <c:pt idx="72">
                  <c:v>0.16875000000000001</c:v>
                </c:pt>
                <c:pt idx="73">
                  <c:v>0.16875000000000001</c:v>
                </c:pt>
                <c:pt idx="74">
                  <c:v>0.16875000000000001</c:v>
                </c:pt>
                <c:pt idx="75">
                  <c:v>0.16875000000000001</c:v>
                </c:pt>
                <c:pt idx="76">
                  <c:v>0.16875000000000001</c:v>
                </c:pt>
                <c:pt idx="77">
                  <c:v>0.16875000000000001</c:v>
                </c:pt>
                <c:pt idx="78">
                  <c:v>0.16875000000000001</c:v>
                </c:pt>
                <c:pt idx="79">
                  <c:v>0.16875000000000001</c:v>
                </c:pt>
                <c:pt idx="80">
                  <c:v>0.16875000000000001</c:v>
                </c:pt>
                <c:pt idx="81">
                  <c:v>0.16500000000000001</c:v>
                </c:pt>
                <c:pt idx="82">
                  <c:v>0.16500000000000001</c:v>
                </c:pt>
                <c:pt idx="83">
                  <c:v>0.16500000000000001</c:v>
                </c:pt>
                <c:pt idx="84">
                  <c:v>0.16500000000000001</c:v>
                </c:pt>
                <c:pt idx="85">
                  <c:v>0.16500000000000001</c:v>
                </c:pt>
                <c:pt idx="86">
                  <c:v>0.1641</c:v>
                </c:pt>
                <c:pt idx="87">
                  <c:v>0.16222500000000001</c:v>
                </c:pt>
                <c:pt idx="88">
                  <c:v>0.16222500000000001</c:v>
                </c:pt>
                <c:pt idx="89">
                  <c:v>0.16222500000000001</c:v>
                </c:pt>
                <c:pt idx="90">
                  <c:v>0.16222500000000001</c:v>
                </c:pt>
                <c:pt idx="91">
                  <c:v>0.16034999999999999</c:v>
                </c:pt>
                <c:pt idx="92">
                  <c:v>0.16034999999999999</c:v>
                </c:pt>
                <c:pt idx="93">
                  <c:v>0.16034999999999999</c:v>
                </c:pt>
                <c:pt idx="94">
                  <c:v>0.16034999999999999</c:v>
                </c:pt>
                <c:pt idx="95">
                  <c:v>0.16034999999999999</c:v>
                </c:pt>
                <c:pt idx="96">
                  <c:v>0.1575</c:v>
                </c:pt>
                <c:pt idx="97">
                  <c:v>0.1575</c:v>
                </c:pt>
                <c:pt idx="98">
                  <c:v>0.1575</c:v>
                </c:pt>
                <c:pt idx="99">
                  <c:v>0.1575</c:v>
                </c:pt>
                <c:pt idx="100">
                  <c:v>0.1575</c:v>
                </c:pt>
                <c:pt idx="101">
                  <c:v>0.1575</c:v>
                </c:pt>
                <c:pt idx="102">
                  <c:v>0.1575</c:v>
                </c:pt>
                <c:pt idx="103">
                  <c:v>0.1575</c:v>
                </c:pt>
                <c:pt idx="104">
                  <c:v>0.1575</c:v>
                </c:pt>
                <c:pt idx="105">
                  <c:v>0.1575</c:v>
                </c:pt>
                <c:pt idx="106">
                  <c:v>0.1575</c:v>
                </c:pt>
                <c:pt idx="107">
                  <c:v>0.1575</c:v>
                </c:pt>
                <c:pt idx="108">
                  <c:v>0.1575</c:v>
                </c:pt>
                <c:pt idx="109">
                  <c:v>0.1575</c:v>
                </c:pt>
                <c:pt idx="110">
                  <c:v>0.1575</c:v>
                </c:pt>
                <c:pt idx="111">
                  <c:v>0.15562500000000001</c:v>
                </c:pt>
                <c:pt idx="112">
                  <c:v>0.15562500000000001</c:v>
                </c:pt>
                <c:pt idx="113">
                  <c:v>0.15562500000000001</c:v>
                </c:pt>
                <c:pt idx="114">
                  <c:v>0.15562500000000001</c:v>
                </c:pt>
                <c:pt idx="115">
                  <c:v>0.15562500000000001</c:v>
                </c:pt>
                <c:pt idx="116">
                  <c:v>0.15562500000000001</c:v>
                </c:pt>
                <c:pt idx="117">
                  <c:v>0.15562500000000001</c:v>
                </c:pt>
                <c:pt idx="118">
                  <c:v>0.15562500000000001</c:v>
                </c:pt>
                <c:pt idx="119">
                  <c:v>0.15562500000000001</c:v>
                </c:pt>
                <c:pt idx="120">
                  <c:v>0.15562500000000001</c:v>
                </c:pt>
                <c:pt idx="121">
                  <c:v>0.15562500000000001</c:v>
                </c:pt>
                <c:pt idx="122">
                  <c:v>0.1575</c:v>
                </c:pt>
                <c:pt idx="123">
                  <c:v>0.1575</c:v>
                </c:pt>
                <c:pt idx="124">
                  <c:v>0.1575</c:v>
                </c:pt>
                <c:pt idx="125">
                  <c:v>0.1575</c:v>
                </c:pt>
                <c:pt idx="126">
                  <c:v>0.15937499999999999</c:v>
                </c:pt>
                <c:pt idx="127">
                  <c:v>0.15937499999999999</c:v>
                </c:pt>
                <c:pt idx="128">
                  <c:v>0.15937499999999999</c:v>
                </c:pt>
                <c:pt idx="129">
                  <c:v>0.15937499999999999</c:v>
                </c:pt>
                <c:pt idx="130">
                  <c:v>0.15937499999999999</c:v>
                </c:pt>
                <c:pt idx="131">
                  <c:v>0.1575</c:v>
                </c:pt>
                <c:pt idx="132">
                  <c:v>0.1575</c:v>
                </c:pt>
                <c:pt idx="133">
                  <c:v>0.1575</c:v>
                </c:pt>
                <c:pt idx="134">
                  <c:v>0.1575</c:v>
                </c:pt>
                <c:pt idx="135">
                  <c:v>0.1575</c:v>
                </c:pt>
                <c:pt idx="136">
                  <c:v>0.16500000000000001</c:v>
                </c:pt>
                <c:pt idx="137">
                  <c:v>0.16500000000000001</c:v>
                </c:pt>
                <c:pt idx="138">
                  <c:v>0.16500000000000001</c:v>
                </c:pt>
                <c:pt idx="139">
                  <c:v>0.16500000000000001</c:v>
                </c:pt>
                <c:pt idx="140">
                  <c:v>0.16500000000000001</c:v>
                </c:pt>
                <c:pt idx="141">
                  <c:v>0.15937499999999999</c:v>
                </c:pt>
                <c:pt idx="142">
                  <c:v>0.15937499999999999</c:v>
                </c:pt>
                <c:pt idx="143">
                  <c:v>0.15937499999999999</c:v>
                </c:pt>
                <c:pt idx="144">
                  <c:v>0.15937499999999999</c:v>
                </c:pt>
                <c:pt idx="145">
                  <c:v>0.15937499999999999</c:v>
                </c:pt>
                <c:pt idx="146">
                  <c:v>0.15937499999999999</c:v>
                </c:pt>
                <c:pt idx="147">
                  <c:v>0.15937499999999999</c:v>
                </c:pt>
                <c:pt idx="148">
                  <c:v>0.15937499999999999</c:v>
                </c:pt>
                <c:pt idx="149">
                  <c:v>0.15937499999999999</c:v>
                </c:pt>
                <c:pt idx="150">
                  <c:v>0.15937499999999999</c:v>
                </c:pt>
                <c:pt idx="151">
                  <c:v>0.15937499999999999</c:v>
                </c:pt>
                <c:pt idx="152">
                  <c:v>0.15937499999999999</c:v>
                </c:pt>
                <c:pt idx="153">
                  <c:v>0.15937499999999999</c:v>
                </c:pt>
                <c:pt idx="154">
                  <c:v>0.15937499999999999</c:v>
                </c:pt>
                <c:pt idx="155">
                  <c:v>0.1575</c:v>
                </c:pt>
                <c:pt idx="156">
                  <c:v>0.1575</c:v>
                </c:pt>
                <c:pt idx="157">
                  <c:v>0.1575</c:v>
                </c:pt>
                <c:pt idx="158">
                  <c:v>0.1575</c:v>
                </c:pt>
                <c:pt idx="159">
                  <c:v>0.15375</c:v>
                </c:pt>
                <c:pt idx="160">
                  <c:v>0.15375</c:v>
                </c:pt>
                <c:pt idx="161">
                  <c:v>0.15375</c:v>
                </c:pt>
                <c:pt idx="162">
                  <c:v>0.15375</c:v>
                </c:pt>
                <c:pt idx="163">
                  <c:v>0.15375</c:v>
                </c:pt>
                <c:pt idx="164">
                  <c:v>0.16312499999999999</c:v>
                </c:pt>
                <c:pt idx="165">
                  <c:v>0.16312499999999999</c:v>
                </c:pt>
                <c:pt idx="166">
                  <c:v>0.16312499999999999</c:v>
                </c:pt>
                <c:pt idx="167">
                  <c:v>0.16312499999999999</c:v>
                </c:pt>
                <c:pt idx="168">
                  <c:v>0.16312499999999999</c:v>
                </c:pt>
                <c:pt idx="169">
                  <c:v>0.16875000000000001</c:v>
                </c:pt>
                <c:pt idx="170">
                  <c:v>0.16875000000000001</c:v>
                </c:pt>
                <c:pt idx="171">
                  <c:v>0.16875000000000001</c:v>
                </c:pt>
                <c:pt idx="172">
                  <c:v>0.16875000000000001</c:v>
                </c:pt>
                <c:pt idx="173">
                  <c:v>0.18375</c:v>
                </c:pt>
                <c:pt idx="174">
                  <c:v>0.18375</c:v>
                </c:pt>
                <c:pt idx="175">
                  <c:v>0.18375</c:v>
                </c:pt>
                <c:pt idx="176">
                  <c:v>0.18375</c:v>
                </c:pt>
                <c:pt idx="177">
                  <c:v>0.18375</c:v>
                </c:pt>
                <c:pt idx="178">
                  <c:v>0.18375</c:v>
                </c:pt>
                <c:pt idx="179">
                  <c:v>0.18375</c:v>
                </c:pt>
                <c:pt idx="180">
                  <c:v>0.18375</c:v>
                </c:pt>
                <c:pt idx="181">
                  <c:v>0.18375</c:v>
                </c:pt>
                <c:pt idx="182">
                  <c:v>0.18562500000000001</c:v>
                </c:pt>
                <c:pt idx="183">
                  <c:v>0.18562500000000001</c:v>
                </c:pt>
                <c:pt idx="184">
                  <c:v>0.18562500000000001</c:v>
                </c:pt>
                <c:pt idx="185">
                  <c:v>0.18562500000000001</c:v>
                </c:pt>
                <c:pt idx="186">
                  <c:v>0.18562500000000001</c:v>
                </c:pt>
                <c:pt idx="187">
                  <c:v>0.18937499999999999</c:v>
                </c:pt>
                <c:pt idx="188">
                  <c:v>0.18937499999999999</c:v>
                </c:pt>
                <c:pt idx="189">
                  <c:v>0.18937499999999999</c:v>
                </c:pt>
                <c:pt idx="190">
                  <c:v>0.18937499999999999</c:v>
                </c:pt>
                <c:pt idx="191">
                  <c:v>0.18937499999999999</c:v>
                </c:pt>
                <c:pt idx="192">
                  <c:v>0.1875</c:v>
                </c:pt>
                <c:pt idx="193">
                  <c:v>0.1875</c:v>
                </c:pt>
                <c:pt idx="194">
                  <c:v>0.1875</c:v>
                </c:pt>
                <c:pt idx="195">
                  <c:v>0.1875</c:v>
                </c:pt>
                <c:pt idx="196">
                  <c:v>0.1875</c:v>
                </c:pt>
                <c:pt idx="197">
                  <c:v>0.18937499999999999</c:v>
                </c:pt>
                <c:pt idx="198">
                  <c:v>0.18937499999999999</c:v>
                </c:pt>
                <c:pt idx="199">
                  <c:v>0.18937499999999999</c:v>
                </c:pt>
                <c:pt idx="200">
                  <c:v>0.18937499999999999</c:v>
                </c:pt>
                <c:pt idx="201">
                  <c:v>0.18937499999999999</c:v>
                </c:pt>
                <c:pt idx="202">
                  <c:v>0.19312499999999999</c:v>
                </c:pt>
                <c:pt idx="203">
                  <c:v>0.19312499999999999</c:v>
                </c:pt>
                <c:pt idx="204">
                  <c:v>0.19312499999999999</c:v>
                </c:pt>
                <c:pt idx="205">
                  <c:v>0.19312499999999999</c:v>
                </c:pt>
                <c:pt idx="206">
                  <c:v>0.19312499999999999</c:v>
                </c:pt>
                <c:pt idx="207">
                  <c:v>0.19125</c:v>
                </c:pt>
                <c:pt idx="208">
                  <c:v>0.19125</c:v>
                </c:pt>
                <c:pt idx="209">
                  <c:v>0.19125</c:v>
                </c:pt>
                <c:pt idx="210">
                  <c:v>0.19125</c:v>
                </c:pt>
                <c:pt idx="211">
                  <c:v>0.19125</c:v>
                </c:pt>
                <c:pt idx="212">
                  <c:v>0.21187500000000001</c:v>
                </c:pt>
                <c:pt idx="213">
                  <c:v>0.21187500000000001</c:v>
                </c:pt>
                <c:pt idx="214">
                  <c:v>0.21187500000000001</c:v>
                </c:pt>
                <c:pt idx="215">
                  <c:v>0.21187500000000001</c:v>
                </c:pt>
                <c:pt idx="216">
                  <c:v>0.21187500000000001</c:v>
                </c:pt>
                <c:pt idx="217">
                  <c:v>0.20624999999999999</c:v>
                </c:pt>
                <c:pt idx="218">
                  <c:v>0.20624999999999999</c:v>
                </c:pt>
                <c:pt idx="219">
                  <c:v>0.20624999999999999</c:v>
                </c:pt>
                <c:pt idx="220">
                  <c:v>0.20624999999999999</c:v>
                </c:pt>
                <c:pt idx="221">
                  <c:v>0.20624999999999999</c:v>
                </c:pt>
                <c:pt idx="222">
                  <c:v>0.208125</c:v>
                </c:pt>
                <c:pt idx="223">
                  <c:v>0.208125</c:v>
                </c:pt>
                <c:pt idx="224">
                  <c:v>0.208125</c:v>
                </c:pt>
                <c:pt idx="225">
                  <c:v>0.208125</c:v>
                </c:pt>
                <c:pt idx="226">
                  <c:v>0.208125</c:v>
                </c:pt>
                <c:pt idx="227">
                  <c:v>0.20250000000000001</c:v>
                </c:pt>
                <c:pt idx="228">
                  <c:v>0.20250000000000001</c:v>
                </c:pt>
                <c:pt idx="229">
                  <c:v>0.20250000000000001</c:v>
                </c:pt>
                <c:pt idx="230">
                  <c:v>0.20250000000000001</c:v>
                </c:pt>
                <c:pt idx="231">
                  <c:v>0.20250000000000001</c:v>
                </c:pt>
                <c:pt idx="232">
                  <c:v>0.20250000000000001</c:v>
                </c:pt>
                <c:pt idx="233">
                  <c:v>0.20250000000000001</c:v>
                </c:pt>
                <c:pt idx="234">
                  <c:v>0.20250000000000001</c:v>
                </c:pt>
                <c:pt idx="235">
                  <c:v>0.20250000000000001</c:v>
                </c:pt>
                <c:pt idx="236">
                  <c:v>0.19875000000000001</c:v>
                </c:pt>
                <c:pt idx="237">
                  <c:v>0.19875000000000001</c:v>
                </c:pt>
                <c:pt idx="238">
                  <c:v>0.19875000000000001</c:v>
                </c:pt>
                <c:pt idx="239">
                  <c:v>0.19875000000000001</c:v>
                </c:pt>
                <c:pt idx="240">
                  <c:v>0.19875000000000001</c:v>
                </c:pt>
                <c:pt idx="241">
                  <c:v>0.20250000000000001</c:v>
                </c:pt>
                <c:pt idx="242">
                  <c:v>0.20250000000000001</c:v>
                </c:pt>
                <c:pt idx="243">
                  <c:v>0.20250000000000001</c:v>
                </c:pt>
                <c:pt idx="244">
                  <c:v>0.20250000000000001</c:v>
                </c:pt>
                <c:pt idx="245">
                  <c:v>0.20250000000000001</c:v>
                </c:pt>
                <c:pt idx="246">
                  <c:v>0.19875000000000001</c:v>
                </c:pt>
                <c:pt idx="247">
                  <c:v>0.19875000000000001</c:v>
                </c:pt>
                <c:pt idx="248">
                  <c:v>0.19875000000000001</c:v>
                </c:pt>
                <c:pt idx="249">
                  <c:v>0.19875000000000001</c:v>
                </c:pt>
                <c:pt idx="250">
                  <c:v>0.19875000000000001</c:v>
                </c:pt>
                <c:pt idx="251">
                  <c:v>0.20624999999999999</c:v>
                </c:pt>
                <c:pt idx="252">
                  <c:v>0.20624999999999999</c:v>
                </c:pt>
                <c:pt idx="253">
                  <c:v>0.20624999999999999</c:v>
                </c:pt>
                <c:pt idx="254">
                  <c:v>0.20624999999999999</c:v>
                </c:pt>
                <c:pt idx="255">
                  <c:v>0.20624999999999999</c:v>
                </c:pt>
                <c:pt idx="256">
                  <c:v>0.19312499999999999</c:v>
                </c:pt>
                <c:pt idx="257">
                  <c:v>0.19312499999999999</c:v>
                </c:pt>
                <c:pt idx="258">
                  <c:v>0.19312499999999999</c:v>
                </c:pt>
                <c:pt idx="259">
                  <c:v>0.19312499999999999</c:v>
                </c:pt>
                <c:pt idx="260">
                  <c:v>0.19312499999999999</c:v>
                </c:pt>
                <c:pt idx="261">
                  <c:v>0.19312499999999999</c:v>
                </c:pt>
                <c:pt idx="262">
                  <c:v>0.19312499999999999</c:v>
                </c:pt>
                <c:pt idx="263">
                  <c:v>0.19312499999999999</c:v>
                </c:pt>
                <c:pt idx="264">
                  <c:v>0.19312499999999999</c:v>
                </c:pt>
                <c:pt idx="265">
                  <c:v>0.19312499999999999</c:v>
                </c:pt>
                <c:pt idx="266">
                  <c:v>0.20250000000000001</c:v>
                </c:pt>
                <c:pt idx="267">
                  <c:v>0.20250000000000001</c:v>
                </c:pt>
                <c:pt idx="268">
                  <c:v>0.20250000000000001</c:v>
                </c:pt>
                <c:pt idx="269">
                  <c:v>0.20250000000000001</c:v>
                </c:pt>
                <c:pt idx="270">
                  <c:v>0.20250000000000001</c:v>
                </c:pt>
                <c:pt idx="271">
                  <c:v>0.204375</c:v>
                </c:pt>
                <c:pt idx="272">
                  <c:v>0.204375</c:v>
                </c:pt>
                <c:pt idx="273">
                  <c:v>0.204375</c:v>
                </c:pt>
                <c:pt idx="274">
                  <c:v>0.204375</c:v>
                </c:pt>
                <c:pt idx="275">
                  <c:v>0.204375</c:v>
                </c:pt>
                <c:pt idx="276">
                  <c:v>0.20624999999999999</c:v>
                </c:pt>
                <c:pt idx="277">
                  <c:v>0.20624999999999999</c:v>
                </c:pt>
                <c:pt idx="278">
                  <c:v>0.20624999999999999</c:v>
                </c:pt>
                <c:pt idx="279">
                  <c:v>0.20624999999999999</c:v>
                </c:pt>
                <c:pt idx="280">
                  <c:v>0.20624999999999999</c:v>
                </c:pt>
                <c:pt idx="281">
                  <c:v>0.20624999999999999</c:v>
                </c:pt>
                <c:pt idx="282">
                  <c:v>0.20624999999999999</c:v>
                </c:pt>
                <c:pt idx="283">
                  <c:v>0.20624999999999999</c:v>
                </c:pt>
                <c:pt idx="284">
                  <c:v>0.20624999999999999</c:v>
                </c:pt>
                <c:pt idx="285">
                  <c:v>0.20624999999999999</c:v>
                </c:pt>
                <c:pt idx="286">
                  <c:v>0.21187500000000001</c:v>
                </c:pt>
                <c:pt idx="287">
                  <c:v>0.21187500000000001</c:v>
                </c:pt>
                <c:pt idx="288">
                  <c:v>0.21187500000000001</c:v>
                </c:pt>
                <c:pt idx="289">
                  <c:v>0.21187500000000001</c:v>
                </c:pt>
                <c:pt idx="290">
                  <c:v>0.21187500000000001</c:v>
                </c:pt>
                <c:pt idx="291">
                  <c:v>0.208125</c:v>
                </c:pt>
                <c:pt idx="292">
                  <c:v>0.208125</c:v>
                </c:pt>
                <c:pt idx="293">
                  <c:v>0.208125</c:v>
                </c:pt>
                <c:pt idx="294">
                  <c:v>0.208125</c:v>
                </c:pt>
                <c:pt idx="295">
                  <c:v>0.208125</c:v>
                </c:pt>
                <c:pt idx="296">
                  <c:v>0.21187500000000001</c:v>
                </c:pt>
                <c:pt idx="297">
                  <c:v>0.21187500000000001</c:v>
                </c:pt>
                <c:pt idx="298">
                  <c:v>0.21187500000000001</c:v>
                </c:pt>
                <c:pt idx="299">
                  <c:v>0.21187500000000001</c:v>
                </c:pt>
                <c:pt idx="300">
                  <c:v>0.21187500000000001</c:v>
                </c:pt>
                <c:pt idx="301">
                  <c:v>0.21187500000000001</c:v>
                </c:pt>
                <c:pt idx="302">
                  <c:v>0.21187500000000001</c:v>
                </c:pt>
                <c:pt idx="303">
                  <c:v>0.21187500000000001</c:v>
                </c:pt>
                <c:pt idx="304">
                  <c:v>0.21187500000000001</c:v>
                </c:pt>
                <c:pt idx="305">
                  <c:v>0.21</c:v>
                </c:pt>
                <c:pt idx="306">
                  <c:v>0.21</c:v>
                </c:pt>
                <c:pt idx="307">
                  <c:v>0.21</c:v>
                </c:pt>
                <c:pt idx="308">
                  <c:v>0.21</c:v>
                </c:pt>
                <c:pt idx="309">
                  <c:v>0.21</c:v>
                </c:pt>
                <c:pt idx="310">
                  <c:v>0.208125</c:v>
                </c:pt>
                <c:pt idx="311">
                  <c:v>0.208125</c:v>
                </c:pt>
                <c:pt idx="312">
                  <c:v>0.208125</c:v>
                </c:pt>
                <c:pt idx="313">
                  <c:v>0.208125</c:v>
                </c:pt>
                <c:pt idx="314">
                  <c:v>0.208125</c:v>
                </c:pt>
                <c:pt idx="315">
                  <c:v>0.21375</c:v>
                </c:pt>
                <c:pt idx="316">
                  <c:v>0.21375</c:v>
                </c:pt>
                <c:pt idx="317">
                  <c:v>0.21375</c:v>
                </c:pt>
                <c:pt idx="318">
                  <c:v>0.21375</c:v>
                </c:pt>
                <c:pt idx="319">
                  <c:v>0.21375</c:v>
                </c:pt>
                <c:pt idx="320">
                  <c:v>0.21</c:v>
                </c:pt>
                <c:pt idx="321">
                  <c:v>0.21</c:v>
                </c:pt>
                <c:pt idx="322">
                  <c:v>0.21</c:v>
                </c:pt>
                <c:pt idx="323">
                  <c:v>0.21</c:v>
                </c:pt>
                <c:pt idx="324">
                  <c:v>0.21</c:v>
                </c:pt>
                <c:pt idx="325">
                  <c:v>0.20624999999999999</c:v>
                </c:pt>
                <c:pt idx="326">
                  <c:v>0.20624999999999999</c:v>
                </c:pt>
                <c:pt idx="327">
                  <c:v>0.20624999999999999</c:v>
                </c:pt>
                <c:pt idx="328">
                  <c:v>0.20624999999999999</c:v>
                </c:pt>
                <c:pt idx="329">
                  <c:v>0.20624999999999999</c:v>
                </c:pt>
                <c:pt idx="330">
                  <c:v>0.19875000000000001</c:v>
                </c:pt>
                <c:pt idx="331">
                  <c:v>0.19875000000000001</c:v>
                </c:pt>
                <c:pt idx="332">
                  <c:v>0.19875000000000001</c:v>
                </c:pt>
                <c:pt idx="333">
                  <c:v>0.19875000000000001</c:v>
                </c:pt>
                <c:pt idx="334">
                  <c:v>0.19875000000000001</c:v>
                </c:pt>
                <c:pt idx="335">
                  <c:v>0.19875000000000001</c:v>
                </c:pt>
                <c:pt idx="336">
                  <c:v>0.19875000000000001</c:v>
                </c:pt>
                <c:pt idx="337">
                  <c:v>0.19875000000000001</c:v>
                </c:pt>
                <c:pt idx="338">
                  <c:v>0.19875000000000001</c:v>
                </c:pt>
                <c:pt idx="339">
                  <c:v>0.19875000000000001</c:v>
                </c:pt>
                <c:pt idx="340">
                  <c:v>0.200625</c:v>
                </c:pt>
                <c:pt idx="341">
                  <c:v>0.200625</c:v>
                </c:pt>
                <c:pt idx="342">
                  <c:v>0.200625</c:v>
                </c:pt>
                <c:pt idx="343">
                  <c:v>0.200625</c:v>
                </c:pt>
                <c:pt idx="344">
                  <c:v>0.200625</c:v>
                </c:pt>
                <c:pt idx="345">
                  <c:v>0.200625</c:v>
                </c:pt>
                <c:pt idx="346">
                  <c:v>0.200625</c:v>
                </c:pt>
                <c:pt idx="347">
                  <c:v>0.200625</c:v>
                </c:pt>
                <c:pt idx="348">
                  <c:v>0.200625</c:v>
                </c:pt>
                <c:pt idx="349">
                  <c:v>0.200625</c:v>
                </c:pt>
                <c:pt idx="350">
                  <c:v>0.19125</c:v>
                </c:pt>
                <c:pt idx="351">
                  <c:v>0.19125</c:v>
                </c:pt>
                <c:pt idx="352">
                  <c:v>0.19125</c:v>
                </c:pt>
                <c:pt idx="353">
                  <c:v>0.19125</c:v>
                </c:pt>
                <c:pt idx="354">
                  <c:v>0.19125</c:v>
                </c:pt>
                <c:pt idx="355">
                  <c:v>0.19125</c:v>
                </c:pt>
                <c:pt idx="356">
                  <c:v>0.19125</c:v>
                </c:pt>
                <c:pt idx="357">
                  <c:v>0.19125</c:v>
                </c:pt>
                <c:pt idx="358">
                  <c:v>0.19125</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numCache>
            </c:numRef>
          </c:val>
          <c:smooth val="0"/>
          <c:extLst>
            <c:ext xmlns:c16="http://schemas.microsoft.com/office/drawing/2014/chart" uri="{C3380CC4-5D6E-409C-BE32-E72D297353CC}">
              <c16:uniqueId val="{00000002-0C8A-414C-883F-84E3F344277B}"/>
            </c:ext>
          </c:extLst>
        </c:ser>
        <c:ser>
          <c:idx val="3"/>
          <c:order val="3"/>
          <c:tx>
            <c:strRef>
              <c:f>Sheet2!$E$1</c:f>
              <c:strCache>
                <c:ptCount val="1"/>
                <c:pt idx="0">
                  <c:v>Corn</c:v>
                </c:pt>
              </c:strCache>
            </c:strRef>
          </c:tx>
          <c:spPr>
            <a:ln w="28575" cap="rnd">
              <a:solidFill>
                <a:schemeClr val="accent4"/>
              </a:solidFill>
              <a:round/>
            </a:ln>
            <a:effectLst/>
          </c:spPr>
          <c:marker>
            <c:symbol val="none"/>
          </c:marker>
          <c:cat>
            <c:numRef>
              <c:f>Sheet2!$A$2:$A$500</c:f>
              <c:numCache>
                <c:formatCode>m/d/yyyy</c:formatCode>
                <c:ptCount val="499"/>
                <c:pt idx="0">
                  <c:v>43319</c:v>
                </c:pt>
                <c:pt idx="1">
                  <c:v>43318</c:v>
                </c:pt>
                <c:pt idx="2">
                  <c:v>43315</c:v>
                </c:pt>
                <c:pt idx="3">
                  <c:v>43314</c:v>
                </c:pt>
                <c:pt idx="4">
                  <c:v>43313</c:v>
                </c:pt>
                <c:pt idx="5">
                  <c:v>43312</c:v>
                </c:pt>
                <c:pt idx="6">
                  <c:v>43311</c:v>
                </c:pt>
                <c:pt idx="7">
                  <c:v>43308</c:v>
                </c:pt>
                <c:pt idx="8">
                  <c:v>43307</c:v>
                </c:pt>
                <c:pt idx="9">
                  <c:v>43306</c:v>
                </c:pt>
                <c:pt idx="10">
                  <c:v>43305</c:v>
                </c:pt>
                <c:pt idx="11">
                  <c:v>43304</c:v>
                </c:pt>
                <c:pt idx="12">
                  <c:v>43301</c:v>
                </c:pt>
                <c:pt idx="13">
                  <c:v>43300</c:v>
                </c:pt>
                <c:pt idx="14">
                  <c:v>43299</c:v>
                </c:pt>
                <c:pt idx="15">
                  <c:v>43298</c:v>
                </c:pt>
                <c:pt idx="16">
                  <c:v>43297</c:v>
                </c:pt>
                <c:pt idx="17">
                  <c:v>43294</c:v>
                </c:pt>
                <c:pt idx="18">
                  <c:v>43293</c:v>
                </c:pt>
                <c:pt idx="19">
                  <c:v>43292</c:v>
                </c:pt>
                <c:pt idx="20">
                  <c:v>43291</c:v>
                </c:pt>
                <c:pt idx="21">
                  <c:v>43290</c:v>
                </c:pt>
                <c:pt idx="22">
                  <c:v>43287</c:v>
                </c:pt>
                <c:pt idx="23">
                  <c:v>43286</c:v>
                </c:pt>
                <c:pt idx="24">
                  <c:v>43284</c:v>
                </c:pt>
                <c:pt idx="25">
                  <c:v>43283</c:v>
                </c:pt>
                <c:pt idx="26">
                  <c:v>43280</c:v>
                </c:pt>
                <c:pt idx="27">
                  <c:v>43279</c:v>
                </c:pt>
                <c:pt idx="28">
                  <c:v>43278</c:v>
                </c:pt>
                <c:pt idx="29">
                  <c:v>43277</c:v>
                </c:pt>
                <c:pt idx="30">
                  <c:v>43276</c:v>
                </c:pt>
                <c:pt idx="31">
                  <c:v>43273</c:v>
                </c:pt>
                <c:pt idx="32">
                  <c:v>43272</c:v>
                </c:pt>
                <c:pt idx="33">
                  <c:v>43271</c:v>
                </c:pt>
                <c:pt idx="34">
                  <c:v>43270</c:v>
                </c:pt>
                <c:pt idx="35">
                  <c:v>43269</c:v>
                </c:pt>
                <c:pt idx="36">
                  <c:v>43266</c:v>
                </c:pt>
                <c:pt idx="37">
                  <c:v>43265</c:v>
                </c:pt>
                <c:pt idx="38">
                  <c:v>43264</c:v>
                </c:pt>
                <c:pt idx="39">
                  <c:v>43263</c:v>
                </c:pt>
                <c:pt idx="40">
                  <c:v>43262</c:v>
                </c:pt>
                <c:pt idx="41">
                  <c:v>43259</c:v>
                </c:pt>
                <c:pt idx="42">
                  <c:v>43258</c:v>
                </c:pt>
                <c:pt idx="43">
                  <c:v>43257</c:v>
                </c:pt>
                <c:pt idx="44">
                  <c:v>43256</c:v>
                </c:pt>
                <c:pt idx="45">
                  <c:v>43255</c:v>
                </c:pt>
                <c:pt idx="46">
                  <c:v>43252</c:v>
                </c:pt>
                <c:pt idx="47">
                  <c:v>43251</c:v>
                </c:pt>
                <c:pt idx="48">
                  <c:v>43250</c:v>
                </c:pt>
                <c:pt idx="49">
                  <c:v>43249</c:v>
                </c:pt>
                <c:pt idx="50">
                  <c:v>43245</c:v>
                </c:pt>
                <c:pt idx="51">
                  <c:v>43244</c:v>
                </c:pt>
                <c:pt idx="52">
                  <c:v>43243</c:v>
                </c:pt>
                <c:pt idx="53">
                  <c:v>43242</c:v>
                </c:pt>
                <c:pt idx="54">
                  <c:v>43241</c:v>
                </c:pt>
                <c:pt idx="55">
                  <c:v>43238</c:v>
                </c:pt>
                <c:pt idx="56">
                  <c:v>43237</c:v>
                </c:pt>
                <c:pt idx="57">
                  <c:v>43236</c:v>
                </c:pt>
                <c:pt idx="58">
                  <c:v>43235</c:v>
                </c:pt>
                <c:pt idx="59">
                  <c:v>43234</c:v>
                </c:pt>
                <c:pt idx="60">
                  <c:v>43231</c:v>
                </c:pt>
                <c:pt idx="61">
                  <c:v>43230</c:v>
                </c:pt>
                <c:pt idx="62">
                  <c:v>43229</c:v>
                </c:pt>
                <c:pt idx="63">
                  <c:v>43228</c:v>
                </c:pt>
                <c:pt idx="64">
                  <c:v>43227</c:v>
                </c:pt>
                <c:pt idx="65">
                  <c:v>43224</c:v>
                </c:pt>
                <c:pt idx="66">
                  <c:v>43223</c:v>
                </c:pt>
                <c:pt idx="67">
                  <c:v>43222</c:v>
                </c:pt>
                <c:pt idx="68">
                  <c:v>43221</c:v>
                </c:pt>
                <c:pt idx="69">
                  <c:v>43220</c:v>
                </c:pt>
                <c:pt idx="70">
                  <c:v>43217</c:v>
                </c:pt>
                <c:pt idx="71">
                  <c:v>43216</c:v>
                </c:pt>
                <c:pt idx="72">
                  <c:v>43215</c:v>
                </c:pt>
                <c:pt idx="73">
                  <c:v>43214</c:v>
                </c:pt>
                <c:pt idx="74">
                  <c:v>43213</c:v>
                </c:pt>
                <c:pt idx="75">
                  <c:v>43210</c:v>
                </c:pt>
                <c:pt idx="76">
                  <c:v>43209</c:v>
                </c:pt>
                <c:pt idx="77">
                  <c:v>43208</c:v>
                </c:pt>
                <c:pt idx="78">
                  <c:v>43207</c:v>
                </c:pt>
                <c:pt idx="79">
                  <c:v>43206</c:v>
                </c:pt>
                <c:pt idx="80">
                  <c:v>43203</c:v>
                </c:pt>
                <c:pt idx="81">
                  <c:v>43202</c:v>
                </c:pt>
                <c:pt idx="82">
                  <c:v>43201</c:v>
                </c:pt>
                <c:pt idx="83">
                  <c:v>43200</c:v>
                </c:pt>
                <c:pt idx="84">
                  <c:v>43199</c:v>
                </c:pt>
                <c:pt idx="85">
                  <c:v>43196</c:v>
                </c:pt>
                <c:pt idx="86">
                  <c:v>43188</c:v>
                </c:pt>
                <c:pt idx="87">
                  <c:v>43187</c:v>
                </c:pt>
                <c:pt idx="88">
                  <c:v>43186</c:v>
                </c:pt>
                <c:pt idx="89">
                  <c:v>43185</c:v>
                </c:pt>
                <c:pt idx="90">
                  <c:v>43182</c:v>
                </c:pt>
                <c:pt idx="91">
                  <c:v>43181</c:v>
                </c:pt>
                <c:pt idx="92">
                  <c:v>43180</c:v>
                </c:pt>
                <c:pt idx="93">
                  <c:v>43179</c:v>
                </c:pt>
                <c:pt idx="94">
                  <c:v>43178</c:v>
                </c:pt>
                <c:pt idx="95">
                  <c:v>43175</c:v>
                </c:pt>
                <c:pt idx="96">
                  <c:v>43174</c:v>
                </c:pt>
                <c:pt idx="97">
                  <c:v>43173</c:v>
                </c:pt>
                <c:pt idx="98">
                  <c:v>43172</c:v>
                </c:pt>
                <c:pt idx="99">
                  <c:v>43171</c:v>
                </c:pt>
                <c:pt idx="100">
                  <c:v>43168</c:v>
                </c:pt>
                <c:pt idx="101">
                  <c:v>43167</c:v>
                </c:pt>
                <c:pt idx="102">
                  <c:v>43166</c:v>
                </c:pt>
                <c:pt idx="103">
                  <c:v>43165</c:v>
                </c:pt>
                <c:pt idx="104">
                  <c:v>43164</c:v>
                </c:pt>
                <c:pt idx="105">
                  <c:v>43161</c:v>
                </c:pt>
                <c:pt idx="106">
                  <c:v>43160</c:v>
                </c:pt>
                <c:pt idx="107">
                  <c:v>43159</c:v>
                </c:pt>
                <c:pt idx="108">
                  <c:v>43158</c:v>
                </c:pt>
                <c:pt idx="109">
                  <c:v>43157</c:v>
                </c:pt>
                <c:pt idx="110">
                  <c:v>43154</c:v>
                </c:pt>
                <c:pt idx="111">
                  <c:v>43153</c:v>
                </c:pt>
                <c:pt idx="112">
                  <c:v>43152</c:v>
                </c:pt>
                <c:pt idx="113">
                  <c:v>43151</c:v>
                </c:pt>
                <c:pt idx="114">
                  <c:v>43150</c:v>
                </c:pt>
                <c:pt idx="115">
                  <c:v>43147</c:v>
                </c:pt>
                <c:pt idx="116">
                  <c:v>43146</c:v>
                </c:pt>
                <c:pt idx="117">
                  <c:v>43145</c:v>
                </c:pt>
                <c:pt idx="118">
                  <c:v>43144</c:v>
                </c:pt>
                <c:pt idx="119">
                  <c:v>43143</c:v>
                </c:pt>
                <c:pt idx="120">
                  <c:v>43140</c:v>
                </c:pt>
                <c:pt idx="121">
                  <c:v>43139</c:v>
                </c:pt>
                <c:pt idx="122">
                  <c:v>43138</c:v>
                </c:pt>
                <c:pt idx="123">
                  <c:v>43137</c:v>
                </c:pt>
                <c:pt idx="124">
                  <c:v>43136</c:v>
                </c:pt>
                <c:pt idx="125">
                  <c:v>43133</c:v>
                </c:pt>
                <c:pt idx="126">
                  <c:v>43132</c:v>
                </c:pt>
                <c:pt idx="127">
                  <c:v>43131</c:v>
                </c:pt>
                <c:pt idx="128">
                  <c:v>43130</c:v>
                </c:pt>
                <c:pt idx="129">
                  <c:v>43129</c:v>
                </c:pt>
                <c:pt idx="130">
                  <c:v>43126</c:v>
                </c:pt>
                <c:pt idx="131">
                  <c:v>43125</c:v>
                </c:pt>
                <c:pt idx="132">
                  <c:v>43124</c:v>
                </c:pt>
                <c:pt idx="133">
                  <c:v>43123</c:v>
                </c:pt>
                <c:pt idx="134">
                  <c:v>43122</c:v>
                </c:pt>
                <c:pt idx="135">
                  <c:v>43119</c:v>
                </c:pt>
                <c:pt idx="136">
                  <c:v>43118</c:v>
                </c:pt>
                <c:pt idx="137">
                  <c:v>43117</c:v>
                </c:pt>
                <c:pt idx="138">
                  <c:v>43116</c:v>
                </c:pt>
                <c:pt idx="139">
                  <c:v>43113</c:v>
                </c:pt>
                <c:pt idx="140">
                  <c:v>43112</c:v>
                </c:pt>
                <c:pt idx="141">
                  <c:v>43111</c:v>
                </c:pt>
                <c:pt idx="142">
                  <c:v>43110</c:v>
                </c:pt>
                <c:pt idx="143">
                  <c:v>43109</c:v>
                </c:pt>
                <c:pt idx="144">
                  <c:v>43108</c:v>
                </c:pt>
                <c:pt idx="145">
                  <c:v>43105</c:v>
                </c:pt>
                <c:pt idx="146">
                  <c:v>43104</c:v>
                </c:pt>
                <c:pt idx="147">
                  <c:v>43103</c:v>
                </c:pt>
                <c:pt idx="148">
                  <c:v>43102</c:v>
                </c:pt>
                <c:pt idx="149">
                  <c:v>43098</c:v>
                </c:pt>
                <c:pt idx="150">
                  <c:v>43097</c:v>
                </c:pt>
                <c:pt idx="151">
                  <c:v>43096</c:v>
                </c:pt>
                <c:pt idx="152">
                  <c:v>43095</c:v>
                </c:pt>
                <c:pt idx="153">
                  <c:v>43091</c:v>
                </c:pt>
                <c:pt idx="154">
                  <c:v>43090</c:v>
                </c:pt>
                <c:pt idx="155">
                  <c:v>43089</c:v>
                </c:pt>
                <c:pt idx="156">
                  <c:v>43088</c:v>
                </c:pt>
                <c:pt idx="157">
                  <c:v>43087</c:v>
                </c:pt>
                <c:pt idx="158">
                  <c:v>43084</c:v>
                </c:pt>
                <c:pt idx="159">
                  <c:v>43083</c:v>
                </c:pt>
                <c:pt idx="160">
                  <c:v>43082</c:v>
                </c:pt>
                <c:pt idx="161">
                  <c:v>43081</c:v>
                </c:pt>
                <c:pt idx="162">
                  <c:v>43080</c:v>
                </c:pt>
                <c:pt idx="163">
                  <c:v>43077</c:v>
                </c:pt>
                <c:pt idx="164">
                  <c:v>43076</c:v>
                </c:pt>
                <c:pt idx="165">
                  <c:v>43074</c:v>
                </c:pt>
                <c:pt idx="166">
                  <c:v>43073</c:v>
                </c:pt>
                <c:pt idx="167">
                  <c:v>43070</c:v>
                </c:pt>
                <c:pt idx="168">
                  <c:v>43069</c:v>
                </c:pt>
                <c:pt idx="169">
                  <c:v>43068</c:v>
                </c:pt>
                <c:pt idx="170">
                  <c:v>43067</c:v>
                </c:pt>
                <c:pt idx="171">
                  <c:v>43066</c:v>
                </c:pt>
                <c:pt idx="172">
                  <c:v>43063</c:v>
                </c:pt>
                <c:pt idx="173">
                  <c:v>43061</c:v>
                </c:pt>
                <c:pt idx="174">
                  <c:v>43060</c:v>
                </c:pt>
                <c:pt idx="175">
                  <c:v>43059</c:v>
                </c:pt>
                <c:pt idx="176">
                  <c:v>43056</c:v>
                </c:pt>
                <c:pt idx="177">
                  <c:v>43055</c:v>
                </c:pt>
                <c:pt idx="178">
                  <c:v>43054</c:v>
                </c:pt>
                <c:pt idx="179">
                  <c:v>43053</c:v>
                </c:pt>
                <c:pt idx="180">
                  <c:v>43052</c:v>
                </c:pt>
                <c:pt idx="181">
                  <c:v>43049</c:v>
                </c:pt>
                <c:pt idx="182">
                  <c:v>43048</c:v>
                </c:pt>
                <c:pt idx="183">
                  <c:v>43047</c:v>
                </c:pt>
                <c:pt idx="184">
                  <c:v>43046</c:v>
                </c:pt>
                <c:pt idx="185">
                  <c:v>43045</c:v>
                </c:pt>
                <c:pt idx="186">
                  <c:v>43042</c:v>
                </c:pt>
                <c:pt idx="187">
                  <c:v>43041</c:v>
                </c:pt>
                <c:pt idx="188">
                  <c:v>43040</c:v>
                </c:pt>
                <c:pt idx="189">
                  <c:v>43039</c:v>
                </c:pt>
                <c:pt idx="190">
                  <c:v>43038</c:v>
                </c:pt>
                <c:pt idx="191">
                  <c:v>43035</c:v>
                </c:pt>
                <c:pt idx="192">
                  <c:v>43034</c:v>
                </c:pt>
                <c:pt idx="193">
                  <c:v>43033</c:v>
                </c:pt>
                <c:pt idx="194">
                  <c:v>43032</c:v>
                </c:pt>
                <c:pt idx="195">
                  <c:v>43031</c:v>
                </c:pt>
                <c:pt idx="196">
                  <c:v>43028</c:v>
                </c:pt>
                <c:pt idx="197">
                  <c:v>43027</c:v>
                </c:pt>
                <c:pt idx="198">
                  <c:v>43026</c:v>
                </c:pt>
                <c:pt idx="199">
                  <c:v>43025</c:v>
                </c:pt>
                <c:pt idx="200">
                  <c:v>43024</c:v>
                </c:pt>
                <c:pt idx="201">
                  <c:v>43021</c:v>
                </c:pt>
                <c:pt idx="202">
                  <c:v>43020</c:v>
                </c:pt>
                <c:pt idx="203">
                  <c:v>43019</c:v>
                </c:pt>
                <c:pt idx="204">
                  <c:v>43018</c:v>
                </c:pt>
                <c:pt idx="205">
                  <c:v>43017</c:v>
                </c:pt>
                <c:pt idx="206">
                  <c:v>43014</c:v>
                </c:pt>
                <c:pt idx="207">
                  <c:v>43013</c:v>
                </c:pt>
                <c:pt idx="208">
                  <c:v>43012</c:v>
                </c:pt>
                <c:pt idx="209">
                  <c:v>43011</c:v>
                </c:pt>
                <c:pt idx="210">
                  <c:v>43010</c:v>
                </c:pt>
                <c:pt idx="211">
                  <c:v>43007</c:v>
                </c:pt>
                <c:pt idx="212">
                  <c:v>43006</c:v>
                </c:pt>
                <c:pt idx="213">
                  <c:v>43005</c:v>
                </c:pt>
                <c:pt idx="214">
                  <c:v>43004</c:v>
                </c:pt>
                <c:pt idx="215">
                  <c:v>43003</c:v>
                </c:pt>
                <c:pt idx="216">
                  <c:v>43000</c:v>
                </c:pt>
                <c:pt idx="217">
                  <c:v>42999</c:v>
                </c:pt>
                <c:pt idx="218">
                  <c:v>42998</c:v>
                </c:pt>
                <c:pt idx="219">
                  <c:v>42997</c:v>
                </c:pt>
                <c:pt idx="220">
                  <c:v>42996</c:v>
                </c:pt>
                <c:pt idx="221">
                  <c:v>42993</c:v>
                </c:pt>
                <c:pt idx="222">
                  <c:v>42992</c:v>
                </c:pt>
                <c:pt idx="223">
                  <c:v>42991</c:v>
                </c:pt>
                <c:pt idx="224">
                  <c:v>42990</c:v>
                </c:pt>
                <c:pt idx="225">
                  <c:v>42989</c:v>
                </c:pt>
                <c:pt idx="226">
                  <c:v>42986</c:v>
                </c:pt>
                <c:pt idx="227">
                  <c:v>42985</c:v>
                </c:pt>
                <c:pt idx="228">
                  <c:v>42984</c:v>
                </c:pt>
                <c:pt idx="229">
                  <c:v>42983</c:v>
                </c:pt>
                <c:pt idx="230">
                  <c:v>42979</c:v>
                </c:pt>
                <c:pt idx="231">
                  <c:v>42978</c:v>
                </c:pt>
                <c:pt idx="232">
                  <c:v>42977</c:v>
                </c:pt>
                <c:pt idx="233">
                  <c:v>42976</c:v>
                </c:pt>
                <c:pt idx="234">
                  <c:v>42975</c:v>
                </c:pt>
                <c:pt idx="235">
                  <c:v>42972</c:v>
                </c:pt>
                <c:pt idx="236">
                  <c:v>42971</c:v>
                </c:pt>
                <c:pt idx="237">
                  <c:v>42970</c:v>
                </c:pt>
                <c:pt idx="238">
                  <c:v>42969</c:v>
                </c:pt>
                <c:pt idx="239">
                  <c:v>42968</c:v>
                </c:pt>
                <c:pt idx="240">
                  <c:v>42965</c:v>
                </c:pt>
                <c:pt idx="241">
                  <c:v>42964</c:v>
                </c:pt>
                <c:pt idx="242">
                  <c:v>42963</c:v>
                </c:pt>
                <c:pt idx="243">
                  <c:v>42962</c:v>
                </c:pt>
                <c:pt idx="244">
                  <c:v>42961</c:v>
                </c:pt>
                <c:pt idx="245">
                  <c:v>42958</c:v>
                </c:pt>
                <c:pt idx="246">
                  <c:v>42957</c:v>
                </c:pt>
                <c:pt idx="247">
                  <c:v>42956</c:v>
                </c:pt>
                <c:pt idx="248">
                  <c:v>42955</c:v>
                </c:pt>
                <c:pt idx="249">
                  <c:v>42954</c:v>
                </c:pt>
                <c:pt idx="250">
                  <c:v>42951</c:v>
                </c:pt>
                <c:pt idx="251">
                  <c:v>42950</c:v>
                </c:pt>
                <c:pt idx="252">
                  <c:v>42949</c:v>
                </c:pt>
                <c:pt idx="253">
                  <c:v>42948</c:v>
                </c:pt>
                <c:pt idx="254">
                  <c:v>42947</c:v>
                </c:pt>
                <c:pt idx="255">
                  <c:v>42944</c:v>
                </c:pt>
                <c:pt idx="256">
                  <c:v>42943</c:v>
                </c:pt>
                <c:pt idx="257">
                  <c:v>42942</c:v>
                </c:pt>
                <c:pt idx="258">
                  <c:v>42941</c:v>
                </c:pt>
                <c:pt idx="259">
                  <c:v>42940</c:v>
                </c:pt>
                <c:pt idx="260">
                  <c:v>42937</c:v>
                </c:pt>
                <c:pt idx="261">
                  <c:v>42936</c:v>
                </c:pt>
                <c:pt idx="262">
                  <c:v>42935</c:v>
                </c:pt>
                <c:pt idx="263">
                  <c:v>42934</c:v>
                </c:pt>
                <c:pt idx="264">
                  <c:v>42933</c:v>
                </c:pt>
                <c:pt idx="265">
                  <c:v>42930</c:v>
                </c:pt>
                <c:pt idx="266">
                  <c:v>42922</c:v>
                </c:pt>
                <c:pt idx="267">
                  <c:v>42921</c:v>
                </c:pt>
                <c:pt idx="268">
                  <c:v>42920</c:v>
                </c:pt>
                <c:pt idx="269">
                  <c:v>42919</c:v>
                </c:pt>
                <c:pt idx="270">
                  <c:v>42916</c:v>
                </c:pt>
                <c:pt idx="271">
                  <c:v>42915</c:v>
                </c:pt>
                <c:pt idx="272">
                  <c:v>42914</c:v>
                </c:pt>
                <c:pt idx="273">
                  <c:v>42913</c:v>
                </c:pt>
                <c:pt idx="274">
                  <c:v>42912</c:v>
                </c:pt>
                <c:pt idx="275">
                  <c:v>42909</c:v>
                </c:pt>
                <c:pt idx="276">
                  <c:v>42908</c:v>
                </c:pt>
                <c:pt idx="277">
                  <c:v>42907</c:v>
                </c:pt>
                <c:pt idx="278">
                  <c:v>42906</c:v>
                </c:pt>
                <c:pt idx="279">
                  <c:v>42905</c:v>
                </c:pt>
                <c:pt idx="280">
                  <c:v>42902</c:v>
                </c:pt>
                <c:pt idx="281">
                  <c:v>42901</c:v>
                </c:pt>
                <c:pt idx="282">
                  <c:v>42900</c:v>
                </c:pt>
                <c:pt idx="283">
                  <c:v>42899</c:v>
                </c:pt>
                <c:pt idx="284">
                  <c:v>42898</c:v>
                </c:pt>
                <c:pt idx="285">
                  <c:v>42895</c:v>
                </c:pt>
                <c:pt idx="286">
                  <c:v>42894</c:v>
                </c:pt>
                <c:pt idx="287">
                  <c:v>42893</c:v>
                </c:pt>
                <c:pt idx="288">
                  <c:v>42892</c:v>
                </c:pt>
                <c:pt idx="289">
                  <c:v>42891</c:v>
                </c:pt>
                <c:pt idx="290">
                  <c:v>42888</c:v>
                </c:pt>
                <c:pt idx="291">
                  <c:v>42887</c:v>
                </c:pt>
                <c:pt idx="292">
                  <c:v>42886</c:v>
                </c:pt>
                <c:pt idx="293">
                  <c:v>42885</c:v>
                </c:pt>
                <c:pt idx="294">
                  <c:v>42881</c:v>
                </c:pt>
                <c:pt idx="295">
                  <c:v>42880</c:v>
                </c:pt>
                <c:pt idx="296">
                  <c:v>42879</c:v>
                </c:pt>
                <c:pt idx="297">
                  <c:v>42878</c:v>
                </c:pt>
                <c:pt idx="298">
                  <c:v>42877</c:v>
                </c:pt>
                <c:pt idx="299">
                  <c:v>42874</c:v>
                </c:pt>
                <c:pt idx="300">
                  <c:v>42873</c:v>
                </c:pt>
                <c:pt idx="301">
                  <c:v>42872</c:v>
                </c:pt>
                <c:pt idx="302">
                  <c:v>42871</c:v>
                </c:pt>
                <c:pt idx="303">
                  <c:v>42870</c:v>
                </c:pt>
                <c:pt idx="304">
                  <c:v>42867</c:v>
                </c:pt>
                <c:pt idx="305">
                  <c:v>42866</c:v>
                </c:pt>
                <c:pt idx="306">
                  <c:v>42865</c:v>
                </c:pt>
                <c:pt idx="307">
                  <c:v>42864</c:v>
                </c:pt>
                <c:pt idx="308">
                  <c:v>42863</c:v>
                </c:pt>
                <c:pt idx="309">
                  <c:v>42860</c:v>
                </c:pt>
                <c:pt idx="310">
                  <c:v>42859</c:v>
                </c:pt>
                <c:pt idx="311">
                  <c:v>42858</c:v>
                </c:pt>
                <c:pt idx="312">
                  <c:v>42857</c:v>
                </c:pt>
                <c:pt idx="313">
                  <c:v>42856</c:v>
                </c:pt>
                <c:pt idx="314">
                  <c:v>42853</c:v>
                </c:pt>
                <c:pt idx="315">
                  <c:v>42852</c:v>
                </c:pt>
                <c:pt idx="316">
                  <c:v>42851</c:v>
                </c:pt>
                <c:pt idx="317">
                  <c:v>42850</c:v>
                </c:pt>
                <c:pt idx="318">
                  <c:v>42849</c:v>
                </c:pt>
                <c:pt idx="319">
                  <c:v>42846</c:v>
                </c:pt>
                <c:pt idx="320">
                  <c:v>42845</c:v>
                </c:pt>
                <c:pt idx="321">
                  <c:v>42844</c:v>
                </c:pt>
                <c:pt idx="322">
                  <c:v>42843</c:v>
                </c:pt>
                <c:pt idx="323">
                  <c:v>42842</c:v>
                </c:pt>
                <c:pt idx="324">
                  <c:v>42839</c:v>
                </c:pt>
                <c:pt idx="325">
                  <c:v>42838</c:v>
                </c:pt>
                <c:pt idx="326">
                  <c:v>42837</c:v>
                </c:pt>
                <c:pt idx="327">
                  <c:v>42836</c:v>
                </c:pt>
                <c:pt idx="328">
                  <c:v>42835</c:v>
                </c:pt>
                <c:pt idx="329">
                  <c:v>42832</c:v>
                </c:pt>
                <c:pt idx="330">
                  <c:v>42831</c:v>
                </c:pt>
                <c:pt idx="331">
                  <c:v>42830</c:v>
                </c:pt>
                <c:pt idx="332">
                  <c:v>42829</c:v>
                </c:pt>
                <c:pt idx="333">
                  <c:v>42828</c:v>
                </c:pt>
                <c:pt idx="334">
                  <c:v>42825</c:v>
                </c:pt>
                <c:pt idx="335">
                  <c:v>42824</c:v>
                </c:pt>
                <c:pt idx="336">
                  <c:v>42823</c:v>
                </c:pt>
                <c:pt idx="337">
                  <c:v>42822</c:v>
                </c:pt>
                <c:pt idx="338">
                  <c:v>42821</c:v>
                </c:pt>
                <c:pt idx="339">
                  <c:v>42818</c:v>
                </c:pt>
                <c:pt idx="340">
                  <c:v>42817</c:v>
                </c:pt>
                <c:pt idx="341">
                  <c:v>42816</c:v>
                </c:pt>
                <c:pt idx="342">
                  <c:v>42815</c:v>
                </c:pt>
                <c:pt idx="343">
                  <c:v>42814</c:v>
                </c:pt>
                <c:pt idx="344">
                  <c:v>42811</c:v>
                </c:pt>
                <c:pt idx="345">
                  <c:v>42810</c:v>
                </c:pt>
                <c:pt idx="346">
                  <c:v>42809</c:v>
                </c:pt>
                <c:pt idx="347">
                  <c:v>42808</c:v>
                </c:pt>
                <c:pt idx="348">
                  <c:v>42807</c:v>
                </c:pt>
                <c:pt idx="349">
                  <c:v>42804</c:v>
                </c:pt>
                <c:pt idx="350">
                  <c:v>42803</c:v>
                </c:pt>
                <c:pt idx="351">
                  <c:v>42802</c:v>
                </c:pt>
                <c:pt idx="352">
                  <c:v>42801</c:v>
                </c:pt>
                <c:pt idx="353">
                  <c:v>42800</c:v>
                </c:pt>
                <c:pt idx="354">
                  <c:v>42797</c:v>
                </c:pt>
                <c:pt idx="355">
                  <c:v>42796</c:v>
                </c:pt>
                <c:pt idx="356">
                  <c:v>42795</c:v>
                </c:pt>
                <c:pt idx="357">
                  <c:v>42794</c:v>
                </c:pt>
                <c:pt idx="358">
                  <c:v>42793</c:v>
                </c:pt>
                <c:pt idx="359">
                  <c:v>42790</c:v>
                </c:pt>
                <c:pt idx="360">
                  <c:v>42789</c:v>
                </c:pt>
                <c:pt idx="361">
                  <c:v>42788</c:v>
                </c:pt>
                <c:pt idx="362">
                  <c:v>42787</c:v>
                </c:pt>
                <c:pt idx="363">
                  <c:v>42783</c:v>
                </c:pt>
                <c:pt idx="364">
                  <c:v>42782</c:v>
                </c:pt>
                <c:pt idx="365">
                  <c:v>42781</c:v>
                </c:pt>
                <c:pt idx="366">
                  <c:v>42780</c:v>
                </c:pt>
                <c:pt idx="367">
                  <c:v>42779</c:v>
                </c:pt>
                <c:pt idx="368">
                  <c:v>42776</c:v>
                </c:pt>
                <c:pt idx="369">
                  <c:v>42775</c:v>
                </c:pt>
                <c:pt idx="370">
                  <c:v>42774</c:v>
                </c:pt>
                <c:pt idx="371">
                  <c:v>42773</c:v>
                </c:pt>
                <c:pt idx="372">
                  <c:v>42772</c:v>
                </c:pt>
                <c:pt idx="373">
                  <c:v>42769</c:v>
                </c:pt>
                <c:pt idx="374">
                  <c:v>42768</c:v>
                </c:pt>
                <c:pt idx="375">
                  <c:v>42767</c:v>
                </c:pt>
                <c:pt idx="376">
                  <c:v>42766</c:v>
                </c:pt>
                <c:pt idx="377">
                  <c:v>42765</c:v>
                </c:pt>
                <c:pt idx="378">
                  <c:v>42762</c:v>
                </c:pt>
                <c:pt idx="379">
                  <c:v>42761</c:v>
                </c:pt>
                <c:pt idx="380">
                  <c:v>42760</c:v>
                </c:pt>
                <c:pt idx="381">
                  <c:v>42759</c:v>
                </c:pt>
                <c:pt idx="382">
                  <c:v>42758</c:v>
                </c:pt>
                <c:pt idx="383">
                  <c:v>42755</c:v>
                </c:pt>
                <c:pt idx="384">
                  <c:v>42754</c:v>
                </c:pt>
                <c:pt idx="385">
                  <c:v>42753</c:v>
                </c:pt>
                <c:pt idx="386">
                  <c:v>42752</c:v>
                </c:pt>
                <c:pt idx="387">
                  <c:v>42748</c:v>
                </c:pt>
                <c:pt idx="388">
                  <c:v>42747</c:v>
                </c:pt>
                <c:pt idx="389">
                  <c:v>42746</c:v>
                </c:pt>
                <c:pt idx="390">
                  <c:v>42745</c:v>
                </c:pt>
                <c:pt idx="391">
                  <c:v>42744</c:v>
                </c:pt>
                <c:pt idx="392">
                  <c:v>42741</c:v>
                </c:pt>
                <c:pt idx="393">
                  <c:v>42740</c:v>
                </c:pt>
                <c:pt idx="394">
                  <c:v>42739</c:v>
                </c:pt>
                <c:pt idx="395">
                  <c:v>42738</c:v>
                </c:pt>
                <c:pt idx="396">
                  <c:v>42734</c:v>
                </c:pt>
                <c:pt idx="397">
                  <c:v>42733</c:v>
                </c:pt>
                <c:pt idx="398">
                  <c:v>42732</c:v>
                </c:pt>
                <c:pt idx="399">
                  <c:v>42731</c:v>
                </c:pt>
                <c:pt idx="400">
                  <c:v>42727</c:v>
                </c:pt>
                <c:pt idx="401">
                  <c:v>42726</c:v>
                </c:pt>
                <c:pt idx="402">
                  <c:v>42725</c:v>
                </c:pt>
                <c:pt idx="403">
                  <c:v>42724</c:v>
                </c:pt>
                <c:pt idx="404">
                  <c:v>42723</c:v>
                </c:pt>
                <c:pt idx="405">
                  <c:v>42720</c:v>
                </c:pt>
                <c:pt idx="406">
                  <c:v>42719</c:v>
                </c:pt>
                <c:pt idx="407">
                  <c:v>42718</c:v>
                </c:pt>
                <c:pt idx="408">
                  <c:v>42717</c:v>
                </c:pt>
                <c:pt idx="409">
                  <c:v>42716</c:v>
                </c:pt>
                <c:pt idx="410">
                  <c:v>42713</c:v>
                </c:pt>
                <c:pt idx="411">
                  <c:v>42712</c:v>
                </c:pt>
                <c:pt idx="412">
                  <c:v>42711</c:v>
                </c:pt>
                <c:pt idx="413">
                  <c:v>42710</c:v>
                </c:pt>
                <c:pt idx="414">
                  <c:v>42709</c:v>
                </c:pt>
                <c:pt idx="415">
                  <c:v>42706</c:v>
                </c:pt>
                <c:pt idx="416">
                  <c:v>42705</c:v>
                </c:pt>
                <c:pt idx="417">
                  <c:v>42704</c:v>
                </c:pt>
                <c:pt idx="418">
                  <c:v>42703</c:v>
                </c:pt>
                <c:pt idx="419">
                  <c:v>42702</c:v>
                </c:pt>
                <c:pt idx="420">
                  <c:v>42699</c:v>
                </c:pt>
                <c:pt idx="421">
                  <c:v>42697</c:v>
                </c:pt>
                <c:pt idx="422">
                  <c:v>42696</c:v>
                </c:pt>
                <c:pt idx="423">
                  <c:v>42695</c:v>
                </c:pt>
                <c:pt idx="424">
                  <c:v>42692</c:v>
                </c:pt>
                <c:pt idx="425">
                  <c:v>42691</c:v>
                </c:pt>
                <c:pt idx="426">
                  <c:v>42690</c:v>
                </c:pt>
                <c:pt idx="427">
                  <c:v>42689</c:v>
                </c:pt>
                <c:pt idx="428">
                  <c:v>42688</c:v>
                </c:pt>
                <c:pt idx="429">
                  <c:v>42678</c:v>
                </c:pt>
                <c:pt idx="430">
                  <c:v>42674</c:v>
                </c:pt>
                <c:pt idx="431">
                  <c:v>42671</c:v>
                </c:pt>
                <c:pt idx="432">
                  <c:v>42670</c:v>
                </c:pt>
                <c:pt idx="433">
                  <c:v>42669</c:v>
                </c:pt>
                <c:pt idx="434">
                  <c:v>42668</c:v>
                </c:pt>
                <c:pt idx="435">
                  <c:v>42667</c:v>
                </c:pt>
                <c:pt idx="436">
                  <c:v>42664</c:v>
                </c:pt>
                <c:pt idx="437">
                  <c:v>42663</c:v>
                </c:pt>
                <c:pt idx="438">
                  <c:v>42662</c:v>
                </c:pt>
                <c:pt idx="439">
                  <c:v>42661</c:v>
                </c:pt>
                <c:pt idx="440">
                  <c:v>42660</c:v>
                </c:pt>
                <c:pt idx="441">
                  <c:v>42657</c:v>
                </c:pt>
                <c:pt idx="442">
                  <c:v>42656</c:v>
                </c:pt>
                <c:pt idx="443">
                  <c:v>42655</c:v>
                </c:pt>
                <c:pt idx="444">
                  <c:v>42654</c:v>
                </c:pt>
                <c:pt idx="445">
                  <c:v>42650</c:v>
                </c:pt>
                <c:pt idx="446">
                  <c:v>42649</c:v>
                </c:pt>
                <c:pt idx="447">
                  <c:v>42648</c:v>
                </c:pt>
                <c:pt idx="448">
                  <c:v>42647</c:v>
                </c:pt>
                <c:pt idx="449">
                  <c:v>42646</c:v>
                </c:pt>
                <c:pt idx="450">
                  <c:v>42643</c:v>
                </c:pt>
                <c:pt idx="451">
                  <c:v>42642</c:v>
                </c:pt>
                <c:pt idx="452">
                  <c:v>42641</c:v>
                </c:pt>
                <c:pt idx="453">
                  <c:v>42640</c:v>
                </c:pt>
                <c:pt idx="454">
                  <c:v>42639</c:v>
                </c:pt>
                <c:pt idx="455">
                  <c:v>42636</c:v>
                </c:pt>
                <c:pt idx="456">
                  <c:v>42633</c:v>
                </c:pt>
                <c:pt idx="457">
                  <c:v>42632</c:v>
                </c:pt>
                <c:pt idx="458">
                  <c:v>42629</c:v>
                </c:pt>
                <c:pt idx="459">
                  <c:v>42628</c:v>
                </c:pt>
                <c:pt idx="460">
                  <c:v>42627</c:v>
                </c:pt>
                <c:pt idx="461">
                  <c:v>42626</c:v>
                </c:pt>
                <c:pt idx="462">
                  <c:v>42625</c:v>
                </c:pt>
                <c:pt idx="463">
                  <c:v>42622</c:v>
                </c:pt>
                <c:pt idx="464">
                  <c:v>42621</c:v>
                </c:pt>
                <c:pt idx="465">
                  <c:v>42619</c:v>
                </c:pt>
                <c:pt idx="466">
                  <c:v>42615</c:v>
                </c:pt>
                <c:pt idx="467">
                  <c:v>42614</c:v>
                </c:pt>
                <c:pt idx="468">
                  <c:v>42612</c:v>
                </c:pt>
                <c:pt idx="469">
                  <c:v>42611</c:v>
                </c:pt>
                <c:pt idx="470">
                  <c:v>42608</c:v>
                </c:pt>
                <c:pt idx="471">
                  <c:v>42607</c:v>
                </c:pt>
                <c:pt idx="472">
                  <c:v>42606</c:v>
                </c:pt>
                <c:pt idx="473">
                  <c:v>42604</c:v>
                </c:pt>
                <c:pt idx="474">
                  <c:v>42601</c:v>
                </c:pt>
                <c:pt idx="475">
                  <c:v>42600</c:v>
                </c:pt>
                <c:pt idx="476">
                  <c:v>42599</c:v>
                </c:pt>
                <c:pt idx="477">
                  <c:v>42598</c:v>
                </c:pt>
                <c:pt idx="478">
                  <c:v>42597</c:v>
                </c:pt>
                <c:pt idx="479">
                  <c:v>42594</c:v>
                </c:pt>
                <c:pt idx="480">
                  <c:v>42592</c:v>
                </c:pt>
                <c:pt idx="481">
                  <c:v>42580</c:v>
                </c:pt>
                <c:pt idx="482">
                  <c:v>42577</c:v>
                </c:pt>
                <c:pt idx="483">
                  <c:v>42573</c:v>
                </c:pt>
                <c:pt idx="484">
                  <c:v>42566</c:v>
                </c:pt>
                <c:pt idx="485">
                  <c:v>42559</c:v>
                </c:pt>
                <c:pt idx="486">
                  <c:v>42552</c:v>
                </c:pt>
                <c:pt idx="487">
                  <c:v>42545</c:v>
                </c:pt>
                <c:pt idx="488">
                  <c:v>42542</c:v>
                </c:pt>
                <c:pt idx="489">
                  <c:v>42538</c:v>
                </c:pt>
                <c:pt idx="490">
                  <c:v>42531</c:v>
                </c:pt>
                <c:pt idx="491">
                  <c:v>42524</c:v>
                </c:pt>
                <c:pt idx="492">
                  <c:v>42517</c:v>
                </c:pt>
                <c:pt idx="493">
                  <c:v>42510</c:v>
                </c:pt>
                <c:pt idx="494">
                  <c:v>42503</c:v>
                </c:pt>
                <c:pt idx="495">
                  <c:v>42496</c:v>
                </c:pt>
                <c:pt idx="496">
                  <c:v>42492</c:v>
                </c:pt>
                <c:pt idx="497">
                  <c:v>42489</c:v>
                </c:pt>
                <c:pt idx="498">
                  <c:v>42478</c:v>
                </c:pt>
              </c:numCache>
            </c:numRef>
          </c:cat>
          <c:val>
            <c:numRef>
              <c:f>Sheet2!$E$2:$E$500</c:f>
              <c:numCache>
                <c:formatCode>_(* #,##0.00_);_(* \(#,##0.00\);_(* "-"??_);_(@_)</c:formatCode>
                <c:ptCount val="499"/>
                <c:pt idx="0">
                  <c:v>3.26</c:v>
                </c:pt>
                <c:pt idx="1">
                  <c:v>3.26</c:v>
                </c:pt>
                <c:pt idx="2">
                  <c:v>3.23</c:v>
                </c:pt>
                <c:pt idx="3">
                  <c:v>3.21</c:v>
                </c:pt>
                <c:pt idx="4">
                  <c:v>3.31</c:v>
                </c:pt>
                <c:pt idx="5">
                  <c:v>3.27</c:v>
                </c:pt>
                <c:pt idx="6">
                  <c:v>3.23</c:v>
                </c:pt>
                <c:pt idx="7">
                  <c:v>3.23</c:v>
                </c:pt>
                <c:pt idx="8">
                  <c:v>3.21</c:v>
                </c:pt>
                <c:pt idx="9">
                  <c:v>3.14</c:v>
                </c:pt>
                <c:pt idx="10">
                  <c:v>3.19</c:v>
                </c:pt>
                <c:pt idx="11">
                  <c:v>3.17</c:v>
                </c:pt>
                <c:pt idx="12">
                  <c:v>3.13</c:v>
                </c:pt>
                <c:pt idx="13">
                  <c:v>3.09</c:v>
                </c:pt>
                <c:pt idx="14">
                  <c:v>3.08</c:v>
                </c:pt>
                <c:pt idx="15">
                  <c:v>3.03</c:v>
                </c:pt>
                <c:pt idx="16">
                  <c:v>3.02</c:v>
                </c:pt>
                <c:pt idx="17">
                  <c:v>3.07</c:v>
                </c:pt>
                <c:pt idx="18">
                  <c:v>3.01</c:v>
                </c:pt>
                <c:pt idx="19">
                  <c:v>3.07</c:v>
                </c:pt>
                <c:pt idx="20">
                  <c:v>3.13</c:v>
                </c:pt>
                <c:pt idx="21">
                  <c:v>3.19</c:v>
                </c:pt>
                <c:pt idx="22">
                  <c:v>3.11</c:v>
                </c:pt>
                <c:pt idx="23">
                  <c:v>3.11</c:v>
                </c:pt>
                <c:pt idx="24">
                  <c:v>3.06</c:v>
                </c:pt>
                <c:pt idx="25">
                  <c:v>3.17</c:v>
                </c:pt>
                <c:pt idx="26">
                  <c:v>3.12</c:v>
                </c:pt>
                <c:pt idx="27">
                  <c:v>3.19</c:v>
                </c:pt>
                <c:pt idx="28">
                  <c:v>3.18</c:v>
                </c:pt>
                <c:pt idx="29">
                  <c:v>3.16</c:v>
                </c:pt>
                <c:pt idx="30">
                  <c:v>3.22</c:v>
                </c:pt>
                <c:pt idx="31">
                  <c:v>3.22</c:v>
                </c:pt>
                <c:pt idx="32">
                  <c:v>3.19</c:v>
                </c:pt>
                <c:pt idx="33">
                  <c:v>3.18</c:v>
                </c:pt>
                <c:pt idx="34">
                  <c:v>3.2</c:v>
                </c:pt>
                <c:pt idx="35">
                  <c:v>3.27</c:v>
                </c:pt>
                <c:pt idx="36">
                  <c:v>3.29</c:v>
                </c:pt>
                <c:pt idx="37">
                  <c:v>3.41</c:v>
                </c:pt>
                <c:pt idx="38">
                  <c:v>3.44</c:v>
                </c:pt>
                <c:pt idx="39">
                  <c:v>3.31</c:v>
                </c:pt>
                <c:pt idx="40">
                  <c:v>3.41</c:v>
                </c:pt>
                <c:pt idx="41">
                  <c:v>3.4</c:v>
                </c:pt>
                <c:pt idx="42">
                  <c:v>3.42</c:v>
                </c:pt>
                <c:pt idx="43">
                  <c:v>3.47</c:v>
                </c:pt>
                <c:pt idx="44">
                  <c:v>3.42</c:v>
                </c:pt>
                <c:pt idx="45">
                  <c:v>3.53</c:v>
                </c:pt>
                <c:pt idx="46">
                  <c:v>3.54</c:v>
                </c:pt>
                <c:pt idx="47">
                  <c:v>3.54</c:v>
                </c:pt>
                <c:pt idx="48">
                  <c:v>3.6</c:v>
                </c:pt>
                <c:pt idx="49">
                  <c:v>3.65</c:v>
                </c:pt>
                <c:pt idx="50">
                  <c:v>3.63</c:v>
                </c:pt>
                <c:pt idx="51">
                  <c:v>3.67</c:v>
                </c:pt>
                <c:pt idx="52">
                  <c:v>3.63</c:v>
                </c:pt>
                <c:pt idx="53">
                  <c:v>3.62</c:v>
                </c:pt>
                <c:pt idx="54">
                  <c:v>3.62</c:v>
                </c:pt>
                <c:pt idx="55">
                  <c:v>3.53</c:v>
                </c:pt>
                <c:pt idx="56">
                  <c:v>3.56</c:v>
                </c:pt>
                <c:pt idx="57">
                  <c:v>3.59</c:v>
                </c:pt>
                <c:pt idx="58">
                  <c:v>3.53</c:v>
                </c:pt>
                <c:pt idx="59">
                  <c:v>3.53</c:v>
                </c:pt>
                <c:pt idx="60">
                  <c:v>3.58</c:v>
                </c:pt>
                <c:pt idx="61">
                  <c:v>3.58</c:v>
                </c:pt>
                <c:pt idx="62">
                  <c:v>3.58</c:v>
                </c:pt>
                <c:pt idx="63">
                  <c:v>3.56</c:v>
                </c:pt>
                <c:pt idx="64">
                  <c:v>3.6</c:v>
                </c:pt>
                <c:pt idx="65">
                  <c:v>3.62</c:v>
                </c:pt>
                <c:pt idx="66">
                  <c:v>3.59</c:v>
                </c:pt>
                <c:pt idx="67">
                  <c:v>3.6</c:v>
                </c:pt>
                <c:pt idx="68">
                  <c:v>3.51</c:v>
                </c:pt>
                <c:pt idx="69">
                  <c:v>3.52</c:v>
                </c:pt>
                <c:pt idx="70">
                  <c:v>3.49</c:v>
                </c:pt>
                <c:pt idx="71">
                  <c:v>3.49</c:v>
                </c:pt>
                <c:pt idx="72">
                  <c:v>3.42</c:v>
                </c:pt>
                <c:pt idx="73">
                  <c:v>3.39</c:v>
                </c:pt>
                <c:pt idx="74">
                  <c:v>3.36</c:v>
                </c:pt>
                <c:pt idx="75">
                  <c:v>3.41</c:v>
                </c:pt>
                <c:pt idx="76">
                  <c:v>3.41</c:v>
                </c:pt>
                <c:pt idx="77">
                  <c:v>3.39</c:v>
                </c:pt>
                <c:pt idx="78">
                  <c:v>3.4</c:v>
                </c:pt>
                <c:pt idx="79">
                  <c:v>3.43</c:v>
                </c:pt>
                <c:pt idx="80">
                  <c:v>3.46</c:v>
                </c:pt>
                <c:pt idx="81">
                  <c:v>3.43</c:v>
                </c:pt>
                <c:pt idx="82">
                  <c:v>3.44</c:v>
                </c:pt>
                <c:pt idx="83">
                  <c:v>3.46</c:v>
                </c:pt>
                <c:pt idx="84">
                  <c:v>3.44</c:v>
                </c:pt>
                <c:pt idx="85">
                  <c:v>3.45</c:v>
                </c:pt>
                <c:pt idx="86">
                  <c:v>3.37</c:v>
                </c:pt>
                <c:pt idx="87">
                  <c:v>3.44</c:v>
                </c:pt>
                <c:pt idx="88">
                  <c:v>3.43</c:v>
                </c:pt>
                <c:pt idx="89">
                  <c:v>3.42</c:v>
                </c:pt>
                <c:pt idx="90">
                  <c:v>3.28</c:v>
                </c:pt>
                <c:pt idx="91">
                  <c:v>3.28</c:v>
                </c:pt>
                <c:pt idx="92">
                  <c:v>3.26</c:v>
                </c:pt>
                <c:pt idx="93">
                  <c:v>3.24</c:v>
                </c:pt>
                <c:pt idx="94">
                  <c:v>3.29</c:v>
                </c:pt>
                <c:pt idx="95">
                  <c:v>3.28</c:v>
                </c:pt>
                <c:pt idx="96">
                  <c:v>3.27</c:v>
                </c:pt>
                <c:pt idx="97">
                  <c:v>3.25</c:v>
                </c:pt>
                <c:pt idx="98">
                  <c:v>3.26</c:v>
                </c:pt>
                <c:pt idx="99">
                  <c:v>3.32</c:v>
                </c:pt>
                <c:pt idx="100">
                  <c:v>3.37</c:v>
                </c:pt>
                <c:pt idx="101">
                  <c:v>3.36</c:v>
                </c:pt>
                <c:pt idx="102">
                  <c:v>3.33</c:v>
                </c:pt>
                <c:pt idx="103">
                  <c:v>3.32</c:v>
                </c:pt>
                <c:pt idx="104">
                  <c:v>3.37</c:v>
                </c:pt>
                <c:pt idx="105">
                  <c:v>3.4</c:v>
                </c:pt>
                <c:pt idx="106">
                  <c:v>3.33</c:v>
                </c:pt>
                <c:pt idx="107">
                  <c:v>3.34</c:v>
                </c:pt>
                <c:pt idx="108">
                  <c:v>3.34</c:v>
                </c:pt>
                <c:pt idx="109">
                  <c:v>3.32</c:v>
                </c:pt>
                <c:pt idx="110">
                  <c:v>3.31</c:v>
                </c:pt>
                <c:pt idx="111">
                  <c:v>3.29</c:v>
                </c:pt>
                <c:pt idx="112">
                  <c:v>3.24</c:v>
                </c:pt>
                <c:pt idx="113">
                  <c:v>3.22</c:v>
                </c:pt>
                <c:pt idx="114">
                  <c:v>3.2</c:v>
                </c:pt>
                <c:pt idx="115">
                  <c:v>3.21</c:v>
                </c:pt>
                <c:pt idx="116">
                  <c:v>3.2</c:v>
                </c:pt>
                <c:pt idx="117">
                  <c:v>3.19</c:v>
                </c:pt>
                <c:pt idx="118">
                  <c:v>3.21</c:v>
                </c:pt>
                <c:pt idx="119">
                  <c:v>3.22</c:v>
                </c:pt>
                <c:pt idx="120">
                  <c:v>3.22</c:v>
                </c:pt>
                <c:pt idx="121">
                  <c:v>3.21</c:v>
                </c:pt>
                <c:pt idx="122">
                  <c:v>3.21</c:v>
                </c:pt>
                <c:pt idx="123">
                  <c:v>3.21</c:v>
                </c:pt>
                <c:pt idx="124">
                  <c:v>3.17</c:v>
                </c:pt>
                <c:pt idx="125">
                  <c:v>3.19</c:v>
                </c:pt>
                <c:pt idx="126">
                  <c:v>3.18</c:v>
                </c:pt>
                <c:pt idx="127">
                  <c:v>3.16</c:v>
                </c:pt>
                <c:pt idx="128">
                  <c:v>3.12</c:v>
                </c:pt>
                <c:pt idx="129">
                  <c:v>3.14</c:v>
                </c:pt>
                <c:pt idx="130">
                  <c:v>3.13</c:v>
                </c:pt>
                <c:pt idx="131">
                  <c:v>3.14</c:v>
                </c:pt>
                <c:pt idx="132">
                  <c:v>3.15</c:v>
                </c:pt>
                <c:pt idx="133">
                  <c:v>3.12</c:v>
                </c:pt>
                <c:pt idx="134">
                  <c:v>3.1</c:v>
                </c:pt>
                <c:pt idx="135">
                  <c:v>3.1</c:v>
                </c:pt>
                <c:pt idx="136">
                  <c:v>3.11</c:v>
                </c:pt>
                <c:pt idx="137">
                  <c:v>3.06</c:v>
                </c:pt>
                <c:pt idx="138">
                  <c:v>3.07</c:v>
                </c:pt>
                <c:pt idx="139">
                  <c:v>3.07</c:v>
                </c:pt>
                <c:pt idx="140">
                  <c:v>3.06</c:v>
                </c:pt>
                <c:pt idx="141">
                  <c:v>3.07</c:v>
                </c:pt>
                <c:pt idx="142">
                  <c:v>3.02</c:v>
                </c:pt>
                <c:pt idx="143">
                  <c:v>3</c:v>
                </c:pt>
                <c:pt idx="144">
                  <c:v>3.03</c:v>
                </c:pt>
                <c:pt idx="145">
                  <c:v>3.03</c:v>
                </c:pt>
                <c:pt idx="146">
                  <c:v>3.02</c:v>
                </c:pt>
                <c:pt idx="147">
                  <c:v>3.02</c:v>
                </c:pt>
                <c:pt idx="148">
                  <c:v>3</c:v>
                </c:pt>
                <c:pt idx="149">
                  <c:v>3.04</c:v>
                </c:pt>
                <c:pt idx="150">
                  <c:v>3.04</c:v>
                </c:pt>
                <c:pt idx="151">
                  <c:v>3.05</c:v>
                </c:pt>
                <c:pt idx="152">
                  <c:v>3.05</c:v>
                </c:pt>
                <c:pt idx="153">
                  <c:v>3.01</c:v>
                </c:pt>
                <c:pt idx="154">
                  <c:v>3.03</c:v>
                </c:pt>
                <c:pt idx="155">
                  <c:v>3.05</c:v>
                </c:pt>
                <c:pt idx="156">
                  <c:v>3.04</c:v>
                </c:pt>
                <c:pt idx="157">
                  <c:v>3.03</c:v>
                </c:pt>
                <c:pt idx="158">
                  <c:v>3.02</c:v>
                </c:pt>
                <c:pt idx="159">
                  <c:v>3</c:v>
                </c:pt>
                <c:pt idx="160">
                  <c:v>2.97</c:v>
                </c:pt>
                <c:pt idx="161">
                  <c:v>2.97</c:v>
                </c:pt>
                <c:pt idx="162">
                  <c:v>2.97</c:v>
                </c:pt>
                <c:pt idx="163">
                  <c:v>2.96</c:v>
                </c:pt>
                <c:pt idx="164">
                  <c:v>2.95</c:v>
                </c:pt>
                <c:pt idx="165">
                  <c:v>2.94</c:v>
                </c:pt>
                <c:pt idx="166">
                  <c:v>2.95</c:v>
                </c:pt>
                <c:pt idx="167">
                  <c:v>2.99</c:v>
                </c:pt>
                <c:pt idx="168">
                  <c:v>2.97</c:v>
                </c:pt>
                <c:pt idx="169">
                  <c:v>2.96</c:v>
                </c:pt>
                <c:pt idx="170">
                  <c:v>2.96</c:v>
                </c:pt>
                <c:pt idx="171">
                  <c:v>2.99</c:v>
                </c:pt>
                <c:pt idx="172">
                  <c:v>2.92</c:v>
                </c:pt>
                <c:pt idx="173">
                  <c:v>2.87</c:v>
                </c:pt>
                <c:pt idx="174">
                  <c:v>2.82</c:v>
                </c:pt>
                <c:pt idx="175">
                  <c:v>2.84</c:v>
                </c:pt>
                <c:pt idx="176">
                  <c:v>2.88</c:v>
                </c:pt>
                <c:pt idx="177">
                  <c:v>2.91</c:v>
                </c:pt>
                <c:pt idx="178">
                  <c:v>2.88</c:v>
                </c:pt>
                <c:pt idx="179">
                  <c:v>2.88</c:v>
                </c:pt>
                <c:pt idx="180">
                  <c:v>2.85</c:v>
                </c:pt>
                <c:pt idx="181">
                  <c:v>2.78</c:v>
                </c:pt>
                <c:pt idx="182">
                  <c:v>2.8</c:v>
                </c:pt>
                <c:pt idx="183">
                  <c:v>2.79</c:v>
                </c:pt>
                <c:pt idx="184">
                  <c:v>2.84</c:v>
                </c:pt>
                <c:pt idx="185">
                  <c:v>2.84</c:v>
                </c:pt>
                <c:pt idx="186">
                  <c:v>2.83</c:v>
                </c:pt>
                <c:pt idx="187">
                  <c:v>2.89</c:v>
                </c:pt>
                <c:pt idx="188">
                  <c:v>2.89</c:v>
                </c:pt>
                <c:pt idx="189">
                  <c:v>2.89</c:v>
                </c:pt>
                <c:pt idx="190">
                  <c:v>2.89</c:v>
                </c:pt>
                <c:pt idx="191">
                  <c:v>2.91</c:v>
                </c:pt>
                <c:pt idx="192">
                  <c:v>2.89</c:v>
                </c:pt>
                <c:pt idx="193">
                  <c:v>2.87</c:v>
                </c:pt>
                <c:pt idx="194">
                  <c:v>2.9</c:v>
                </c:pt>
                <c:pt idx="195">
                  <c:v>2.91</c:v>
                </c:pt>
                <c:pt idx="196">
                  <c:v>2.91</c:v>
                </c:pt>
                <c:pt idx="197">
                  <c:v>2.92</c:v>
                </c:pt>
                <c:pt idx="198">
                  <c:v>2.93</c:v>
                </c:pt>
                <c:pt idx="199">
                  <c:v>2.93</c:v>
                </c:pt>
                <c:pt idx="200">
                  <c:v>2.9</c:v>
                </c:pt>
                <c:pt idx="201">
                  <c:v>2.94</c:v>
                </c:pt>
                <c:pt idx="202">
                  <c:v>2.94</c:v>
                </c:pt>
                <c:pt idx="203">
                  <c:v>2.91</c:v>
                </c:pt>
                <c:pt idx="204">
                  <c:v>2.9</c:v>
                </c:pt>
                <c:pt idx="205">
                  <c:v>2.93</c:v>
                </c:pt>
                <c:pt idx="206">
                  <c:v>2.89</c:v>
                </c:pt>
                <c:pt idx="207">
                  <c:v>2.87</c:v>
                </c:pt>
                <c:pt idx="208">
                  <c:v>2.89</c:v>
                </c:pt>
                <c:pt idx="209">
                  <c:v>2.88</c:v>
                </c:pt>
                <c:pt idx="210">
                  <c:v>2.88</c:v>
                </c:pt>
                <c:pt idx="211">
                  <c:v>2.88</c:v>
                </c:pt>
                <c:pt idx="212">
                  <c:v>2.87</c:v>
                </c:pt>
                <c:pt idx="213">
                  <c:v>2.88</c:v>
                </c:pt>
                <c:pt idx="214">
                  <c:v>2.91</c:v>
                </c:pt>
                <c:pt idx="215">
                  <c:v>2.95</c:v>
                </c:pt>
                <c:pt idx="216">
                  <c:v>2.92</c:v>
                </c:pt>
                <c:pt idx="217">
                  <c:v>2.93</c:v>
                </c:pt>
                <c:pt idx="218">
                  <c:v>2.91</c:v>
                </c:pt>
                <c:pt idx="219">
                  <c:v>2.92</c:v>
                </c:pt>
                <c:pt idx="220">
                  <c:v>2.92</c:v>
                </c:pt>
                <c:pt idx="221">
                  <c:v>2.89</c:v>
                </c:pt>
                <c:pt idx="222">
                  <c:v>2.88</c:v>
                </c:pt>
                <c:pt idx="223">
                  <c:v>2.87</c:v>
                </c:pt>
                <c:pt idx="224">
                  <c:v>2.9</c:v>
                </c:pt>
                <c:pt idx="225">
                  <c:v>2.94</c:v>
                </c:pt>
                <c:pt idx="226">
                  <c:v>2.92</c:v>
                </c:pt>
                <c:pt idx="227">
                  <c:v>2.88</c:v>
                </c:pt>
                <c:pt idx="228">
                  <c:v>2.88</c:v>
                </c:pt>
                <c:pt idx="229">
                  <c:v>2.94</c:v>
                </c:pt>
                <c:pt idx="230">
                  <c:v>2.93</c:v>
                </c:pt>
                <c:pt idx="231">
                  <c:v>2.93</c:v>
                </c:pt>
                <c:pt idx="232">
                  <c:v>3.01</c:v>
                </c:pt>
                <c:pt idx="233">
                  <c:v>2.98</c:v>
                </c:pt>
                <c:pt idx="234">
                  <c:v>3.52</c:v>
                </c:pt>
                <c:pt idx="235">
                  <c:v>2.96</c:v>
                </c:pt>
                <c:pt idx="236">
                  <c:v>2.85</c:v>
                </c:pt>
                <c:pt idx="237">
                  <c:v>2.88</c:v>
                </c:pt>
                <c:pt idx="238">
                  <c:v>2.91</c:v>
                </c:pt>
                <c:pt idx="239">
                  <c:v>2.92</c:v>
                </c:pt>
                <c:pt idx="240">
                  <c:v>2.94</c:v>
                </c:pt>
                <c:pt idx="241">
                  <c:v>2.94</c:v>
                </c:pt>
                <c:pt idx="242">
                  <c:v>2.97</c:v>
                </c:pt>
                <c:pt idx="243">
                  <c:v>3</c:v>
                </c:pt>
                <c:pt idx="244">
                  <c:v>3.02</c:v>
                </c:pt>
                <c:pt idx="245">
                  <c:v>3</c:v>
                </c:pt>
                <c:pt idx="246">
                  <c:v>3.01</c:v>
                </c:pt>
                <c:pt idx="247">
                  <c:v>3</c:v>
                </c:pt>
                <c:pt idx="248">
                  <c:v>3.08</c:v>
                </c:pt>
                <c:pt idx="249">
                  <c:v>3.06</c:v>
                </c:pt>
                <c:pt idx="250">
                  <c:v>3.02</c:v>
                </c:pt>
                <c:pt idx="251">
                  <c:v>3.17</c:v>
                </c:pt>
                <c:pt idx="252">
                  <c:v>3.15</c:v>
                </c:pt>
                <c:pt idx="253">
                  <c:v>3.17</c:v>
                </c:pt>
                <c:pt idx="254">
                  <c:v>3.12</c:v>
                </c:pt>
                <c:pt idx="255">
                  <c:v>3.07</c:v>
                </c:pt>
                <c:pt idx="256">
                  <c:v>3.09</c:v>
                </c:pt>
                <c:pt idx="257">
                  <c:v>3.05</c:v>
                </c:pt>
                <c:pt idx="258">
                  <c:v>3.08</c:v>
                </c:pt>
                <c:pt idx="259">
                  <c:v>3.11</c:v>
                </c:pt>
                <c:pt idx="260">
                  <c:v>3.11</c:v>
                </c:pt>
                <c:pt idx="261">
                  <c:v>3.1</c:v>
                </c:pt>
                <c:pt idx="262">
                  <c:v>3.05</c:v>
                </c:pt>
                <c:pt idx="263">
                  <c:v>3.14</c:v>
                </c:pt>
                <c:pt idx="264">
                  <c:v>3.16</c:v>
                </c:pt>
                <c:pt idx="265">
                  <c:v>3.28</c:v>
                </c:pt>
                <c:pt idx="266">
                  <c:v>3.19</c:v>
                </c:pt>
                <c:pt idx="267">
                  <c:v>3.13</c:v>
                </c:pt>
                <c:pt idx="268">
                  <c:v>3.12</c:v>
                </c:pt>
                <c:pt idx="269">
                  <c:v>3.12</c:v>
                </c:pt>
                <c:pt idx="270">
                  <c:v>3.05</c:v>
                </c:pt>
                <c:pt idx="271">
                  <c:v>3.2</c:v>
                </c:pt>
                <c:pt idx="272">
                  <c:v>3.37</c:v>
                </c:pt>
                <c:pt idx="273">
                  <c:v>3.37</c:v>
                </c:pt>
                <c:pt idx="274">
                  <c:v>3.28</c:v>
                </c:pt>
                <c:pt idx="275">
                  <c:v>3.26</c:v>
                </c:pt>
                <c:pt idx="276">
                  <c:v>3.27</c:v>
                </c:pt>
                <c:pt idx="277">
                  <c:v>3.23</c:v>
                </c:pt>
                <c:pt idx="278">
                  <c:v>3.16</c:v>
                </c:pt>
                <c:pt idx="279">
                  <c:v>3.16</c:v>
                </c:pt>
                <c:pt idx="280">
                  <c:v>3.05</c:v>
                </c:pt>
                <c:pt idx="281">
                  <c:v>3.02</c:v>
                </c:pt>
                <c:pt idx="282">
                  <c:v>3.04</c:v>
                </c:pt>
                <c:pt idx="283">
                  <c:v>3.04</c:v>
                </c:pt>
                <c:pt idx="284">
                  <c:v>3.03</c:v>
                </c:pt>
                <c:pt idx="285">
                  <c:v>3.08</c:v>
                </c:pt>
                <c:pt idx="286">
                  <c:v>3.14</c:v>
                </c:pt>
                <c:pt idx="287">
                  <c:v>3.15</c:v>
                </c:pt>
                <c:pt idx="288">
                  <c:v>3.2</c:v>
                </c:pt>
                <c:pt idx="289">
                  <c:v>3.27</c:v>
                </c:pt>
                <c:pt idx="290">
                  <c:v>3.23</c:v>
                </c:pt>
                <c:pt idx="291">
                  <c:v>3.19</c:v>
                </c:pt>
                <c:pt idx="292">
                  <c:v>3.23</c:v>
                </c:pt>
                <c:pt idx="293">
                  <c:v>3.2</c:v>
                </c:pt>
                <c:pt idx="294">
                  <c:v>3.27</c:v>
                </c:pt>
                <c:pt idx="295">
                  <c:v>3.24</c:v>
                </c:pt>
                <c:pt idx="296">
                  <c:v>3.29</c:v>
                </c:pt>
                <c:pt idx="297">
                  <c:v>3.24</c:v>
                </c:pt>
                <c:pt idx="298">
                  <c:v>3.17</c:v>
                </c:pt>
                <c:pt idx="299">
                  <c:v>3.18</c:v>
                </c:pt>
                <c:pt idx="300">
                  <c:v>3.16</c:v>
                </c:pt>
                <c:pt idx="301">
                  <c:v>3.17</c:v>
                </c:pt>
                <c:pt idx="302">
                  <c:v>3.13</c:v>
                </c:pt>
                <c:pt idx="303">
                  <c:v>3.2</c:v>
                </c:pt>
                <c:pt idx="304">
                  <c:v>3.15</c:v>
                </c:pt>
                <c:pt idx="305">
                  <c:v>3.17</c:v>
                </c:pt>
                <c:pt idx="306">
                  <c:v>3.17</c:v>
                </c:pt>
                <c:pt idx="307">
                  <c:v>3.23</c:v>
                </c:pt>
                <c:pt idx="308">
                  <c:v>3.21</c:v>
                </c:pt>
                <c:pt idx="309">
                  <c:v>3.14</c:v>
                </c:pt>
                <c:pt idx="310">
                  <c:v>3.19</c:v>
                </c:pt>
                <c:pt idx="311">
                  <c:v>3.15</c:v>
                </c:pt>
                <c:pt idx="312">
                  <c:v>3.13</c:v>
                </c:pt>
                <c:pt idx="313">
                  <c:v>3.16</c:v>
                </c:pt>
                <c:pt idx="314">
                  <c:v>3.14</c:v>
                </c:pt>
                <c:pt idx="315">
                  <c:v>3.2</c:v>
                </c:pt>
                <c:pt idx="316">
                  <c:v>3.13</c:v>
                </c:pt>
                <c:pt idx="317">
                  <c:v>3.11</c:v>
                </c:pt>
                <c:pt idx="318">
                  <c:v>3.17</c:v>
                </c:pt>
                <c:pt idx="319">
                  <c:v>3.12</c:v>
                </c:pt>
                <c:pt idx="320">
                  <c:v>3.21</c:v>
                </c:pt>
                <c:pt idx="321">
                  <c:v>3.19</c:v>
                </c:pt>
                <c:pt idx="322">
                  <c:v>3.24</c:v>
                </c:pt>
                <c:pt idx="323">
                  <c:v>3.13</c:v>
                </c:pt>
                <c:pt idx="324">
                  <c:v>3.13</c:v>
                </c:pt>
                <c:pt idx="325">
                  <c:v>3.1</c:v>
                </c:pt>
                <c:pt idx="326">
                  <c:v>3.15</c:v>
                </c:pt>
                <c:pt idx="327">
                  <c:v>3.08</c:v>
                </c:pt>
                <c:pt idx="328">
                  <c:v>3.08</c:v>
                </c:pt>
                <c:pt idx="329">
                  <c:v>3.08</c:v>
                </c:pt>
                <c:pt idx="330">
                  <c:v>3.12</c:v>
                </c:pt>
                <c:pt idx="331">
                  <c:v>3.12</c:v>
                </c:pt>
                <c:pt idx="332">
                  <c:v>3.17</c:v>
                </c:pt>
                <c:pt idx="333">
                  <c:v>3.21</c:v>
                </c:pt>
                <c:pt idx="334">
                  <c:v>3.21</c:v>
                </c:pt>
                <c:pt idx="335">
                  <c:v>3.19</c:v>
                </c:pt>
                <c:pt idx="336">
                  <c:v>3.17</c:v>
                </c:pt>
                <c:pt idx="337">
                  <c:v>3.17</c:v>
                </c:pt>
                <c:pt idx="338">
                  <c:v>3.1</c:v>
                </c:pt>
                <c:pt idx="339">
                  <c:v>3.11</c:v>
                </c:pt>
                <c:pt idx="340">
                  <c:v>3.15</c:v>
                </c:pt>
                <c:pt idx="341">
                  <c:v>3.13</c:v>
                </c:pt>
                <c:pt idx="342">
                  <c:v>3.21</c:v>
                </c:pt>
                <c:pt idx="343">
                  <c:v>3.14</c:v>
                </c:pt>
                <c:pt idx="344">
                  <c:v>3.08</c:v>
                </c:pt>
                <c:pt idx="345">
                  <c:v>3.09</c:v>
                </c:pt>
                <c:pt idx="346">
                  <c:v>3.08</c:v>
                </c:pt>
                <c:pt idx="347">
                  <c:v>3.05</c:v>
                </c:pt>
                <c:pt idx="348">
                  <c:v>3.06</c:v>
                </c:pt>
                <c:pt idx="349">
                  <c:v>3.05</c:v>
                </c:pt>
                <c:pt idx="350">
                  <c:v>3.07</c:v>
                </c:pt>
                <c:pt idx="351">
                  <c:v>3.09</c:v>
                </c:pt>
                <c:pt idx="352">
                  <c:v>3.1</c:v>
                </c:pt>
                <c:pt idx="353">
                  <c:v>3.14</c:v>
                </c:pt>
                <c:pt idx="354">
                  <c:v>3.13</c:v>
                </c:pt>
                <c:pt idx="355">
                  <c:v>3.1</c:v>
                </c:pt>
                <c:pt idx="356">
                  <c:v>3.08</c:v>
                </c:pt>
                <c:pt idx="357">
                  <c:v>3.07</c:v>
                </c:pt>
                <c:pt idx="358">
                  <c:v>3.1</c:v>
                </c:pt>
                <c:pt idx="359">
                  <c:v>3.13</c:v>
                </c:pt>
                <c:pt idx="360">
                  <c:v>3.16</c:v>
                </c:pt>
                <c:pt idx="361">
                  <c:v>3.2</c:v>
                </c:pt>
                <c:pt idx="362">
                  <c:v>3.22</c:v>
                </c:pt>
                <c:pt idx="363">
                  <c:v>3.24</c:v>
                </c:pt>
                <c:pt idx="364">
                  <c:v>3.21</c:v>
                </c:pt>
                <c:pt idx="365">
                  <c:v>3.25</c:v>
                </c:pt>
                <c:pt idx="366">
                  <c:v>3.17</c:v>
                </c:pt>
                <c:pt idx="367">
                  <c:v>3.09</c:v>
                </c:pt>
                <c:pt idx="368">
                  <c:v>3.13</c:v>
                </c:pt>
                <c:pt idx="369">
                  <c:v>3.13</c:v>
                </c:pt>
                <c:pt idx="370">
                  <c:v>3.18</c:v>
                </c:pt>
                <c:pt idx="371">
                  <c:v>3.16</c:v>
                </c:pt>
                <c:pt idx="372">
                  <c:v>3.15</c:v>
                </c:pt>
                <c:pt idx="373">
                  <c:v>3.2</c:v>
                </c:pt>
                <c:pt idx="374">
                  <c:v>3.27</c:v>
                </c:pt>
                <c:pt idx="375">
                  <c:v>3.23</c:v>
                </c:pt>
                <c:pt idx="376">
                  <c:v>3.24</c:v>
                </c:pt>
                <c:pt idx="377">
                  <c:v>3.23</c:v>
                </c:pt>
                <c:pt idx="378">
                  <c:v>3.18</c:v>
                </c:pt>
                <c:pt idx="379">
                  <c:v>3.2</c:v>
                </c:pt>
                <c:pt idx="380">
                  <c:v>3.19</c:v>
                </c:pt>
                <c:pt idx="381">
                  <c:v>3.13</c:v>
                </c:pt>
                <c:pt idx="382">
                  <c:v>3.15</c:v>
                </c:pt>
                <c:pt idx="383">
                  <c:v>3.17</c:v>
                </c:pt>
                <c:pt idx="384">
                  <c:v>3.2</c:v>
                </c:pt>
                <c:pt idx="385">
                  <c:v>3.12</c:v>
                </c:pt>
                <c:pt idx="386">
                  <c:v>3.1</c:v>
                </c:pt>
                <c:pt idx="387">
                  <c:v>3.13</c:v>
                </c:pt>
                <c:pt idx="388">
                  <c:v>3.14</c:v>
                </c:pt>
                <c:pt idx="389">
                  <c:v>3.15</c:v>
                </c:pt>
                <c:pt idx="390">
                  <c:v>3.11</c:v>
                </c:pt>
                <c:pt idx="391">
                  <c:v>3.16</c:v>
                </c:pt>
                <c:pt idx="392">
                  <c:v>3.17</c:v>
                </c:pt>
                <c:pt idx="393">
                  <c:v>3.17</c:v>
                </c:pt>
                <c:pt idx="394">
                  <c:v>3.16</c:v>
                </c:pt>
                <c:pt idx="395">
                  <c:v>3.16</c:v>
                </c:pt>
                <c:pt idx="396">
                  <c:v>3.11</c:v>
                </c:pt>
                <c:pt idx="397">
                  <c:v>3.11</c:v>
                </c:pt>
                <c:pt idx="398">
                  <c:v>3.1</c:v>
                </c:pt>
                <c:pt idx="399">
                  <c:v>3.1</c:v>
                </c:pt>
                <c:pt idx="400">
                  <c:v>3.12</c:v>
                </c:pt>
                <c:pt idx="401">
                  <c:v>3.1</c:v>
                </c:pt>
                <c:pt idx="402">
                  <c:v>3.14</c:v>
                </c:pt>
                <c:pt idx="403">
                  <c:v>3.12</c:v>
                </c:pt>
                <c:pt idx="404">
                  <c:v>3.11</c:v>
                </c:pt>
                <c:pt idx="405">
                  <c:v>3.07</c:v>
                </c:pt>
                <c:pt idx="406">
                  <c:v>3.04</c:v>
                </c:pt>
                <c:pt idx="407">
                  <c:v>3.02</c:v>
                </c:pt>
                <c:pt idx="408">
                  <c:v>3.09</c:v>
                </c:pt>
                <c:pt idx="409">
                  <c:v>3</c:v>
                </c:pt>
                <c:pt idx="410">
                  <c:v>3.01</c:v>
                </c:pt>
                <c:pt idx="411">
                  <c:v>3.01</c:v>
                </c:pt>
                <c:pt idx="412">
                  <c:v>3</c:v>
                </c:pt>
                <c:pt idx="413">
                  <c:v>3.03</c:v>
                </c:pt>
                <c:pt idx="414">
                  <c:v>3.04</c:v>
                </c:pt>
                <c:pt idx="415">
                  <c:v>3.05</c:v>
                </c:pt>
                <c:pt idx="416">
                  <c:v>3.09</c:v>
                </c:pt>
                <c:pt idx="417">
                  <c:v>3.04</c:v>
                </c:pt>
                <c:pt idx="418">
                  <c:v>3.03</c:v>
                </c:pt>
                <c:pt idx="419">
                  <c:v>3.02</c:v>
                </c:pt>
                <c:pt idx="420">
                  <c:v>2.96</c:v>
                </c:pt>
                <c:pt idx="421">
                  <c:v>3.01</c:v>
                </c:pt>
                <c:pt idx="422">
                  <c:v>3.03</c:v>
                </c:pt>
                <c:pt idx="423">
                  <c:v>3.02</c:v>
                </c:pt>
                <c:pt idx="424">
                  <c:v>2.9</c:v>
                </c:pt>
                <c:pt idx="425">
                  <c:v>2.85</c:v>
                </c:pt>
                <c:pt idx="426">
                  <c:v>2.88</c:v>
                </c:pt>
                <c:pt idx="427">
                  <c:v>2.84</c:v>
                </c:pt>
                <c:pt idx="428">
                  <c:v>2.94</c:v>
                </c:pt>
                <c:pt idx="429">
                  <c:v>2.95</c:v>
                </c:pt>
                <c:pt idx="430">
                  <c:v>2.97</c:v>
                </c:pt>
                <c:pt idx="431">
                  <c:v>2.97</c:v>
                </c:pt>
                <c:pt idx="432">
                  <c:v>2.96</c:v>
                </c:pt>
                <c:pt idx="433">
                  <c:v>2.89</c:v>
                </c:pt>
                <c:pt idx="434">
                  <c:v>2.86</c:v>
                </c:pt>
                <c:pt idx="435">
                  <c:v>2.82</c:v>
                </c:pt>
                <c:pt idx="436">
                  <c:v>2.85</c:v>
                </c:pt>
                <c:pt idx="437">
                  <c:v>2.79</c:v>
                </c:pt>
                <c:pt idx="438">
                  <c:v>2.82</c:v>
                </c:pt>
                <c:pt idx="439">
                  <c:v>2.77</c:v>
                </c:pt>
                <c:pt idx="440">
                  <c:v>2.7450000000000001</c:v>
                </c:pt>
                <c:pt idx="441">
                  <c:v>2.9049999999999998</c:v>
                </c:pt>
                <c:pt idx="442">
                  <c:v>2.8</c:v>
                </c:pt>
                <c:pt idx="443">
                  <c:v>2.84</c:v>
                </c:pt>
                <c:pt idx="444">
                  <c:v>2.83</c:v>
                </c:pt>
                <c:pt idx="445">
                  <c:v>2.81</c:v>
                </c:pt>
                <c:pt idx="446">
                  <c:v>2.84</c:v>
                </c:pt>
                <c:pt idx="447">
                  <c:v>2.91</c:v>
                </c:pt>
                <c:pt idx="448">
                  <c:v>2.98</c:v>
                </c:pt>
                <c:pt idx="449">
                  <c:v>2.9649999999999999</c:v>
                </c:pt>
                <c:pt idx="450">
                  <c:v>2.92</c:v>
                </c:pt>
                <c:pt idx="451">
                  <c:v>2.85</c:v>
                </c:pt>
                <c:pt idx="452">
                  <c:v>2.89</c:v>
                </c:pt>
                <c:pt idx="453">
                  <c:v>2.96</c:v>
                </c:pt>
                <c:pt idx="454">
                  <c:v>3.04</c:v>
                </c:pt>
                <c:pt idx="455">
                  <c:v>3</c:v>
                </c:pt>
                <c:pt idx="456">
                  <c:v>2.95</c:v>
                </c:pt>
                <c:pt idx="457">
                  <c:v>2.9550000000000001</c:v>
                </c:pt>
                <c:pt idx="458">
                  <c:v>2.99</c:v>
                </c:pt>
                <c:pt idx="459">
                  <c:v>2.875</c:v>
                </c:pt>
                <c:pt idx="460">
                  <c:v>2.7949999999999999</c:v>
                </c:pt>
                <c:pt idx="461">
                  <c:v>2.95</c:v>
                </c:pt>
                <c:pt idx="462">
                  <c:v>2.7149999999999999</c:v>
                </c:pt>
                <c:pt idx="463">
                  <c:v>2.94</c:v>
                </c:pt>
                <c:pt idx="464">
                  <c:v>2.915</c:v>
                </c:pt>
                <c:pt idx="465">
                  <c:v>3.0049999999999999</c:v>
                </c:pt>
                <c:pt idx="466">
                  <c:v>2.915</c:v>
                </c:pt>
                <c:pt idx="467">
                  <c:v>2.82</c:v>
                </c:pt>
                <c:pt idx="468">
                  <c:v>2.7450000000000001</c:v>
                </c:pt>
                <c:pt idx="469">
                  <c:v>2.7450000000000001</c:v>
                </c:pt>
                <c:pt idx="470">
                  <c:v>2.8250000000000002</c:v>
                </c:pt>
                <c:pt idx="471">
                  <c:v>2.9</c:v>
                </c:pt>
                <c:pt idx="472">
                  <c:v>2.8149999999999999</c:v>
                </c:pt>
                <c:pt idx="473">
                  <c:v>2.8149999999999999</c:v>
                </c:pt>
                <c:pt idx="474">
                  <c:v>2.94</c:v>
                </c:pt>
                <c:pt idx="475">
                  <c:v>2.84</c:v>
                </c:pt>
                <c:pt idx="476">
                  <c:v>2.81</c:v>
                </c:pt>
                <c:pt idx="477">
                  <c:v>2.81</c:v>
                </c:pt>
                <c:pt idx="478">
                  <c:v>2.7250000000000001</c:v>
                </c:pt>
                <c:pt idx="479">
                  <c:v>2.8450000000000002</c:v>
                </c:pt>
                <c:pt idx="480">
                  <c:v>2.94</c:v>
                </c:pt>
                <c:pt idx="481">
                  <c:v>2.82</c:v>
                </c:pt>
                <c:pt idx="482">
                  <c:v>2.85</c:v>
                </c:pt>
                <c:pt idx="483">
                  <c:v>2.875</c:v>
                </c:pt>
                <c:pt idx="484">
                  <c:v>2.77</c:v>
                </c:pt>
                <c:pt idx="485">
                  <c:v>2.84</c:v>
                </c:pt>
                <c:pt idx="486">
                  <c:v>2.78</c:v>
                </c:pt>
                <c:pt idx="487">
                  <c:v>2.7</c:v>
                </c:pt>
                <c:pt idx="488">
                  <c:v>2.7050000000000001</c:v>
                </c:pt>
                <c:pt idx="489">
                  <c:v>2.625</c:v>
                </c:pt>
                <c:pt idx="490">
                  <c:v>2.69</c:v>
                </c:pt>
                <c:pt idx="491">
                  <c:v>2.9</c:v>
                </c:pt>
                <c:pt idx="492">
                  <c:v>2.8</c:v>
                </c:pt>
                <c:pt idx="493">
                  <c:v>2.97</c:v>
                </c:pt>
                <c:pt idx="494">
                  <c:v>2.9950000000000001</c:v>
                </c:pt>
                <c:pt idx="495">
                  <c:v>3.0049999999999999</c:v>
                </c:pt>
                <c:pt idx="496">
                  <c:v>2.9249999999999998</c:v>
                </c:pt>
                <c:pt idx="497">
                  <c:v>2.9049999999999998</c:v>
                </c:pt>
                <c:pt idx="498">
                  <c:v>2.87</c:v>
                </c:pt>
              </c:numCache>
            </c:numRef>
          </c:val>
          <c:smooth val="0"/>
          <c:extLst>
            <c:ext xmlns:c16="http://schemas.microsoft.com/office/drawing/2014/chart" uri="{C3380CC4-5D6E-409C-BE32-E72D297353CC}">
              <c16:uniqueId val="{00000003-0C8A-414C-883F-84E3F344277B}"/>
            </c:ext>
          </c:extLst>
        </c:ser>
        <c:ser>
          <c:idx val="4"/>
          <c:order val="4"/>
          <c:tx>
            <c:strRef>
              <c:f>Sheet2!$F$1</c:f>
              <c:strCache>
                <c:ptCount val="1"/>
                <c:pt idx="0">
                  <c:v>Margin</c:v>
                </c:pt>
              </c:strCache>
            </c:strRef>
          </c:tx>
          <c:spPr>
            <a:ln w="28575" cap="rnd">
              <a:solidFill>
                <a:schemeClr val="accent5"/>
              </a:solidFill>
              <a:prstDash val="sysDash"/>
              <a:round/>
            </a:ln>
            <a:effectLst/>
          </c:spPr>
          <c:marker>
            <c:symbol val="none"/>
          </c:marker>
          <c:cat>
            <c:numRef>
              <c:f>Sheet2!$A$2:$A$500</c:f>
              <c:numCache>
                <c:formatCode>m/d/yyyy</c:formatCode>
                <c:ptCount val="499"/>
                <c:pt idx="0">
                  <c:v>43319</c:v>
                </c:pt>
                <c:pt idx="1">
                  <c:v>43318</c:v>
                </c:pt>
                <c:pt idx="2">
                  <c:v>43315</c:v>
                </c:pt>
                <c:pt idx="3">
                  <c:v>43314</c:v>
                </c:pt>
                <c:pt idx="4">
                  <c:v>43313</c:v>
                </c:pt>
                <c:pt idx="5">
                  <c:v>43312</c:v>
                </c:pt>
                <c:pt idx="6">
                  <c:v>43311</c:v>
                </c:pt>
                <c:pt idx="7">
                  <c:v>43308</c:v>
                </c:pt>
                <c:pt idx="8">
                  <c:v>43307</c:v>
                </c:pt>
                <c:pt idx="9">
                  <c:v>43306</c:v>
                </c:pt>
                <c:pt idx="10">
                  <c:v>43305</c:v>
                </c:pt>
                <c:pt idx="11">
                  <c:v>43304</c:v>
                </c:pt>
                <c:pt idx="12">
                  <c:v>43301</c:v>
                </c:pt>
                <c:pt idx="13">
                  <c:v>43300</c:v>
                </c:pt>
                <c:pt idx="14">
                  <c:v>43299</c:v>
                </c:pt>
                <c:pt idx="15">
                  <c:v>43298</c:v>
                </c:pt>
                <c:pt idx="16">
                  <c:v>43297</c:v>
                </c:pt>
                <c:pt idx="17">
                  <c:v>43294</c:v>
                </c:pt>
                <c:pt idx="18">
                  <c:v>43293</c:v>
                </c:pt>
                <c:pt idx="19">
                  <c:v>43292</c:v>
                </c:pt>
                <c:pt idx="20">
                  <c:v>43291</c:v>
                </c:pt>
                <c:pt idx="21">
                  <c:v>43290</c:v>
                </c:pt>
                <c:pt idx="22">
                  <c:v>43287</c:v>
                </c:pt>
                <c:pt idx="23">
                  <c:v>43286</c:v>
                </c:pt>
                <c:pt idx="24">
                  <c:v>43284</c:v>
                </c:pt>
                <c:pt idx="25">
                  <c:v>43283</c:v>
                </c:pt>
                <c:pt idx="26">
                  <c:v>43280</c:v>
                </c:pt>
                <c:pt idx="27">
                  <c:v>43279</c:v>
                </c:pt>
                <c:pt idx="28">
                  <c:v>43278</c:v>
                </c:pt>
                <c:pt idx="29">
                  <c:v>43277</c:v>
                </c:pt>
                <c:pt idx="30">
                  <c:v>43276</c:v>
                </c:pt>
                <c:pt idx="31">
                  <c:v>43273</c:v>
                </c:pt>
                <c:pt idx="32">
                  <c:v>43272</c:v>
                </c:pt>
                <c:pt idx="33">
                  <c:v>43271</c:v>
                </c:pt>
                <c:pt idx="34">
                  <c:v>43270</c:v>
                </c:pt>
                <c:pt idx="35">
                  <c:v>43269</c:v>
                </c:pt>
                <c:pt idx="36">
                  <c:v>43266</c:v>
                </c:pt>
                <c:pt idx="37">
                  <c:v>43265</c:v>
                </c:pt>
                <c:pt idx="38">
                  <c:v>43264</c:v>
                </c:pt>
                <c:pt idx="39">
                  <c:v>43263</c:v>
                </c:pt>
                <c:pt idx="40">
                  <c:v>43262</c:v>
                </c:pt>
                <c:pt idx="41">
                  <c:v>43259</c:v>
                </c:pt>
                <c:pt idx="42">
                  <c:v>43258</c:v>
                </c:pt>
                <c:pt idx="43">
                  <c:v>43257</c:v>
                </c:pt>
                <c:pt idx="44">
                  <c:v>43256</c:v>
                </c:pt>
                <c:pt idx="45">
                  <c:v>43255</c:v>
                </c:pt>
                <c:pt idx="46">
                  <c:v>43252</c:v>
                </c:pt>
                <c:pt idx="47">
                  <c:v>43251</c:v>
                </c:pt>
                <c:pt idx="48">
                  <c:v>43250</c:v>
                </c:pt>
                <c:pt idx="49">
                  <c:v>43249</c:v>
                </c:pt>
                <c:pt idx="50">
                  <c:v>43245</c:v>
                </c:pt>
                <c:pt idx="51">
                  <c:v>43244</c:v>
                </c:pt>
                <c:pt idx="52">
                  <c:v>43243</c:v>
                </c:pt>
                <c:pt idx="53">
                  <c:v>43242</c:v>
                </c:pt>
                <c:pt idx="54">
                  <c:v>43241</c:v>
                </c:pt>
                <c:pt idx="55">
                  <c:v>43238</c:v>
                </c:pt>
                <c:pt idx="56">
                  <c:v>43237</c:v>
                </c:pt>
                <c:pt idx="57">
                  <c:v>43236</c:v>
                </c:pt>
                <c:pt idx="58">
                  <c:v>43235</c:v>
                </c:pt>
                <c:pt idx="59">
                  <c:v>43234</c:v>
                </c:pt>
                <c:pt idx="60">
                  <c:v>43231</c:v>
                </c:pt>
                <c:pt idx="61">
                  <c:v>43230</c:v>
                </c:pt>
                <c:pt idx="62">
                  <c:v>43229</c:v>
                </c:pt>
                <c:pt idx="63">
                  <c:v>43228</c:v>
                </c:pt>
                <c:pt idx="64">
                  <c:v>43227</c:v>
                </c:pt>
                <c:pt idx="65">
                  <c:v>43224</c:v>
                </c:pt>
                <c:pt idx="66">
                  <c:v>43223</c:v>
                </c:pt>
                <c:pt idx="67">
                  <c:v>43222</c:v>
                </c:pt>
                <c:pt idx="68">
                  <c:v>43221</c:v>
                </c:pt>
                <c:pt idx="69">
                  <c:v>43220</c:v>
                </c:pt>
                <c:pt idx="70">
                  <c:v>43217</c:v>
                </c:pt>
                <c:pt idx="71">
                  <c:v>43216</c:v>
                </c:pt>
                <c:pt idx="72">
                  <c:v>43215</c:v>
                </c:pt>
                <c:pt idx="73">
                  <c:v>43214</c:v>
                </c:pt>
                <c:pt idx="74">
                  <c:v>43213</c:v>
                </c:pt>
                <c:pt idx="75">
                  <c:v>43210</c:v>
                </c:pt>
                <c:pt idx="76">
                  <c:v>43209</c:v>
                </c:pt>
                <c:pt idx="77">
                  <c:v>43208</c:v>
                </c:pt>
                <c:pt idx="78">
                  <c:v>43207</c:v>
                </c:pt>
                <c:pt idx="79">
                  <c:v>43206</c:v>
                </c:pt>
                <c:pt idx="80">
                  <c:v>43203</c:v>
                </c:pt>
                <c:pt idx="81">
                  <c:v>43202</c:v>
                </c:pt>
                <c:pt idx="82">
                  <c:v>43201</c:v>
                </c:pt>
                <c:pt idx="83">
                  <c:v>43200</c:v>
                </c:pt>
                <c:pt idx="84">
                  <c:v>43199</c:v>
                </c:pt>
                <c:pt idx="85">
                  <c:v>43196</c:v>
                </c:pt>
                <c:pt idx="86">
                  <c:v>43188</c:v>
                </c:pt>
                <c:pt idx="87">
                  <c:v>43187</c:v>
                </c:pt>
                <c:pt idx="88">
                  <c:v>43186</c:v>
                </c:pt>
                <c:pt idx="89">
                  <c:v>43185</c:v>
                </c:pt>
                <c:pt idx="90">
                  <c:v>43182</c:v>
                </c:pt>
                <c:pt idx="91">
                  <c:v>43181</c:v>
                </c:pt>
                <c:pt idx="92">
                  <c:v>43180</c:v>
                </c:pt>
                <c:pt idx="93">
                  <c:v>43179</c:v>
                </c:pt>
                <c:pt idx="94">
                  <c:v>43178</c:v>
                </c:pt>
                <c:pt idx="95">
                  <c:v>43175</c:v>
                </c:pt>
                <c:pt idx="96">
                  <c:v>43174</c:v>
                </c:pt>
                <c:pt idx="97">
                  <c:v>43173</c:v>
                </c:pt>
                <c:pt idx="98">
                  <c:v>43172</c:v>
                </c:pt>
                <c:pt idx="99">
                  <c:v>43171</c:v>
                </c:pt>
                <c:pt idx="100">
                  <c:v>43168</c:v>
                </c:pt>
                <c:pt idx="101">
                  <c:v>43167</c:v>
                </c:pt>
                <c:pt idx="102">
                  <c:v>43166</c:v>
                </c:pt>
                <c:pt idx="103">
                  <c:v>43165</c:v>
                </c:pt>
                <c:pt idx="104">
                  <c:v>43164</c:v>
                </c:pt>
                <c:pt idx="105">
                  <c:v>43161</c:v>
                </c:pt>
                <c:pt idx="106">
                  <c:v>43160</c:v>
                </c:pt>
                <c:pt idx="107">
                  <c:v>43159</c:v>
                </c:pt>
                <c:pt idx="108">
                  <c:v>43158</c:v>
                </c:pt>
                <c:pt idx="109">
                  <c:v>43157</c:v>
                </c:pt>
                <c:pt idx="110">
                  <c:v>43154</c:v>
                </c:pt>
                <c:pt idx="111">
                  <c:v>43153</c:v>
                </c:pt>
                <c:pt idx="112">
                  <c:v>43152</c:v>
                </c:pt>
                <c:pt idx="113">
                  <c:v>43151</c:v>
                </c:pt>
                <c:pt idx="114">
                  <c:v>43150</c:v>
                </c:pt>
                <c:pt idx="115">
                  <c:v>43147</c:v>
                </c:pt>
                <c:pt idx="116">
                  <c:v>43146</c:v>
                </c:pt>
                <c:pt idx="117">
                  <c:v>43145</c:v>
                </c:pt>
                <c:pt idx="118">
                  <c:v>43144</c:v>
                </c:pt>
                <c:pt idx="119">
                  <c:v>43143</c:v>
                </c:pt>
                <c:pt idx="120">
                  <c:v>43140</c:v>
                </c:pt>
                <c:pt idx="121">
                  <c:v>43139</c:v>
                </c:pt>
                <c:pt idx="122">
                  <c:v>43138</c:v>
                </c:pt>
                <c:pt idx="123">
                  <c:v>43137</c:v>
                </c:pt>
                <c:pt idx="124">
                  <c:v>43136</c:v>
                </c:pt>
                <c:pt idx="125">
                  <c:v>43133</c:v>
                </c:pt>
                <c:pt idx="126">
                  <c:v>43132</c:v>
                </c:pt>
                <c:pt idx="127">
                  <c:v>43131</c:v>
                </c:pt>
                <c:pt idx="128">
                  <c:v>43130</c:v>
                </c:pt>
                <c:pt idx="129">
                  <c:v>43129</c:v>
                </c:pt>
                <c:pt idx="130">
                  <c:v>43126</c:v>
                </c:pt>
                <c:pt idx="131">
                  <c:v>43125</c:v>
                </c:pt>
                <c:pt idx="132">
                  <c:v>43124</c:v>
                </c:pt>
                <c:pt idx="133">
                  <c:v>43123</c:v>
                </c:pt>
                <c:pt idx="134">
                  <c:v>43122</c:v>
                </c:pt>
                <c:pt idx="135">
                  <c:v>43119</c:v>
                </c:pt>
                <c:pt idx="136">
                  <c:v>43118</c:v>
                </c:pt>
                <c:pt idx="137">
                  <c:v>43117</c:v>
                </c:pt>
                <c:pt idx="138">
                  <c:v>43116</c:v>
                </c:pt>
                <c:pt idx="139">
                  <c:v>43113</c:v>
                </c:pt>
                <c:pt idx="140">
                  <c:v>43112</c:v>
                </c:pt>
                <c:pt idx="141">
                  <c:v>43111</c:v>
                </c:pt>
                <c:pt idx="142">
                  <c:v>43110</c:v>
                </c:pt>
                <c:pt idx="143">
                  <c:v>43109</c:v>
                </c:pt>
                <c:pt idx="144">
                  <c:v>43108</c:v>
                </c:pt>
                <c:pt idx="145">
                  <c:v>43105</c:v>
                </c:pt>
                <c:pt idx="146">
                  <c:v>43104</c:v>
                </c:pt>
                <c:pt idx="147">
                  <c:v>43103</c:v>
                </c:pt>
                <c:pt idx="148">
                  <c:v>43102</c:v>
                </c:pt>
                <c:pt idx="149">
                  <c:v>43098</c:v>
                </c:pt>
                <c:pt idx="150">
                  <c:v>43097</c:v>
                </c:pt>
                <c:pt idx="151">
                  <c:v>43096</c:v>
                </c:pt>
                <c:pt idx="152">
                  <c:v>43095</c:v>
                </c:pt>
                <c:pt idx="153">
                  <c:v>43091</c:v>
                </c:pt>
                <c:pt idx="154">
                  <c:v>43090</c:v>
                </c:pt>
                <c:pt idx="155">
                  <c:v>43089</c:v>
                </c:pt>
                <c:pt idx="156">
                  <c:v>43088</c:v>
                </c:pt>
                <c:pt idx="157">
                  <c:v>43087</c:v>
                </c:pt>
                <c:pt idx="158">
                  <c:v>43084</c:v>
                </c:pt>
                <c:pt idx="159">
                  <c:v>43083</c:v>
                </c:pt>
                <c:pt idx="160">
                  <c:v>43082</c:v>
                </c:pt>
                <c:pt idx="161">
                  <c:v>43081</c:v>
                </c:pt>
                <c:pt idx="162">
                  <c:v>43080</c:v>
                </c:pt>
                <c:pt idx="163">
                  <c:v>43077</c:v>
                </c:pt>
                <c:pt idx="164">
                  <c:v>43076</c:v>
                </c:pt>
                <c:pt idx="165">
                  <c:v>43074</c:v>
                </c:pt>
                <c:pt idx="166">
                  <c:v>43073</c:v>
                </c:pt>
                <c:pt idx="167">
                  <c:v>43070</c:v>
                </c:pt>
                <c:pt idx="168">
                  <c:v>43069</c:v>
                </c:pt>
                <c:pt idx="169">
                  <c:v>43068</c:v>
                </c:pt>
                <c:pt idx="170">
                  <c:v>43067</c:v>
                </c:pt>
                <c:pt idx="171">
                  <c:v>43066</c:v>
                </c:pt>
                <c:pt idx="172">
                  <c:v>43063</c:v>
                </c:pt>
                <c:pt idx="173">
                  <c:v>43061</c:v>
                </c:pt>
                <c:pt idx="174">
                  <c:v>43060</c:v>
                </c:pt>
                <c:pt idx="175">
                  <c:v>43059</c:v>
                </c:pt>
                <c:pt idx="176">
                  <c:v>43056</c:v>
                </c:pt>
                <c:pt idx="177">
                  <c:v>43055</c:v>
                </c:pt>
                <c:pt idx="178">
                  <c:v>43054</c:v>
                </c:pt>
                <c:pt idx="179">
                  <c:v>43053</c:v>
                </c:pt>
                <c:pt idx="180">
                  <c:v>43052</c:v>
                </c:pt>
                <c:pt idx="181">
                  <c:v>43049</c:v>
                </c:pt>
                <c:pt idx="182">
                  <c:v>43048</c:v>
                </c:pt>
                <c:pt idx="183">
                  <c:v>43047</c:v>
                </c:pt>
                <c:pt idx="184">
                  <c:v>43046</c:v>
                </c:pt>
                <c:pt idx="185">
                  <c:v>43045</c:v>
                </c:pt>
                <c:pt idx="186">
                  <c:v>43042</c:v>
                </c:pt>
                <c:pt idx="187">
                  <c:v>43041</c:v>
                </c:pt>
                <c:pt idx="188">
                  <c:v>43040</c:v>
                </c:pt>
                <c:pt idx="189">
                  <c:v>43039</c:v>
                </c:pt>
                <c:pt idx="190">
                  <c:v>43038</c:v>
                </c:pt>
                <c:pt idx="191">
                  <c:v>43035</c:v>
                </c:pt>
                <c:pt idx="192">
                  <c:v>43034</c:v>
                </c:pt>
                <c:pt idx="193">
                  <c:v>43033</c:v>
                </c:pt>
                <c:pt idx="194">
                  <c:v>43032</c:v>
                </c:pt>
                <c:pt idx="195">
                  <c:v>43031</c:v>
                </c:pt>
                <c:pt idx="196">
                  <c:v>43028</c:v>
                </c:pt>
                <c:pt idx="197">
                  <c:v>43027</c:v>
                </c:pt>
                <c:pt idx="198">
                  <c:v>43026</c:v>
                </c:pt>
                <c:pt idx="199">
                  <c:v>43025</c:v>
                </c:pt>
                <c:pt idx="200">
                  <c:v>43024</c:v>
                </c:pt>
                <c:pt idx="201">
                  <c:v>43021</c:v>
                </c:pt>
                <c:pt idx="202">
                  <c:v>43020</c:v>
                </c:pt>
                <c:pt idx="203">
                  <c:v>43019</c:v>
                </c:pt>
                <c:pt idx="204">
                  <c:v>43018</c:v>
                </c:pt>
                <c:pt idx="205">
                  <c:v>43017</c:v>
                </c:pt>
                <c:pt idx="206">
                  <c:v>43014</c:v>
                </c:pt>
                <c:pt idx="207">
                  <c:v>43013</c:v>
                </c:pt>
                <c:pt idx="208">
                  <c:v>43012</c:v>
                </c:pt>
                <c:pt idx="209">
                  <c:v>43011</c:v>
                </c:pt>
                <c:pt idx="210">
                  <c:v>43010</c:v>
                </c:pt>
                <c:pt idx="211">
                  <c:v>43007</c:v>
                </c:pt>
                <c:pt idx="212">
                  <c:v>43006</c:v>
                </c:pt>
                <c:pt idx="213">
                  <c:v>43005</c:v>
                </c:pt>
                <c:pt idx="214">
                  <c:v>43004</c:v>
                </c:pt>
                <c:pt idx="215">
                  <c:v>43003</c:v>
                </c:pt>
                <c:pt idx="216">
                  <c:v>43000</c:v>
                </c:pt>
                <c:pt idx="217">
                  <c:v>42999</c:v>
                </c:pt>
                <c:pt idx="218">
                  <c:v>42998</c:v>
                </c:pt>
                <c:pt idx="219">
                  <c:v>42997</c:v>
                </c:pt>
                <c:pt idx="220">
                  <c:v>42996</c:v>
                </c:pt>
                <c:pt idx="221">
                  <c:v>42993</c:v>
                </c:pt>
                <c:pt idx="222">
                  <c:v>42992</c:v>
                </c:pt>
                <c:pt idx="223">
                  <c:v>42991</c:v>
                </c:pt>
                <c:pt idx="224">
                  <c:v>42990</c:v>
                </c:pt>
                <c:pt idx="225">
                  <c:v>42989</c:v>
                </c:pt>
                <c:pt idx="226">
                  <c:v>42986</c:v>
                </c:pt>
                <c:pt idx="227">
                  <c:v>42985</c:v>
                </c:pt>
                <c:pt idx="228">
                  <c:v>42984</c:v>
                </c:pt>
                <c:pt idx="229">
                  <c:v>42983</c:v>
                </c:pt>
                <c:pt idx="230">
                  <c:v>42979</c:v>
                </c:pt>
                <c:pt idx="231">
                  <c:v>42978</c:v>
                </c:pt>
                <c:pt idx="232">
                  <c:v>42977</c:v>
                </c:pt>
                <c:pt idx="233">
                  <c:v>42976</c:v>
                </c:pt>
                <c:pt idx="234">
                  <c:v>42975</c:v>
                </c:pt>
                <c:pt idx="235">
                  <c:v>42972</c:v>
                </c:pt>
                <c:pt idx="236">
                  <c:v>42971</c:v>
                </c:pt>
                <c:pt idx="237">
                  <c:v>42970</c:v>
                </c:pt>
                <c:pt idx="238">
                  <c:v>42969</c:v>
                </c:pt>
                <c:pt idx="239">
                  <c:v>42968</c:v>
                </c:pt>
                <c:pt idx="240">
                  <c:v>42965</c:v>
                </c:pt>
                <c:pt idx="241">
                  <c:v>42964</c:v>
                </c:pt>
                <c:pt idx="242">
                  <c:v>42963</c:v>
                </c:pt>
                <c:pt idx="243">
                  <c:v>42962</c:v>
                </c:pt>
                <c:pt idx="244">
                  <c:v>42961</c:v>
                </c:pt>
                <c:pt idx="245">
                  <c:v>42958</c:v>
                </c:pt>
                <c:pt idx="246">
                  <c:v>42957</c:v>
                </c:pt>
                <c:pt idx="247">
                  <c:v>42956</c:v>
                </c:pt>
                <c:pt idx="248">
                  <c:v>42955</c:v>
                </c:pt>
                <c:pt idx="249">
                  <c:v>42954</c:v>
                </c:pt>
                <c:pt idx="250">
                  <c:v>42951</c:v>
                </c:pt>
                <c:pt idx="251">
                  <c:v>42950</c:v>
                </c:pt>
                <c:pt idx="252">
                  <c:v>42949</c:v>
                </c:pt>
                <c:pt idx="253">
                  <c:v>42948</c:v>
                </c:pt>
                <c:pt idx="254">
                  <c:v>42947</c:v>
                </c:pt>
                <c:pt idx="255">
                  <c:v>42944</c:v>
                </c:pt>
                <c:pt idx="256">
                  <c:v>42943</c:v>
                </c:pt>
                <c:pt idx="257">
                  <c:v>42942</c:v>
                </c:pt>
                <c:pt idx="258">
                  <c:v>42941</c:v>
                </c:pt>
                <c:pt idx="259">
                  <c:v>42940</c:v>
                </c:pt>
                <c:pt idx="260">
                  <c:v>42937</c:v>
                </c:pt>
                <c:pt idx="261">
                  <c:v>42936</c:v>
                </c:pt>
                <c:pt idx="262">
                  <c:v>42935</c:v>
                </c:pt>
                <c:pt idx="263">
                  <c:v>42934</c:v>
                </c:pt>
                <c:pt idx="264">
                  <c:v>42933</c:v>
                </c:pt>
                <c:pt idx="265">
                  <c:v>42930</c:v>
                </c:pt>
                <c:pt idx="266">
                  <c:v>42922</c:v>
                </c:pt>
                <c:pt idx="267">
                  <c:v>42921</c:v>
                </c:pt>
                <c:pt idx="268">
                  <c:v>42920</c:v>
                </c:pt>
                <c:pt idx="269">
                  <c:v>42919</c:v>
                </c:pt>
                <c:pt idx="270">
                  <c:v>42916</c:v>
                </c:pt>
                <c:pt idx="271">
                  <c:v>42915</c:v>
                </c:pt>
                <c:pt idx="272">
                  <c:v>42914</c:v>
                </c:pt>
                <c:pt idx="273">
                  <c:v>42913</c:v>
                </c:pt>
                <c:pt idx="274">
                  <c:v>42912</c:v>
                </c:pt>
                <c:pt idx="275">
                  <c:v>42909</c:v>
                </c:pt>
                <c:pt idx="276">
                  <c:v>42908</c:v>
                </c:pt>
                <c:pt idx="277">
                  <c:v>42907</c:v>
                </c:pt>
                <c:pt idx="278">
                  <c:v>42906</c:v>
                </c:pt>
                <c:pt idx="279">
                  <c:v>42905</c:v>
                </c:pt>
                <c:pt idx="280">
                  <c:v>42902</c:v>
                </c:pt>
                <c:pt idx="281">
                  <c:v>42901</c:v>
                </c:pt>
                <c:pt idx="282">
                  <c:v>42900</c:v>
                </c:pt>
                <c:pt idx="283">
                  <c:v>42899</c:v>
                </c:pt>
                <c:pt idx="284">
                  <c:v>42898</c:v>
                </c:pt>
                <c:pt idx="285">
                  <c:v>42895</c:v>
                </c:pt>
                <c:pt idx="286">
                  <c:v>42894</c:v>
                </c:pt>
                <c:pt idx="287">
                  <c:v>42893</c:v>
                </c:pt>
                <c:pt idx="288">
                  <c:v>42892</c:v>
                </c:pt>
                <c:pt idx="289">
                  <c:v>42891</c:v>
                </c:pt>
                <c:pt idx="290">
                  <c:v>42888</c:v>
                </c:pt>
                <c:pt idx="291">
                  <c:v>42887</c:v>
                </c:pt>
                <c:pt idx="292">
                  <c:v>42886</c:v>
                </c:pt>
                <c:pt idx="293">
                  <c:v>42885</c:v>
                </c:pt>
                <c:pt idx="294">
                  <c:v>42881</c:v>
                </c:pt>
                <c:pt idx="295">
                  <c:v>42880</c:v>
                </c:pt>
                <c:pt idx="296">
                  <c:v>42879</c:v>
                </c:pt>
                <c:pt idx="297">
                  <c:v>42878</c:v>
                </c:pt>
                <c:pt idx="298">
                  <c:v>42877</c:v>
                </c:pt>
                <c:pt idx="299">
                  <c:v>42874</c:v>
                </c:pt>
                <c:pt idx="300">
                  <c:v>42873</c:v>
                </c:pt>
                <c:pt idx="301">
                  <c:v>42872</c:v>
                </c:pt>
                <c:pt idx="302">
                  <c:v>42871</c:v>
                </c:pt>
                <c:pt idx="303">
                  <c:v>42870</c:v>
                </c:pt>
                <c:pt idx="304">
                  <c:v>42867</c:v>
                </c:pt>
                <c:pt idx="305">
                  <c:v>42866</c:v>
                </c:pt>
                <c:pt idx="306">
                  <c:v>42865</c:v>
                </c:pt>
                <c:pt idx="307">
                  <c:v>42864</c:v>
                </c:pt>
                <c:pt idx="308">
                  <c:v>42863</c:v>
                </c:pt>
                <c:pt idx="309">
                  <c:v>42860</c:v>
                </c:pt>
                <c:pt idx="310">
                  <c:v>42859</c:v>
                </c:pt>
                <c:pt idx="311">
                  <c:v>42858</c:v>
                </c:pt>
                <c:pt idx="312">
                  <c:v>42857</c:v>
                </c:pt>
                <c:pt idx="313">
                  <c:v>42856</c:v>
                </c:pt>
                <c:pt idx="314">
                  <c:v>42853</c:v>
                </c:pt>
                <c:pt idx="315">
                  <c:v>42852</c:v>
                </c:pt>
                <c:pt idx="316">
                  <c:v>42851</c:v>
                </c:pt>
                <c:pt idx="317">
                  <c:v>42850</c:v>
                </c:pt>
                <c:pt idx="318">
                  <c:v>42849</c:v>
                </c:pt>
                <c:pt idx="319">
                  <c:v>42846</c:v>
                </c:pt>
                <c:pt idx="320">
                  <c:v>42845</c:v>
                </c:pt>
                <c:pt idx="321">
                  <c:v>42844</c:v>
                </c:pt>
                <c:pt idx="322">
                  <c:v>42843</c:v>
                </c:pt>
                <c:pt idx="323">
                  <c:v>42842</c:v>
                </c:pt>
                <c:pt idx="324">
                  <c:v>42839</c:v>
                </c:pt>
                <c:pt idx="325">
                  <c:v>42838</c:v>
                </c:pt>
                <c:pt idx="326">
                  <c:v>42837</c:v>
                </c:pt>
                <c:pt idx="327">
                  <c:v>42836</c:v>
                </c:pt>
                <c:pt idx="328">
                  <c:v>42835</c:v>
                </c:pt>
                <c:pt idx="329">
                  <c:v>42832</c:v>
                </c:pt>
                <c:pt idx="330">
                  <c:v>42831</c:v>
                </c:pt>
                <c:pt idx="331">
                  <c:v>42830</c:v>
                </c:pt>
                <c:pt idx="332">
                  <c:v>42829</c:v>
                </c:pt>
                <c:pt idx="333">
                  <c:v>42828</c:v>
                </c:pt>
                <c:pt idx="334">
                  <c:v>42825</c:v>
                </c:pt>
                <c:pt idx="335">
                  <c:v>42824</c:v>
                </c:pt>
                <c:pt idx="336">
                  <c:v>42823</c:v>
                </c:pt>
                <c:pt idx="337">
                  <c:v>42822</c:v>
                </c:pt>
                <c:pt idx="338">
                  <c:v>42821</c:v>
                </c:pt>
                <c:pt idx="339">
                  <c:v>42818</c:v>
                </c:pt>
                <c:pt idx="340">
                  <c:v>42817</c:v>
                </c:pt>
                <c:pt idx="341">
                  <c:v>42816</c:v>
                </c:pt>
                <c:pt idx="342">
                  <c:v>42815</c:v>
                </c:pt>
                <c:pt idx="343">
                  <c:v>42814</c:v>
                </c:pt>
                <c:pt idx="344">
                  <c:v>42811</c:v>
                </c:pt>
                <c:pt idx="345">
                  <c:v>42810</c:v>
                </c:pt>
                <c:pt idx="346">
                  <c:v>42809</c:v>
                </c:pt>
                <c:pt idx="347">
                  <c:v>42808</c:v>
                </c:pt>
                <c:pt idx="348">
                  <c:v>42807</c:v>
                </c:pt>
                <c:pt idx="349">
                  <c:v>42804</c:v>
                </c:pt>
                <c:pt idx="350">
                  <c:v>42803</c:v>
                </c:pt>
                <c:pt idx="351">
                  <c:v>42802</c:v>
                </c:pt>
                <c:pt idx="352">
                  <c:v>42801</c:v>
                </c:pt>
                <c:pt idx="353">
                  <c:v>42800</c:v>
                </c:pt>
                <c:pt idx="354">
                  <c:v>42797</c:v>
                </c:pt>
                <c:pt idx="355">
                  <c:v>42796</c:v>
                </c:pt>
                <c:pt idx="356">
                  <c:v>42795</c:v>
                </c:pt>
                <c:pt idx="357">
                  <c:v>42794</c:v>
                </c:pt>
                <c:pt idx="358">
                  <c:v>42793</c:v>
                </c:pt>
                <c:pt idx="359">
                  <c:v>42790</c:v>
                </c:pt>
                <c:pt idx="360">
                  <c:v>42789</c:v>
                </c:pt>
                <c:pt idx="361">
                  <c:v>42788</c:v>
                </c:pt>
                <c:pt idx="362">
                  <c:v>42787</c:v>
                </c:pt>
                <c:pt idx="363">
                  <c:v>42783</c:v>
                </c:pt>
                <c:pt idx="364">
                  <c:v>42782</c:v>
                </c:pt>
                <c:pt idx="365">
                  <c:v>42781</c:v>
                </c:pt>
                <c:pt idx="366">
                  <c:v>42780</c:v>
                </c:pt>
                <c:pt idx="367">
                  <c:v>42779</c:v>
                </c:pt>
                <c:pt idx="368">
                  <c:v>42776</c:v>
                </c:pt>
                <c:pt idx="369">
                  <c:v>42775</c:v>
                </c:pt>
                <c:pt idx="370">
                  <c:v>42774</c:v>
                </c:pt>
                <c:pt idx="371">
                  <c:v>42773</c:v>
                </c:pt>
                <c:pt idx="372">
                  <c:v>42772</c:v>
                </c:pt>
                <c:pt idx="373">
                  <c:v>42769</c:v>
                </c:pt>
                <c:pt idx="374">
                  <c:v>42768</c:v>
                </c:pt>
                <c:pt idx="375">
                  <c:v>42767</c:v>
                </c:pt>
                <c:pt idx="376">
                  <c:v>42766</c:v>
                </c:pt>
                <c:pt idx="377">
                  <c:v>42765</c:v>
                </c:pt>
                <c:pt idx="378">
                  <c:v>42762</c:v>
                </c:pt>
                <c:pt idx="379">
                  <c:v>42761</c:v>
                </c:pt>
                <c:pt idx="380">
                  <c:v>42760</c:v>
                </c:pt>
                <c:pt idx="381">
                  <c:v>42759</c:v>
                </c:pt>
                <c:pt idx="382">
                  <c:v>42758</c:v>
                </c:pt>
                <c:pt idx="383">
                  <c:v>42755</c:v>
                </c:pt>
                <c:pt idx="384">
                  <c:v>42754</c:v>
                </c:pt>
                <c:pt idx="385">
                  <c:v>42753</c:v>
                </c:pt>
                <c:pt idx="386">
                  <c:v>42752</c:v>
                </c:pt>
                <c:pt idx="387">
                  <c:v>42748</c:v>
                </c:pt>
                <c:pt idx="388">
                  <c:v>42747</c:v>
                </c:pt>
                <c:pt idx="389">
                  <c:v>42746</c:v>
                </c:pt>
                <c:pt idx="390">
                  <c:v>42745</c:v>
                </c:pt>
                <c:pt idx="391">
                  <c:v>42744</c:v>
                </c:pt>
                <c:pt idx="392">
                  <c:v>42741</c:v>
                </c:pt>
                <c:pt idx="393">
                  <c:v>42740</c:v>
                </c:pt>
                <c:pt idx="394">
                  <c:v>42739</c:v>
                </c:pt>
                <c:pt idx="395">
                  <c:v>42738</c:v>
                </c:pt>
                <c:pt idx="396">
                  <c:v>42734</c:v>
                </c:pt>
                <c:pt idx="397">
                  <c:v>42733</c:v>
                </c:pt>
                <c:pt idx="398">
                  <c:v>42732</c:v>
                </c:pt>
                <c:pt idx="399">
                  <c:v>42731</c:v>
                </c:pt>
                <c:pt idx="400">
                  <c:v>42727</c:v>
                </c:pt>
                <c:pt idx="401">
                  <c:v>42726</c:v>
                </c:pt>
                <c:pt idx="402">
                  <c:v>42725</c:v>
                </c:pt>
                <c:pt idx="403">
                  <c:v>42724</c:v>
                </c:pt>
                <c:pt idx="404">
                  <c:v>42723</c:v>
                </c:pt>
                <c:pt idx="405">
                  <c:v>42720</c:v>
                </c:pt>
                <c:pt idx="406">
                  <c:v>42719</c:v>
                </c:pt>
                <c:pt idx="407">
                  <c:v>42718</c:v>
                </c:pt>
                <c:pt idx="408">
                  <c:v>42717</c:v>
                </c:pt>
                <c:pt idx="409">
                  <c:v>42716</c:v>
                </c:pt>
                <c:pt idx="410">
                  <c:v>42713</c:v>
                </c:pt>
                <c:pt idx="411">
                  <c:v>42712</c:v>
                </c:pt>
                <c:pt idx="412">
                  <c:v>42711</c:v>
                </c:pt>
                <c:pt idx="413">
                  <c:v>42710</c:v>
                </c:pt>
                <c:pt idx="414">
                  <c:v>42709</c:v>
                </c:pt>
                <c:pt idx="415">
                  <c:v>42706</c:v>
                </c:pt>
                <c:pt idx="416">
                  <c:v>42705</c:v>
                </c:pt>
                <c:pt idx="417">
                  <c:v>42704</c:v>
                </c:pt>
                <c:pt idx="418">
                  <c:v>42703</c:v>
                </c:pt>
                <c:pt idx="419">
                  <c:v>42702</c:v>
                </c:pt>
                <c:pt idx="420">
                  <c:v>42699</c:v>
                </c:pt>
                <c:pt idx="421">
                  <c:v>42697</c:v>
                </c:pt>
                <c:pt idx="422">
                  <c:v>42696</c:v>
                </c:pt>
                <c:pt idx="423">
                  <c:v>42695</c:v>
                </c:pt>
                <c:pt idx="424">
                  <c:v>42692</c:v>
                </c:pt>
                <c:pt idx="425">
                  <c:v>42691</c:v>
                </c:pt>
                <c:pt idx="426">
                  <c:v>42690</c:v>
                </c:pt>
                <c:pt idx="427">
                  <c:v>42689</c:v>
                </c:pt>
                <c:pt idx="428">
                  <c:v>42688</c:v>
                </c:pt>
                <c:pt idx="429">
                  <c:v>42678</c:v>
                </c:pt>
                <c:pt idx="430">
                  <c:v>42674</c:v>
                </c:pt>
                <c:pt idx="431">
                  <c:v>42671</c:v>
                </c:pt>
                <c:pt idx="432">
                  <c:v>42670</c:v>
                </c:pt>
                <c:pt idx="433">
                  <c:v>42669</c:v>
                </c:pt>
                <c:pt idx="434">
                  <c:v>42668</c:v>
                </c:pt>
                <c:pt idx="435">
                  <c:v>42667</c:v>
                </c:pt>
                <c:pt idx="436">
                  <c:v>42664</c:v>
                </c:pt>
                <c:pt idx="437">
                  <c:v>42663</c:v>
                </c:pt>
                <c:pt idx="438">
                  <c:v>42662</c:v>
                </c:pt>
                <c:pt idx="439">
                  <c:v>42661</c:v>
                </c:pt>
                <c:pt idx="440">
                  <c:v>42660</c:v>
                </c:pt>
                <c:pt idx="441">
                  <c:v>42657</c:v>
                </c:pt>
                <c:pt idx="442">
                  <c:v>42656</c:v>
                </c:pt>
                <c:pt idx="443">
                  <c:v>42655</c:v>
                </c:pt>
                <c:pt idx="444">
                  <c:v>42654</c:v>
                </c:pt>
                <c:pt idx="445">
                  <c:v>42650</c:v>
                </c:pt>
                <c:pt idx="446">
                  <c:v>42649</c:v>
                </c:pt>
                <c:pt idx="447">
                  <c:v>42648</c:v>
                </c:pt>
                <c:pt idx="448">
                  <c:v>42647</c:v>
                </c:pt>
                <c:pt idx="449">
                  <c:v>42646</c:v>
                </c:pt>
                <c:pt idx="450">
                  <c:v>42643</c:v>
                </c:pt>
                <c:pt idx="451">
                  <c:v>42642</c:v>
                </c:pt>
                <c:pt idx="452">
                  <c:v>42641</c:v>
                </c:pt>
                <c:pt idx="453">
                  <c:v>42640</c:v>
                </c:pt>
                <c:pt idx="454">
                  <c:v>42639</c:v>
                </c:pt>
                <c:pt idx="455">
                  <c:v>42636</c:v>
                </c:pt>
                <c:pt idx="456">
                  <c:v>42633</c:v>
                </c:pt>
                <c:pt idx="457">
                  <c:v>42632</c:v>
                </c:pt>
                <c:pt idx="458">
                  <c:v>42629</c:v>
                </c:pt>
                <c:pt idx="459">
                  <c:v>42628</c:v>
                </c:pt>
                <c:pt idx="460">
                  <c:v>42627</c:v>
                </c:pt>
                <c:pt idx="461">
                  <c:v>42626</c:v>
                </c:pt>
                <c:pt idx="462">
                  <c:v>42625</c:v>
                </c:pt>
                <c:pt idx="463">
                  <c:v>42622</c:v>
                </c:pt>
                <c:pt idx="464">
                  <c:v>42621</c:v>
                </c:pt>
                <c:pt idx="465">
                  <c:v>42619</c:v>
                </c:pt>
                <c:pt idx="466">
                  <c:v>42615</c:v>
                </c:pt>
                <c:pt idx="467">
                  <c:v>42614</c:v>
                </c:pt>
                <c:pt idx="468">
                  <c:v>42612</c:v>
                </c:pt>
                <c:pt idx="469">
                  <c:v>42611</c:v>
                </c:pt>
                <c:pt idx="470">
                  <c:v>42608</c:v>
                </c:pt>
                <c:pt idx="471">
                  <c:v>42607</c:v>
                </c:pt>
                <c:pt idx="472">
                  <c:v>42606</c:v>
                </c:pt>
                <c:pt idx="473">
                  <c:v>42604</c:v>
                </c:pt>
                <c:pt idx="474">
                  <c:v>42601</c:v>
                </c:pt>
                <c:pt idx="475">
                  <c:v>42600</c:v>
                </c:pt>
                <c:pt idx="476">
                  <c:v>42599</c:v>
                </c:pt>
                <c:pt idx="477">
                  <c:v>42598</c:v>
                </c:pt>
                <c:pt idx="478">
                  <c:v>42597</c:v>
                </c:pt>
                <c:pt idx="479">
                  <c:v>42594</c:v>
                </c:pt>
                <c:pt idx="480">
                  <c:v>42592</c:v>
                </c:pt>
                <c:pt idx="481">
                  <c:v>42580</c:v>
                </c:pt>
                <c:pt idx="482">
                  <c:v>42577</c:v>
                </c:pt>
                <c:pt idx="483">
                  <c:v>42573</c:v>
                </c:pt>
                <c:pt idx="484">
                  <c:v>42566</c:v>
                </c:pt>
                <c:pt idx="485">
                  <c:v>42559</c:v>
                </c:pt>
                <c:pt idx="486">
                  <c:v>42552</c:v>
                </c:pt>
                <c:pt idx="487">
                  <c:v>42545</c:v>
                </c:pt>
                <c:pt idx="488">
                  <c:v>42542</c:v>
                </c:pt>
                <c:pt idx="489">
                  <c:v>42538</c:v>
                </c:pt>
                <c:pt idx="490">
                  <c:v>42531</c:v>
                </c:pt>
                <c:pt idx="491">
                  <c:v>42524</c:v>
                </c:pt>
                <c:pt idx="492">
                  <c:v>42517</c:v>
                </c:pt>
                <c:pt idx="493">
                  <c:v>42510</c:v>
                </c:pt>
                <c:pt idx="494">
                  <c:v>42503</c:v>
                </c:pt>
                <c:pt idx="495">
                  <c:v>42496</c:v>
                </c:pt>
                <c:pt idx="496">
                  <c:v>42492</c:v>
                </c:pt>
                <c:pt idx="497">
                  <c:v>42489</c:v>
                </c:pt>
                <c:pt idx="498">
                  <c:v>42478</c:v>
                </c:pt>
              </c:numCache>
            </c:numRef>
          </c:cat>
          <c:val>
            <c:numRef>
              <c:f>Sheet2!$F$2:$F$500</c:f>
              <c:numCache>
                <c:formatCode>_(* #,##0.00_);_(* \(#,##0.00\);_(* "-"??_);_(@_)</c:formatCode>
                <c:ptCount val="499"/>
                <c:pt idx="0">
                  <c:v>2.147875</c:v>
                </c:pt>
                <c:pt idx="1">
                  <c:v>2.147875</c:v>
                </c:pt>
                <c:pt idx="2">
                  <c:v>2.1778749999999998</c:v>
                </c:pt>
                <c:pt idx="3">
                  <c:v>2.056</c:v>
                </c:pt>
                <c:pt idx="4">
                  <c:v>1.9326249999999994</c:v>
                </c:pt>
                <c:pt idx="5">
                  <c:v>1.9747499999999998</c:v>
                </c:pt>
                <c:pt idx="6">
                  <c:v>1.9084999999999996</c:v>
                </c:pt>
                <c:pt idx="7">
                  <c:v>1.9084999999999996</c:v>
                </c:pt>
                <c:pt idx="8">
                  <c:v>1.8463750000000001</c:v>
                </c:pt>
                <c:pt idx="9">
                  <c:v>1.9163749999999999</c:v>
                </c:pt>
                <c:pt idx="10">
                  <c:v>1.8663750000000001</c:v>
                </c:pt>
                <c:pt idx="11">
                  <c:v>1.8863750000000001</c:v>
                </c:pt>
                <c:pt idx="12">
                  <c:v>1.9263750000000002</c:v>
                </c:pt>
                <c:pt idx="13">
                  <c:v>1.9682500000000003</c:v>
                </c:pt>
                <c:pt idx="14">
                  <c:v>1.9782500000000001</c:v>
                </c:pt>
                <c:pt idx="15">
                  <c:v>2.0197499999999997</c:v>
                </c:pt>
                <c:pt idx="16">
                  <c:v>2.0361249999999997</c:v>
                </c:pt>
                <c:pt idx="17">
                  <c:v>1.9861249999999999</c:v>
                </c:pt>
                <c:pt idx="18">
                  <c:v>2.0583749999999998</c:v>
                </c:pt>
                <c:pt idx="19">
                  <c:v>2.0408750000000002</c:v>
                </c:pt>
                <c:pt idx="20">
                  <c:v>1.9915000000000003</c:v>
                </c:pt>
                <c:pt idx="21">
                  <c:v>1.9144999999999999</c:v>
                </c:pt>
                <c:pt idx="22">
                  <c:v>1.9944999999999999</c:v>
                </c:pt>
                <c:pt idx="23">
                  <c:v>1.9944999999999999</c:v>
                </c:pt>
                <c:pt idx="24">
                  <c:v>2.0610999999999993</c:v>
                </c:pt>
                <c:pt idx="25">
                  <c:v>1.9680999999999997</c:v>
                </c:pt>
                <c:pt idx="26">
                  <c:v>2.0180999999999996</c:v>
                </c:pt>
                <c:pt idx="27">
                  <c:v>1.9292500000000001</c:v>
                </c:pt>
                <c:pt idx="28">
                  <c:v>1.9817499999999995</c:v>
                </c:pt>
                <c:pt idx="29">
                  <c:v>2.0017499999999995</c:v>
                </c:pt>
                <c:pt idx="30">
                  <c:v>1.95025</c:v>
                </c:pt>
                <c:pt idx="31">
                  <c:v>1.95025</c:v>
                </c:pt>
                <c:pt idx="32">
                  <c:v>2.1897500000000005</c:v>
                </c:pt>
                <c:pt idx="33">
                  <c:v>2.2209999999999996</c:v>
                </c:pt>
                <c:pt idx="34">
                  <c:v>2.2009999999999996</c:v>
                </c:pt>
                <c:pt idx="35">
                  <c:v>2.2287500000000002</c:v>
                </c:pt>
                <c:pt idx="36">
                  <c:v>2.2087500000000002</c:v>
                </c:pt>
                <c:pt idx="37">
                  <c:v>2.1123750000000001</c:v>
                </c:pt>
                <c:pt idx="38">
                  <c:v>2.1312500000000001</c:v>
                </c:pt>
                <c:pt idx="39">
                  <c:v>2.26125</c:v>
                </c:pt>
                <c:pt idx="40">
                  <c:v>2.2079999999999993</c:v>
                </c:pt>
                <c:pt idx="41">
                  <c:v>2.2179999999999995</c:v>
                </c:pt>
                <c:pt idx="42">
                  <c:v>2.2540000000000004</c:v>
                </c:pt>
                <c:pt idx="43">
                  <c:v>2.2040000000000002</c:v>
                </c:pt>
                <c:pt idx="44">
                  <c:v>2.2540000000000004</c:v>
                </c:pt>
                <c:pt idx="45">
                  <c:v>2.1694999999999998</c:v>
                </c:pt>
                <c:pt idx="46">
                  <c:v>2.1594999999999995</c:v>
                </c:pt>
                <c:pt idx="47">
                  <c:v>2.1268500000000001</c:v>
                </c:pt>
                <c:pt idx="48">
                  <c:v>2.0966</c:v>
                </c:pt>
                <c:pt idx="49">
                  <c:v>2.0466000000000002</c:v>
                </c:pt>
                <c:pt idx="50">
                  <c:v>2.0538499999999997</c:v>
                </c:pt>
                <c:pt idx="51">
                  <c:v>2.0203750000000005</c:v>
                </c:pt>
                <c:pt idx="52">
                  <c:v>2.0603750000000005</c:v>
                </c:pt>
                <c:pt idx="53">
                  <c:v>2.0703750000000003</c:v>
                </c:pt>
                <c:pt idx="54">
                  <c:v>2.0703750000000003</c:v>
                </c:pt>
                <c:pt idx="55">
                  <c:v>2.1603750000000006</c:v>
                </c:pt>
                <c:pt idx="56">
                  <c:v>2.1247500000000001</c:v>
                </c:pt>
                <c:pt idx="57">
                  <c:v>2.0947500000000003</c:v>
                </c:pt>
                <c:pt idx="58">
                  <c:v>2.1547500000000004</c:v>
                </c:pt>
                <c:pt idx="59">
                  <c:v>2.1207500000000006</c:v>
                </c:pt>
                <c:pt idx="60">
                  <c:v>2.0707500000000003</c:v>
                </c:pt>
                <c:pt idx="61">
                  <c:v>1.9858499999999992</c:v>
                </c:pt>
                <c:pt idx="62">
                  <c:v>1.9858499999999992</c:v>
                </c:pt>
                <c:pt idx="63">
                  <c:v>2.0058499999999992</c:v>
                </c:pt>
                <c:pt idx="64">
                  <c:v>1.9488499999999989</c:v>
                </c:pt>
                <c:pt idx="65">
                  <c:v>1.9288499999999988</c:v>
                </c:pt>
                <c:pt idx="66">
                  <c:v>2.0978750000000002</c:v>
                </c:pt>
                <c:pt idx="67">
                  <c:v>2.0496250000000003</c:v>
                </c:pt>
                <c:pt idx="68">
                  <c:v>2.1481250000000003</c:v>
                </c:pt>
                <c:pt idx="69">
                  <c:v>2.1381250000000001</c:v>
                </c:pt>
                <c:pt idx="70">
                  <c:v>2.1681249999999999</c:v>
                </c:pt>
                <c:pt idx="71">
                  <c:v>2.2539999999999996</c:v>
                </c:pt>
                <c:pt idx="72">
                  <c:v>2.3239999999999998</c:v>
                </c:pt>
                <c:pt idx="73">
                  <c:v>2.3539999999999996</c:v>
                </c:pt>
                <c:pt idx="74">
                  <c:v>2.3669999999999995</c:v>
                </c:pt>
                <c:pt idx="75">
                  <c:v>2.3169999999999993</c:v>
                </c:pt>
                <c:pt idx="76">
                  <c:v>2.2783749999999996</c:v>
                </c:pt>
                <c:pt idx="77">
                  <c:v>2.2983749999999996</c:v>
                </c:pt>
                <c:pt idx="78">
                  <c:v>2.2883749999999998</c:v>
                </c:pt>
                <c:pt idx="79">
                  <c:v>2.2413749999999992</c:v>
                </c:pt>
                <c:pt idx="80">
                  <c:v>2.2071249999999996</c:v>
                </c:pt>
                <c:pt idx="81">
                  <c:v>2.2053749999999996</c:v>
                </c:pt>
                <c:pt idx="82">
                  <c:v>2.1953749999999999</c:v>
                </c:pt>
                <c:pt idx="83">
                  <c:v>2.1753749999999998</c:v>
                </c:pt>
                <c:pt idx="84">
                  <c:v>2.1868750000000001</c:v>
                </c:pt>
                <c:pt idx="85">
                  <c:v>2.1768749999999999</c:v>
                </c:pt>
                <c:pt idx="86">
                  <c:v>2.1596000000000002</c:v>
                </c:pt>
                <c:pt idx="87">
                  <c:v>2.0855999999999999</c:v>
                </c:pt>
                <c:pt idx="88">
                  <c:v>2.0955999999999997</c:v>
                </c:pt>
                <c:pt idx="89">
                  <c:v>2.07585</c:v>
                </c:pt>
                <c:pt idx="90">
                  <c:v>2.2158500000000001</c:v>
                </c:pt>
                <c:pt idx="91">
                  <c:v>2.2419750000000005</c:v>
                </c:pt>
                <c:pt idx="92">
                  <c:v>2.2619750000000005</c:v>
                </c:pt>
                <c:pt idx="93">
                  <c:v>2.2819750000000001</c:v>
                </c:pt>
                <c:pt idx="94">
                  <c:v>2.2298500000000008</c:v>
                </c:pt>
                <c:pt idx="95">
                  <c:v>2.239850000000001</c:v>
                </c:pt>
                <c:pt idx="96">
                  <c:v>2.2470000000000003</c:v>
                </c:pt>
                <c:pt idx="97">
                  <c:v>2.2670000000000003</c:v>
                </c:pt>
                <c:pt idx="98">
                  <c:v>2.2570000000000006</c:v>
                </c:pt>
                <c:pt idx="99">
                  <c:v>2.2012499999999995</c:v>
                </c:pt>
                <c:pt idx="100">
                  <c:v>2.1512499999999992</c:v>
                </c:pt>
                <c:pt idx="101">
                  <c:v>2.1612499999999994</c:v>
                </c:pt>
                <c:pt idx="102">
                  <c:v>2.1912499999999993</c:v>
                </c:pt>
                <c:pt idx="103">
                  <c:v>2.2055000000000002</c:v>
                </c:pt>
                <c:pt idx="104">
                  <c:v>2.1555</c:v>
                </c:pt>
                <c:pt idx="105">
                  <c:v>2.1255000000000002</c:v>
                </c:pt>
                <c:pt idx="106">
                  <c:v>2.0834999999999999</c:v>
                </c:pt>
                <c:pt idx="107">
                  <c:v>2.07775</c:v>
                </c:pt>
                <c:pt idx="108">
                  <c:v>2.07775</c:v>
                </c:pt>
                <c:pt idx="109">
                  <c:v>2.0764999999999998</c:v>
                </c:pt>
                <c:pt idx="110">
                  <c:v>2.0864999999999996</c:v>
                </c:pt>
                <c:pt idx="111">
                  <c:v>2.1046249999999995</c:v>
                </c:pt>
                <c:pt idx="112">
                  <c:v>2.1588749999999992</c:v>
                </c:pt>
                <c:pt idx="113">
                  <c:v>2.1788749999999992</c:v>
                </c:pt>
                <c:pt idx="114">
                  <c:v>2.1946249999999994</c:v>
                </c:pt>
                <c:pt idx="115">
                  <c:v>2.1846249999999996</c:v>
                </c:pt>
                <c:pt idx="116">
                  <c:v>2.1946249999999994</c:v>
                </c:pt>
                <c:pt idx="117">
                  <c:v>2.20675</c:v>
                </c:pt>
                <c:pt idx="118">
                  <c:v>2.18675</c:v>
                </c:pt>
                <c:pt idx="119">
                  <c:v>2.1916249999999997</c:v>
                </c:pt>
                <c:pt idx="120">
                  <c:v>2.1916249999999997</c:v>
                </c:pt>
                <c:pt idx="121">
                  <c:v>2.0336249999999989</c:v>
                </c:pt>
                <c:pt idx="122">
                  <c:v>2.035499999999999</c:v>
                </c:pt>
                <c:pt idx="123">
                  <c:v>2.035499999999999</c:v>
                </c:pt>
                <c:pt idx="124">
                  <c:v>2.075499999999999</c:v>
                </c:pt>
                <c:pt idx="125">
                  <c:v>2.055499999999999</c:v>
                </c:pt>
                <c:pt idx="126">
                  <c:v>1.9273749999999992</c:v>
                </c:pt>
                <c:pt idx="127">
                  <c:v>1.9473749999999992</c:v>
                </c:pt>
                <c:pt idx="128">
                  <c:v>1.9873749999999992</c:v>
                </c:pt>
                <c:pt idx="129">
                  <c:v>1.9488449999999999</c:v>
                </c:pt>
                <c:pt idx="130">
                  <c:v>1.9588450000000002</c:v>
                </c:pt>
                <c:pt idx="131">
                  <c:v>2.0869699999999987</c:v>
                </c:pt>
                <c:pt idx="132">
                  <c:v>2.0647299999999995</c:v>
                </c:pt>
                <c:pt idx="133">
                  <c:v>2.0947299999999993</c:v>
                </c:pt>
                <c:pt idx="134">
                  <c:v>2.1029999999999993</c:v>
                </c:pt>
                <c:pt idx="135">
                  <c:v>2.1029999999999993</c:v>
                </c:pt>
                <c:pt idx="136">
                  <c:v>1.8764999999999996</c:v>
                </c:pt>
                <c:pt idx="137">
                  <c:v>1.9264999999999994</c:v>
                </c:pt>
                <c:pt idx="138">
                  <c:v>1.9164999999999996</c:v>
                </c:pt>
                <c:pt idx="139">
                  <c:v>1.8867499999999997</c:v>
                </c:pt>
                <c:pt idx="140">
                  <c:v>1.8967499999999995</c:v>
                </c:pt>
                <c:pt idx="141">
                  <c:v>1.9371249999999995</c:v>
                </c:pt>
                <c:pt idx="142">
                  <c:v>1.9871249999999994</c:v>
                </c:pt>
                <c:pt idx="143">
                  <c:v>2.0071249999999994</c:v>
                </c:pt>
                <c:pt idx="144">
                  <c:v>1.9601250000000001</c:v>
                </c:pt>
                <c:pt idx="145">
                  <c:v>1.9601250000000001</c:v>
                </c:pt>
                <c:pt idx="146">
                  <c:v>1.9981249999999995</c:v>
                </c:pt>
                <c:pt idx="147">
                  <c:v>1.9981249999999995</c:v>
                </c:pt>
                <c:pt idx="148">
                  <c:v>2.0181249999999995</c:v>
                </c:pt>
                <c:pt idx="149">
                  <c:v>1.9717499999999992</c:v>
                </c:pt>
                <c:pt idx="150">
                  <c:v>1.9437499999999996</c:v>
                </c:pt>
                <c:pt idx="151">
                  <c:v>1.9337499999999999</c:v>
                </c:pt>
                <c:pt idx="152">
                  <c:v>1.9231249999999998</c:v>
                </c:pt>
                <c:pt idx="153">
                  <c:v>1.9631249999999998</c:v>
                </c:pt>
                <c:pt idx="154">
                  <c:v>2.1111249999999999</c:v>
                </c:pt>
                <c:pt idx="155">
                  <c:v>2.0892499999999998</c:v>
                </c:pt>
                <c:pt idx="156">
                  <c:v>2.0779999999999994</c:v>
                </c:pt>
                <c:pt idx="157">
                  <c:v>2.0879999999999996</c:v>
                </c:pt>
                <c:pt idx="158">
                  <c:v>2.0979999999999994</c:v>
                </c:pt>
                <c:pt idx="159">
                  <c:v>2.1142499999999993</c:v>
                </c:pt>
                <c:pt idx="160">
                  <c:v>2.1442499999999991</c:v>
                </c:pt>
                <c:pt idx="161">
                  <c:v>2.1442499999999991</c:v>
                </c:pt>
                <c:pt idx="162">
                  <c:v>2.1314999999999986</c:v>
                </c:pt>
                <c:pt idx="163">
                  <c:v>2.1414999999999988</c:v>
                </c:pt>
                <c:pt idx="164">
                  <c:v>2.216874999999999</c:v>
                </c:pt>
                <c:pt idx="165">
                  <c:v>2.2247499999999998</c:v>
                </c:pt>
                <c:pt idx="166">
                  <c:v>2.2147499999999996</c:v>
                </c:pt>
                <c:pt idx="167">
                  <c:v>2.1534999999999993</c:v>
                </c:pt>
                <c:pt idx="168">
                  <c:v>2.2014999999999989</c:v>
                </c:pt>
                <c:pt idx="169">
                  <c:v>2.2171249999999993</c:v>
                </c:pt>
                <c:pt idx="170">
                  <c:v>2.2319999999999993</c:v>
                </c:pt>
                <c:pt idx="171">
                  <c:v>2.1467499999999999</c:v>
                </c:pt>
                <c:pt idx="172">
                  <c:v>2.2167500000000002</c:v>
                </c:pt>
                <c:pt idx="173">
                  <c:v>2.3441249999999991</c:v>
                </c:pt>
                <c:pt idx="174">
                  <c:v>2.4004999999999996</c:v>
                </c:pt>
                <c:pt idx="175">
                  <c:v>2.3804999999999996</c:v>
                </c:pt>
                <c:pt idx="176">
                  <c:v>2.3404999999999996</c:v>
                </c:pt>
                <c:pt idx="177">
                  <c:v>2.5624999999999991</c:v>
                </c:pt>
                <c:pt idx="178">
                  <c:v>2.5797499999999998</c:v>
                </c:pt>
                <c:pt idx="179">
                  <c:v>2.5797499999999998</c:v>
                </c:pt>
                <c:pt idx="180">
                  <c:v>2.5969999999999991</c:v>
                </c:pt>
                <c:pt idx="181">
                  <c:v>2.6669999999999994</c:v>
                </c:pt>
                <c:pt idx="182">
                  <c:v>2.6768749999999999</c:v>
                </c:pt>
                <c:pt idx="183">
                  <c:v>2.678375</c:v>
                </c:pt>
                <c:pt idx="184">
                  <c:v>2.6283750000000001</c:v>
                </c:pt>
                <c:pt idx="185">
                  <c:v>2.6283750000000001</c:v>
                </c:pt>
                <c:pt idx="186">
                  <c:v>2.6383749999999999</c:v>
                </c:pt>
                <c:pt idx="187">
                  <c:v>2.4981249999999995</c:v>
                </c:pt>
                <c:pt idx="188">
                  <c:v>2.4874999999999994</c:v>
                </c:pt>
                <c:pt idx="189">
                  <c:v>2.4874999999999994</c:v>
                </c:pt>
                <c:pt idx="190">
                  <c:v>2.4343749999999997</c:v>
                </c:pt>
                <c:pt idx="191">
                  <c:v>2.4143749999999997</c:v>
                </c:pt>
                <c:pt idx="192">
                  <c:v>2.4605000000000001</c:v>
                </c:pt>
                <c:pt idx="193">
                  <c:v>2.4805000000000001</c:v>
                </c:pt>
                <c:pt idx="194">
                  <c:v>2.4590000000000001</c:v>
                </c:pt>
                <c:pt idx="195">
                  <c:v>2.4341249999999999</c:v>
                </c:pt>
                <c:pt idx="196">
                  <c:v>2.4341249999999999</c:v>
                </c:pt>
                <c:pt idx="197">
                  <c:v>2.6219999999999999</c:v>
                </c:pt>
                <c:pt idx="198">
                  <c:v>2.6077499999999989</c:v>
                </c:pt>
                <c:pt idx="199">
                  <c:v>2.6077499999999989</c:v>
                </c:pt>
                <c:pt idx="200">
                  <c:v>2.6292499999999994</c:v>
                </c:pt>
                <c:pt idx="201">
                  <c:v>2.5892499999999994</c:v>
                </c:pt>
                <c:pt idx="202">
                  <c:v>2.5369999999999995</c:v>
                </c:pt>
                <c:pt idx="203">
                  <c:v>2.5648749999999998</c:v>
                </c:pt>
                <c:pt idx="204">
                  <c:v>2.574875</c:v>
                </c:pt>
                <c:pt idx="205">
                  <c:v>2.5278749999999994</c:v>
                </c:pt>
                <c:pt idx="206">
                  <c:v>2.5678749999999995</c:v>
                </c:pt>
                <c:pt idx="207">
                  <c:v>2.5019999999999998</c:v>
                </c:pt>
                <c:pt idx="208">
                  <c:v>2.4756249999999995</c:v>
                </c:pt>
                <c:pt idx="209">
                  <c:v>2.4856249999999998</c:v>
                </c:pt>
                <c:pt idx="210">
                  <c:v>2.4856249999999998</c:v>
                </c:pt>
                <c:pt idx="211">
                  <c:v>2.4856249999999998</c:v>
                </c:pt>
                <c:pt idx="212">
                  <c:v>2.6282499999999995</c:v>
                </c:pt>
                <c:pt idx="213">
                  <c:v>2.6225000000000005</c:v>
                </c:pt>
                <c:pt idx="214">
                  <c:v>2.5925000000000002</c:v>
                </c:pt>
                <c:pt idx="215">
                  <c:v>2.5503749999999998</c:v>
                </c:pt>
                <c:pt idx="216">
                  <c:v>2.5739999999999998</c:v>
                </c:pt>
                <c:pt idx="217">
                  <c:v>2.586374999999999</c:v>
                </c:pt>
                <c:pt idx="218">
                  <c:v>2.6042499999999995</c:v>
                </c:pt>
                <c:pt idx="219">
                  <c:v>2.5942499999999997</c:v>
                </c:pt>
                <c:pt idx="220">
                  <c:v>2.5942499999999997</c:v>
                </c:pt>
                <c:pt idx="221">
                  <c:v>2.6178749999999993</c:v>
                </c:pt>
                <c:pt idx="222">
                  <c:v>2.60175</c:v>
                </c:pt>
                <c:pt idx="223">
                  <c:v>2.6138750000000002</c:v>
                </c:pt>
                <c:pt idx="224">
                  <c:v>2.5838750000000004</c:v>
                </c:pt>
                <c:pt idx="225">
                  <c:v>2.5459999999999998</c:v>
                </c:pt>
                <c:pt idx="226">
                  <c:v>2.5532500000000002</c:v>
                </c:pt>
                <c:pt idx="227">
                  <c:v>2.5876250000000001</c:v>
                </c:pt>
                <c:pt idx="228">
                  <c:v>2.5876250000000001</c:v>
                </c:pt>
                <c:pt idx="229">
                  <c:v>2.5361249999999997</c:v>
                </c:pt>
                <c:pt idx="230">
                  <c:v>2.5461249999999995</c:v>
                </c:pt>
                <c:pt idx="231">
                  <c:v>2.4341249999999994</c:v>
                </c:pt>
                <c:pt idx="232">
                  <c:v>2.3541249999999998</c:v>
                </c:pt>
                <c:pt idx="233">
                  <c:v>2.3777499999999994</c:v>
                </c:pt>
                <c:pt idx="234">
                  <c:v>1.8377499999999993</c:v>
                </c:pt>
                <c:pt idx="235">
                  <c:v>2.3934999999999995</c:v>
                </c:pt>
                <c:pt idx="236">
                  <c:v>2.5277499999999997</c:v>
                </c:pt>
                <c:pt idx="237">
                  <c:v>2.5062499999999996</c:v>
                </c:pt>
                <c:pt idx="238">
                  <c:v>2.4762499999999994</c:v>
                </c:pt>
                <c:pt idx="239">
                  <c:v>2.4662499999999996</c:v>
                </c:pt>
                <c:pt idx="240">
                  <c:v>2.4462499999999996</c:v>
                </c:pt>
                <c:pt idx="241">
                  <c:v>2.4779999999999993</c:v>
                </c:pt>
                <c:pt idx="242">
                  <c:v>2.4522499999999989</c:v>
                </c:pt>
                <c:pt idx="243">
                  <c:v>2.4222499999999991</c:v>
                </c:pt>
                <c:pt idx="244">
                  <c:v>2.3979999999999992</c:v>
                </c:pt>
                <c:pt idx="245">
                  <c:v>2.4179999999999993</c:v>
                </c:pt>
                <c:pt idx="246">
                  <c:v>2.4602500000000003</c:v>
                </c:pt>
                <c:pt idx="247">
                  <c:v>2.4723750000000004</c:v>
                </c:pt>
                <c:pt idx="248">
                  <c:v>2.3923750000000004</c:v>
                </c:pt>
                <c:pt idx="249">
                  <c:v>2.4060000000000001</c:v>
                </c:pt>
                <c:pt idx="250">
                  <c:v>2.4587500000000007</c:v>
                </c:pt>
                <c:pt idx="251">
                  <c:v>2.20425</c:v>
                </c:pt>
                <c:pt idx="252">
                  <c:v>2.2242500000000001</c:v>
                </c:pt>
                <c:pt idx="253">
                  <c:v>2.20425</c:v>
                </c:pt>
                <c:pt idx="254">
                  <c:v>2.2457499999999992</c:v>
                </c:pt>
                <c:pt idx="255">
                  <c:v>2.2957499999999995</c:v>
                </c:pt>
                <c:pt idx="256">
                  <c:v>2.374625</c:v>
                </c:pt>
                <c:pt idx="257">
                  <c:v>2.4210000000000003</c:v>
                </c:pt>
                <c:pt idx="258">
                  <c:v>2.391</c:v>
                </c:pt>
                <c:pt idx="259">
                  <c:v>2.3588750000000007</c:v>
                </c:pt>
                <c:pt idx="260">
                  <c:v>2.3588750000000007</c:v>
                </c:pt>
                <c:pt idx="261">
                  <c:v>2.3968749999999992</c:v>
                </c:pt>
                <c:pt idx="262">
                  <c:v>2.4511250000000002</c:v>
                </c:pt>
                <c:pt idx="263">
                  <c:v>2.3611249999999999</c:v>
                </c:pt>
                <c:pt idx="264">
                  <c:v>2.3453749999999998</c:v>
                </c:pt>
                <c:pt idx="265">
                  <c:v>2.2126249999999996</c:v>
                </c:pt>
                <c:pt idx="266">
                  <c:v>2.0879999999999987</c:v>
                </c:pt>
                <c:pt idx="267">
                  <c:v>2.1373749999999987</c:v>
                </c:pt>
                <c:pt idx="268">
                  <c:v>2.1473749999999985</c:v>
                </c:pt>
                <c:pt idx="269">
                  <c:v>2.1537499999999987</c:v>
                </c:pt>
                <c:pt idx="270">
                  <c:v>2.2109999999999994</c:v>
                </c:pt>
                <c:pt idx="271">
                  <c:v>2.1748749999999992</c:v>
                </c:pt>
                <c:pt idx="272">
                  <c:v>2.0261249999999986</c:v>
                </c:pt>
                <c:pt idx="273">
                  <c:v>2.028249999999999</c:v>
                </c:pt>
                <c:pt idx="274">
                  <c:v>2.0842499999999995</c:v>
                </c:pt>
                <c:pt idx="275">
                  <c:v>2.0999999999999996</c:v>
                </c:pt>
                <c:pt idx="276">
                  <c:v>2.1801249999999999</c:v>
                </c:pt>
                <c:pt idx="277">
                  <c:v>2.2201249999999999</c:v>
                </c:pt>
                <c:pt idx="278">
                  <c:v>2.2667499999999992</c:v>
                </c:pt>
                <c:pt idx="279">
                  <c:v>2.2667499999999992</c:v>
                </c:pt>
                <c:pt idx="280">
                  <c:v>2.3576249999999996</c:v>
                </c:pt>
                <c:pt idx="281">
                  <c:v>2.3876249999999994</c:v>
                </c:pt>
                <c:pt idx="282">
                  <c:v>2.3697499999999998</c:v>
                </c:pt>
                <c:pt idx="283">
                  <c:v>2.3697499999999998</c:v>
                </c:pt>
                <c:pt idx="284">
                  <c:v>2.37975</c:v>
                </c:pt>
                <c:pt idx="285">
                  <c:v>2.3297499999999998</c:v>
                </c:pt>
                <c:pt idx="286">
                  <c:v>2.1654999999999993</c:v>
                </c:pt>
                <c:pt idx="287">
                  <c:v>2.1703749999999995</c:v>
                </c:pt>
                <c:pt idx="288">
                  <c:v>2.1203749999999992</c:v>
                </c:pt>
                <c:pt idx="289">
                  <c:v>2.0503749999999994</c:v>
                </c:pt>
                <c:pt idx="290">
                  <c:v>2.0818749999999997</c:v>
                </c:pt>
                <c:pt idx="291">
                  <c:v>1.9501249999999994</c:v>
                </c:pt>
                <c:pt idx="292">
                  <c:v>1.8994999999999993</c:v>
                </c:pt>
                <c:pt idx="293">
                  <c:v>1.9231249999999998</c:v>
                </c:pt>
                <c:pt idx="294">
                  <c:v>1.86375</c:v>
                </c:pt>
                <c:pt idx="295">
                  <c:v>1.8377499999999989</c:v>
                </c:pt>
                <c:pt idx="296">
                  <c:v>1.7914999999999992</c:v>
                </c:pt>
                <c:pt idx="297">
                  <c:v>1.8096249999999996</c:v>
                </c:pt>
                <c:pt idx="298">
                  <c:v>1.8796249999999999</c:v>
                </c:pt>
                <c:pt idx="299">
                  <c:v>1.8696249999999996</c:v>
                </c:pt>
                <c:pt idx="300">
                  <c:v>1.7733749999999997</c:v>
                </c:pt>
                <c:pt idx="301">
                  <c:v>1.7633749999999999</c:v>
                </c:pt>
                <c:pt idx="302">
                  <c:v>1.803375</c:v>
                </c:pt>
                <c:pt idx="303">
                  <c:v>1.7333749999999997</c:v>
                </c:pt>
                <c:pt idx="304">
                  <c:v>1.7833749999999999</c:v>
                </c:pt>
                <c:pt idx="305">
                  <c:v>2.0134999999999996</c:v>
                </c:pt>
                <c:pt idx="306">
                  <c:v>2.0134999999999996</c:v>
                </c:pt>
                <c:pt idx="307">
                  <c:v>1.9577499999999994</c:v>
                </c:pt>
                <c:pt idx="308">
                  <c:v>1.9692499999999988</c:v>
                </c:pt>
                <c:pt idx="309">
                  <c:v>2.0392499999999987</c:v>
                </c:pt>
                <c:pt idx="310">
                  <c:v>2.2953750000000004</c:v>
                </c:pt>
                <c:pt idx="311">
                  <c:v>2.3353750000000004</c:v>
                </c:pt>
                <c:pt idx="312">
                  <c:v>2.3553750000000004</c:v>
                </c:pt>
                <c:pt idx="313">
                  <c:v>2.3253750000000002</c:v>
                </c:pt>
                <c:pt idx="314">
                  <c:v>2.3453750000000002</c:v>
                </c:pt>
                <c:pt idx="315">
                  <c:v>2.3469999999999995</c:v>
                </c:pt>
                <c:pt idx="316">
                  <c:v>2.4169999999999998</c:v>
                </c:pt>
                <c:pt idx="317">
                  <c:v>2.4369999999999998</c:v>
                </c:pt>
                <c:pt idx="318">
                  <c:v>2.3812499999999996</c:v>
                </c:pt>
                <c:pt idx="319">
                  <c:v>2.4312499999999995</c:v>
                </c:pt>
                <c:pt idx="320">
                  <c:v>2.4215</c:v>
                </c:pt>
                <c:pt idx="321">
                  <c:v>2.4415</c:v>
                </c:pt>
                <c:pt idx="322">
                  <c:v>2.3914999999999997</c:v>
                </c:pt>
                <c:pt idx="323">
                  <c:v>2.5015000000000001</c:v>
                </c:pt>
                <c:pt idx="324">
                  <c:v>2.5078749999999994</c:v>
                </c:pt>
                <c:pt idx="325">
                  <c:v>2.4394999999999993</c:v>
                </c:pt>
                <c:pt idx="326">
                  <c:v>2.391624999999999</c:v>
                </c:pt>
                <c:pt idx="327">
                  <c:v>2.4594999999999994</c:v>
                </c:pt>
                <c:pt idx="328">
                  <c:v>2.4594999999999994</c:v>
                </c:pt>
                <c:pt idx="329">
                  <c:v>2.4594999999999994</c:v>
                </c:pt>
                <c:pt idx="330">
                  <c:v>2.0479999999999992</c:v>
                </c:pt>
                <c:pt idx="331">
                  <c:v>2.0479999999999992</c:v>
                </c:pt>
                <c:pt idx="332">
                  <c:v>1.9979999999999993</c:v>
                </c:pt>
                <c:pt idx="333">
                  <c:v>1.9537499999999994</c:v>
                </c:pt>
                <c:pt idx="334">
                  <c:v>1.9537499999999994</c:v>
                </c:pt>
                <c:pt idx="335">
                  <c:v>1.9737499999999994</c:v>
                </c:pt>
                <c:pt idx="336">
                  <c:v>1.9958749999999998</c:v>
                </c:pt>
                <c:pt idx="337">
                  <c:v>1.9958749999999998</c:v>
                </c:pt>
                <c:pt idx="338">
                  <c:v>2.0594999999999994</c:v>
                </c:pt>
                <c:pt idx="339">
                  <c:v>2.0494999999999997</c:v>
                </c:pt>
                <c:pt idx="340">
                  <c:v>2.0113749999999988</c:v>
                </c:pt>
                <c:pt idx="341">
                  <c:v>2.0292499999999993</c:v>
                </c:pt>
                <c:pt idx="342">
                  <c:v>1.9619999999999989</c:v>
                </c:pt>
                <c:pt idx="343">
                  <c:v>2.0171249999999987</c:v>
                </c:pt>
                <c:pt idx="344">
                  <c:v>2.0771249999999988</c:v>
                </c:pt>
                <c:pt idx="345">
                  <c:v>1.9916249999999991</c:v>
                </c:pt>
                <c:pt idx="346">
                  <c:v>2.0016249999999989</c:v>
                </c:pt>
                <c:pt idx="347">
                  <c:v>2.0252499999999998</c:v>
                </c:pt>
                <c:pt idx="348">
                  <c:v>2.0152499999999995</c:v>
                </c:pt>
                <c:pt idx="349">
                  <c:v>2.0252499999999998</c:v>
                </c:pt>
                <c:pt idx="350">
                  <c:v>1.9958750000000003</c:v>
                </c:pt>
                <c:pt idx="351">
                  <c:v>1.984375</c:v>
                </c:pt>
                <c:pt idx="352">
                  <c:v>1.9743749999999998</c:v>
                </c:pt>
                <c:pt idx="353">
                  <c:v>1.9386249999999996</c:v>
                </c:pt>
                <c:pt idx="354">
                  <c:v>1.9486249999999998</c:v>
                </c:pt>
                <c:pt idx="355">
                  <c:v>2.0842499999999995</c:v>
                </c:pt>
                <c:pt idx="356">
                  <c:v>2.1042499999999995</c:v>
                </c:pt>
                <c:pt idx="357">
                  <c:v>2.1142499999999997</c:v>
                </c:pt>
                <c:pt idx="358">
                  <c:v>2.0884999999999994</c:v>
                </c:pt>
                <c:pt idx="359">
                  <c:v>1.8991249999999997</c:v>
                </c:pt>
                <c:pt idx="360">
                  <c:v>1.9077499999999992</c:v>
                </c:pt>
                <c:pt idx="361">
                  <c:v>1.8677499999999991</c:v>
                </c:pt>
                <c:pt idx="362">
                  <c:v>1.851999999999999</c:v>
                </c:pt>
                <c:pt idx="363">
                  <c:v>1.8426249999999991</c:v>
                </c:pt>
                <c:pt idx="364">
                  <c:v>1.8726249999999993</c:v>
                </c:pt>
                <c:pt idx="365">
                  <c:v>1.8368749999999991</c:v>
                </c:pt>
                <c:pt idx="366">
                  <c:v>1.895624999999999</c:v>
                </c:pt>
                <c:pt idx="367">
                  <c:v>1.9756249999999991</c:v>
                </c:pt>
                <c:pt idx="368">
                  <c:v>1.935624999999999</c:v>
                </c:pt>
                <c:pt idx="369">
                  <c:v>1.7697500000000002</c:v>
                </c:pt>
                <c:pt idx="370">
                  <c:v>1.7282499999999996</c:v>
                </c:pt>
                <c:pt idx="371">
                  <c:v>1.7439999999999998</c:v>
                </c:pt>
                <c:pt idx="372">
                  <c:v>1.7518750000000005</c:v>
                </c:pt>
                <c:pt idx="373">
                  <c:v>1.7082499999999996</c:v>
                </c:pt>
                <c:pt idx="374">
                  <c:v>1.5606249999999995</c:v>
                </c:pt>
                <c:pt idx="375">
                  <c:v>1.5963749999999997</c:v>
                </c:pt>
                <c:pt idx="376">
                  <c:v>1.5884999999999998</c:v>
                </c:pt>
                <c:pt idx="377">
                  <c:v>1.6048749999999994</c:v>
                </c:pt>
                <c:pt idx="378">
                  <c:v>1.6633749999999998</c:v>
                </c:pt>
                <c:pt idx="379">
                  <c:v>1.6433749999999998</c:v>
                </c:pt>
                <c:pt idx="380">
                  <c:v>1.6469999999999998</c:v>
                </c:pt>
                <c:pt idx="381">
                  <c:v>1.6985000000000001</c:v>
                </c:pt>
                <c:pt idx="382">
                  <c:v>1.68275</c:v>
                </c:pt>
                <c:pt idx="383">
                  <c:v>1.66275</c:v>
                </c:pt>
                <c:pt idx="384">
                  <c:v>1.4927499999999991</c:v>
                </c:pt>
                <c:pt idx="385">
                  <c:v>1.5727499999999992</c:v>
                </c:pt>
                <c:pt idx="386">
                  <c:v>1.5906249999999997</c:v>
                </c:pt>
                <c:pt idx="387">
                  <c:v>1.5584999999999996</c:v>
                </c:pt>
                <c:pt idx="388">
                  <c:v>1.6884999999999999</c:v>
                </c:pt>
                <c:pt idx="389">
                  <c:v>1.6785000000000001</c:v>
                </c:pt>
                <c:pt idx="390">
                  <c:v>1.7185000000000001</c:v>
                </c:pt>
                <c:pt idx="391">
                  <c:v>1.6642499999999991</c:v>
                </c:pt>
                <c:pt idx="392">
                  <c:v>1.6542499999999993</c:v>
                </c:pt>
                <c:pt idx="393">
                  <c:v>2.0250000000000004</c:v>
                </c:pt>
                <c:pt idx="394">
                  <c:v>2.0350000000000001</c:v>
                </c:pt>
                <c:pt idx="395">
                  <c:v>2.0264999999999995</c:v>
                </c:pt>
                <c:pt idx="396">
                  <c:v>2.0743750000000003</c:v>
                </c:pt>
                <c:pt idx="397">
                  <c:v>2.3416249999999992</c:v>
                </c:pt>
                <c:pt idx="398">
                  <c:v>2.406874999999999</c:v>
                </c:pt>
                <c:pt idx="399">
                  <c:v>2.406874999999999</c:v>
                </c:pt>
                <c:pt idx="400">
                  <c:v>2.3911249999999988</c:v>
                </c:pt>
                <c:pt idx="401">
                  <c:v>2.7836250000000002</c:v>
                </c:pt>
                <c:pt idx="402">
                  <c:v>2.7351249999999996</c:v>
                </c:pt>
                <c:pt idx="403">
                  <c:v>2.7763749999999998</c:v>
                </c:pt>
                <c:pt idx="404">
                  <c:v>2.78</c:v>
                </c:pt>
                <c:pt idx="405">
                  <c:v>2.8072500000000002</c:v>
                </c:pt>
                <c:pt idx="406">
                  <c:v>2.4689999999999994</c:v>
                </c:pt>
                <c:pt idx="407">
                  <c:v>2.4868749999999991</c:v>
                </c:pt>
                <c:pt idx="408">
                  <c:v>2.4232499999999995</c:v>
                </c:pt>
                <c:pt idx="409">
                  <c:v>2.4877499999999992</c:v>
                </c:pt>
                <c:pt idx="410">
                  <c:v>2.4777499999999995</c:v>
                </c:pt>
                <c:pt idx="411">
                  <c:v>2.2257499999999997</c:v>
                </c:pt>
                <c:pt idx="412">
                  <c:v>2.2442499999999992</c:v>
                </c:pt>
                <c:pt idx="413">
                  <c:v>2.2142499999999994</c:v>
                </c:pt>
                <c:pt idx="414">
                  <c:v>2.2042499999999992</c:v>
                </c:pt>
                <c:pt idx="415">
                  <c:v>2.2197499999999994</c:v>
                </c:pt>
                <c:pt idx="416">
                  <c:v>2.0999999999999996</c:v>
                </c:pt>
                <c:pt idx="417">
                  <c:v>2.147875</c:v>
                </c:pt>
                <c:pt idx="418">
                  <c:v>2.1578750000000002</c:v>
                </c:pt>
                <c:pt idx="419">
                  <c:v>2.1657499999999996</c:v>
                </c:pt>
                <c:pt idx="420">
                  <c:v>2.2452499999999995</c:v>
                </c:pt>
                <c:pt idx="421">
                  <c:v>2.1176250000000003</c:v>
                </c:pt>
                <c:pt idx="422">
                  <c:v>2.1018750000000002</c:v>
                </c:pt>
                <c:pt idx="423">
                  <c:v>2.1118749999999999</c:v>
                </c:pt>
                <c:pt idx="424">
                  <c:v>2.2148749999999997</c:v>
                </c:pt>
                <c:pt idx="425">
                  <c:v>2.2864999999999998</c:v>
                </c:pt>
                <c:pt idx="426">
                  <c:v>2.2628749999999993</c:v>
                </c:pt>
                <c:pt idx="427">
                  <c:v>2.3028749999999993</c:v>
                </c:pt>
                <c:pt idx="428">
                  <c:v>2.2198749999999996</c:v>
                </c:pt>
                <c:pt idx="429">
                  <c:v>2.2387499999999996</c:v>
                </c:pt>
                <c:pt idx="430">
                  <c:v>2.2649999999999992</c:v>
                </c:pt>
                <c:pt idx="431">
                  <c:v>2.2649999999999992</c:v>
                </c:pt>
                <c:pt idx="432">
                  <c:v>2.2028749999999988</c:v>
                </c:pt>
                <c:pt idx="433">
                  <c:v>2.2537499999999988</c:v>
                </c:pt>
                <c:pt idx="434">
                  <c:v>2.2752499999999993</c:v>
                </c:pt>
                <c:pt idx="435">
                  <c:v>2.3067499999999996</c:v>
                </c:pt>
                <c:pt idx="436">
                  <c:v>2.2809999999999993</c:v>
                </c:pt>
                <c:pt idx="437">
                  <c:v>2.2387499999999996</c:v>
                </c:pt>
                <c:pt idx="438">
                  <c:v>2.2066249999999994</c:v>
                </c:pt>
                <c:pt idx="439">
                  <c:v>2.2587499999999996</c:v>
                </c:pt>
                <c:pt idx="440">
                  <c:v>2.2837499999999995</c:v>
                </c:pt>
                <c:pt idx="441">
                  <c:v>2.1237499999999998</c:v>
                </c:pt>
                <c:pt idx="442">
                  <c:v>2.1587500000000004</c:v>
                </c:pt>
                <c:pt idx="443">
                  <c:v>2.1059999999999999</c:v>
                </c:pt>
                <c:pt idx="444">
                  <c:v>2.1159999999999997</c:v>
                </c:pt>
                <c:pt idx="445">
                  <c:v>2.1423749999999999</c:v>
                </c:pt>
                <c:pt idx="446">
                  <c:v>2.2824999999999989</c:v>
                </c:pt>
                <c:pt idx="447">
                  <c:v>2.214624999999999</c:v>
                </c:pt>
                <c:pt idx="448">
                  <c:v>2.1233749999999989</c:v>
                </c:pt>
                <c:pt idx="449">
                  <c:v>2.0894999999999992</c:v>
                </c:pt>
                <c:pt idx="450">
                  <c:v>2.1344999999999992</c:v>
                </c:pt>
                <c:pt idx="451">
                  <c:v>2.1091250000000001</c:v>
                </c:pt>
                <c:pt idx="452">
                  <c:v>2.0691250000000001</c:v>
                </c:pt>
                <c:pt idx="453">
                  <c:v>2.0055000000000005</c:v>
                </c:pt>
                <c:pt idx="454">
                  <c:v>1.9318750000000007</c:v>
                </c:pt>
                <c:pt idx="455">
                  <c:v>1.9718750000000007</c:v>
                </c:pt>
                <c:pt idx="456">
                  <c:v>2.0078750000000003</c:v>
                </c:pt>
                <c:pt idx="457">
                  <c:v>1.9965000000000002</c:v>
                </c:pt>
                <c:pt idx="458">
                  <c:v>1.9487499999999995</c:v>
                </c:pt>
                <c:pt idx="459">
                  <c:v>1.8223749999999992</c:v>
                </c:pt>
                <c:pt idx="460">
                  <c:v>1.9002499999999998</c:v>
                </c:pt>
                <c:pt idx="461">
                  <c:v>1.7579999999999991</c:v>
                </c:pt>
                <c:pt idx="462">
                  <c:v>2.0227499999999994</c:v>
                </c:pt>
                <c:pt idx="463">
                  <c:v>1.7977499999999993</c:v>
                </c:pt>
                <c:pt idx="464">
                  <c:v>1.7909999999999995</c:v>
                </c:pt>
                <c:pt idx="465">
                  <c:v>1.7009999999999996</c:v>
                </c:pt>
                <c:pt idx="466">
                  <c:v>1.7909999999999995</c:v>
                </c:pt>
                <c:pt idx="467">
                  <c:v>1.9836249999999995</c:v>
                </c:pt>
                <c:pt idx="468">
                  <c:v>2.0628749999999991</c:v>
                </c:pt>
                <c:pt idx="469">
                  <c:v>2.0586249999999993</c:v>
                </c:pt>
                <c:pt idx="470">
                  <c:v>1.9892499999999993</c:v>
                </c:pt>
                <c:pt idx="471">
                  <c:v>1.8442499999999993</c:v>
                </c:pt>
                <c:pt idx="472">
                  <c:v>1.9335</c:v>
                </c:pt>
                <c:pt idx="473">
                  <c:v>1.9356249999999995</c:v>
                </c:pt>
                <c:pt idx="474">
                  <c:v>1.7957499999999995</c:v>
                </c:pt>
                <c:pt idx="475">
                  <c:v>1.7557499999999999</c:v>
                </c:pt>
                <c:pt idx="476">
                  <c:v>1.7326249999999992</c:v>
                </c:pt>
                <c:pt idx="477">
                  <c:v>1.7878749999999992</c:v>
                </c:pt>
                <c:pt idx="478">
                  <c:v>1.8707499999999997</c:v>
                </c:pt>
                <c:pt idx="479">
                  <c:v>1.7634999999999992</c:v>
                </c:pt>
                <c:pt idx="480">
                  <c:v>1.5917499999999998</c:v>
                </c:pt>
                <c:pt idx="481">
                  <c:v>1.831375</c:v>
                </c:pt>
                <c:pt idx="482">
                  <c:v>2.0049999999999994</c:v>
                </c:pt>
                <c:pt idx="483">
                  <c:v>1.9714999999999998</c:v>
                </c:pt>
                <c:pt idx="484">
                  <c:v>2.398499999999999</c:v>
                </c:pt>
                <c:pt idx="485">
                  <c:v>2.2937500000000002</c:v>
                </c:pt>
                <c:pt idx="486">
                  <c:v>2.3732500000000001</c:v>
                </c:pt>
                <c:pt idx="487">
                  <c:v>2.489749999999999</c:v>
                </c:pt>
                <c:pt idx="488">
                  <c:v>2.4953749999999992</c:v>
                </c:pt>
                <c:pt idx="489">
                  <c:v>2.8197499999999991</c:v>
                </c:pt>
                <c:pt idx="490">
                  <c:v>2.6553749999999998</c:v>
                </c:pt>
                <c:pt idx="491">
                  <c:v>2.4958749999999994</c:v>
                </c:pt>
                <c:pt idx="492">
                  <c:v>2.5258749999999992</c:v>
                </c:pt>
                <c:pt idx="493">
                  <c:v>2.3503750000000001</c:v>
                </c:pt>
                <c:pt idx="494">
                  <c:v>2.0339999999999998</c:v>
                </c:pt>
                <c:pt idx="495">
                  <c:v>1.9624999999999995</c:v>
                </c:pt>
                <c:pt idx="496">
                  <c:v>2.1383749999999999</c:v>
                </c:pt>
                <c:pt idx="497">
                  <c:v>2.0925000000000007</c:v>
                </c:pt>
                <c:pt idx="498">
                  <c:v>2.2447499999999998</c:v>
                </c:pt>
              </c:numCache>
            </c:numRef>
          </c:val>
          <c:smooth val="0"/>
          <c:extLst>
            <c:ext xmlns:c16="http://schemas.microsoft.com/office/drawing/2014/chart" uri="{C3380CC4-5D6E-409C-BE32-E72D297353CC}">
              <c16:uniqueId val="{00000004-0C8A-414C-883F-84E3F344277B}"/>
            </c:ext>
          </c:extLst>
        </c:ser>
        <c:dLbls>
          <c:showLegendKey val="0"/>
          <c:showVal val="0"/>
          <c:showCatName val="0"/>
          <c:showSerName val="0"/>
          <c:showPercent val="0"/>
          <c:showBubbleSize val="0"/>
        </c:dLbls>
        <c:smooth val="0"/>
        <c:axId val="510410008"/>
        <c:axId val="510407056"/>
      </c:lineChart>
      <c:dateAx>
        <c:axId val="510410008"/>
        <c:scaling>
          <c:orientation val="minMax"/>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0407056"/>
        <c:crosses val="autoZero"/>
        <c:auto val="1"/>
        <c:lblOffset val="100"/>
        <c:baseTimeUnit val="days"/>
        <c:majorUnit val="3"/>
        <c:majorTimeUnit val="months"/>
      </c:dateAx>
      <c:valAx>
        <c:axId val="510407056"/>
        <c:scaling>
          <c:orientation val="minMax"/>
          <c:max val="5"/>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0410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958180076343"/>
          <c:y val="8.6394018929451977E-2"/>
          <c:w val="0.79560801626552902"/>
          <c:h val="0.77719907738805372"/>
        </c:manualLayout>
      </c:layout>
      <c:lineChart>
        <c:grouping val="standard"/>
        <c:varyColors val="0"/>
        <c:ser>
          <c:idx val="0"/>
          <c:order val="0"/>
          <c:tx>
            <c:strRef>
              <c:f>Sheet3!$B$1</c:f>
              <c:strCache>
                <c:ptCount val="1"/>
                <c:pt idx="0">
                  <c:v>Production</c:v>
                </c:pt>
              </c:strCache>
            </c:strRef>
          </c:tx>
          <c:spPr>
            <a:ln w="28575" cap="rnd">
              <a:solidFill>
                <a:schemeClr val="accent1"/>
              </a:solidFill>
              <a:round/>
            </a:ln>
            <a:effectLst/>
          </c:spPr>
          <c:marker>
            <c:symbol val="none"/>
          </c:marker>
          <c:cat>
            <c:numRef>
              <c:f>Sheet3!$A$2:$A$263</c:f>
              <c:numCache>
                <c:formatCode>m/d/yyyy</c:formatCode>
                <c:ptCount val="262"/>
                <c:pt idx="0">
                  <c:v>43315</c:v>
                </c:pt>
                <c:pt idx="1">
                  <c:v>43308</c:v>
                </c:pt>
                <c:pt idx="2">
                  <c:v>43301</c:v>
                </c:pt>
                <c:pt idx="3">
                  <c:v>43294</c:v>
                </c:pt>
                <c:pt idx="4">
                  <c:v>43287</c:v>
                </c:pt>
                <c:pt idx="5">
                  <c:v>43280</c:v>
                </c:pt>
                <c:pt idx="6">
                  <c:v>43273</c:v>
                </c:pt>
                <c:pt idx="7">
                  <c:v>43266</c:v>
                </c:pt>
                <c:pt idx="8">
                  <c:v>43259</c:v>
                </c:pt>
                <c:pt idx="9">
                  <c:v>43252</c:v>
                </c:pt>
                <c:pt idx="10">
                  <c:v>43245</c:v>
                </c:pt>
                <c:pt idx="11">
                  <c:v>43238</c:v>
                </c:pt>
                <c:pt idx="12">
                  <c:v>43231</c:v>
                </c:pt>
                <c:pt idx="13">
                  <c:v>43224</c:v>
                </c:pt>
                <c:pt idx="14">
                  <c:v>43217</c:v>
                </c:pt>
                <c:pt idx="15">
                  <c:v>43210</c:v>
                </c:pt>
                <c:pt idx="16">
                  <c:v>43203</c:v>
                </c:pt>
                <c:pt idx="17">
                  <c:v>43196</c:v>
                </c:pt>
                <c:pt idx="18">
                  <c:v>43189</c:v>
                </c:pt>
                <c:pt idx="19">
                  <c:v>43182</c:v>
                </c:pt>
                <c:pt idx="20">
                  <c:v>43175</c:v>
                </c:pt>
                <c:pt idx="21">
                  <c:v>43168</c:v>
                </c:pt>
                <c:pt idx="22">
                  <c:v>43161</c:v>
                </c:pt>
                <c:pt idx="23">
                  <c:v>43154</c:v>
                </c:pt>
                <c:pt idx="24">
                  <c:v>43147</c:v>
                </c:pt>
                <c:pt idx="25">
                  <c:v>43140</c:v>
                </c:pt>
                <c:pt idx="26">
                  <c:v>43133</c:v>
                </c:pt>
                <c:pt idx="27">
                  <c:v>43126</c:v>
                </c:pt>
                <c:pt idx="28">
                  <c:v>43119</c:v>
                </c:pt>
                <c:pt idx="29">
                  <c:v>43112</c:v>
                </c:pt>
                <c:pt idx="30">
                  <c:v>43105</c:v>
                </c:pt>
                <c:pt idx="31">
                  <c:v>43098</c:v>
                </c:pt>
                <c:pt idx="32">
                  <c:v>43091</c:v>
                </c:pt>
                <c:pt idx="33">
                  <c:v>43084</c:v>
                </c:pt>
                <c:pt idx="34">
                  <c:v>43077</c:v>
                </c:pt>
                <c:pt idx="35">
                  <c:v>43070</c:v>
                </c:pt>
                <c:pt idx="36">
                  <c:v>43063</c:v>
                </c:pt>
                <c:pt idx="37">
                  <c:v>43056</c:v>
                </c:pt>
                <c:pt idx="38">
                  <c:v>43049</c:v>
                </c:pt>
                <c:pt idx="39">
                  <c:v>43042</c:v>
                </c:pt>
                <c:pt idx="40">
                  <c:v>43035</c:v>
                </c:pt>
                <c:pt idx="41">
                  <c:v>43028</c:v>
                </c:pt>
                <c:pt idx="42">
                  <c:v>43021</c:v>
                </c:pt>
                <c:pt idx="43">
                  <c:v>43014</c:v>
                </c:pt>
                <c:pt idx="44">
                  <c:v>43007</c:v>
                </c:pt>
                <c:pt idx="45">
                  <c:v>43000</c:v>
                </c:pt>
                <c:pt idx="46">
                  <c:v>42993</c:v>
                </c:pt>
                <c:pt idx="47">
                  <c:v>42986</c:v>
                </c:pt>
                <c:pt idx="48">
                  <c:v>42979</c:v>
                </c:pt>
                <c:pt idx="49">
                  <c:v>42972</c:v>
                </c:pt>
                <c:pt idx="50">
                  <c:v>42965</c:v>
                </c:pt>
                <c:pt idx="51">
                  <c:v>42958</c:v>
                </c:pt>
                <c:pt idx="52">
                  <c:v>42951</c:v>
                </c:pt>
                <c:pt idx="53">
                  <c:v>42944</c:v>
                </c:pt>
                <c:pt idx="54">
                  <c:v>42937</c:v>
                </c:pt>
                <c:pt idx="55">
                  <c:v>42930</c:v>
                </c:pt>
                <c:pt idx="56">
                  <c:v>42923</c:v>
                </c:pt>
                <c:pt idx="57">
                  <c:v>42916</c:v>
                </c:pt>
                <c:pt idx="58">
                  <c:v>42909</c:v>
                </c:pt>
                <c:pt idx="59">
                  <c:v>42902</c:v>
                </c:pt>
                <c:pt idx="60">
                  <c:v>42895</c:v>
                </c:pt>
                <c:pt idx="61">
                  <c:v>42888</c:v>
                </c:pt>
                <c:pt idx="62">
                  <c:v>42881</c:v>
                </c:pt>
                <c:pt idx="63">
                  <c:v>42874</c:v>
                </c:pt>
                <c:pt idx="64">
                  <c:v>42867</c:v>
                </c:pt>
                <c:pt idx="65">
                  <c:v>42860</c:v>
                </c:pt>
                <c:pt idx="66">
                  <c:v>42853</c:v>
                </c:pt>
                <c:pt idx="67">
                  <c:v>42846</c:v>
                </c:pt>
                <c:pt idx="68">
                  <c:v>42839</c:v>
                </c:pt>
                <c:pt idx="69">
                  <c:v>42832</c:v>
                </c:pt>
                <c:pt idx="70">
                  <c:v>42825</c:v>
                </c:pt>
                <c:pt idx="71">
                  <c:v>42818</c:v>
                </c:pt>
                <c:pt idx="72">
                  <c:v>42811</c:v>
                </c:pt>
                <c:pt idx="73">
                  <c:v>42804</c:v>
                </c:pt>
                <c:pt idx="74">
                  <c:v>42797</c:v>
                </c:pt>
                <c:pt idx="75">
                  <c:v>42790</c:v>
                </c:pt>
                <c:pt idx="76">
                  <c:v>42783</c:v>
                </c:pt>
                <c:pt idx="77">
                  <c:v>42776</c:v>
                </c:pt>
                <c:pt idx="78">
                  <c:v>42769</c:v>
                </c:pt>
                <c:pt idx="79">
                  <c:v>42762</c:v>
                </c:pt>
                <c:pt idx="80">
                  <c:v>42755</c:v>
                </c:pt>
                <c:pt idx="81">
                  <c:v>42748</c:v>
                </c:pt>
                <c:pt idx="82">
                  <c:v>42741</c:v>
                </c:pt>
                <c:pt idx="83">
                  <c:v>42734</c:v>
                </c:pt>
                <c:pt idx="84">
                  <c:v>42727</c:v>
                </c:pt>
                <c:pt idx="85">
                  <c:v>42720</c:v>
                </c:pt>
                <c:pt idx="86">
                  <c:v>42713</c:v>
                </c:pt>
                <c:pt idx="87">
                  <c:v>42706</c:v>
                </c:pt>
                <c:pt idx="88">
                  <c:v>42699</c:v>
                </c:pt>
                <c:pt idx="89">
                  <c:v>42692</c:v>
                </c:pt>
                <c:pt idx="90">
                  <c:v>42685</c:v>
                </c:pt>
                <c:pt idx="91">
                  <c:v>42678</c:v>
                </c:pt>
                <c:pt idx="92">
                  <c:v>42671</c:v>
                </c:pt>
                <c:pt idx="93">
                  <c:v>42664</c:v>
                </c:pt>
                <c:pt idx="94">
                  <c:v>42657</c:v>
                </c:pt>
                <c:pt idx="95">
                  <c:v>42650</c:v>
                </c:pt>
                <c:pt idx="96">
                  <c:v>42643</c:v>
                </c:pt>
                <c:pt idx="97">
                  <c:v>42636</c:v>
                </c:pt>
                <c:pt idx="98">
                  <c:v>42629</c:v>
                </c:pt>
                <c:pt idx="99">
                  <c:v>42622</c:v>
                </c:pt>
                <c:pt idx="100">
                  <c:v>42615</c:v>
                </c:pt>
                <c:pt idx="101">
                  <c:v>42608</c:v>
                </c:pt>
                <c:pt idx="102">
                  <c:v>42601</c:v>
                </c:pt>
                <c:pt idx="103">
                  <c:v>42594</c:v>
                </c:pt>
                <c:pt idx="104">
                  <c:v>42587</c:v>
                </c:pt>
                <c:pt idx="105">
                  <c:v>42580</c:v>
                </c:pt>
                <c:pt idx="106">
                  <c:v>42573</c:v>
                </c:pt>
                <c:pt idx="107">
                  <c:v>42566</c:v>
                </c:pt>
                <c:pt idx="108">
                  <c:v>42559</c:v>
                </c:pt>
                <c:pt idx="109">
                  <c:v>42552</c:v>
                </c:pt>
                <c:pt idx="110">
                  <c:v>42545</c:v>
                </c:pt>
                <c:pt idx="111">
                  <c:v>42538</c:v>
                </c:pt>
                <c:pt idx="112">
                  <c:v>42531</c:v>
                </c:pt>
                <c:pt idx="113">
                  <c:v>42524</c:v>
                </c:pt>
                <c:pt idx="114">
                  <c:v>42517</c:v>
                </c:pt>
                <c:pt idx="115">
                  <c:v>42510</c:v>
                </c:pt>
                <c:pt idx="116">
                  <c:v>42503</c:v>
                </c:pt>
                <c:pt idx="117">
                  <c:v>42496</c:v>
                </c:pt>
                <c:pt idx="118">
                  <c:v>42489</c:v>
                </c:pt>
                <c:pt idx="119">
                  <c:v>42482</c:v>
                </c:pt>
                <c:pt idx="120">
                  <c:v>42475</c:v>
                </c:pt>
                <c:pt idx="121">
                  <c:v>42468</c:v>
                </c:pt>
                <c:pt idx="122">
                  <c:v>42461</c:v>
                </c:pt>
                <c:pt idx="123">
                  <c:v>42454</c:v>
                </c:pt>
                <c:pt idx="124">
                  <c:v>42447</c:v>
                </c:pt>
                <c:pt idx="125">
                  <c:v>42440</c:v>
                </c:pt>
                <c:pt idx="126">
                  <c:v>42433</c:v>
                </c:pt>
                <c:pt idx="127">
                  <c:v>42426</c:v>
                </c:pt>
                <c:pt idx="128">
                  <c:v>42419</c:v>
                </c:pt>
                <c:pt idx="129">
                  <c:v>42412</c:v>
                </c:pt>
                <c:pt idx="130">
                  <c:v>42405</c:v>
                </c:pt>
                <c:pt idx="131">
                  <c:v>42398</c:v>
                </c:pt>
                <c:pt idx="132">
                  <c:v>42391</c:v>
                </c:pt>
                <c:pt idx="133">
                  <c:v>42384</c:v>
                </c:pt>
                <c:pt idx="134">
                  <c:v>42377</c:v>
                </c:pt>
                <c:pt idx="135">
                  <c:v>42370</c:v>
                </c:pt>
                <c:pt idx="136">
                  <c:v>42363</c:v>
                </c:pt>
                <c:pt idx="137">
                  <c:v>42356</c:v>
                </c:pt>
                <c:pt idx="138">
                  <c:v>42349</c:v>
                </c:pt>
                <c:pt idx="139">
                  <c:v>42342</c:v>
                </c:pt>
                <c:pt idx="140">
                  <c:v>42335</c:v>
                </c:pt>
                <c:pt idx="141">
                  <c:v>42328</c:v>
                </c:pt>
                <c:pt idx="142">
                  <c:v>42321</c:v>
                </c:pt>
                <c:pt idx="143">
                  <c:v>42314</c:v>
                </c:pt>
                <c:pt idx="144">
                  <c:v>42307</c:v>
                </c:pt>
                <c:pt idx="145">
                  <c:v>42300</c:v>
                </c:pt>
                <c:pt idx="146">
                  <c:v>42293</c:v>
                </c:pt>
                <c:pt idx="147">
                  <c:v>42286</c:v>
                </c:pt>
                <c:pt idx="148">
                  <c:v>42279</c:v>
                </c:pt>
                <c:pt idx="149">
                  <c:v>42272</c:v>
                </c:pt>
                <c:pt idx="150">
                  <c:v>42265</c:v>
                </c:pt>
                <c:pt idx="151">
                  <c:v>42258</c:v>
                </c:pt>
                <c:pt idx="152">
                  <c:v>42251</c:v>
                </c:pt>
                <c:pt idx="153">
                  <c:v>42244</c:v>
                </c:pt>
                <c:pt idx="154">
                  <c:v>42237</c:v>
                </c:pt>
                <c:pt idx="155">
                  <c:v>42230</c:v>
                </c:pt>
                <c:pt idx="156">
                  <c:v>42223</c:v>
                </c:pt>
                <c:pt idx="157">
                  <c:v>42216</c:v>
                </c:pt>
                <c:pt idx="158">
                  <c:v>42209</c:v>
                </c:pt>
                <c:pt idx="159">
                  <c:v>42202</c:v>
                </c:pt>
                <c:pt idx="160">
                  <c:v>42195</c:v>
                </c:pt>
                <c:pt idx="161">
                  <c:v>42188</c:v>
                </c:pt>
                <c:pt idx="162">
                  <c:v>42181</c:v>
                </c:pt>
                <c:pt idx="163">
                  <c:v>42174</c:v>
                </c:pt>
                <c:pt idx="164">
                  <c:v>42167</c:v>
                </c:pt>
                <c:pt idx="165">
                  <c:v>42160</c:v>
                </c:pt>
                <c:pt idx="166">
                  <c:v>42153</c:v>
                </c:pt>
                <c:pt idx="167">
                  <c:v>42146</c:v>
                </c:pt>
                <c:pt idx="168">
                  <c:v>42139</c:v>
                </c:pt>
                <c:pt idx="169">
                  <c:v>42132</c:v>
                </c:pt>
                <c:pt idx="170">
                  <c:v>42125</c:v>
                </c:pt>
                <c:pt idx="171">
                  <c:v>42118</c:v>
                </c:pt>
                <c:pt idx="172">
                  <c:v>42111</c:v>
                </c:pt>
                <c:pt idx="173">
                  <c:v>42104</c:v>
                </c:pt>
                <c:pt idx="174">
                  <c:v>42097</c:v>
                </c:pt>
                <c:pt idx="175">
                  <c:v>42090</c:v>
                </c:pt>
                <c:pt idx="176">
                  <c:v>42083</c:v>
                </c:pt>
                <c:pt idx="177">
                  <c:v>42076</c:v>
                </c:pt>
                <c:pt idx="178">
                  <c:v>42069</c:v>
                </c:pt>
                <c:pt idx="179">
                  <c:v>42062</c:v>
                </c:pt>
                <c:pt idx="180">
                  <c:v>42055</c:v>
                </c:pt>
                <c:pt idx="181">
                  <c:v>42048</c:v>
                </c:pt>
                <c:pt idx="182">
                  <c:v>42041</c:v>
                </c:pt>
                <c:pt idx="183">
                  <c:v>42034</c:v>
                </c:pt>
                <c:pt idx="184">
                  <c:v>42027</c:v>
                </c:pt>
                <c:pt idx="185">
                  <c:v>42020</c:v>
                </c:pt>
                <c:pt idx="186">
                  <c:v>42013</c:v>
                </c:pt>
                <c:pt idx="187">
                  <c:v>42006</c:v>
                </c:pt>
                <c:pt idx="188">
                  <c:v>41999</c:v>
                </c:pt>
                <c:pt idx="189">
                  <c:v>41992</c:v>
                </c:pt>
                <c:pt idx="190">
                  <c:v>41985</c:v>
                </c:pt>
                <c:pt idx="191">
                  <c:v>41978</c:v>
                </c:pt>
                <c:pt idx="192">
                  <c:v>41971</c:v>
                </c:pt>
                <c:pt idx="193">
                  <c:v>41964</c:v>
                </c:pt>
                <c:pt idx="194">
                  <c:v>41957</c:v>
                </c:pt>
                <c:pt idx="195">
                  <c:v>41950</c:v>
                </c:pt>
                <c:pt idx="196">
                  <c:v>41943</c:v>
                </c:pt>
                <c:pt idx="197">
                  <c:v>41936</c:v>
                </c:pt>
                <c:pt idx="198">
                  <c:v>41929</c:v>
                </c:pt>
                <c:pt idx="199">
                  <c:v>41922</c:v>
                </c:pt>
                <c:pt idx="200">
                  <c:v>41915</c:v>
                </c:pt>
                <c:pt idx="201">
                  <c:v>41908</c:v>
                </c:pt>
                <c:pt idx="202">
                  <c:v>41901</c:v>
                </c:pt>
                <c:pt idx="203">
                  <c:v>41894</c:v>
                </c:pt>
                <c:pt idx="204">
                  <c:v>41887</c:v>
                </c:pt>
                <c:pt idx="205">
                  <c:v>41880</c:v>
                </c:pt>
                <c:pt idx="206">
                  <c:v>41873</c:v>
                </c:pt>
                <c:pt idx="207">
                  <c:v>41866</c:v>
                </c:pt>
                <c:pt idx="208">
                  <c:v>41859</c:v>
                </c:pt>
                <c:pt idx="209">
                  <c:v>41852</c:v>
                </c:pt>
                <c:pt idx="210">
                  <c:v>41845</c:v>
                </c:pt>
                <c:pt idx="211">
                  <c:v>41838</c:v>
                </c:pt>
                <c:pt idx="212">
                  <c:v>41831</c:v>
                </c:pt>
                <c:pt idx="213">
                  <c:v>41824</c:v>
                </c:pt>
                <c:pt idx="214">
                  <c:v>41817</c:v>
                </c:pt>
                <c:pt idx="215">
                  <c:v>41810</c:v>
                </c:pt>
                <c:pt idx="216">
                  <c:v>41803</c:v>
                </c:pt>
                <c:pt idx="217">
                  <c:v>41796</c:v>
                </c:pt>
                <c:pt idx="218">
                  <c:v>41789</c:v>
                </c:pt>
                <c:pt idx="219">
                  <c:v>41782</c:v>
                </c:pt>
                <c:pt idx="220">
                  <c:v>41775</c:v>
                </c:pt>
                <c:pt idx="221">
                  <c:v>41768</c:v>
                </c:pt>
                <c:pt idx="222">
                  <c:v>41761</c:v>
                </c:pt>
                <c:pt idx="223">
                  <c:v>41754</c:v>
                </c:pt>
                <c:pt idx="224">
                  <c:v>41747</c:v>
                </c:pt>
                <c:pt idx="225">
                  <c:v>41740</c:v>
                </c:pt>
                <c:pt idx="226">
                  <c:v>41733</c:v>
                </c:pt>
                <c:pt idx="227">
                  <c:v>41726</c:v>
                </c:pt>
                <c:pt idx="228">
                  <c:v>41719</c:v>
                </c:pt>
                <c:pt idx="229">
                  <c:v>41712</c:v>
                </c:pt>
                <c:pt idx="230">
                  <c:v>41705</c:v>
                </c:pt>
                <c:pt idx="231">
                  <c:v>41698</c:v>
                </c:pt>
                <c:pt idx="232">
                  <c:v>41691</c:v>
                </c:pt>
                <c:pt idx="233">
                  <c:v>41684</c:v>
                </c:pt>
                <c:pt idx="234">
                  <c:v>41677</c:v>
                </c:pt>
                <c:pt idx="235">
                  <c:v>41670</c:v>
                </c:pt>
                <c:pt idx="236">
                  <c:v>41663</c:v>
                </c:pt>
                <c:pt idx="237">
                  <c:v>41656</c:v>
                </c:pt>
                <c:pt idx="238">
                  <c:v>41649</c:v>
                </c:pt>
                <c:pt idx="239">
                  <c:v>41642</c:v>
                </c:pt>
                <c:pt idx="240">
                  <c:v>41635</c:v>
                </c:pt>
                <c:pt idx="241">
                  <c:v>41628</c:v>
                </c:pt>
                <c:pt idx="242">
                  <c:v>41621</c:v>
                </c:pt>
                <c:pt idx="243">
                  <c:v>41614</c:v>
                </c:pt>
                <c:pt idx="244">
                  <c:v>41607</c:v>
                </c:pt>
                <c:pt idx="245">
                  <c:v>41600</c:v>
                </c:pt>
                <c:pt idx="246">
                  <c:v>41593</c:v>
                </c:pt>
                <c:pt idx="247">
                  <c:v>41586</c:v>
                </c:pt>
                <c:pt idx="248">
                  <c:v>41579</c:v>
                </c:pt>
                <c:pt idx="249">
                  <c:v>41572</c:v>
                </c:pt>
                <c:pt idx="250">
                  <c:v>41565</c:v>
                </c:pt>
                <c:pt idx="251">
                  <c:v>41558</c:v>
                </c:pt>
                <c:pt idx="252">
                  <c:v>41551</c:v>
                </c:pt>
                <c:pt idx="253">
                  <c:v>41544</c:v>
                </c:pt>
                <c:pt idx="254">
                  <c:v>41537</c:v>
                </c:pt>
                <c:pt idx="255">
                  <c:v>41530</c:v>
                </c:pt>
                <c:pt idx="256">
                  <c:v>41523</c:v>
                </c:pt>
                <c:pt idx="257">
                  <c:v>41516</c:v>
                </c:pt>
                <c:pt idx="258">
                  <c:v>41509</c:v>
                </c:pt>
                <c:pt idx="259">
                  <c:v>41502</c:v>
                </c:pt>
                <c:pt idx="260">
                  <c:v>41495</c:v>
                </c:pt>
                <c:pt idx="261">
                  <c:v>41488</c:v>
                </c:pt>
              </c:numCache>
            </c:numRef>
          </c:cat>
          <c:val>
            <c:numRef>
              <c:f>Sheet3!$B$2:$B$263</c:f>
              <c:numCache>
                <c:formatCode>_(* #,##0_);_(* \(#,##0\);_(* "-"??_);_(@_)</c:formatCode>
                <c:ptCount val="262"/>
                <c:pt idx="0">
                  <c:v>16.863</c:v>
                </c:pt>
                <c:pt idx="1">
                  <c:v>16.311119999999999</c:v>
                </c:pt>
                <c:pt idx="2">
                  <c:v>16.46442</c:v>
                </c:pt>
                <c:pt idx="3">
                  <c:v>16.311119999999999</c:v>
                </c:pt>
                <c:pt idx="4">
                  <c:v>15.835889999999999</c:v>
                </c:pt>
                <c:pt idx="5">
                  <c:v>16.357109999999999</c:v>
                </c:pt>
                <c:pt idx="6">
                  <c:v>16.433759999999999</c:v>
                </c:pt>
                <c:pt idx="7">
                  <c:v>16.311119999999999</c:v>
                </c:pt>
                <c:pt idx="8">
                  <c:v>16.142489999999999</c:v>
                </c:pt>
                <c:pt idx="9">
                  <c:v>15.95853</c:v>
                </c:pt>
                <c:pt idx="10">
                  <c:v>15.95853</c:v>
                </c:pt>
                <c:pt idx="11">
                  <c:v>15.75924</c:v>
                </c:pt>
                <c:pt idx="12">
                  <c:v>16.219139999999999</c:v>
                </c:pt>
                <c:pt idx="13">
                  <c:v>15.943199999999999</c:v>
                </c:pt>
                <c:pt idx="14">
                  <c:v>15.82056</c:v>
                </c:pt>
                <c:pt idx="15">
                  <c:v>15.10005</c:v>
                </c:pt>
                <c:pt idx="16">
                  <c:v>15.467969999999999</c:v>
                </c:pt>
                <c:pt idx="17">
                  <c:v>15.85122</c:v>
                </c:pt>
                <c:pt idx="18">
                  <c:v>15.91254</c:v>
                </c:pt>
                <c:pt idx="19">
                  <c:v>15.92787</c:v>
                </c:pt>
                <c:pt idx="20">
                  <c:v>16.08117</c:v>
                </c:pt>
                <c:pt idx="21">
                  <c:v>15.71325</c:v>
                </c:pt>
                <c:pt idx="22">
                  <c:v>16.203810000000001</c:v>
                </c:pt>
                <c:pt idx="23">
                  <c:v>16.004519999999999</c:v>
                </c:pt>
                <c:pt idx="24">
                  <c:v>16.372440000000001</c:v>
                </c:pt>
                <c:pt idx="25">
                  <c:v>15.575279999999999</c:v>
                </c:pt>
                <c:pt idx="26">
                  <c:v>16.203810000000001</c:v>
                </c:pt>
                <c:pt idx="27">
                  <c:v>15.943199999999999</c:v>
                </c:pt>
                <c:pt idx="28">
                  <c:v>16.280460000000001</c:v>
                </c:pt>
                <c:pt idx="29">
                  <c:v>16.265129999999999</c:v>
                </c:pt>
                <c:pt idx="30">
                  <c:v>15.26868</c:v>
                </c:pt>
                <c:pt idx="31">
                  <c:v>15.82056</c:v>
                </c:pt>
                <c:pt idx="32">
                  <c:v>16.709700000000002</c:v>
                </c:pt>
                <c:pt idx="33">
                  <c:v>16.51041</c:v>
                </c:pt>
                <c:pt idx="34">
                  <c:v>16.694369999999999</c:v>
                </c:pt>
                <c:pt idx="35">
                  <c:v>16.98564</c:v>
                </c:pt>
                <c:pt idx="36">
                  <c:v>16.34178</c:v>
                </c:pt>
                <c:pt idx="37">
                  <c:v>16.46442</c:v>
                </c:pt>
                <c:pt idx="38">
                  <c:v>16.157820000000001</c:v>
                </c:pt>
                <c:pt idx="39">
                  <c:v>16.203810000000001</c:v>
                </c:pt>
                <c:pt idx="40">
                  <c:v>16.188479999999998</c:v>
                </c:pt>
                <c:pt idx="41">
                  <c:v>15.92787</c:v>
                </c:pt>
                <c:pt idx="42">
                  <c:v>15.621270000000001</c:v>
                </c:pt>
                <c:pt idx="43">
                  <c:v>14.824109999999999</c:v>
                </c:pt>
                <c:pt idx="44">
                  <c:v>15.4833</c:v>
                </c:pt>
                <c:pt idx="45">
                  <c:v>15.26868</c:v>
                </c:pt>
                <c:pt idx="46">
                  <c:v>15.835889999999999</c:v>
                </c:pt>
                <c:pt idx="47">
                  <c:v>16.050509999999999</c:v>
                </c:pt>
                <c:pt idx="48">
                  <c:v>16.2498</c:v>
                </c:pt>
                <c:pt idx="49">
                  <c:v>15.97386</c:v>
                </c:pt>
                <c:pt idx="50">
                  <c:v>16.12716</c:v>
                </c:pt>
                <c:pt idx="51">
                  <c:v>16.234470000000002</c:v>
                </c:pt>
                <c:pt idx="52">
                  <c:v>15.513960000000001</c:v>
                </c:pt>
                <c:pt idx="53">
                  <c:v>15.360659999999999</c:v>
                </c:pt>
                <c:pt idx="54">
                  <c:v>15.513960000000001</c:v>
                </c:pt>
                <c:pt idx="55">
                  <c:v>15.728579999999999</c:v>
                </c:pt>
                <c:pt idx="56">
                  <c:v>15.43731</c:v>
                </c:pt>
                <c:pt idx="57">
                  <c:v>15.54462</c:v>
                </c:pt>
                <c:pt idx="58">
                  <c:v>15.559950000000001</c:v>
                </c:pt>
                <c:pt idx="59">
                  <c:v>15.1767</c:v>
                </c:pt>
                <c:pt idx="60">
                  <c:v>15.360659999999999</c:v>
                </c:pt>
                <c:pt idx="61">
                  <c:v>15.31467</c:v>
                </c:pt>
                <c:pt idx="62">
                  <c:v>15.6366</c:v>
                </c:pt>
                <c:pt idx="63">
                  <c:v>15.4833</c:v>
                </c:pt>
                <c:pt idx="64">
                  <c:v>15.74391</c:v>
                </c:pt>
                <c:pt idx="65">
                  <c:v>15.42198</c:v>
                </c:pt>
                <c:pt idx="66">
                  <c:v>15.11538</c:v>
                </c:pt>
                <c:pt idx="67">
                  <c:v>15.130710000000001</c:v>
                </c:pt>
                <c:pt idx="68">
                  <c:v>15.22269</c:v>
                </c:pt>
                <c:pt idx="69">
                  <c:v>15.11538</c:v>
                </c:pt>
                <c:pt idx="70">
                  <c:v>15.621270000000001</c:v>
                </c:pt>
                <c:pt idx="71">
                  <c:v>16.157820000000001</c:v>
                </c:pt>
                <c:pt idx="72">
                  <c:v>16.004519999999999</c:v>
                </c:pt>
                <c:pt idx="73">
                  <c:v>16.019850000000002</c:v>
                </c:pt>
                <c:pt idx="74">
                  <c:v>15.667260000000001</c:v>
                </c:pt>
                <c:pt idx="75">
                  <c:v>15.85122</c:v>
                </c:pt>
                <c:pt idx="76">
                  <c:v>15.85122</c:v>
                </c:pt>
                <c:pt idx="77">
                  <c:v>15.943199999999999</c:v>
                </c:pt>
                <c:pt idx="78">
                  <c:v>16.17315</c:v>
                </c:pt>
                <c:pt idx="79">
                  <c:v>16.265129999999999</c:v>
                </c:pt>
                <c:pt idx="80">
                  <c:v>16.111830000000001</c:v>
                </c:pt>
                <c:pt idx="81">
                  <c:v>16.157820000000001</c:v>
                </c:pt>
                <c:pt idx="82">
                  <c:v>16.08117</c:v>
                </c:pt>
                <c:pt idx="83">
                  <c:v>15.989190000000001</c:v>
                </c:pt>
                <c:pt idx="84">
                  <c:v>15.75924</c:v>
                </c:pt>
                <c:pt idx="85">
                  <c:v>15.881880000000001</c:v>
                </c:pt>
                <c:pt idx="86">
                  <c:v>15.943199999999999</c:v>
                </c:pt>
                <c:pt idx="87">
                  <c:v>15.682589999999999</c:v>
                </c:pt>
                <c:pt idx="88">
                  <c:v>15.513960000000001</c:v>
                </c:pt>
                <c:pt idx="89">
                  <c:v>15.54462</c:v>
                </c:pt>
                <c:pt idx="90">
                  <c:v>15.59061</c:v>
                </c:pt>
                <c:pt idx="91">
                  <c:v>15.360659999999999</c:v>
                </c:pt>
                <c:pt idx="92">
                  <c:v>15.667260000000001</c:v>
                </c:pt>
                <c:pt idx="93">
                  <c:v>15.192030000000001</c:v>
                </c:pt>
                <c:pt idx="94">
                  <c:v>15.299340000000001</c:v>
                </c:pt>
                <c:pt idx="95">
                  <c:v>14.74746</c:v>
                </c:pt>
                <c:pt idx="96">
                  <c:v>15.023400000000001</c:v>
                </c:pt>
                <c:pt idx="97">
                  <c:v>15.16137</c:v>
                </c:pt>
                <c:pt idx="98">
                  <c:v>15.038729999999999</c:v>
                </c:pt>
                <c:pt idx="99">
                  <c:v>15.39132</c:v>
                </c:pt>
                <c:pt idx="100">
                  <c:v>15.299340000000001</c:v>
                </c:pt>
                <c:pt idx="101">
                  <c:v>15.682589999999999</c:v>
                </c:pt>
                <c:pt idx="102">
                  <c:v>15.75924</c:v>
                </c:pt>
                <c:pt idx="103">
                  <c:v>15.774570000000001</c:v>
                </c:pt>
                <c:pt idx="104">
                  <c:v>15.60594</c:v>
                </c:pt>
                <c:pt idx="105">
                  <c:v>15.39132</c:v>
                </c:pt>
                <c:pt idx="106">
                  <c:v>15.299340000000001</c:v>
                </c:pt>
                <c:pt idx="107">
                  <c:v>15.774570000000001</c:v>
                </c:pt>
                <c:pt idx="108">
                  <c:v>15.39132</c:v>
                </c:pt>
                <c:pt idx="109">
                  <c:v>15.084720000000001</c:v>
                </c:pt>
                <c:pt idx="110">
                  <c:v>15.37599</c:v>
                </c:pt>
                <c:pt idx="111">
                  <c:v>14.74746</c:v>
                </c:pt>
                <c:pt idx="112">
                  <c:v>15.52929</c:v>
                </c:pt>
                <c:pt idx="113">
                  <c:v>15.42198</c:v>
                </c:pt>
                <c:pt idx="114">
                  <c:v>14.716799999999999</c:v>
                </c:pt>
                <c:pt idx="115">
                  <c:v>14.502179999999999</c:v>
                </c:pt>
                <c:pt idx="116">
                  <c:v>14.53284</c:v>
                </c:pt>
                <c:pt idx="117">
                  <c:v>14.74746</c:v>
                </c:pt>
                <c:pt idx="118">
                  <c:v>14.14959</c:v>
                </c:pt>
                <c:pt idx="119">
                  <c:v>14.21091</c:v>
                </c:pt>
                <c:pt idx="120">
                  <c:v>14.394869999999999</c:v>
                </c:pt>
                <c:pt idx="121">
                  <c:v>14.37954</c:v>
                </c:pt>
                <c:pt idx="122">
                  <c:v>14.96208</c:v>
                </c:pt>
                <c:pt idx="123">
                  <c:v>15.20736</c:v>
                </c:pt>
                <c:pt idx="124">
                  <c:v>15.253349999999999</c:v>
                </c:pt>
                <c:pt idx="125">
                  <c:v>15.31467</c:v>
                </c:pt>
                <c:pt idx="126">
                  <c:v>14.99274</c:v>
                </c:pt>
                <c:pt idx="127">
                  <c:v>15.130710000000001</c:v>
                </c:pt>
                <c:pt idx="128">
                  <c:v>15.238020000000001</c:v>
                </c:pt>
                <c:pt idx="129">
                  <c:v>14.94675</c:v>
                </c:pt>
                <c:pt idx="130">
                  <c:v>14.85477</c:v>
                </c:pt>
                <c:pt idx="131">
                  <c:v>14.70147</c:v>
                </c:pt>
                <c:pt idx="132">
                  <c:v>14.73213</c:v>
                </c:pt>
                <c:pt idx="133">
                  <c:v>15.06939</c:v>
                </c:pt>
                <c:pt idx="134">
                  <c:v>15.37599</c:v>
                </c:pt>
                <c:pt idx="135">
                  <c:v>15.26868</c:v>
                </c:pt>
                <c:pt idx="136">
                  <c:v>15.20736</c:v>
                </c:pt>
                <c:pt idx="137">
                  <c:v>14.916090000000001</c:v>
                </c:pt>
                <c:pt idx="138">
                  <c:v>15.33</c:v>
                </c:pt>
                <c:pt idx="139">
                  <c:v>15.22269</c:v>
                </c:pt>
                <c:pt idx="140">
                  <c:v>14.655480000000001</c:v>
                </c:pt>
                <c:pt idx="141">
                  <c:v>15.452640000000001</c:v>
                </c:pt>
                <c:pt idx="142">
                  <c:v>14.94675</c:v>
                </c:pt>
                <c:pt idx="143">
                  <c:v>15.05406</c:v>
                </c:pt>
                <c:pt idx="144">
                  <c:v>14.85477</c:v>
                </c:pt>
                <c:pt idx="145">
                  <c:v>14.47152</c:v>
                </c:pt>
                <c:pt idx="146">
                  <c:v>14.57883</c:v>
                </c:pt>
                <c:pt idx="147">
                  <c:v>14.548170000000001</c:v>
                </c:pt>
                <c:pt idx="148">
                  <c:v>14.563499999999999</c:v>
                </c:pt>
                <c:pt idx="149">
                  <c:v>14.456189999999999</c:v>
                </c:pt>
                <c:pt idx="150">
                  <c:v>14.37954</c:v>
                </c:pt>
                <c:pt idx="151">
                  <c:v>14.73213</c:v>
                </c:pt>
                <c:pt idx="152">
                  <c:v>14.68614</c:v>
                </c:pt>
                <c:pt idx="153">
                  <c:v>14.53284</c:v>
                </c:pt>
                <c:pt idx="154">
                  <c:v>14.59416</c:v>
                </c:pt>
                <c:pt idx="155">
                  <c:v>14.79345</c:v>
                </c:pt>
                <c:pt idx="156">
                  <c:v>14.79345</c:v>
                </c:pt>
                <c:pt idx="157">
                  <c:v>14.73213</c:v>
                </c:pt>
                <c:pt idx="158">
                  <c:v>14.79345</c:v>
                </c:pt>
                <c:pt idx="159">
                  <c:v>14.916090000000001</c:v>
                </c:pt>
                <c:pt idx="160">
                  <c:v>15.084720000000001</c:v>
                </c:pt>
                <c:pt idx="161">
                  <c:v>15.130710000000001</c:v>
                </c:pt>
                <c:pt idx="162">
                  <c:v>14.83944</c:v>
                </c:pt>
                <c:pt idx="163">
                  <c:v>15.238020000000001</c:v>
                </c:pt>
                <c:pt idx="164">
                  <c:v>15.023400000000001</c:v>
                </c:pt>
                <c:pt idx="165">
                  <c:v>15.20736</c:v>
                </c:pt>
                <c:pt idx="166">
                  <c:v>14.90076</c:v>
                </c:pt>
                <c:pt idx="167">
                  <c:v>14.85477</c:v>
                </c:pt>
                <c:pt idx="168">
                  <c:v>14.68614</c:v>
                </c:pt>
                <c:pt idx="169">
                  <c:v>13.98096</c:v>
                </c:pt>
                <c:pt idx="170">
                  <c:v>13.597709999999999</c:v>
                </c:pt>
                <c:pt idx="171">
                  <c:v>14.118930000000001</c:v>
                </c:pt>
                <c:pt idx="172">
                  <c:v>14.2569</c:v>
                </c:pt>
                <c:pt idx="173">
                  <c:v>14.16492</c:v>
                </c:pt>
                <c:pt idx="174">
                  <c:v>14.348879999999999</c:v>
                </c:pt>
                <c:pt idx="175">
                  <c:v>14.59416</c:v>
                </c:pt>
                <c:pt idx="176">
                  <c:v>14.609489999999999</c:v>
                </c:pt>
                <c:pt idx="177">
                  <c:v>14.51751</c:v>
                </c:pt>
                <c:pt idx="178">
                  <c:v>14.47152</c:v>
                </c:pt>
                <c:pt idx="179">
                  <c:v>14.27223</c:v>
                </c:pt>
                <c:pt idx="180">
                  <c:v>14.51751</c:v>
                </c:pt>
                <c:pt idx="181">
                  <c:v>14.778119999999999</c:v>
                </c:pt>
                <c:pt idx="182">
                  <c:v>14.73213</c:v>
                </c:pt>
                <c:pt idx="183">
                  <c:v>14.53284</c:v>
                </c:pt>
                <c:pt idx="184">
                  <c:v>14.99274</c:v>
                </c:pt>
                <c:pt idx="185">
                  <c:v>15.00807</c:v>
                </c:pt>
                <c:pt idx="186">
                  <c:v>14.99274</c:v>
                </c:pt>
                <c:pt idx="187">
                  <c:v>14.548170000000001</c:v>
                </c:pt>
                <c:pt idx="188">
                  <c:v>14.90076</c:v>
                </c:pt>
                <c:pt idx="189">
                  <c:v>15.20736</c:v>
                </c:pt>
                <c:pt idx="190">
                  <c:v>15.1767</c:v>
                </c:pt>
                <c:pt idx="191">
                  <c:v>15.146039999999999</c:v>
                </c:pt>
                <c:pt idx="192">
                  <c:v>14.74746</c:v>
                </c:pt>
                <c:pt idx="193">
                  <c:v>15.05406</c:v>
                </c:pt>
                <c:pt idx="194">
                  <c:v>14.870100000000001</c:v>
                </c:pt>
                <c:pt idx="195">
                  <c:v>14.502179999999999</c:v>
                </c:pt>
                <c:pt idx="196">
                  <c:v>14.241569999999999</c:v>
                </c:pt>
                <c:pt idx="197">
                  <c:v>14.36421</c:v>
                </c:pt>
                <c:pt idx="198">
                  <c:v>13.73568</c:v>
                </c:pt>
                <c:pt idx="199">
                  <c:v>13.56705</c:v>
                </c:pt>
                <c:pt idx="200">
                  <c:v>13.812329999999999</c:v>
                </c:pt>
                <c:pt idx="201">
                  <c:v>13.50573</c:v>
                </c:pt>
                <c:pt idx="202">
                  <c:v>13.62837</c:v>
                </c:pt>
                <c:pt idx="203">
                  <c:v>14.27223</c:v>
                </c:pt>
                <c:pt idx="204">
                  <c:v>14.21091</c:v>
                </c:pt>
                <c:pt idx="205">
                  <c:v>14.118930000000001</c:v>
                </c:pt>
                <c:pt idx="206">
                  <c:v>13.99629</c:v>
                </c:pt>
                <c:pt idx="207">
                  <c:v>14.36421</c:v>
                </c:pt>
                <c:pt idx="208">
                  <c:v>14.27223</c:v>
                </c:pt>
                <c:pt idx="209">
                  <c:v>13.82766</c:v>
                </c:pt>
                <c:pt idx="210">
                  <c:v>14.62482</c:v>
                </c:pt>
                <c:pt idx="211">
                  <c:v>14.70147</c:v>
                </c:pt>
                <c:pt idx="212">
                  <c:v>14.456189999999999</c:v>
                </c:pt>
                <c:pt idx="213">
                  <c:v>14.21091</c:v>
                </c:pt>
                <c:pt idx="214">
                  <c:v>14.609489999999999</c:v>
                </c:pt>
                <c:pt idx="215">
                  <c:v>14.37954</c:v>
                </c:pt>
                <c:pt idx="216">
                  <c:v>14.90076</c:v>
                </c:pt>
                <c:pt idx="217">
                  <c:v>14.47152</c:v>
                </c:pt>
                <c:pt idx="218">
                  <c:v>14.37954</c:v>
                </c:pt>
                <c:pt idx="219">
                  <c:v>14.21091</c:v>
                </c:pt>
                <c:pt idx="220">
                  <c:v>14.180249999999999</c:v>
                </c:pt>
                <c:pt idx="221">
                  <c:v>14.134259999999999</c:v>
                </c:pt>
                <c:pt idx="222">
                  <c:v>13.705019999999999</c:v>
                </c:pt>
                <c:pt idx="223">
                  <c:v>13.76634</c:v>
                </c:pt>
                <c:pt idx="224">
                  <c:v>13.9503</c:v>
                </c:pt>
                <c:pt idx="225">
                  <c:v>14.394869999999999</c:v>
                </c:pt>
                <c:pt idx="226">
                  <c:v>13.73568</c:v>
                </c:pt>
                <c:pt idx="227">
                  <c:v>14.134259999999999</c:v>
                </c:pt>
                <c:pt idx="228">
                  <c:v>13.56705</c:v>
                </c:pt>
                <c:pt idx="229">
                  <c:v>13.65903</c:v>
                </c:pt>
                <c:pt idx="230">
                  <c:v>13.321770000000001</c:v>
                </c:pt>
                <c:pt idx="231">
                  <c:v>13.705019999999999</c:v>
                </c:pt>
                <c:pt idx="232">
                  <c:v>13.87365</c:v>
                </c:pt>
                <c:pt idx="233">
                  <c:v>13.84299</c:v>
                </c:pt>
                <c:pt idx="234">
                  <c:v>13.82766</c:v>
                </c:pt>
                <c:pt idx="235">
                  <c:v>13.72035</c:v>
                </c:pt>
                <c:pt idx="236">
                  <c:v>13.797000000000001</c:v>
                </c:pt>
                <c:pt idx="237">
                  <c:v>13.87365</c:v>
                </c:pt>
                <c:pt idx="238">
                  <c:v>13.30644</c:v>
                </c:pt>
                <c:pt idx="239">
                  <c:v>14.08827</c:v>
                </c:pt>
                <c:pt idx="240">
                  <c:v>13.99629</c:v>
                </c:pt>
                <c:pt idx="241">
                  <c:v>14.19558</c:v>
                </c:pt>
                <c:pt idx="242">
                  <c:v>14.226240000000001</c:v>
                </c:pt>
                <c:pt idx="243">
                  <c:v>14.47152</c:v>
                </c:pt>
                <c:pt idx="244">
                  <c:v>13.99629</c:v>
                </c:pt>
                <c:pt idx="245">
                  <c:v>14.21091</c:v>
                </c:pt>
                <c:pt idx="246">
                  <c:v>13.858320000000001</c:v>
                </c:pt>
                <c:pt idx="247">
                  <c:v>14.21091</c:v>
                </c:pt>
                <c:pt idx="248">
                  <c:v>13.82766</c:v>
                </c:pt>
                <c:pt idx="249">
                  <c:v>13.965630000000001</c:v>
                </c:pt>
                <c:pt idx="250">
                  <c:v>13.751010000000001</c:v>
                </c:pt>
                <c:pt idx="251">
                  <c:v>13.321770000000001</c:v>
                </c:pt>
                <c:pt idx="252">
                  <c:v>13.30644</c:v>
                </c:pt>
                <c:pt idx="253">
                  <c:v>13.41375</c:v>
                </c:pt>
                <c:pt idx="254">
                  <c:v>12.75456</c:v>
                </c:pt>
                <c:pt idx="255">
                  <c:v>12.846539999999999</c:v>
                </c:pt>
                <c:pt idx="256">
                  <c:v>12.999840000000001</c:v>
                </c:pt>
                <c:pt idx="257">
                  <c:v>12.55527</c:v>
                </c:pt>
                <c:pt idx="258">
                  <c:v>12.570600000000001</c:v>
                </c:pt>
                <c:pt idx="259">
                  <c:v>12.93852</c:v>
                </c:pt>
                <c:pt idx="260">
                  <c:v>13.13781</c:v>
                </c:pt>
                <c:pt idx="261">
                  <c:v>13.07649</c:v>
                </c:pt>
              </c:numCache>
            </c:numRef>
          </c:val>
          <c:smooth val="0"/>
          <c:extLst>
            <c:ext xmlns:c16="http://schemas.microsoft.com/office/drawing/2014/chart" uri="{C3380CC4-5D6E-409C-BE32-E72D297353CC}">
              <c16:uniqueId val="{00000000-5CCA-4D4E-9973-234F1EEAC0CC}"/>
            </c:ext>
          </c:extLst>
        </c:ser>
        <c:ser>
          <c:idx val="1"/>
          <c:order val="1"/>
          <c:tx>
            <c:strRef>
              <c:f>Sheet3!$C$1</c:f>
              <c:strCache>
                <c:ptCount val="1"/>
                <c:pt idx="0">
                  <c:v>Refiner and Blender Input</c:v>
                </c:pt>
              </c:strCache>
            </c:strRef>
          </c:tx>
          <c:spPr>
            <a:ln w="28575" cap="rnd">
              <a:solidFill>
                <a:schemeClr val="accent2"/>
              </a:solidFill>
              <a:round/>
            </a:ln>
            <a:effectLst/>
          </c:spPr>
          <c:marker>
            <c:symbol val="none"/>
          </c:marker>
          <c:cat>
            <c:numRef>
              <c:f>Sheet3!$A$2:$A$263</c:f>
              <c:numCache>
                <c:formatCode>m/d/yyyy</c:formatCode>
                <c:ptCount val="262"/>
                <c:pt idx="0">
                  <c:v>43315</c:v>
                </c:pt>
                <c:pt idx="1">
                  <c:v>43308</c:v>
                </c:pt>
                <c:pt idx="2">
                  <c:v>43301</c:v>
                </c:pt>
                <c:pt idx="3">
                  <c:v>43294</c:v>
                </c:pt>
                <c:pt idx="4">
                  <c:v>43287</c:v>
                </c:pt>
                <c:pt idx="5">
                  <c:v>43280</c:v>
                </c:pt>
                <c:pt idx="6">
                  <c:v>43273</c:v>
                </c:pt>
                <c:pt idx="7">
                  <c:v>43266</c:v>
                </c:pt>
                <c:pt idx="8">
                  <c:v>43259</c:v>
                </c:pt>
                <c:pt idx="9">
                  <c:v>43252</c:v>
                </c:pt>
                <c:pt idx="10">
                  <c:v>43245</c:v>
                </c:pt>
                <c:pt idx="11">
                  <c:v>43238</c:v>
                </c:pt>
                <c:pt idx="12">
                  <c:v>43231</c:v>
                </c:pt>
                <c:pt idx="13">
                  <c:v>43224</c:v>
                </c:pt>
                <c:pt idx="14">
                  <c:v>43217</c:v>
                </c:pt>
                <c:pt idx="15">
                  <c:v>43210</c:v>
                </c:pt>
                <c:pt idx="16">
                  <c:v>43203</c:v>
                </c:pt>
                <c:pt idx="17">
                  <c:v>43196</c:v>
                </c:pt>
                <c:pt idx="18">
                  <c:v>43189</c:v>
                </c:pt>
                <c:pt idx="19">
                  <c:v>43182</c:v>
                </c:pt>
                <c:pt idx="20">
                  <c:v>43175</c:v>
                </c:pt>
                <c:pt idx="21">
                  <c:v>43168</c:v>
                </c:pt>
                <c:pt idx="22">
                  <c:v>43161</c:v>
                </c:pt>
                <c:pt idx="23">
                  <c:v>43154</c:v>
                </c:pt>
                <c:pt idx="24">
                  <c:v>43147</c:v>
                </c:pt>
                <c:pt idx="25">
                  <c:v>43140</c:v>
                </c:pt>
                <c:pt idx="26">
                  <c:v>43133</c:v>
                </c:pt>
                <c:pt idx="27">
                  <c:v>43126</c:v>
                </c:pt>
                <c:pt idx="28">
                  <c:v>43119</c:v>
                </c:pt>
                <c:pt idx="29">
                  <c:v>43112</c:v>
                </c:pt>
                <c:pt idx="30">
                  <c:v>43105</c:v>
                </c:pt>
                <c:pt idx="31">
                  <c:v>43098</c:v>
                </c:pt>
                <c:pt idx="32">
                  <c:v>43091</c:v>
                </c:pt>
                <c:pt idx="33">
                  <c:v>43084</c:v>
                </c:pt>
                <c:pt idx="34">
                  <c:v>43077</c:v>
                </c:pt>
                <c:pt idx="35">
                  <c:v>43070</c:v>
                </c:pt>
                <c:pt idx="36">
                  <c:v>43063</c:v>
                </c:pt>
                <c:pt idx="37">
                  <c:v>43056</c:v>
                </c:pt>
                <c:pt idx="38">
                  <c:v>43049</c:v>
                </c:pt>
                <c:pt idx="39">
                  <c:v>43042</c:v>
                </c:pt>
                <c:pt idx="40">
                  <c:v>43035</c:v>
                </c:pt>
                <c:pt idx="41">
                  <c:v>43028</c:v>
                </c:pt>
                <c:pt idx="42">
                  <c:v>43021</c:v>
                </c:pt>
                <c:pt idx="43">
                  <c:v>43014</c:v>
                </c:pt>
                <c:pt idx="44">
                  <c:v>43007</c:v>
                </c:pt>
                <c:pt idx="45">
                  <c:v>43000</c:v>
                </c:pt>
                <c:pt idx="46">
                  <c:v>42993</c:v>
                </c:pt>
                <c:pt idx="47">
                  <c:v>42986</c:v>
                </c:pt>
                <c:pt idx="48">
                  <c:v>42979</c:v>
                </c:pt>
                <c:pt idx="49">
                  <c:v>42972</c:v>
                </c:pt>
                <c:pt idx="50">
                  <c:v>42965</c:v>
                </c:pt>
                <c:pt idx="51">
                  <c:v>42958</c:v>
                </c:pt>
                <c:pt idx="52">
                  <c:v>42951</c:v>
                </c:pt>
                <c:pt idx="53">
                  <c:v>42944</c:v>
                </c:pt>
                <c:pt idx="54">
                  <c:v>42937</c:v>
                </c:pt>
                <c:pt idx="55">
                  <c:v>42930</c:v>
                </c:pt>
                <c:pt idx="56">
                  <c:v>42923</c:v>
                </c:pt>
                <c:pt idx="57">
                  <c:v>42916</c:v>
                </c:pt>
                <c:pt idx="58">
                  <c:v>42909</c:v>
                </c:pt>
                <c:pt idx="59">
                  <c:v>42902</c:v>
                </c:pt>
                <c:pt idx="60">
                  <c:v>42895</c:v>
                </c:pt>
                <c:pt idx="61">
                  <c:v>42888</c:v>
                </c:pt>
                <c:pt idx="62">
                  <c:v>42881</c:v>
                </c:pt>
                <c:pt idx="63">
                  <c:v>42874</c:v>
                </c:pt>
                <c:pt idx="64">
                  <c:v>42867</c:v>
                </c:pt>
                <c:pt idx="65">
                  <c:v>42860</c:v>
                </c:pt>
                <c:pt idx="66">
                  <c:v>42853</c:v>
                </c:pt>
                <c:pt idx="67">
                  <c:v>42846</c:v>
                </c:pt>
                <c:pt idx="68">
                  <c:v>42839</c:v>
                </c:pt>
                <c:pt idx="69">
                  <c:v>42832</c:v>
                </c:pt>
                <c:pt idx="70">
                  <c:v>42825</c:v>
                </c:pt>
                <c:pt idx="71">
                  <c:v>42818</c:v>
                </c:pt>
                <c:pt idx="72">
                  <c:v>42811</c:v>
                </c:pt>
                <c:pt idx="73">
                  <c:v>42804</c:v>
                </c:pt>
                <c:pt idx="74">
                  <c:v>42797</c:v>
                </c:pt>
                <c:pt idx="75">
                  <c:v>42790</c:v>
                </c:pt>
                <c:pt idx="76">
                  <c:v>42783</c:v>
                </c:pt>
                <c:pt idx="77">
                  <c:v>42776</c:v>
                </c:pt>
                <c:pt idx="78">
                  <c:v>42769</c:v>
                </c:pt>
                <c:pt idx="79">
                  <c:v>42762</c:v>
                </c:pt>
                <c:pt idx="80">
                  <c:v>42755</c:v>
                </c:pt>
                <c:pt idx="81">
                  <c:v>42748</c:v>
                </c:pt>
                <c:pt idx="82">
                  <c:v>42741</c:v>
                </c:pt>
                <c:pt idx="83">
                  <c:v>42734</c:v>
                </c:pt>
                <c:pt idx="84">
                  <c:v>42727</c:v>
                </c:pt>
                <c:pt idx="85">
                  <c:v>42720</c:v>
                </c:pt>
                <c:pt idx="86">
                  <c:v>42713</c:v>
                </c:pt>
                <c:pt idx="87">
                  <c:v>42706</c:v>
                </c:pt>
                <c:pt idx="88">
                  <c:v>42699</c:v>
                </c:pt>
                <c:pt idx="89">
                  <c:v>42692</c:v>
                </c:pt>
                <c:pt idx="90">
                  <c:v>42685</c:v>
                </c:pt>
                <c:pt idx="91">
                  <c:v>42678</c:v>
                </c:pt>
                <c:pt idx="92">
                  <c:v>42671</c:v>
                </c:pt>
                <c:pt idx="93">
                  <c:v>42664</c:v>
                </c:pt>
                <c:pt idx="94">
                  <c:v>42657</c:v>
                </c:pt>
                <c:pt idx="95">
                  <c:v>42650</c:v>
                </c:pt>
                <c:pt idx="96">
                  <c:v>42643</c:v>
                </c:pt>
                <c:pt idx="97">
                  <c:v>42636</c:v>
                </c:pt>
                <c:pt idx="98">
                  <c:v>42629</c:v>
                </c:pt>
                <c:pt idx="99">
                  <c:v>42622</c:v>
                </c:pt>
                <c:pt idx="100">
                  <c:v>42615</c:v>
                </c:pt>
                <c:pt idx="101">
                  <c:v>42608</c:v>
                </c:pt>
                <c:pt idx="102">
                  <c:v>42601</c:v>
                </c:pt>
                <c:pt idx="103">
                  <c:v>42594</c:v>
                </c:pt>
                <c:pt idx="104">
                  <c:v>42587</c:v>
                </c:pt>
                <c:pt idx="105">
                  <c:v>42580</c:v>
                </c:pt>
                <c:pt idx="106">
                  <c:v>42573</c:v>
                </c:pt>
                <c:pt idx="107">
                  <c:v>42566</c:v>
                </c:pt>
                <c:pt idx="108">
                  <c:v>42559</c:v>
                </c:pt>
                <c:pt idx="109">
                  <c:v>42552</c:v>
                </c:pt>
                <c:pt idx="110">
                  <c:v>42545</c:v>
                </c:pt>
                <c:pt idx="111">
                  <c:v>42538</c:v>
                </c:pt>
                <c:pt idx="112">
                  <c:v>42531</c:v>
                </c:pt>
                <c:pt idx="113">
                  <c:v>42524</c:v>
                </c:pt>
                <c:pt idx="114">
                  <c:v>42517</c:v>
                </c:pt>
                <c:pt idx="115">
                  <c:v>42510</c:v>
                </c:pt>
                <c:pt idx="116">
                  <c:v>42503</c:v>
                </c:pt>
                <c:pt idx="117">
                  <c:v>42496</c:v>
                </c:pt>
                <c:pt idx="118">
                  <c:v>42489</c:v>
                </c:pt>
                <c:pt idx="119">
                  <c:v>42482</c:v>
                </c:pt>
                <c:pt idx="120">
                  <c:v>42475</c:v>
                </c:pt>
                <c:pt idx="121">
                  <c:v>42468</c:v>
                </c:pt>
                <c:pt idx="122">
                  <c:v>42461</c:v>
                </c:pt>
                <c:pt idx="123">
                  <c:v>42454</c:v>
                </c:pt>
                <c:pt idx="124">
                  <c:v>42447</c:v>
                </c:pt>
                <c:pt idx="125">
                  <c:v>42440</c:v>
                </c:pt>
                <c:pt idx="126">
                  <c:v>42433</c:v>
                </c:pt>
                <c:pt idx="127">
                  <c:v>42426</c:v>
                </c:pt>
                <c:pt idx="128">
                  <c:v>42419</c:v>
                </c:pt>
                <c:pt idx="129">
                  <c:v>42412</c:v>
                </c:pt>
                <c:pt idx="130">
                  <c:v>42405</c:v>
                </c:pt>
                <c:pt idx="131">
                  <c:v>42398</c:v>
                </c:pt>
                <c:pt idx="132">
                  <c:v>42391</c:v>
                </c:pt>
                <c:pt idx="133">
                  <c:v>42384</c:v>
                </c:pt>
                <c:pt idx="134">
                  <c:v>42377</c:v>
                </c:pt>
                <c:pt idx="135">
                  <c:v>42370</c:v>
                </c:pt>
                <c:pt idx="136">
                  <c:v>42363</c:v>
                </c:pt>
                <c:pt idx="137">
                  <c:v>42356</c:v>
                </c:pt>
                <c:pt idx="138">
                  <c:v>42349</c:v>
                </c:pt>
                <c:pt idx="139">
                  <c:v>42342</c:v>
                </c:pt>
                <c:pt idx="140">
                  <c:v>42335</c:v>
                </c:pt>
                <c:pt idx="141">
                  <c:v>42328</c:v>
                </c:pt>
                <c:pt idx="142">
                  <c:v>42321</c:v>
                </c:pt>
                <c:pt idx="143">
                  <c:v>42314</c:v>
                </c:pt>
                <c:pt idx="144">
                  <c:v>42307</c:v>
                </c:pt>
                <c:pt idx="145">
                  <c:v>42300</c:v>
                </c:pt>
                <c:pt idx="146">
                  <c:v>42293</c:v>
                </c:pt>
                <c:pt idx="147">
                  <c:v>42286</c:v>
                </c:pt>
                <c:pt idx="148">
                  <c:v>42279</c:v>
                </c:pt>
                <c:pt idx="149">
                  <c:v>42272</c:v>
                </c:pt>
                <c:pt idx="150">
                  <c:v>42265</c:v>
                </c:pt>
                <c:pt idx="151">
                  <c:v>42258</c:v>
                </c:pt>
                <c:pt idx="152">
                  <c:v>42251</c:v>
                </c:pt>
                <c:pt idx="153">
                  <c:v>42244</c:v>
                </c:pt>
                <c:pt idx="154">
                  <c:v>42237</c:v>
                </c:pt>
                <c:pt idx="155">
                  <c:v>42230</c:v>
                </c:pt>
                <c:pt idx="156">
                  <c:v>42223</c:v>
                </c:pt>
                <c:pt idx="157">
                  <c:v>42216</c:v>
                </c:pt>
                <c:pt idx="158">
                  <c:v>42209</c:v>
                </c:pt>
                <c:pt idx="159">
                  <c:v>42202</c:v>
                </c:pt>
                <c:pt idx="160">
                  <c:v>42195</c:v>
                </c:pt>
                <c:pt idx="161">
                  <c:v>42188</c:v>
                </c:pt>
                <c:pt idx="162">
                  <c:v>42181</c:v>
                </c:pt>
                <c:pt idx="163">
                  <c:v>42174</c:v>
                </c:pt>
                <c:pt idx="164">
                  <c:v>42167</c:v>
                </c:pt>
                <c:pt idx="165">
                  <c:v>42160</c:v>
                </c:pt>
                <c:pt idx="166">
                  <c:v>42153</c:v>
                </c:pt>
                <c:pt idx="167">
                  <c:v>42146</c:v>
                </c:pt>
                <c:pt idx="168">
                  <c:v>42139</c:v>
                </c:pt>
                <c:pt idx="169">
                  <c:v>42132</c:v>
                </c:pt>
                <c:pt idx="170">
                  <c:v>42125</c:v>
                </c:pt>
                <c:pt idx="171">
                  <c:v>42118</c:v>
                </c:pt>
                <c:pt idx="172">
                  <c:v>42111</c:v>
                </c:pt>
                <c:pt idx="173">
                  <c:v>42104</c:v>
                </c:pt>
                <c:pt idx="174">
                  <c:v>42097</c:v>
                </c:pt>
                <c:pt idx="175">
                  <c:v>42090</c:v>
                </c:pt>
                <c:pt idx="176">
                  <c:v>42083</c:v>
                </c:pt>
                <c:pt idx="177">
                  <c:v>42076</c:v>
                </c:pt>
                <c:pt idx="178">
                  <c:v>42069</c:v>
                </c:pt>
                <c:pt idx="179">
                  <c:v>42062</c:v>
                </c:pt>
                <c:pt idx="180">
                  <c:v>42055</c:v>
                </c:pt>
                <c:pt idx="181">
                  <c:v>42048</c:v>
                </c:pt>
                <c:pt idx="182">
                  <c:v>42041</c:v>
                </c:pt>
                <c:pt idx="183">
                  <c:v>42034</c:v>
                </c:pt>
                <c:pt idx="184">
                  <c:v>42027</c:v>
                </c:pt>
                <c:pt idx="185">
                  <c:v>42020</c:v>
                </c:pt>
                <c:pt idx="186">
                  <c:v>42013</c:v>
                </c:pt>
                <c:pt idx="187">
                  <c:v>42006</c:v>
                </c:pt>
                <c:pt idx="188">
                  <c:v>41999</c:v>
                </c:pt>
                <c:pt idx="189">
                  <c:v>41992</c:v>
                </c:pt>
                <c:pt idx="190">
                  <c:v>41985</c:v>
                </c:pt>
                <c:pt idx="191">
                  <c:v>41978</c:v>
                </c:pt>
                <c:pt idx="192">
                  <c:v>41971</c:v>
                </c:pt>
                <c:pt idx="193">
                  <c:v>41964</c:v>
                </c:pt>
                <c:pt idx="194">
                  <c:v>41957</c:v>
                </c:pt>
                <c:pt idx="195">
                  <c:v>41950</c:v>
                </c:pt>
                <c:pt idx="196">
                  <c:v>41943</c:v>
                </c:pt>
                <c:pt idx="197">
                  <c:v>41936</c:v>
                </c:pt>
                <c:pt idx="198">
                  <c:v>41929</c:v>
                </c:pt>
                <c:pt idx="199">
                  <c:v>41922</c:v>
                </c:pt>
                <c:pt idx="200">
                  <c:v>41915</c:v>
                </c:pt>
                <c:pt idx="201">
                  <c:v>41908</c:v>
                </c:pt>
                <c:pt idx="202">
                  <c:v>41901</c:v>
                </c:pt>
                <c:pt idx="203">
                  <c:v>41894</c:v>
                </c:pt>
                <c:pt idx="204">
                  <c:v>41887</c:v>
                </c:pt>
                <c:pt idx="205">
                  <c:v>41880</c:v>
                </c:pt>
                <c:pt idx="206">
                  <c:v>41873</c:v>
                </c:pt>
                <c:pt idx="207">
                  <c:v>41866</c:v>
                </c:pt>
                <c:pt idx="208">
                  <c:v>41859</c:v>
                </c:pt>
                <c:pt idx="209">
                  <c:v>41852</c:v>
                </c:pt>
                <c:pt idx="210">
                  <c:v>41845</c:v>
                </c:pt>
                <c:pt idx="211">
                  <c:v>41838</c:v>
                </c:pt>
                <c:pt idx="212">
                  <c:v>41831</c:v>
                </c:pt>
                <c:pt idx="213">
                  <c:v>41824</c:v>
                </c:pt>
                <c:pt idx="214">
                  <c:v>41817</c:v>
                </c:pt>
                <c:pt idx="215">
                  <c:v>41810</c:v>
                </c:pt>
                <c:pt idx="216">
                  <c:v>41803</c:v>
                </c:pt>
                <c:pt idx="217">
                  <c:v>41796</c:v>
                </c:pt>
                <c:pt idx="218">
                  <c:v>41789</c:v>
                </c:pt>
                <c:pt idx="219">
                  <c:v>41782</c:v>
                </c:pt>
                <c:pt idx="220">
                  <c:v>41775</c:v>
                </c:pt>
                <c:pt idx="221">
                  <c:v>41768</c:v>
                </c:pt>
                <c:pt idx="222">
                  <c:v>41761</c:v>
                </c:pt>
                <c:pt idx="223">
                  <c:v>41754</c:v>
                </c:pt>
                <c:pt idx="224">
                  <c:v>41747</c:v>
                </c:pt>
                <c:pt idx="225">
                  <c:v>41740</c:v>
                </c:pt>
                <c:pt idx="226">
                  <c:v>41733</c:v>
                </c:pt>
                <c:pt idx="227">
                  <c:v>41726</c:v>
                </c:pt>
                <c:pt idx="228">
                  <c:v>41719</c:v>
                </c:pt>
                <c:pt idx="229">
                  <c:v>41712</c:v>
                </c:pt>
                <c:pt idx="230">
                  <c:v>41705</c:v>
                </c:pt>
                <c:pt idx="231">
                  <c:v>41698</c:v>
                </c:pt>
                <c:pt idx="232">
                  <c:v>41691</c:v>
                </c:pt>
                <c:pt idx="233">
                  <c:v>41684</c:v>
                </c:pt>
                <c:pt idx="234">
                  <c:v>41677</c:v>
                </c:pt>
                <c:pt idx="235">
                  <c:v>41670</c:v>
                </c:pt>
                <c:pt idx="236">
                  <c:v>41663</c:v>
                </c:pt>
                <c:pt idx="237">
                  <c:v>41656</c:v>
                </c:pt>
                <c:pt idx="238">
                  <c:v>41649</c:v>
                </c:pt>
                <c:pt idx="239">
                  <c:v>41642</c:v>
                </c:pt>
                <c:pt idx="240">
                  <c:v>41635</c:v>
                </c:pt>
                <c:pt idx="241">
                  <c:v>41628</c:v>
                </c:pt>
                <c:pt idx="242">
                  <c:v>41621</c:v>
                </c:pt>
                <c:pt idx="243">
                  <c:v>41614</c:v>
                </c:pt>
                <c:pt idx="244">
                  <c:v>41607</c:v>
                </c:pt>
                <c:pt idx="245">
                  <c:v>41600</c:v>
                </c:pt>
                <c:pt idx="246">
                  <c:v>41593</c:v>
                </c:pt>
                <c:pt idx="247">
                  <c:v>41586</c:v>
                </c:pt>
                <c:pt idx="248">
                  <c:v>41579</c:v>
                </c:pt>
                <c:pt idx="249">
                  <c:v>41572</c:v>
                </c:pt>
                <c:pt idx="250">
                  <c:v>41565</c:v>
                </c:pt>
                <c:pt idx="251">
                  <c:v>41558</c:v>
                </c:pt>
                <c:pt idx="252">
                  <c:v>41551</c:v>
                </c:pt>
                <c:pt idx="253">
                  <c:v>41544</c:v>
                </c:pt>
                <c:pt idx="254">
                  <c:v>41537</c:v>
                </c:pt>
                <c:pt idx="255">
                  <c:v>41530</c:v>
                </c:pt>
                <c:pt idx="256">
                  <c:v>41523</c:v>
                </c:pt>
                <c:pt idx="257">
                  <c:v>41516</c:v>
                </c:pt>
                <c:pt idx="258">
                  <c:v>41509</c:v>
                </c:pt>
                <c:pt idx="259">
                  <c:v>41502</c:v>
                </c:pt>
                <c:pt idx="260">
                  <c:v>41495</c:v>
                </c:pt>
                <c:pt idx="261">
                  <c:v>41488</c:v>
                </c:pt>
              </c:numCache>
            </c:numRef>
          </c:cat>
          <c:val>
            <c:numRef>
              <c:f>Sheet3!$C$2:$C$263</c:f>
              <c:numCache>
                <c:formatCode>_(* #,##0_);_(* \(#,##0\);_(* "-"??_);_(@_)</c:formatCode>
                <c:ptCount val="262"/>
                <c:pt idx="0">
                  <c:v>14.42553</c:v>
                </c:pt>
                <c:pt idx="1">
                  <c:v>14.502179999999999</c:v>
                </c:pt>
                <c:pt idx="2">
                  <c:v>14.440860000000001</c:v>
                </c:pt>
                <c:pt idx="3">
                  <c:v>13.99629</c:v>
                </c:pt>
                <c:pt idx="4">
                  <c:v>14.2569</c:v>
                </c:pt>
                <c:pt idx="5">
                  <c:v>14.563499999999999</c:v>
                </c:pt>
                <c:pt idx="6">
                  <c:v>14.51751</c:v>
                </c:pt>
                <c:pt idx="7">
                  <c:v>14.333550000000001</c:v>
                </c:pt>
                <c:pt idx="8">
                  <c:v>14.51751</c:v>
                </c:pt>
                <c:pt idx="9">
                  <c:v>13.812329999999999</c:v>
                </c:pt>
                <c:pt idx="10">
                  <c:v>14.42553</c:v>
                </c:pt>
                <c:pt idx="11">
                  <c:v>14.47152</c:v>
                </c:pt>
                <c:pt idx="12">
                  <c:v>14.440860000000001</c:v>
                </c:pt>
                <c:pt idx="13">
                  <c:v>14.14959</c:v>
                </c:pt>
                <c:pt idx="14">
                  <c:v>14.14959</c:v>
                </c:pt>
                <c:pt idx="15">
                  <c:v>13.965630000000001</c:v>
                </c:pt>
                <c:pt idx="16">
                  <c:v>14.05761</c:v>
                </c:pt>
                <c:pt idx="17">
                  <c:v>13.858320000000001</c:v>
                </c:pt>
                <c:pt idx="18">
                  <c:v>13.84299</c:v>
                </c:pt>
                <c:pt idx="19">
                  <c:v>13.797000000000001</c:v>
                </c:pt>
                <c:pt idx="20">
                  <c:v>14.04228</c:v>
                </c:pt>
                <c:pt idx="21">
                  <c:v>13.9503</c:v>
                </c:pt>
                <c:pt idx="22">
                  <c:v>13.705019999999999</c:v>
                </c:pt>
                <c:pt idx="23">
                  <c:v>13.429080000000001</c:v>
                </c:pt>
                <c:pt idx="24">
                  <c:v>13.56705</c:v>
                </c:pt>
                <c:pt idx="25">
                  <c:v>13.52106</c:v>
                </c:pt>
                <c:pt idx="26">
                  <c:v>13.30644</c:v>
                </c:pt>
                <c:pt idx="27">
                  <c:v>13.15314</c:v>
                </c:pt>
                <c:pt idx="28">
                  <c:v>12.66258</c:v>
                </c:pt>
                <c:pt idx="29">
                  <c:v>13.122479999999999</c:v>
                </c:pt>
                <c:pt idx="30">
                  <c:v>12.18735</c:v>
                </c:pt>
                <c:pt idx="31">
                  <c:v>13.107150000000001</c:v>
                </c:pt>
                <c:pt idx="32">
                  <c:v>14.502179999999999</c:v>
                </c:pt>
                <c:pt idx="33">
                  <c:v>14.011620000000001</c:v>
                </c:pt>
                <c:pt idx="34">
                  <c:v>14.04228</c:v>
                </c:pt>
                <c:pt idx="35">
                  <c:v>13.56705</c:v>
                </c:pt>
                <c:pt idx="36">
                  <c:v>14.134259999999999</c:v>
                </c:pt>
                <c:pt idx="37">
                  <c:v>14.1036</c:v>
                </c:pt>
                <c:pt idx="38">
                  <c:v>14.072939999999999</c:v>
                </c:pt>
                <c:pt idx="39">
                  <c:v>14.072939999999999</c:v>
                </c:pt>
                <c:pt idx="40">
                  <c:v>14.2569</c:v>
                </c:pt>
                <c:pt idx="41">
                  <c:v>14.180249999999999</c:v>
                </c:pt>
                <c:pt idx="42">
                  <c:v>14.134259999999999</c:v>
                </c:pt>
                <c:pt idx="43">
                  <c:v>14.36421</c:v>
                </c:pt>
                <c:pt idx="44">
                  <c:v>14.2569</c:v>
                </c:pt>
                <c:pt idx="45">
                  <c:v>14.05761</c:v>
                </c:pt>
                <c:pt idx="46">
                  <c:v>13.76634</c:v>
                </c:pt>
                <c:pt idx="47">
                  <c:v>13.812329999999999</c:v>
                </c:pt>
                <c:pt idx="48">
                  <c:v>14.14959</c:v>
                </c:pt>
                <c:pt idx="49">
                  <c:v>14.655480000000001</c:v>
                </c:pt>
                <c:pt idx="50">
                  <c:v>14.53284</c:v>
                </c:pt>
                <c:pt idx="51">
                  <c:v>14.53284</c:v>
                </c:pt>
                <c:pt idx="52">
                  <c:v>14.37954</c:v>
                </c:pt>
                <c:pt idx="53">
                  <c:v>14.57883</c:v>
                </c:pt>
                <c:pt idx="54">
                  <c:v>14.48685</c:v>
                </c:pt>
                <c:pt idx="55">
                  <c:v>14.118930000000001</c:v>
                </c:pt>
                <c:pt idx="56">
                  <c:v>14.21091</c:v>
                </c:pt>
                <c:pt idx="57">
                  <c:v>14.48685</c:v>
                </c:pt>
                <c:pt idx="58">
                  <c:v>14.73213</c:v>
                </c:pt>
                <c:pt idx="59">
                  <c:v>14.456189999999999</c:v>
                </c:pt>
                <c:pt idx="60">
                  <c:v>14.27223</c:v>
                </c:pt>
                <c:pt idx="61">
                  <c:v>13.93497</c:v>
                </c:pt>
                <c:pt idx="62">
                  <c:v>14.563499999999999</c:v>
                </c:pt>
                <c:pt idx="63">
                  <c:v>14.548170000000001</c:v>
                </c:pt>
                <c:pt idx="64">
                  <c:v>14.57883</c:v>
                </c:pt>
                <c:pt idx="65">
                  <c:v>14.226240000000001</c:v>
                </c:pt>
                <c:pt idx="66">
                  <c:v>14.21091</c:v>
                </c:pt>
                <c:pt idx="67">
                  <c:v>14.287559999999999</c:v>
                </c:pt>
                <c:pt idx="68">
                  <c:v>13.98096</c:v>
                </c:pt>
                <c:pt idx="69">
                  <c:v>13.919639999999999</c:v>
                </c:pt>
                <c:pt idx="70">
                  <c:v>14.072939999999999</c:v>
                </c:pt>
                <c:pt idx="71">
                  <c:v>13.965630000000001</c:v>
                </c:pt>
                <c:pt idx="72">
                  <c:v>14.026949999999999</c:v>
                </c:pt>
                <c:pt idx="73">
                  <c:v>13.965630000000001</c:v>
                </c:pt>
                <c:pt idx="74">
                  <c:v>13.44441</c:v>
                </c:pt>
                <c:pt idx="75">
                  <c:v>13.52106</c:v>
                </c:pt>
                <c:pt idx="76">
                  <c:v>13.30644</c:v>
                </c:pt>
                <c:pt idx="77">
                  <c:v>12.98451</c:v>
                </c:pt>
                <c:pt idx="78">
                  <c:v>13.41375</c:v>
                </c:pt>
                <c:pt idx="79">
                  <c:v>12.83121</c:v>
                </c:pt>
                <c:pt idx="80">
                  <c:v>12.76989</c:v>
                </c:pt>
                <c:pt idx="81">
                  <c:v>12.8772</c:v>
                </c:pt>
                <c:pt idx="82">
                  <c:v>12.355980000000001</c:v>
                </c:pt>
                <c:pt idx="83">
                  <c:v>12.953849999999999</c:v>
                </c:pt>
                <c:pt idx="84">
                  <c:v>14.333550000000001</c:v>
                </c:pt>
                <c:pt idx="85">
                  <c:v>14.072939999999999</c:v>
                </c:pt>
                <c:pt idx="86">
                  <c:v>13.705019999999999</c:v>
                </c:pt>
                <c:pt idx="87">
                  <c:v>13.367760000000001</c:v>
                </c:pt>
                <c:pt idx="88">
                  <c:v>13.88898</c:v>
                </c:pt>
                <c:pt idx="89">
                  <c:v>14.05761</c:v>
                </c:pt>
                <c:pt idx="90">
                  <c:v>13.858320000000001</c:v>
                </c:pt>
                <c:pt idx="91">
                  <c:v>14.14959</c:v>
                </c:pt>
                <c:pt idx="92">
                  <c:v>14.134259999999999</c:v>
                </c:pt>
                <c:pt idx="93">
                  <c:v>14.072939999999999</c:v>
                </c:pt>
                <c:pt idx="94">
                  <c:v>14.026949999999999</c:v>
                </c:pt>
                <c:pt idx="95">
                  <c:v>14.04228</c:v>
                </c:pt>
                <c:pt idx="96">
                  <c:v>14.08827</c:v>
                </c:pt>
                <c:pt idx="97">
                  <c:v>13.904310000000001</c:v>
                </c:pt>
                <c:pt idx="98">
                  <c:v>14.1036</c:v>
                </c:pt>
                <c:pt idx="99">
                  <c:v>14.118930000000001</c:v>
                </c:pt>
                <c:pt idx="100">
                  <c:v>14.31822</c:v>
                </c:pt>
                <c:pt idx="101">
                  <c:v>14.241569999999999</c:v>
                </c:pt>
                <c:pt idx="102">
                  <c:v>14.27223</c:v>
                </c:pt>
                <c:pt idx="103">
                  <c:v>14.456189999999999</c:v>
                </c:pt>
                <c:pt idx="104">
                  <c:v>14.563499999999999</c:v>
                </c:pt>
                <c:pt idx="105">
                  <c:v>14.57883</c:v>
                </c:pt>
                <c:pt idx="106">
                  <c:v>14.348879999999999</c:v>
                </c:pt>
                <c:pt idx="107">
                  <c:v>14.31822</c:v>
                </c:pt>
                <c:pt idx="108">
                  <c:v>14.08827</c:v>
                </c:pt>
                <c:pt idx="109">
                  <c:v>14.670809999999999</c:v>
                </c:pt>
                <c:pt idx="110">
                  <c:v>14.57883</c:v>
                </c:pt>
                <c:pt idx="111">
                  <c:v>14.226240000000001</c:v>
                </c:pt>
                <c:pt idx="112">
                  <c:v>14.134259999999999</c:v>
                </c:pt>
                <c:pt idx="113">
                  <c:v>13.858320000000001</c:v>
                </c:pt>
                <c:pt idx="114">
                  <c:v>14.134259999999999</c:v>
                </c:pt>
                <c:pt idx="115">
                  <c:v>14.04228</c:v>
                </c:pt>
                <c:pt idx="116">
                  <c:v>14.072939999999999</c:v>
                </c:pt>
                <c:pt idx="117">
                  <c:v>13.643700000000001</c:v>
                </c:pt>
                <c:pt idx="118">
                  <c:v>13.9503</c:v>
                </c:pt>
                <c:pt idx="119">
                  <c:v>14.072939999999999</c:v>
                </c:pt>
                <c:pt idx="120">
                  <c:v>13.689690000000001</c:v>
                </c:pt>
                <c:pt idx="121">
                  <c:v>13.904310000000001</c:v>
                </c:pt>
                <c:pt idx="122">
                  <c:v>13.76634</c:v>
                </c:pt>
                <c:pt idx="123">
                  <c:v>13.643700000000001</c:v>
                </c:pt>
                <c:pt idx="124">
                  <c:v>13.29111</c:v>
                </c:pt>
                <c:pt idx="125">
                  <c:v>13.61304</c:v>
                </c:pt>
                <c:pt idx="126">
                  <c:v>13.45974</c:v>
                </c:pt>
                <c:pt idx="127">
                  <c:v>13.52106</c:v>
                </c:pt>
                <c:pt idx="128">
                  <c:v>13.52106</c:v>
                </c:pt>
                <c:pt idx="129">
                  <c:v>13.45974</c:v>
                </c:pt>
                <c:pt idx="130">
                  <c:v>13.15314</c:v>
                </c:pt>
                <c:pt idx="131">
                  <c:v>12.49395</c:v>
                </c:pt>
                <c:pt idx="132">
                  <c:v>13.260450000000001</c:v>
                </c:pt>
                <c:pt idx="133">
                  <c:v>13.122479999999999</c:v>
                </c:pt>
                <c:pt idx="134">
                  <c:v>12.371309999999999</c:v>
                </c:pt>
                <c:pt idx="135">
                  <c:v>12.06471</c:v>
                </c:pt>
                <c:pt idx="136">
                  <c:v>13.904310000000001</c:v>
                </c:pt>
                <c:pt idx="137">
                  <c:v>13.490399999999999</c:v>
                </c:pt>
                <c:pt idx="138">
                  <c:v>13.643700000000001</c:v>
                </c:pt>
                <c:pt idx="139">
                  <c:v>12.86187</c:v>
                </c:pt>
                <c:pt idx="140">
                  <c:v>13.429080000000001</c:v>
                </c:pt>
                <c:pt idx="141">
                  <c:v>13.56705</c:v>
                </c:pt>
                <c:pt idx="142">
                  <c:v>13.3371</c:v>
                </c:pt>
                <c:pt idx="143">
                  <c:v>13.30644</c:v>
                </c:pt>
                <c:pt idx="144">
                  <c:v>13.55172</c:v>
                </c:pt>
                <c:pt idx="145">
                  <c:v>14.026949999999999</c:v>
                </c:pt>
                <c:pt idx="146">
                  <c:v>13.751010000000001</c:v>
                </c:pt>
                <c:pt idx="147">
                  <c:v>13.597709999999999</c:v>
                </c:pt>
                <c:pt idx="148">
                  <c:v>13.52106</c:v>
                </c:pt>
                <c:pt idx="149">
                  <c:v>13.50573</c:v>
                </c:pt>
                <c:pt idx="150">
                  <c:v>13.67436</c:v>
                </c:pt>
                <c:pt idx="151">
                  <c:v>13.45974</c:v>
                </c:pt>
                <c:pt idx="152">
                  <c:v>13.73568</c:v>
                </c:pt>
                <c:pt idx="153">
                  <c:v>14.118930000000001</c:v>
                </c:pt>
                <c:pt idx="154">
                  <c:v>13.84299</c:v>
                </c:pt>
                <c:pt idx="155">
                  <c:v>13.919639999999999</c:v>
                </c:pt>
                <c:pt idx="156">
                  <c:v>13.76634</c:v>
                </c:pt>
                <c:pt idx="157">
                  <c:v>13.9503</c:v>
                </c:pt>
                <c:pt idx="158">
                  <c:v>13.84299</c:v>
                </c:pt>
                <c:pt idx="159">
                  <c:v>13.751010000000001</c:v>
                </c:pt>
                <c:pt idx="160">
                  <c:v>13.50573</c:v>
                </c:pt>
                <c:pt idx="161">
                  <c:v>13.858320000000001</c:v>
                </c:pt>
                <c:pt idx="162">
                  <c:v>13.919639999999999</c:v>
                </c:pt>
                <c:pt idx="163">
                  <c:v>13.82766</c:v>
                </c:pt>
                <c:pt idx="164">
                  <c:v>13.98096</c:v>
                </c:pt>
                <c:pt idx="165">
                  <c:v>13.55172</c:v>
                </c:pt>
                <c:pt idx="166">
                  <c:v>13.39842</c:v>
                </c:pt>
                <c:pt idx="167">
                  <c:v>13.87365</c:v>
                </c:pt>
                <c:pt idx="168">
                  <c:v>13.88898</c:v>
                </c:pt>
                <c:pt idx="169">
                  <c:v>13.65903</c:v>
                </c:pt>
                <c:pt idx="170">
                  <c:v>13.3371</c:v>
                </c:pt>
                <c:pt idx="171">
                  <c:v>13.41375</c:v>
                </c:pt>
                <c:pt idx="172">
                  <c:v>13.475070000000001</c:v>
                </c:pt>
                <c:pt idx="173">
                  <c:v>13.56705</c:v>
                </c:pt>
                <c:pt idx="174">
                  <c:v>13.29111</c:v>
                </c:pt>
                <c:pt idx="175">
                  <c:v>13.321770000000001</c:v>
                </c:pt>
                <c:pt idx="176">
                  <c:v>13.275779999999999</c:v>
                </c:pt>
                <c:pt idx="177">
                  <c:v>13.229789999999999</c:v>
                </c:pt>
                <c:pt idx="178">
                  <c:v>12.8772</c:v>
                </c:pt>
                <c:pt idx="179">
                  <c:v>12.96918</c:v>
                </c:pt>
                <c:pt idx="180">
                  <c:v>12.953849999999999</c:v>
                </c:pt>
                <c:pt idx="181">
                  <c:v>13.061159999999999</c:v>
                </c:pt>
                <c:pt idx="182">
                  <c:v>12.66258</c:v>
                </c:pt>
                <c:pt idx="183">
                  <c:v>12.7239</c:v>
                </c:pt>
                <c:pt idx="184">
                  <c:v>12.907859999999999</c:v>
                </c:pt>
                <c:pt idx="185">
                  <c:v>12.83121</c:v>
                </c:pt>
                <c:pt idx="186">
                  <c:v>12.49395</c:v>
                </c:pt>
                <c:pt idx="187">
                  <c:v>12.095370000000001</c:v>
                </c:pt>
                <c:pt idx="188">
                  <c:v>13.122479999999999</c:v>
                </c:pt>
                <c:pt idx="189">
                  <c:v>13.490399999999999</c:v>
                </c:pt>
                <c:pt idx="190">
                  <c:v>13.13781</c:v>
                </c:pt>
                <c:pt idx="191">
                  <c:v>12.846539999999999</c:v>
                </c:pt>
                <c:pt idx="192">
                  <c:v>13.122479999999999</c:v>
                </c:pt>
                <c:pt idx="193">
                  <c:v>13.39842</c:v>
                </c:pt>
                <c:pt idx="194">
                  <c:v>13.09182</c:v>
                </c:pt>
                <c:pt idx="195">
                  <c:v>13.1838</c:v>
                </c:pt>
                <c:pt idx="196">
                  <c:v>13.1838</c:v>
                </c:pt>
                <c:pt idx="197">
                  <c:v>13.45974</c:v>
                </c:pt>
                <c:pt idx="198">
                  <c:v>13.429080000000001</c:v>
                </c:pt>
                <c:pt idx="199">
                  <c:v>13.56705</c:v>
                </c:pt>
                <c:pt idx="200">
                  <c:v>13.15314</c:v>
                </c:pt>
                <c:pt idx="201">
                  <c:v>13.214460000000001</c:v>
                </c:pt>
                <c:pt idx="202">
                  <c:v>13.582380000000001</c:v>
                </c:pt>
                <c:pt idx="203">
                  <c:v>12.96918</c:v>
                </c:pt>
                <c:pt idx="204">
                  <c:v>13.0305</c:v>
                </c:pt>
                <c:pt idx="205">
                  <c:v>13.490399999999999</c:v>
                </c:pt>
                <c:pt idx="206">
                  <c:v>13.62837</c:v>
                </c:pt>
                <c:pt idx="207">
                  <c:v>13.24512</c:v>
                </c:pt>
                <c:pt idx="208">
                  <c:v>13.643700000000001</c:v>
                </c:pt>
                <c:pt idx="209">
                  <c:v>13.41375</c:v>
                </c:pt>
                <c:pt idx="210">
                  <c:v>13.44441</c:v>
                </c:pt>
                <c:pt idx="211">
                  <c:v>13.367760000000001</c:v>
                </c:pt>
                <c:pt idx="212">
                  <c:v>13.04583</c:v>
                </c:pt>
                <c:pt idx="213">
                  <c:v>13.536390000000001</c:v>
                </c:pt>
                <c:pt idx="214">
                  <c:v>13.536390000000001</c:v>
                </c:pt>
                <c:pt idx="215">
                  <c:v>13.65903</c:v>
                </c:pt>
                <c:pt idx="216">
                  <c:v>13.65903</c:v>
                </c:pt>
                <c:pt idx="217">
                  <c:v>13.321770000000001</c:v>
                </c:pt>
                <c:pt idx="218">
                  <c:v>13.214460000000001</c:v>
                </c:pt>
                <c:pt idx="219">
                  <c:v>13.72035</c:v>
                </c:pt>
                <c:pt idx="220">
                  <c:v>13.582380000000001</c:v>
                </c:pt>
                <c:pt idx="221">
                  <c:v>13.643700000000001</c:v>
                </c:pt>
                <c:pt idx="222">
                  <c:v>12.96918</c:v>
                </c:pt>
                <c:pt idx="223">
                  <c:v>13.260450000000001</c:v>
                </c:pt>
                <c:pt idx="224">
                  <c:v>13.07649</c:v>
                </c:pt>
                <c:pt idx="225">
                  <c:v>12.999840000000001</c:v>
                </c:pt>
                <c:pt idx="226">
                  <c:v>13.061159999999999</c:v>
                </c:pt>
                <c:pt idx="227">
                  <c:v>13.0305</c:v>
                </c:pt>
                <c:pt idx="228">
                  <c:v>13.13781</c:v>
                </c:pt>
                <c:pt idx="229">
                  <c:v>12.953849999999999</c:v>
                </c:pt>
                <c:pt idx="230">
                  <c:v>12.892530000000001</c:v>
                </c:pt>
                <c:pt idx="231">
                  <c:v>12.96918</c:v>
                </c:pt>
                <c:pt idx="232">
                  <c:v>12.800549999999999</c:v>
                </c:pt>
                <c:pt idx="233">
                  <c:v>12.355980000000001</c:v>
                </c:pt>
                <c:pt idx="234">
                  <c:v>12.50928</c:v>
                </c:pt>
                <c:pt idx="235">
                  <c:v>12.27933</c:v>
                </c:pt>
                <c:pt idx="236">
                  <c:v>12.49395</c:v>
                </c:pt>
                <c:pt idx="237">
                  <c:v>12.29466</c:v>
                </c:pt>
                <c:pt idx="238">
                  <c:v>12.21801</c:v>
                </c:pt>
                <c:pt idx="239">
                  <c:v>11.58948</c:v>
                </c:pt>
                <c:pt idx="240">
                  <c:v>12.38664</c:v>
                </c:pt>
                <c:pt idx="241">
                  <c:v>13.429080000000001</c:v>
                </c:pt>
                <c:pt idx="242">
                  <c:v>12.677910000000001</c:v>
                </c:pt>
                <c:pt idx="243">
                  <c:v>12.66258</c:v>
                </c:pt>
                <c:pt idx="244">
                  <c:v>12.83121</c:v>
                </c:pt>
                <c:pt idx="245">
                  <c:v>12.83121</c:v>
                </c:pt>
                <c:pt idx="246">
                  <c:v>13.07649</c:v>
                </c:pt>
                <c:pt idx="247">
                  <c:v>13.39842</c:v>
                </c:pt>
                <c:pt idx="248">
                  <c:v>13.168469999999999</c:v>
                </c:pt>
                <c:pt idx="249">
                  <c:v>13.3371</c:v>
                </c:pt>
                <c:pt idx="250">
                  <c:v>13.04583</c:v>
                </c:pt>
                <c:pt idx="251">
                  <c:v>13.13781</c:v>
                </c:pt>
                <c:pt idx="252">
                  <c:v>13.30644</c:v>
                </c:pt>
                <c:pt idx="253">
                  <c:v>12.96918</c:v>
                </c:pt>
                <c:pt idx="254">
                  <c:v>13.061159999999999</c:v>
                </c:pt>
                <c:pt idx="255">
                  <c:v>12.907859999999999</c:v>
                </c:pt>
                <c:pt idx="256">
                  <c:v>12.785220000000001</c:v>
                </c:pt>
                <c:pt idx="257">
                  <c:v>13.19913</c:v>
                </c:pt>
                <c:pt idx="258">
                  <c:v>13.29111</c:v>
                </c:pt>
                <c:pt idx="259">
                  <c:v>13.30644</c:v>
                </c:pt>
                <c:pt idx="260">
                  <c:v>13.13781</c:v>
                </c:pt>
                <c:pt idx="261">
                  <c:v>13.260450000000001</c:v>
                </c:pt>
              </c:numCache>
            </c:numRef>
          </c:val>
          <c:smooth val="0"/>
          <c:extLst>
            <c:ext xmlns:c16="http://schemas.microsoft.com/office/drawing/2014/chart" uri="{C3380CC4-5D6E-409C-BE32-E72D297353CC}">
              <c16:uniqueId val="{00000001-5CCA-4D4E-9973-234F1EEAC0CC}"/>
            </c:ext>
          </c:extLst>
        </c:ser>
        <c:dLbls>
          <c:showLegendKey val="0"/>
          <c:showVal val="0"/>
          <c:showCatName val="0"/>
          <c:showSerName val="0"/>
          <c:showPercent val="0"/>
          <c:showBubbleSize val="0"/>
        </c:dLbls>
        <c:marker val="1"/>
        <c:smooth val="0"/>
        <c:axId val="896926064"/>
        <c:axId val="896930328"/>
      </c:lineChart>
      <c:lineChart>
        <c:grouping val="standard"/>
        <c:varyColors val="0"/>
        <c:ser>
          <c:idx val="2"/>
          <c:order val="2"/>
          <c:tx>
            <c:strRef>
              <c:f>Sheet3!$D$1</c:f>
              <c:strCache>
                <c:ptCount val="1"/>
                <c:pt idx="0">
                  <c:v>Days in Storage</c:v>
                </c:pt>
              </c:strCache>
            </c:strRef>
          </c:tx>
          <c:spPr>
            <a:ln w="28575" cap="rnd">
              <a:solidFill>
                <a:schemeClr val="tx1"/>
              </a:solidFill>
              <a:prstDash val="sysDot"/>
              <a:round/>
            </a:ln>
            <a:effectLst/>
          </c:spPr>
          <c:marker>
            <c:symbol val="none"/>
          </c:marker>
          <c:cat>
            <c:numRef>
              <c:f>Sheet3!$A$2:$A$263</c:f>
              <c:numCache>
                <c:formatCode>m/d/yyyy</c:formatCode>
                <c:ptCount val="262"/>
                <c:pt idx="0">
                  <c:v>43315</c:v>
                </c:pt>
                <c:pt idx="1">
                  <c:v>43308</c:v>
                </c:pt>
                <c:pt idx="2">
                  <c:v>43301</c:v>
                </c:pt>
                <c:pt idx="3">
                  <c:v>43294</c:v>
                </c:pt>
                <c:pt idx="4">
                  <c:v>43287</c:v>
                </c:pt>
                <c:pt idx="5">
                  <c:v>43280</c:v>
                </c:pt>
                <c:pt idx="6">
                  <c:v>43273</c:v>
                </c:pt>
                <c:pt idx="7">
                  <c:v>43266</c:v>
                </c:pt>
                <c:pt idx="8">
                  <c:v>43259</c:v>
                </c:pt>
                <c:pt idx="9">
                  <c:v>43252</c:v>
                </c:pt>
                <c:pt idx="10">
                  <c:v>43245</c:v>
                </c:pt>
                <c:pt idx="11">
                  <c:v>43238</c:v>
                </c:pt>
                <c:pt idx="12">
                  <c:v>43231</c:v>
                </c:pt>
                <c:pt idx="13">
                  <c:v>43224</c:v>
                </c:pt>
                <c:pt idx="14">
                  <c:v>43217</c:v>
                </c:pt>
                <c:pt idx="15">
                  <c:v>43210</c:v>
                </c:pt>
                <c:pt idx="16">
                  <c:v>43203</c:v>
                </c:pt>
                <c:pt idx="17">
                  <c:v>43196</c:v>
                </c:pt>
                <c:pt idx="18">
                  <c:v>43189</c:v>
                </c:pt>
                <c:pt idx="19">
                  <c:v>43182</c:v>
                </c:pt>
                <c:pt idx="20">
                  <c:v>43175</c:v>
                </c:pt>
                <c:pt idx="21">
                  <c:v>43168</c:v>
                </c:pt>
                <c:pt idx="22">
                  <c:v>43161</c:v>
                </c:pt>
                <c:pt idx="23">
                  <c:v>43154</c:v>
                </c:pt>
                <c:pt idx="24">
                  <c:v>43147</c:v>
                </c:pt>
                <c:pt idx="25">
                  <c:v>43140</c:v>
                </c:pt>
                <c:pt idx="26">
                  <c:v>43133</c:v>
                </c:pt>
                <c:pt idx="27">
                  <c:v>43126</c:v>
                </c:pt>
                <c:pt idx="28">
                  <c:v>43119</c:v>
                </c:pt>
                <c:pt idx="29">
                  <c:v>43112</c:v>
                </c:pt>
                <c:pt idx="30">
                  <c:v>43105</c:v>
                </c:pt>
                <c:pt idx="31">
                  <c:v>43098</c:v>
                </c:pt>
                <c:pt idx="32">
                  <c:v>43091</c:v>
                </c:pt>
                <c:pt idx="33">
                  <c:v>43084</c:v>
                </c:pt>
                <c:pt idx="34">
                  <c:v>43077</c:v>
                </c:pt>
                <c:pt idx="35">
                  <c:v>43070</c:v>
                </c:pt>
                <c:pt idx="36">
                  <c:v>43063</c:v>
                </c:pt>
                <c:pt idx="37">
                  <c:v>43056</c:v>
                </c:pt>
                <c:pt idx="38">
                  <c:v>43049</c:v>
                </c:pt>
                <c:pt idx="39">
                  <c:v>43042</c:v>
                </c:pt>
                <c:pt idx="40">
                  <c:v>43035</c:v>
                </c:pt>
                <c:pt idx="41">
                  <c:v>43028</c:v>
                </c:pt>
                <c:pt idx="42">
                  <c:v>43021</c:v>
                </c:pt>
                <c:pt idx="43">
                  <c:v>43014</c:v>
                </c:pt>
                <c:pt idx="44">
                  <c:v>43007</c:v>
                </c:pt>
                <c:pt idx="45">
                  <c:v>43000</c:v>
                </c:pt>
                <c:pt idx="46">
                  <c:v>42993</c:v>
                </c:pt>
                <c:pt idx="47">
                  <c:v>42986</c:v>
                </c:pt>
                <c:pt idx="48">
                  <c:v>42979</c:v>
                </c:pt>
                <c:pt idx="49">
                  <c:v>42972</c:v>
                </c:pt>
                <c:pt idx="50">
                  <c:v>42965</c:v>
                </c:pt>
                <c:pt idx="51">
                  <c:v>42958</c:v>
                </c:pt>
                <c:pt idx="52">
                  <c:v>42951</c:v>
                </c:pt>
                <c:pt idx="53">
                  <c:v>42944</c:v>
                </c:pt>
                <c:pt idx="54">
                  <c:v>42937</c:v>
                </c:pt>
                <c:pt idx="55">
                  <c:v>42930</c:v>
                </c:pt>
                <c:pt idx="56">
                  <c:v>42923</c:v>
                </c:pt>
                <c:pt idx="57">
                  <c:v>42916</c:v>
                </c:pt>
                <c:pt idx="58">
                  <c:v>42909</c:v>
                </c:pt>
                <c:pt idx="59">
                  <c:v>42902</c:v>
                </c:pt>
                <c:pt idx="60">
                  <c:v>42895</c:v>
                </c:pt>
                <c:pt idx="61">
                  <c:v>42888</c:v>
                </c:pt>
                <c:pt idx="62">
                  <c:v>42881</c:v>
                </c:pt>
                <c:pt idx="63">
                  <c:v>42874</c:v>
                </c:pt>
                <c:pt idx="64">
                  <c:v>42867</c:v>
                </c:pt>
                <c:pt idx="65">
                  <c:v>42860</c:v>
                </c:pt>
                <c:pt idx="66">
                  <c:v>42853</c:v>
                </c:pt>
                <c:pt idx="67">
                  <c:v>42846</c:v>
                </c:pt>
                <c:pt idx="68">
                  <c:v>42839</c:v>
                </c:pt>
                <c:pt idx="69">
                  <c:v>42832</c:v>
                </c:pt>
                <c:pt idx="70">
                  <c:v>42825</c:v>
                </c:pt>
                <c:pt idx="71">
                  <c:v>42818</c:v>
                </c:pt>
                <c:pt idx="72">
                  <c:v>42811</c:v>
                </c:pt>
                <c:pt idx="73">
                  <c:v>42804</c:v>
                </c:pt>
                <c:pt idx="74">
                  <c:v>42797</c:v>
                </c:pt>
                <c:pt idx="75">
                  <c:v>42790</c:v>
                </c:pt>
                <c:pt idx="76">
                  <c:v>42783</c:v>
                </c:pt>
                <c:pt idx="77">
                  <c:v>42776</c:v>
                </c:pt>
                <c:pt idx="78">
                  <c:v>42769</c:v>
                </c:pt>
                <c:pt idx="79">
                  <c:v>42762</c:v>
                </c:pt>
                <c:pt idx="80">
                  <c:v>42755</c:v>
                </c:pt>
                <c:pt idx="81">
                  <c:v>42748</c:v>
                </c:pt>
                <c:pt idx="82">
                  <c:v>42741</c:v>
                </c:pt>
                <c:pt idx="83">
                  <c:v>42734</c:v>
                </c:pt>
                <c:pt idx="84">
                  <c:v>42727</c:v>
                </c:pt>
                <c:pt idx="85">
                  <c:v>42720</c:v>
                </c:pt>
                <c:pt idx="86">
                  <c:v>42713</c:v>
                </c:pt>
                <c:pt idx="87">
                  <c:v>42706</c:v>
                </c:pt>
                <c:pt idx="88">
                  <c:v>42699</c:v>
                </c:pt>
                <c:pt idx="89">
                  <c:v>42692</c:v>
                </c:pt>
                <c:pt idx="90">
                  <c:v>42685</c:v>
                </c:pt>
                <c:pt idx="91">
                  <c:v>42678</c:v>
                </c:pt>
                <c:pt idx="92">
                  <c:v>42671</c:v>
                </c:pt>
                <c:pt idx="93">
                  <c:v>42664</c:v>
                </c:pt>
                <c:pt idx="94">
                  <c:v>42657</c:v>
                </c:pt>
                <c:pt idx="95">
                  <c:v>42650</c:v>
                </c:pt>
                <c:pt idx="96">
                  <c:v>42643</c:v>
                </c:pt>
                <c:pt idx="97">
                  <c:v>42636</c:v>
                </c:pt>
                <c:pt idx="98">
                  <c:v>42629</c:v>
                </c:pt>
                <c:pt idx="99">
                  <c:v>42622</c:v>
                </c:pt>
                <c:pt idx="100">
                  <c:v>42615</c:v>
                </c:pt>
                <c:pt idx="101">
                  <c:v>42608</c:v>
                </c:pt>
                <c:pt idx="102">
                  <c:v>42601</c:v>
                </c:pt>
                <c:pt idx="103">
                  <c:v>42594</c:v>
                </c:pt>
                <c:pt idx="104">
                  <c:v>42587</c:v>
                </c:pt>
                <c:pt idx="105">
                  <c:v>42580</c:v>
                </c:pt>
                <c:pt idx="106">
                  <c:v>42573</c:v>
                </c:pt>
                <c:pt idx="107">
                  <c:v>42566</c:v>
                </c:pt>
                <c:pt idx="108">
                  <c:v>42559</c:v>
                </c:pt>
                <c:pt idx="109">
                  <c:v>42552</c:v>
                </c:pt>
                <c:pt idx="110">
                  <c:v>42545</c:v>
                </c:pt>
                <c:pt idx="111">
                  <c:v>42538</c:v>
                </c:pt>
                <c:pt idx="112">
                  <c:v>42531</c:v>
                </c:pt>
                <c:pt idx="113">
                  <c:v>42524</c:v>
                </c:pt>
                <c:pt idx="114">
                  <c:v>42517</c:v>
                </c:pt>
                <c:pt idx="115">
                  <c:v>42510</c:v>
                </c:pt>
                <c:pt idx="116">
                  <c:v>42503</c:v>
                </c:pt>
                <c:pt idx="117">
                  <c:v>42496</c:v>
                </c:pt>
                <c:pt idx="118">
                  <c:v>42489</c:v>
                </c:pt>
                <c:pt idx="119">
                  <c:v>42482</c:v>
                </c:pt>
                <c:pt idx="120">
                  <c:v>42475</c:v>
                </c:pt>
                <c:pt idx="121">
                  <c:v>42468</c:v>
                </c:pt>
                <c:pt idx="122">
                  <c:v>42461</c:v>
                </c:pt>
                <c:pt idx="123">
                  <c:v>42454</c:v>
                </c:pt>
                <c:pt idx="124">
                  <c:v>42447</c:v>
                </c:pt>
                <c:pt idx="125">
                  <c:v>42440</c:v>
                </c:pt>
                <c:pt idx="126">
                  <c:v>42433</c:v>
                </c:pt>
                <c:pt idx="127">
                  <c:v>42426</c:v>
                </c:pt>
                <c:pt idx="128">
                  <c:v>42419</c:v>
                </c:pt>
                <c:pt idx="129">
                  <c:v>42412</c:v>
                </c:pt>
                <c:pt idx="130">
                  <c:v>42405</c:v>
                </c:pt>
                <c:pt idx="131">
                  <c:v>42398</c:v>
                </c:pt>
                <c:pt idx="132">
                  <c:v>42391</c:v>
                </c:pt>
                <c:pt idx="133">
                  <c:v>42384</c:v>
                </c:pt>
                <c:pt idx="134">
                  <c:v>42377</c:v>
                </c:pt>
                <c:pt idx="135">
                  <c:v>42370</c:v>
                </c:pt>
                <c:pt idx="136">
                  <c:v>42363</c:v>
                </c:pt>
                <c:pt idx="137">
                  <c:v>42356</c:v>
                </c:pt>
                <c:pt idx="138">
                  <c:v>42349</c:v>
                </c:pt>
                <c:pt idx="139">
                  <c:v>42342</c:v>
                </c:pt>
                <c:pt idx="140">
                  <c:v>42335</c:v>
                </c:pt>
                <c:pt idx="141">
                  <c:v>42328</c:v>
                </c:pt>
                <c:pt idx="142">
                  <c:v>42321</c:v>
                </c:pt>
                <c:pt idx="143">
                  <c:v>42314</c:v>
                </c:pt>
                <c:pt idx="144">
                  <c:v>42307</c:v>
                </c:pt>
                <c:pt idx="145">
                  <c:v>42300</c:v>
                </c:pt>
                <c:pt idx="146">
                  <c:v>42293</c:v>
                </c:pt>
                <c:pt idx="147">
                  <c:v>42286</c:v>
                </c:pt>
                <c:pt idx="148">
                  <c:v>42279</c:v>
                </c:pt>
                <c:pt idx="149">
                  <c:v>42272</c:v>
                </c:pt>
                <c:pt idx="150">
                  <c:v>42265</c:v>
                </c:pt>
                <c:pt idx="151">
                  <c:v>42258</c:v>
                </c:pt>
                <c:pt idx="152">
                  <c:v>42251</c:v>
                </c:pt>
                <c:pt idx="153">
                  <c:v>42244</c:v>
                </c:pt>
                <c:pt idx="154">
                  <c:v>42237</c:v>
                </c:pt>
                <c:pt idx="155">
                  <c:v>42230</c:v>
                </c:pt>
                <c:pt idx="156">
                  <c:v>42223</c:v>
                </c:pt>
                <c:pt idx="157">
                  <c:v>42216</c:v>
                </c:pt>
                <c:pt idx="158">
                  <c:v>42209</c:v>
                </c:pt>
                <c:pt idx="159">
                  <c:v>42202</c:v>
                </c:pt>
                <c:pt idx="160">
                  <c:v>42195</c:v>
                </c:pt>
                <c:pt idx="161">
                  <c:v>42188</c:v>
                </c:pt>
                <c:pt idx="162">
                  <c:v>42181</c:v>
                </c:pt>
                <c:pt idx="163">
                  <c:v>42174</c:v>
                </c:pt>
                <c:pt idx="164">
                  <c:v>42167</c:v>
                </c:pt>
                <c:pt idx="165">
                  <c:v>42160</c:v>
                </c:pt>
                <c:pt idx="166">
                  <c:v>42153</c:v>
                </c:pt>
                <c:pt idx="167">
                  <c:v>42146</c:v>
                </c:pt>
                <c:pt idx="168">
                  <c:v>42139</c:v>
                </c:pt>
                <c:pt idx="169">
                  <c:v>42132</c:v>
                </c:pt>
                <c:pt idx="170">
                  <c:v>42125</c:v>
                </c:pt>
                <c:pt idx="171">
                  <c:v>42118</c:v>
                </c:pt>
                <c:pt idx="172">
                  <c:v>42111</c:v>
                </c:pt>
                <c:pt idx="173">
                  <c:v>42104</c:v>
                </c:pt>
                <c:pt idx="174">
                  <c:v>42097</c:v>
                </c:pt>
                <c:pt idx="175">
                  <c:v>42090</c:v>
                </c:pt>
                <c:pt idx="176">
                  <c:v>42083</c:v>
                </c:pt>
                <c:pt idx="177">
                  <c:v>42076</c:v>
                </c:pt>
                <c:pt idx="178">
                  <c:v>42069</c:v>
                </c:pt>
                <c:pt idx="179">
                  <c:v>42062</c:v>
                </c:pt>
                <c:pt idx="180">
                  <c:v>42055</c:v>
                </c:pt>
                <c:pt idx="181">
                  <c:v>42048</c:v>
                </c:pt>
                <c:pt idx="182">
                  <c:v>42041</c:v>
                </c:pt>
                <c:pt idx="183">
                  <c:v>42034</c:v>
                </c:pt>
                <c:pt idx="184">
                  <c:v>42027</c:v>
                </c:pt>
                <c:pt idx="185">
                  <c:v>42020</c:v>
                </c:pt>
                <c:pt idx="186">
                  <c:v>42013</c:v>
                </c:pt>
                <c:pt idx="187">
                  <c:v>42006</c:v>
                </c:pt>
                <c:pt idx="188">
                  <c:v>41999</c:v>
                </c:pt>
                <c:pt idx="189">
                  <c:v>41992</c:v>
                </c:pt>
                <c:pt idx="190">
                  <c:v>41985</c:v>
                </c:pt>
                <c:pt idx="191">
                  <c:v>41978</c:v>
                </c:pt>
                <c:pt idx="192">
                  <c:v>41971</c:v>
                </c:pt>
                <c:pt idx="193">
                  <c:v>41964</c:v>
                </c:pt>
                <c:pt idx="194">
                  <c:v>41957</c:v>
                </c:pt>
                <c:pt idx="195">
                  <c:v>41950</c:v>
                </c:pt>
                <c:pt idx="196">
                  <c:v>41943</c:v>
                </c:pt>
                <c:pt idx="197">
                  <c:v>41936</c:v>
                </c:pt>
                <c:pt idx="198">
                  <c:v>41929</c:v>
                </c:pt>
                <c:pt idx="199">
                  <c:v>41922</c:v>
                </c:pt>
                <c:pt idx="200">
                  <c:v>41915</c:v>
                </c:pt>
                <c:pt idx="201">
                  <c:v>41908</c:v>
                </c:pt>
                <c:pt idx="202">
                  <c:v>41901</c:v>
                </c:pt>
                <c:pt idx="203">
                  <c:v>41894</c:v>
                </c:pt>
                <c:pt idx="204">
                  <c:v>41887</c:v>
                </c:pt>
                <c:pt idx="205">
                  <c:v>41880</c:v>
                </c:pt>
                <c:pt idx="206">
                  <c:v>41873</c:v>
                </c:pt>
                <c:pt idx="207">
                  <c:v>41866</c:v>
                </c:pt>
                <c:pt idx="208">
                  <c:v>41859</c:v>
                </c:pt>
                <c:pt idx="209">
                  <c:v>41852</c:v>
                </c:pt>
                <c:pt idx="210">
                  <c:v>41845</c:v>
                </c:pt>
                <c:pt idx="211">
                  <c:v>41838</c:v>
                </c:pt>
                <c:pt idx="212">
                  <c:v>41831</c:v>
                </c:pt>
                <c:pt idx="213">
                  <c:v>41824</c:v>
                </c:pt>
                <c:pt idx="214">
                  <c:v>41817</c:v>
                </c:pt>
                <c:pt idx="215">
                  <c:v>41810</c:v>
                </c:pt>
                <c:pt idx="216">
                  <c:v>41803</c:v>
                </c:pt>
                <c:pt idx="217">
                  <c:v>41796</c:v>
                </c:pt>
                <c:pt idx="218">
                  <c:v>41789</c:v>
                </c:pt>
                <c:pt idx="219">
                  <c:v>41782</c:v>
                </c:pt>
                <c:pt idx="220">
                  <c:v>41775</c:v>
                </c:pt>
                <c:pt idx="221">
                  <c:v>41768</c:v>
                </c:pt>
                <c:pt idx="222">
                  <c:v>41761</c:v>
                </c:pt>
                <c:pt idx="223">
                  <c:v>41754</c:v>
                </c:pt>
                <c:pt idx="224">
                  <c:v>41747</c:v>
                </c:pt>
                <c:pt idx="225">
                  <c:v>41740</c:v>
                </c:pt>
                <c:pt idx="226">
                  <c:v>41733</c:v>
                </c:pt>
                <c:pt idx="227">
                  <c:v>41726</c:v>
                </c:pt>
                <c:pt idx="228">
                  <c:v>41719</c:v>
                </c:pt>
                <c:pt idx="229">
                  <c:v>41712</c:v>
                </c:pt>
                <c:pt idx="230">
                  <c:v>41705</c:v>
                </c:pt>
                <c:pt idx="231">
                  <c:v>41698</c:v>
                </c:pt>
                <c:pt idx="232">
                  <c:v>41691</c:v>
                </c:pt>
                <c:pt idx="233">
                  <c:v>41684</c:v>
                </c:pt>
                <c:pt idx="234">
                  <c:v>41677</c:v>
                </c:pt>
                <c:pt idx="235">
                  <c:v>41670</c:v>
                </c:pt>
                <c:pt idx="236">
                  <c:v>41663</c:v>
                </c:pt>
                <c:pt idx="237">
                  <c:v>41656</c:v>
                </c:pt>
                <c:pt idx="238">
                  <c:v>41649</c:v>
                </c:pt>
                <c:pt idx="239">
                  <c:v>41642</c:v>
                </c:pt>
                <c:pt idx="240">
                  <c:v>41635</c:v>
                </c:pt>
                <c:pt idx="241">
                  <c:v>41628</c:v>
                </c:pt>
                <c:pt idx="242">
                  <c:v>41621</c:v>
                </c:pt>
                <c:pt idx="243">
                  <c:v>41614</c:v>
                </c:pt>
                <c:pt idx="244">
                  <c:v>41607</c:v>
                </c:pt>
                <c:pt idx="245">
                  <c:v>41600</c:v>
                </c:pt>
                <c:pt idx="246">
                  <c:v>41593</c:v>
                </c:pt>
                <c:pt idx="247">
                  <c:v>41586</c:v>
                </c:pt>
                <c:pt idx="248">
                  <c:v>41579</c:v>
                </c:pt>
                <c:pt idx="249">
                  <c:v>41572</c:v>
                </c:pt>
                <c:pt idx="250">
                  <c:v>41565</c:v>
                </c:pt>
                <c:pt idx="251">
                  <c:v>41558</c:v>
                </c:pt>
                <c:pt idx="252">
                  <c:v>41551</c:v>
                </c:pt>
                <c:pt idx="253">
                  <c:v>41544</c:v>
                </c:pt>
                <c:pt idx="254">
                  <c:v>41537</c:v>
                </c:pt>
                <c:pt idx="255">
                  <c:v>41530</c:v>
                </c:pt>
                <c:pt idx="256">
                  <c:v>41523</c:v>
                </c:pt>
                <c:pt idx="257">
                  <c:v>41516</c:v>
                </c:pt>
                <c:pt idx="258">
                  <c:v>41509</c:v>
                </c:pt>
                <c:pt idx="259">
                  <c:v>41502</c:v>
                </c:pt>
                <c:pt idx="260">
                  <c:v>41495</c:v>
                </c:pt>
                <c:pt idx="261">
                  <c:v>41488</c:v>
                </c:pt>
              </c:numCache>
            </c:numRef>
          </c:cat>
          <c:val>
            <c:numRef>
              <c:f>Sheet3!$D$2:$D$263</c:f>
              <c:numCache>
                <c:formatCode>_(* #,##0.00_);_(* \(#,##0.00\);_(* "-"??_);_(@_)</c:formatCode>
                <c:ptCount val="262"/>
                <c:pt idx="0">
                  <c:v>24.360255047821461</c:v>
                </c:pt>
                <c:pt idx="1">
                  <c:v>23.220930232558139</c:v>
                </c:pt>
                <c:pt idx="2">
                  <c:v>22.986199575371547</c:v>
                </c:pt>
                <c:pt idx="3">
                  <c:v>23.842278203723986</c:v>
                </c:pt>
                <c:pt idx="4">
                  <c:v>24.078494623655914</c:v>
                </c:pt>
                <c:pt idx="5">
                  <c:v>23.131578947368421</c:v>
                </c:pt>
                <c:pt idx="6">
                  <c:v>22.887011615628303</c:v>
                </c:pt>
                <c:pt idx="7">
                  <c:v>23.151871657754011</c:v>
                </c:pt>
                <c:pt idx="8">
                  <c:v>23.414994720168956</c:v>
                </c:pt>
                <c:pt idx="9">
                  <c:v>24.302996670366262</c:v>
                </c:pt>
                <c:pt idx="10">
                  <c:v>22.596174282678</c:v>
                </c:pt>
                <c:pt idx="11">
                  <c:v>23.441737288135595</c:v>
                </c:pt>
                <c:pt idx="12">
                  <c:v>22.829087048832271</c:v>
                </c:pt>
                <c:pt idx="13">
                  <c:v>23.796316359696643</c:v>
                </c:pt>
                <c:pt idx="14">
                  <c:v>23.989165763813652</c:v>
                </c:pt>
                <c:pt idx="15">
                  <c:v>23.821075740944018</c:v>
                </c:pt>
                <c:pt idx="16">
                  <c:v>23.275899672846236</c:v>
                </c:pt>
                <c:pt idx="17">
                  <c:v>24.165929203539822</c:v>
                </c:pt>
                <c:pt idx="18">
                  <c:v>24.833887043189367</c:v>
                </c:pt>
                <c:pt idx="19">
                  <c:v>25.322222222222219</c:v>
                </c:pt>
                <c:pt idx="20">
                  <c:v>25.936681222707424</c:v>
                </c:pt>
                <c:pt idx="21">
                  <c:v>26.682417582417582</c:v>
                </c:pt>
                <c:pt idx="22">
                  <c:v>25.888143176733784</c:v>
                </c:pt>
                <c:pt idx="23">
                  <c:v>26.231735159817351</c:v>
                </c:pt>
                <c:pt idx="24">
                  <c:v>25.709604519774008</c:v>
                </c:pt>
                <c:pt idx="25">
                  <c:v>25.946712018140591</c:v>
                </c:pt>
                <c:pt idx="26">
                  <c:v>27.061059907834103</c:v>
                </c:pt>
                <c:pt idx="27">
                  <c:v>26.858974358974358</c:v>
                </c:pt>
                <c:pt idx="28">
                  <c:v>28.8135593220339</c:v>
                </c:pt>
                <c:pt idx="29">
                  <c:v>26.568925233644862</c:v>
                </c:pt>
                <c:pt idx="30">
                  <c:v>28.577358490566038</c:v>
                </c:pt>
                <c:pt idx="31">
                  <c:v>26.45497076023392</c:v>
                </c:pt>
                <c:pt idx="32">
                  <c:v>23.288583509513742</c:v>
                </c:pt>
                <c:pt idx="33">
                  <c:v>24.420131291028444</c:v>
                </c:pt>
                <c:pt idx="34">
                  <c:v>24.425764192139741</c:v>
                </c:pt>
                <c:pt idx="35">
                  <c:v>25.473446327683611</c:v>
                </c:pt>
                <c:pt idx="36">
                  <c:v>23.90889370932755</c:v>
                </c:pt>
                <c:pt idx="37">
                  <c:v>23.801086956521743</c:v>
                </c:pt>
                <c:pt idx="38">
                  <c:v>23.417211328976034</c:v>
                </c:pt>
                <c:pt idx="39">
                  <c:v>23.251633986928105</c:v>
                </c:pt>
                <c:pt idx="40">
                  <c:v>23.090322580645161</c:v>
                </c:pt>
                <c:pt idx="41">
                  <c:v>22.739459459459464</c:v>
                </c:pt>
                <c:pt idx="42">
                  <c:v>23.29718004338395</c:v>
                </c:pt>
                <c:pt idx="43">
                  <c:v>22.970117395944502</c:v>
                </c:pt>
                <c:pt idx="44">
                  <c:v>23.166666666666668</c:v>
                </c:pt>
                <c:pt idx="45">
                  <c:v>22.617230098146127</c:v>
                </c:pt>
                <c:pt idx="46">
                  <c:v>23.538975501113587</c:v>
                </c:pt>
                <c:pt idx="47">
                  <c:v>23.453940066592679</c:v>
                </c:pt>
                <c:pt idx="48">
                  <c:v>22.877573131094259</c:v>
                </c:pt>
                <c:pt idx="49">
                  <c:v>22.28347280334728</c:v>
                </c:pt>
                <c:pt idx="50">
                  <c:v>22.688818565400847</c:v>
                </c:pt>
                <c:pt idx="51">
                  <c:v>23.025316455696203</c:v>
                </c:pt>
                <c:pt idx="52">
                  <c:v>22.757995735607675</c:v>
                </c:pt>
                <c:pt idx="53">
                  <c:v>21.926393270241849</c:v>
                </c:pt>
                <c:pt idx="54">
                  <c:v>22.782010582010578</c:v>
                </c:pt>
                <c:pt idx="55">
                  <c:v>24.035830618892508</c:v>
                </c:pt>
                <c:pt idx="56">
                  <c:v>22.848975188781012</c:v>
                </c:pt>
                <c:pt idx="57">
                  <c:v>22.826455026455022</c:v>
                </c:pt>
                <c:pt idx="58">
                  <c:v>22.724245577523416</c:v>
                </c:pt>
                <c:pt idx="59">
                  <c:v>23.626723223753977</c:v>
                </c:pt>
                <c:pt idx="60">
                  <c:v>24.21267454350161</c:v>
                </c:pt>
                <c:pt idx="61">
                  <c:v>24.182618261826185</c:v>
                </c:pt>
                <c:pt idx="62">
                  <c:v>23.961052631578948</c:v>
                </c:pt>
                <c:pt idx="63">
                  <c:v>23.903055848261328</c:v>
                </c:pt>
                <c:pt idx="64">
                  <c:v>24.620399579390117</c:v>
                </c:pt>
                <c:pt idx="65">
                  <c:v>24.84375</c:v>
                </c:pt>
                <c:pt idx="66">
                  <c:v>25.040992448759436</c:v>
                </c:pt>
                <c:pt idx="67">
                  <c:v>24.966738197424892</c:v>
                </c:pt>
                <c:pt idx="68">
                  <c:v>25.256578947368421</c:v>
                </c:pt>
                <c:pt idx="69">
                  <c:v>25.223568281938327</c:v>
                </c:pt>
                <c:pt idx="70">
                  <c:v>25.822440087145971</c:v>
                </c:pt>
                <c:pt idx="71">
                  <c:v>25.529088913282109</c:v>
                </c:pt>
                <c:pt idx="72">
                  <c:v>24.693989071038253</c:v>
                </c:pt>
                <c:pt idx="73">
                  <c:v>24.990120746432492</c:v>
                </c:pt>
                <c:pt idx="74">
                  <c:v>26.061573546180163</c:v>
                </c:pt>
                <c:pt idx="75">
                  <c:v>26.180272108843539</c:v>
                </c:pt>
                <c:pt idx="76">
                  <c:v>26.116359447004609</c:v>
                </c:pt>
                <c:pt idx="77">
                  <c:v>26.564344746162927</c:v>
                </c:pt>
                <c:pt idx="78">
                  <c:v>25.24</c:v>
                </c:pt>
                <c:pt idx="79">
                  <c:v>26.129032258064512</c:v>
                </c:pt>
                <c:pt idx="80">
                  <c:v>26.084033613445378</c:v>
                </c:pt>
                <c:pt idx="81">
                  <c:v>25.136904761904766</c:v>
                </c:pt>
                <c:pt idx="82">
                  <c:v>24.825062034739453</c:v>
                </c:pt>
                <c:pt idx="83">
                  <c:v>22.10414201183432</c:v>
                </c:pt>
                <c:pt idx="84">
                  <c:v>19.981818181818184</c:v>
                </c:pt>
                <c:pt idx="85">
                  <c:v>20.762527233115467</c:v>
                </c:pt>
                <c:pt idx="86">
                  <c:v>21.337807606263983</c:v>
                </c:pt>
                <c:pt idx="87">
                  <c:v>21.25</c:v>
                </c:pt>
                <c:pt idx="88">
                  <c:v>20.362030905077265</c:v>
                </c:pt>
                <c:pt idx="89">
                  <c:v>20.667393675027263</c:v>
                </c:pt>
                <c:pt idx="90">
                  <c:v>20.585176991150444</c:v>
                </c:pt>
                <c:pt idx="91">
                  <c:v>20.833152762730226</c:v>
                </c:pt>
                <c:pt idx="92">
                  <c:v>21.40889370932755</c:v>
                </c:pt>
                <c:pt idx="93">
                  <c:v>21.698257080610023</c:v>
                </c:pt>
                <c:pt idx="94">
                  <c:v>20.810928961748637</c:v>
                </c:pt>
                <c:pt idx="95">
                  <c:v>21.171397379912666</c:v>
                </c:pt>
                <c:pt idx="96">
                  <c:v>21.955386289445052</c:v>
                </c:pt>
                <c:pt idx="97">
                  <c:v>22.687982359426684</c:v>
                </c:pt>
                <c:pt idx="98">
                  <c:v>21.756521739130438</c:v>
                </c:pt>
                <c:pt idx="99">
                  <c:v>21.940282301845823</c:v>
                </c:pt>
                <c:pt idx="100">
                  <c:v>22.113490364025697</c:v>
                </c:pt>
                <c:pt idx="101">
                  <c:v>22.525296017222821</c:v>
                </c:pt>
                <c:pt idx="102">
                  <c:v>22.35982814178303</c:v>
                </c:pt>
                <c:pt idx="103">
                  <c:v>21.659597030752916</c:v>
                </c:pt>
                <c:pt idx="104">
                  <c:v>21.536842105263158</c:v>
                </c:pt>
                <c:pt idx="105">
                  <c:v>21.664563617245005</c:v>
                </c:pt>
                <c:pt idx="106">
                  <c:v>21.784188034188038</c:v>
                </c:pt>
                <c:pt idx="107">
                  <c:v>22.652034261241973</c:v>
                </c:pt>
                <c:pt idx="108">
                  <c:v>22.993471164309032</c:v>
                </c:pt>
                <c:pt idx="109">
                  <c:v>22.525600835945667</c:v>
                </c:pt>
                <c:pt idx="110">
                  <c:v>22.257623554153522</c:v>
                </c:pt>
                <c:pt idx="111">
                  <c:v>22.747844827586206</c:v>
                </c:pt>
                <c:pt idx="112">
                  <c:v>22.973969631236447</c:v>
                </c:pt>
                <c:pt idx="113">
                  <c:v>22.372787610619469</c:v>
                </c:pt>
                <c:pt idx="114">
                  <c:v>22.526030368763557</c:v>
                </c:pt>
                <c:pt idx="115">
                  <c:v>22.721615720524021</c:v>
                </c:pt>
                <c:pt idx="116">
                  <c:v>22.988017429193899</c:v>
                </c:pt>
                <c:pt idx="117">
                  <c:v>23.878651685393255</c:v>
                </c:pt>
                <c:pt idx="118">
                  <c:v>24.396703296703297</c:v>
                </c:pt>
                <c:pt idx="119">
                  <c:v>23.56100217864924</c:v>
                </c:pt>
                <c:pt idx="120">
                  <c:v>24.687569988801787</c:v>
                </c:pt>
                <c:pt idx="121">
                  <c:v>24.60529217199559</c:v>
                </c:pt>
                <c:pt idx="122">
                  <c:v>24.737193763919819</c:v>
                </c:pt>
                <c:pt idx="123">
                  <c:v>25.867415730337076</c:v>
                </c:pt>
                <c:pt idx="124">
                  <c:v>25.973471741637834</c:v>
                </c:pt>
                <c:pt idx="125">
                  <c:v>25.73536036036036</c:v>
                </c:pt>
                <c:pt idx="126">
                  <c:v>26.545558086560366</c:v>
                </c:pt>
                <c:pt idx="127">
                  <c:v>25.650793650793652</c:v>
                </c:pt>
                <c:pt idx="128">
                  <c:v>26.196145124716555</c:v>
                </c:pt>
                <c:pt idx="129">
                  <c:v>26.444191343963553</c:v>
                </c:pt>
                <c:pt idx="130">
                  <c:v>26.755244755244753</c:v>
                </c:pt>
                <c:pt idx="131">
                  <c:v>27.438036809815952</c:v>
                </c:pt>
                <c:pt idx="132">
                  <c:v>24.78150289017341</c:v>
                </c:pt>
                <c:pt idx="133">
                  <c:v>25.63084112149533</c:v>
                </c:pt>
                <c:pt idx="134">
                  <c:v>26.449814126394052</c:v>
                </c:pt>
                <c:pt idx="135">
                  <c:v>26.809402795425669</c:v>
                </c:pt>
                <c:pt idx="136">
                  <c:v>22.233737596471887</c:v>
                </c:pt>
                <c:pt idx="137">
                  <c:v>23.167045454545455</c:v>
                </c:pt>
                <c:pt idx="138">
                  <c:v>22.833707865168538</c:v>
                </c:pt>
                <c:pt idx="139">
                  <c:v>23.634088200238381</c:v>
                </c:pt>
                <c:pt idx="140">
                  <c:v>22.827625570776252</c:v>
                </c:pt>
                <c:pt idx="141">
                  <c:v>22.177401129943501</c:v>
                </c:pt>
                <c:pt idx="142">
                  <c:v>22.125287356321838</c:v>
                </c:pt>
                <c:pt idx="143">
                  <c:v>21.721198156682028</c:v>
                </c:pt>
                <c:pt idx="144">
                  <c:v>21.237556561085974</c:v>
                </c:pt>
                <c:pt idx="145">
                  <c:v>19.970491803278691</c:v>
                </c:pt>
                <c:pt idx="146">
                  <c:v>21.039018952062431</c:v>
                </c:pt>
                <c:pt idx="147">
                  <c:v>21.37091319052988</c:v>
                </c:pt>
                <c:pt idx="148">
                  <c:v>21.328798185941043</c:v>
                </c:pt>
                <c:pt idx="149">
                  <c:v>21.318955732122589</c:v>
                </c:pt>
                <c:pt idx="150">
                  <c:v>21.188340807174889</c:v>
                </c:pt>
                <c:pt idx="151">
                  <c:v>20.832574031890662</c:v>
                </c:pt>
                <c:pt idx="152">
                  <c:v>20.805803571428569</c:v>
                </c:pt>
                <c:pt idx="153">
                  <c:v>20.631921824104236</c:v>
                </c:pt>
                <c:pt idx="154">
                  <c:v>20.629014396456256</c:v>
                </c:pt>
                <c:pt idx="155">
                  <c:v>20.441629955947139</c:v>
                </c:pt>
                <c:pt idx="156">
                  <c:v>20.633630289532292</c:v>
                </c:pt>
                <c:pt idx="157">
                  <c:v>21.141758241758243</c:v>
                </c:pt>
                <c:pt idx="158">
                  <c:v>21.758582502768547</c:v>
                </c:pt>
                <c:pt idx="159">
                  <c:v>21.804905239687848</c:v>
                </c:pt>
                <c:pt idx="160">
                  <c:v>22.406356413166858</c:v>
                </c:pt>
                <c:pt idx="161">
                  <c:v>21.948008849557517</c:v>
                </c:pt>
                <c:pt idx="162">
                  <c:v>21.511013215859034</c:v>
                </c:pt>
                <c:pt idx="163">
                  <c:v>21.995565410199557</c:v>
                </c:pt>
                <c:pt idx="164">
                  <c:v>22.717105263157894</c:v>
                </c:pt>
                <c:pt idx="165">
                  <c:v>22.902714932126695</c:v>
                </c:pt>
                <c:pt idx="166">
                  <c:v>22.961098398169334</c:v>
                </c:pt>
                <c:pt idx="167">
                  <c:v>22.206629834254144</c:v>
                </c:pt>
                <c:pt idx="168">
                  <c:v>22.554083885209717</c:v>
                </c:pt>
                <c:pt idx="169">
                  <c:v>22.782267115600447</c:v>
                </c:pt>
                <c:pt idx="170">
                  <c:v>23.864367816091956</c:v>
                </c:pt>
                <c:pt idx="171">
                  <c:v>23.768000000000001</c:v>
                </c:pt>
                <c:pt idx="172">
                  <c:v>24.279863481228663</c:v>
                </c:pt>
                <c:pt idx="173">
                  <c:v>23.327683615819208</c:v>
                </c:pt>
                <c:pt idx="174">
                  <c:v>23.625144175317185</c:v>
                </c:pt>
                <c:pt idx="175">
                  <c:v>23.644418872266975</c:v>
                </c:pt>
                <c:pt idx="176">
                  <c:v>24.615473441108549</c:v>
                </c:pt>
                <c:pt idx="177">
                  <c:v>24.125144843568947</c:v>
                </c:pt>
                <c:pt idx="178">
                  <c:v>25.205952380952386</c:v>
                </c:pt>
                <c:pt idx="179">
                  <c:v>25.446808510638295</c:v>
                </c:pt>
                <c:pt idx="180">
                  <c:v>25.555029585798813</c:v>
                </c:pt>
                <c:pt idx="181">
                  <c:v>24.74647887323944</c:v>
                </c:pt>
                <c:pt idx="182">
                  <c:v>25.587167070217919</c:v>
                </c:pt>
                <c:pt idx="183">
                  <c:v>25.284337349397589</c:v>
                </c:pt>
                <c:pt idx="184">
                  <c:v>24.502375296912113</c:v>
                </c:pt>
                <c:pt idx="185">
                  <c:v>24.357228195937871</c:v>
                </c:pt>
                <c:pt idx="186">
                  <c:v>24.82085889570552</c:v>
                </c:pt>
                <c:pt idx="187">
                  <c:v>23.884664131812418</c:v>
                </c:pt>
                <c:pt idx="188">
                  <c:v>21.13785046728972</c:v>
                </c:pt>
                <c:pt idx="189">
                  <c:v>20.017045454545457</c:v>
                </c:pt>
                <c:pt idx="190">
                  <c:v>20.605600933488912</c:v>
                </c:pt>
                <c:pt idx="191">
                  <c:v>21.181384248210023</c:v>
                </c:pt>
                <c:pt idx="192">
                  <c:v>20.197429906542055</c:v>
                </c:pt>
                <c:pt idx="193">
                  <c:v>19.533180778032037</c:v>
                </c:pt>
                <c:pt idx="194">
                  <c:v>20.298594847775178</c:v>
                </c:pt>
                <c:pt idx="195">
                  <c:v>20.587209302325579</c:v>
                </c:pt>
                <c:pt idx="196">
                  <c:v>19.963953488372091</c:v>
                </c:pt>
                <c:pt idx="197">
                  <c:v>19.40660592255125</c:v>
                </c:pt>
                <c:pt idx="198">
                  <c:v>20.479452054794521</c:v>
                </c:pt>
                <c:pt idx="199">
                  <c:v>20.741242937853105</c:v>
                </c:pt>
                <c:pt idx="200">
                  <c:v>21.737762237762237</c:v>
                </c:pt>
                <c:pt idx="201">
                  <c:v>21.842227378190252</c:v>
                </c:pt>
                <c:pt idx="202">
                  <c:v>20.984198645598191</c:v>
                </c:pt>
                <c:pt idx="203">
                  <c:v>22.228132387706854</c:v>
                </c:pt>
                <c:pt idx="204">
                  <c:v>21.201176470588234</c:v>
                </c:pt>
                <c:pt idx="205">
                  <c:v>20.082954545454548</c:v>
                </c:pt>
                <c:pt idx="206">
                  <c:v>19.479190101237347</c:v>
                </c:pt>
                <c:pt idx="207">
                  <c:v>21.123842592592592</c:v>
                </c:pt>
                <c:pt idx="208">
                  <c:v>19.95505617977528</c:v>
                </c:pt>
                <c:pt idx="209">
                  <c:v>20.868571428571428</c:v>
                </c:pt>
                <c:pt idx="210">
                  <c:v>21.193842645381984</c:v>
                </c:pt>
                <c:pt idx="211">
                  <c:v>20.573394495412842</c:v>
                </c:pt>
                <c:pt idx="212">
                  <c:v>21.086956521739129</c:v>
                </c:pt>
                <c:pt idx="213">
                  <c:v>20.708946772366929</c:v>
                </c:pt>
                <c:pt idx="214">
                  <c:v>20.616081540203851</c:v>
                </c:pt>
                <c:pt idx="215">
                  <c:v>20.407407407407408</c:v>
                </c:pt>
                <c:pt idx="216">
                  <c:v>20.033670033670035</c:v>
                </c:pt>
                <c:pt idx="217">
                  <c:v>21.199079401611048</c:v>
                </c:pt>
                <c:pt idx="218">
                  <c:v>21.171693735498838</c:v>
                </c:pt>
                <c:pt idx="219">
                  <c:v>19.540782122905028</c:v>
                </c:pt>
                <c:pt idx="220">
                  <c:v>19.176072234762977</c:v>
                </c:pt>
                <c:pt idx="221">
                  <c:v>19.440449438202247</c:v>
                </c:pt>
                <c:pt idx="222">
                  <c:v>20.260047281323875</c:v>
                </c:pt>
                <c:pt idx="223">
                  <c:v>19.898265895953756</c:v>
                </c:pt>
                <c:pt idx="224">
                  <c:v>19.364595545134819</c:v>
                </c:pt>
                <c:pt idx="225">
                  <c:v>18.811320754716981</c:v>
                </c:pt>
                <c:pt idx="226">
                  <c:v>19.257042253521128</c:v>
                </c:pt>
                <c:pt idx="227">
                  <c:v>18.676470588235293</c:v>
                </c:pt>
                <c:pt idx="228">
                  <c:v>18.26487747957993</c:v>
                </c:pt>
                <c:pt idx="229">
                  <c:v>18.079289940828403</c:v>
                </c:pt>
                <c:pt idx="230">
                  <c:v>18.915576694411413</c:v>
                </c:pt>
                <c:pt idx="231">
                  <c:v>19.634751773049643</c:v>
                </c:pt>
                <c:pt idx="232">
                  <c:v>20.388023952095811</c:v>
                </c:pt>
                <c:pt idx="233">
                  <c:v>21.343672456575685</c:v>
                </c:pt>
                <c:pt idx="234">
                  <c:v>20.909313725490197</c:v>
                </c:pt>
                <c:pt idx="235">
                  <c:v>20.897627965043696</c:v>
                </c:pt>
                <c:pt idx="236">
                  <c:v>20.775460122699389</c:v>
                </c:pt>
                <c:pt idx="237">
                  <c:v>21.219451371571072</c:v>
                </c:pt>
                <c:pt idx="238">
                  <c:v>20.173149309912173</c:v>
                </c:pt>
                <c:pt idx="239">
                  <c:v>21.346560846560845</c:v>
                </c:pt>
                <c:pt idx="240">
                  <c:v>19.284653465346533</c:v>
                </c:pt>
                <c:pt idx="241">
                  <c:v>17.87671232876712</c:v>
                </c:pt>
                <c:pt idx="242">
                  <c:v>18.893591293833129</c:v>
                </c:pt>
                <c:pt idx="243">
                  <c:v>18.70217917675545</c:v>
                </c:pt>
                <c:pt idx="244">
                  <c:v>18.069295101553163</c:v>
                </c:pt>
                <c:pt idx="245">
                  <c:v>17.947431302270012</c:v>
                </c:pt>
                <c:pt idx="246">
                  <c:v>17.682297772567409</c:v>
                </c:pt>
                <c:pt idx="247">
                  <c:v>17.33752860411899</c:v>
                </c:pt>
                <c:pt idx="248">
                  <c:v>17.654249126891731</c:v>
                </c:pt>
                <c:pt idx="249">
                  <c:v>17.196551724137933</c:v>
                </c:pt>
                <c:pt idx="250">
                  <c:v>18.212690951821383</c:v>
                </c:pt>
                <c:pt idx="251">
                  <c:v>17.991831971995332</c:v>
                </c:pt>
                <c:pt idx="252">
                  <c:v>17.730414746543779</c:v>
                </c:pt>
                <c:pt idx="253">
                  <c:v>18.332151300236404</c:v>
                </c:pt>
                <c:pt idx="254">
                  <c:v>18.325117370892023</c:v>
                </c:pt>
                <c:pt idx="255">
                  <c:v>19.213776722090262</c:v>
                </c:pt>
                <c:pt idx="256">
                  <c:v>19.507194244604314</c:v>
                </c:pt>
                <c:pt idx="257">
                  <c:v>18.833914053426248</c:v>
                </c:pt>
                <c:pt idx="258">
                  <c:v>18.742791234140718</c:v>
                </c:pt>
                <c:pt idx="259">
                  <c:v>18.988479262672811</c:v>
                </c:pt>
                <c:pt idx="260">
                  <c:v>19.165694282380393</c:v>
                </c:pt>
                <c:pt idx="261">
                  <c:v>19.324855491329476</c:v>
                </c:pt>
              </c:numCache>
            </c:numRef>
          </c:val>
          <c:smooth val="0"/>
          <c:extLst>
            <c:ext xmlns:c16="http://schemas.microsoft.com/office/drawing/2014/chart" uri="{C3380CC4-5D6E-409C-BE32-E72D297353CC}">
              <c16:uniqueId val="{00000002-5CCA-4D4E-9973-234F1EEAC0CC}"/>
            </c:ext>
          </c:extLst>
        </c:ser>
        <c:dLbls>
          <c:showLegendKey val="0"/>
          <c:showVal val="0"/>
          <c:showCatName val="0"/>
          <c:showSerName val="0"/>
          <c:showPercent val="0"/>
          <c:showBubbleSize val="0"/>
        </c:dLbls>
        <c:marker val="1"/>
        <c:smooth val="0"/>
        <c:axId val="893444200"/>
        <c:axId val="893442232"/>
      </c:lineChart>
      <c:dateAx>
        <c:axId val="896926064"/>
        <c:scaling>
          <c:orientation val="minMax"/>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6930328"/>
        <c:crosses val="autoZero"/>
        <c:auto val="1"/>
        <c:lblOffset val="100"/>
        <c:baseTimeUnit val="days"/>
        <c:majorUnit val="12"/>
        <c:majorTimeUnit val="months"/>
      </c:dateAx>
      <c:valAx>
        <c:axId val="89693032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Production &amp; Use (Billion Gallons Per Year)</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6926064"/>
        <c:crosses val="autoZero"/>
        <c:crossBetween val="between"/>
      </c:valAx>
      <c:valAx>
        <c:axId val="893442232"/>
        <c:scaling>
          <c:orientation val="minMax"/>
          <c:max val="5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Days in Storage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solidFill>
              <a:schemeClr val="accent5"/>
            </a:solidFill>
            <a:prstDash val="sysDot"/>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93444200"/>
        <c:crosses val="max"/>
        <c:crossBetween val="between"/>
      </c:valAx>
      <c:dateAx>
        <c:axId val="893444200"/>
        <c:scaling>
          <c:orientation val="minMax"/>
        </c:scaling>
        <c:delete val="1"/>
        <c:axPos val="b"/>
        <c:numFmt formatCode="m/d/yyyy" sourceLinked="1"/>
        <c:majorTickMark val="out"/>
        <c:minorTickMark val="none"/>
        <c:tickLblPos val="nextTo"/>
        <c:crossAx val="893442232"/>
        <c:crosses val="autoZero"/>
        <c:auto val="1"/>
        <c:lblOffset val="100"/>
        <c:baseTimeUnit val="day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Actual</c:v>
          </c:tx>
          <c:spPr>
            <a:ln w="28575" cap="rnd">
              <a:solidFill>
                <a:schemeClr val="accent1"/>
              </a:solidFill>
              <a:round/>
            </a:ln>
            <a:effectLst/>
          </c:spPr>
          <c:marker>
            <c:symbol val="none"/>
          </c:marker>
          <c:cat>
            <c:numRef>
              <c:f>'[M_EPOOXE_EEX_NUS-Z00_MBBLm (1).xls]Data 1'!$A$86:$A$106</c:f>
              <c:numCache>
                <c:formatCode>mmm\-yyyy</c:formatCode>
                <c:ptCount val="21"/>
                <c:pt idx="0">
                  <c:v>42689</c:v>
                </c:pt>
                <c:pt idx="1">
                  <c:v>42719</c:v>
                </c:pt>
                <c:pt idx="2">
                  <c:v>42750</c:v>
                </c:pt>
                <c:pt idx="3">
                  <c:v>42781</c:v>
                </c:pt>
                <c:pt idx="4">
                  <c:v>42809</c:v>
                </c:pt>
                <c:pt idx="5">
                  <c:v>42840</c:v>
                </c:pt>
                <c:pt idx="6">
                  <c:v>42870</c:v>
                </c:pt>
                <c:pt idx="7">
                  <c:v>42901</c:v>
                </c:pt>
                <c:pt idx="8">
                  <c:v>42931</c:v>
                </c:pt>
                <c:pt idx="9">
                  <c:v>42962</c:v>
                </c:pt>
                <c:pt idx="10">
                  <c:v>42993</c:v>
                </c:pt>
                <c:pt idx="11">
                  <c:v>43023</c:v>
                </c:pt>
                <c:pt idx="12">
                  <c:v>43054</c:v>
                </c:pt>
                <c:pt idx="13">
                  <c:v>43084</c:v>
                </c:pt>
                <c:pt idx="14">
                  <c:v>43115</c:v>
                </c:pt>
                <c:pt idx="15">
                  <c:v>43146</c:v>
                </c:pt>
                <c:pt idx="16">
                  <c:v>43174</c:v>
                </c:pt>
                <c:pt idx="17">
                  <c:v>43205</c:v>
                </c:pt>
                <c:pt idx="18">
                  <c:v>43235</c:v>
                </c:pt>
                <c:pt idx="19">
                  <c:v>43266</c:v>
                </c:pt>
                <c:pt idx="20">
                  <c:v>43296</c:v>
                </c:pt>
              </c:numCache>
            </c:numRef>
          </c:cat>
          <c:val>
            <c:numRef>
              <c:f>'[M_EPOOXE_EEX_NUS-Z00_MBBLm (1).xls]Data 1'!$B$86:$B$106</c:f>
              <c:numCache>
                <c:formatCode>General</c:formatCode>
                <c:ptCount val="21"/>
                <c:pt idx="0">
                  <c:v>3074</c:v>
                </c:pt>
                <c:pt idx="1">
                  <c:v>2583</c:v>
                </c:pt>
                <c:pt idx="2">
                  <c:v>2844</c:v>
                </c:pt>
                <c:pt idx="3">
                  <c:v>3605</c:v>
                </c:pt>
                <c:pt idx="4">
                  <c:v>3023</c:v>
                </c:pt>
                <c:pt idx="5">
                  <c:v>2115</c:v>
                </c:pt>
                <c:pt idx="6">
                  <c:v>2862</c:v>
                </c:pt>
                <c:pt idx="7">
                  <c:v>2297</c:v>
                </c:pt>
                <c:pt idx="8">
                  <c:v>2822</c:v>
                </c:pt>
                <c:pt idx="9">
                  <c:v>2285</c:v>
                </c:pt>
                <c:pt idx="10">
                  <c:v>2011</c:v>
                </c:pt>
                <c:pt idx="11">
                  <c:v>2488</c:v>
                </c:pt>
                <c:pt idx="12">
                  <c:v>2565</c:v>
                </c:pt>
                <c:pt idx="13">
                  <c:v>4175</c:v>
                </c:pt>
                <c:pt idx="14">
                  <c:v>2104</c:v>
                </c:pt>
                <c:pt idx="15">
                  <c:v>5298</c:v>
                </c:pt>
                <c:pt idx="16">
                  <c:v>5122</c:v>
                </c:pt>
                <c:pt idx="17">
                  <c:v>3866</c:v>
                </c:pt>
                <c:pt idx="18">
                  <c:v>2280</c:v>
                </c:pt>
                <c:pt idx="19">
                  <c:v>3609</c:v>
                </c:pt>
                <c:pt idx="20">
                  <c:v>2487</c:v>
                </c:pt>
              </c:numCache>
            </c:numRef>
          </c:val>
          <c:smooth val="0"/>
          <c:extLst>
            <c:ext xmlns:c16="http://schemas.microsoft.com/office/drawing/2014/chart" uri="{C3380CC4-5D6E-409C-BE32-E72D297353CC}">
              <c16:uniqueId val="{00000000-614B-4F04-8A6F-F31B8E3EDDB5}"/>
            </c:ext>
          </c:extLst>
        </c:ser>
        <c:ser>
          <c:idx val="1"/>
          <c:order val="1"/>
          <c:tx>
            <c:v>Year Previous</c:v>
          </c:tx>
          <c:spPr>
            <a:ln w="28575" cap="rnd">
              <a:solidFill>
                <a:schemeClr val="accent2"/>
              </a:solidFill>
              <a:round/>
            </a:ln>
            <a:effectLst/>
          </c:spPr>
          <c:marker>
            <c:symbol val="none"/>
          </c:marker>
          <c:cat>
            <c:numRef>
              <c:f>'[M_EPOOXE_EEX_NUS-Z00_MBBLm (1).xls]Data 1'!$A$86:$A$106</c:f>
              <c:numCache>
                <c:formatCode>mmm\-yyyy</c:formatCode>
                <c:ptCount val="21"/>
                <c:pt idx="0">
                  <c:v>42689</c:v>
                </c:pt>
                <c:pt idx="1">
                  <c:v>42719</c:v>
                </c:pt>
                <c:pt idx="2">
                  <c:v>42750</c:v>
                </c:pt>
                <c:pt idx="3">
                  <c:v>42781</c:v>
                </c:pt>
                <c:pt idx="4">
                  <c:v>42809</c:v>
                </c:pt>
                <c:pt idx="5">
                  <c:v>42840</c:v>
                </c:pt>
                <c:pt idx="6">
                  <c:v>42870</c:v>
                </c:pt>
                <c:pt idx="7">
                  <c:v>42901</c:v>
                </c:pt>
                <c:pt idx="8">
                  <c:v>42931</c:v>
                </c:pt>
                <c:pt idx="9">
                  <c:v>42962</c:v>
                </c:pt>
                <c:pt idx="10">
                  <c:v>42993</c:v>
                </c:pt>
                <c:pt idx="11">
                  <c:v>43023</c:v>
                </c:pt>
                <c:pt idx="12">
                  <c:v>43054</c:v>
                </c:pt>
                <c:pt idx="13">
                  <c:v>43084</c:v>
                </c:pt>
                <c:pt idx="14">
                  <c:v>43115</c:v>
                </c:pt>
                <c:pt idx="15">
                  <c:v>43146</c:v>
                </c:pt>
                <c:pt idx="16">
                  <c:v>43174</c:v>
                </c:pt>
                <c:pt idx="17">
                  <c:v>43205</c:v>
                </c:pt>
                <c:pt idx="18">
                  <c:v>43235</c:v>
                </c:pt>
                <c:pt idx="19">
                  <c:v>43266</c:v>
                </c:pt>
                <c:pt idx="20">
                  <c:v>43296</c:v>
                </c:pt>
              </c:numCache>
            </c:numRef>
          </c:cat>
          <c:val>
            <c:numRef>
              <c:f>'[M_EPOOXE_EEX_NUS-Z00_MBBLm (1).xls]Data 1'!$C$86:$C$106</c:f>
              <c:numCache>
                <c:formatCode>General</c:formatCode>
                <c:ptCount val="21"/>
                <c:pt idx="0">
                  <c:v>1427</c:v>
                </c:pt>
                <c:pt idx="1">
                  <c:v>1995</c:v>
                </c:pt>
                <c:pt idx="2">
                  <c:v>2297</c:v>
                </c:pt>
                <c:pt idx="3">
                  <c:v>2027</c:v>
                </c:pt>
                <c:pt idx="4">
                  <c:v>2614</c:v>
                </c:pt>
                <c:pt idx="5">
                  <c:v>2922</c:v>
                </c:pt>
                <c:pt idx="6">
                  <c:v>1628</c:v>
                </c:pt>
                <c:pt idx="7">
                  <c:v>1295</c:v>
                </c:pt>
                <c:pt idx="8">
                  <c:v>1955</c:v>
                </c:pt>
                <c:pt idx="9">
                  <c:v>2179</c:v>
                </c:pt>
                <c:pt idx="10">
                  <c:v>2346</c:v>
                </c:pt>
                <c:pt idx="11">
                  <c:v>2946</c:v>
                </c:pt>
                <c:pt idx="12">
                  <c:v>3074</c:v>
                </c:pt>
                <c:pt idx="13">
                  <c:v>2583</c:v>
                </c:pt>
                <c:pt idx="14">
                  <c:v>2844</c:v>
                </c:pt>
                <c:pt idx="15">
                  <c:v>3605</c:v>
                </c:pt>
                <c:pt idx="16">
                  <c:v>3023</c:v>
                </c:pt>
                <c:pt idx="17">
                  <c:v>2115</c:v>
                </c:pt>
                <c:pt idx="18">
                  <c:v>2862</c:v>
                </c:pt>
                <c:pt idx="19">
                  <c:v>2297</c:v>
                </c:pt>
                <c:pt idx="20">
                  <c:v>2822</c:v>
                </c:pt>
              </c:numCache>
            </c:numRef>
          </c:val>
          <c:smooth val="0"/>
          <c:extLst>
            <c:ext xmlns:c16="http://schemas.microsoft.com/office/drawing/2014/chart" uri="{C3380CC4-5D6E-409C-BE32-E72D297353CC}">
              <c16:uniqueId val="{00000001-614B-4F04-8A6F-F31B8E3EDDB5}"/>
            </c:ext>
          </c:extLst>
        </c:ser>
        <c:dLbls>
          <c:showLegendKey val="0"/>
          <c:showVal val="0"/>
          <c:showCatName val="0"/>
          <c:showSerName val="0"/>
          <c:showPercent val="0"/>
          <c:showBubbleSize val="0"/>
        </c:dLbls>
        <c:smooth val="0"/>
        <c:axId val="572702752"/>
        <c:axId val="572702096"/>
      </c:lineChart>
      <c:dateAx>
        <c:axId val="572702752"/>
        <c:scaling>
          <c:orientation val="minMax"/>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72702096"/>
        <c:crosses val="autoZero"/>
        <c:auto val="1"/>
        <c:lblOffset val="100"/>
        <c:baseTimeUnit val="months"/>
        <c:majorUnit val="4"/>
        <c:majorTimeUnit val="months"/>
        <c:minorUnit val="4"/>
        <c:minorTimeUnit val="months"/>
      </c:dateAx>
      <c:valAx>
        <c:axId val="572702096"/>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1600" dirty="0" smtClean="0"/>
                  <a:t>Ethanol Exports (thousand barrels)</a:t>
                </a:r>
                <a:endParaRPr lang="en-US" sz="1600"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7270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59090158225971E-2"/>
          <c:y val="3.9929372464805539E-2"/>
          <c:w val="0.90631436692583422"/>
          <c:h val="0.89706704843712715"/>
        </c:manualLayout>
      </c:layout>
      <c:lineChart>
        <c:grouping val="standard"/>
        <c:varyColors val="0"/>
        <c:ser>
          <c:idx val="0"/>
          <c:order val="0"/>
          <c:spPr>
            <a:ln w="28575" cap="rnd">
              <a:solidFill>
                <a:schemeClr val="accent1"/>
              </a:solidFill>
              <a:round/>
            </a:ln>
            <a:effectLst/>
          </c:spPr>
          <c:marker>
            <c:symbol val="none"/>
          </c:marker>
          <c:cat>
            <c:numRef>
              <c:f>Sheet5!$A$2:$A$225</c:f>
              <c:numCache>
                <c:formatCode>m/d/yyyy</c:formatCode>
                <c:ptCount val="224"/>
                <c:pt idx="0">
                  <c:v>43315</c:v>
                </c:pt>
                <c:pt idx="1">
                  <c:v>43314</c:v>
                </c:pt>
                <c:pt idx="2">
                  <c:v>43313</c:v>
                </c:pt>
                <c:pt idx="3">
                  <c:v>43312</c:v>
                </c:pt>
                <c:pt idx="4">
                  <c:v>43311</c:v>
                </c:pt>
                <c:pt idx="5">
                  <c:v>43308</c:v>
                </c:pt>
                <c:pt idx="6">
                  <c:v>43307</c:v>
                </c:pt>
                <c:pt idx="7">
                  <c:v>43306</c:v>
                </c:pt>
                <c:pt idx="8">
                  <c:v>43305</c:v>
                </c:pt>
                <c:pt idx="9">
                  <c:v>43304</c:v>
                </c:pt>
                <c:pt idx="10">
                  <c:v>43301</c:v>
                </c:pt>
                <c:pt idx="11">
                  <c:v>43300</c:v>
                </c:pt>
                <c:pt idx="12">
                  <c:v>43299</c:v>
                </c:pt>
                <c:pt idx="13">
                  <c:v>43298</c:v>
                </c:pt>
                <c:pt idx="14">
                  <c:v>43297</c:v>
                </c:pt>
                <c:pt idx="15">
                  <c:v>43294</c:v>
                </c:pt>
                <c:pt idx="16">
                  <c:v>43293</c:v>
                </c:pt>
                <c:pt idx="17">
                  <c:v>43292</c:v>
                </c:pt>
                <c:pt idx="18">
                  <c:v>43291</c:v>
                </c:pt>
                <c:pt idx="19">
                  <c:v>43290</c:v>
                </c:pt>
                <c:pt idx="20">
                  <c:v>43287</c:v>
                </c:pt>
                <c:pt idx="21">
                  <c:v>43286</c:v>
                </c:pt>
                <c:pt idx="22">
                  <c:v>43284</c:v>
                </c:pt>
                <c:pt idx="23">
                  <c:v>43283</c:v>
                </c:pt>
                <c:pt idx="24">
                  <c:v>43280</c:v>
                </c:pt>
                <c:pt idx="25">
                  <c:v>43279</c:v>
                </c:pt>
                <c:pt idx="26">
                  <c:v>43278</c:v>
                </c:pt>
                <c:pt idx="27">
                  <c:v>43277</c:v>
                </c:pt>
                <c:pt idx="28">
                  <c:v>43276</c:v>
                </c:pt>
                <c:pt idx="29">
                  <c:v>43273</c:v>
                </c:pt>
                <c:pt idx="30">
                  <c:v>43272</c:v>
                </c:pt>
                <c:pt idx="31">
                  <c:v>43271</c:v>
                </c:pt>
                <c:pt idx="32">
                  <c:v>43270</c:v>
                </c:pt>
                <c:pt idx="33">
                  <c:v>43269</c:v>
                </c:pt>
                <c:pt idx="34">
                  <c:v>43266</c:v>
                </c:pt>
                <c:pt idx="35">
                  <c:v>43265</c:v>
                </c:pt>
                <c:pt idx="36">
                  <c:v>43264</c:v>
                </c:pt>
                <c:pt idx="37">
                  <c:v>43263</c:v>
                </c:pt>
                <c:pt idx="38">
                  <c:v>43262</c:v>
                </c:pt>
                <c:pt idx="39">
                  <c:v>43259</c:v>
                </c:pt>
                <c:pt idx="40">
                  <c:v>43258</c:v>
                </c:pt>
                <c:pt idx="41">
                  <c:v>43257</c:v>
                </c:pt>
                <c:pt idx="42">
                  <c:v>43256</c:v>
                </c:pt>
                <c:pt idx="43">
                  <c:v>43255</c:v>
                </c:pt>
                <c:pt idx="44">
                  <c:v>43252</c:v>
                </c:pt>
                <c:pt idx="45">
                  <c:v>43251</c:v>
                </c:pt>
                <c:pt idx="46">
                  <c:v>43250</c:v>
                </c:pt>
                <c:pt idx="47">
                  <c:v>43249</c:v>
                </c:pt>
                <c:pt idx="48">
                  <c:v>43245</c:v>
                </c:pt>
                <c:pt idx="49">
                  <c:v>43244</c:v>
                </c:pt>
                <c:pt idx="50">
                  <c:v>43243</c:v>
                </c:pt>
                <c:pt idx="51">
                  <c:v>43242</c:v>
                </c:pt>
                <c:pt idx="52">
                  <c:v>43241</c:v>
                </c:pt>
                <c:pt idx="53">
                  <c:v>43238</c:v>
                </c:pt>
                <c:pt idx="54">
                  <c:v>43237</c:v>
                </c:pt>
                <c:pt idx="55">
                  <c:v>43236</c:v>
                </c:pt>
                <c:pt idx="56">
                  <c:v>43235</c:v>
                </c:pt>
                <c:pt idx="57">
                  <c:v>43234</c:v>
                </c:pt>
                <c:pt idx="58">
                  <c:v>43231</c:v>
                </c:pt>
                <c:pt idx="59">
                  <c:v>43230</c:v>
                </c:pt>
                <c:pt idx="60">
                  <c:v>43229</c:v>
                </c:pt>
                <c:pt idx="61">
                  <c:v>43228</c:v>
                </c:pt>
                <c:pt idx="62">
                  <c:v>43227</c:v>
                </c:pt>
                <c:pt idx="63">
                  <c:v>43224</c:v>
                </c:pt>
                <c:pt idx="64">
                  <c:v>43223</c:v>
                </c:pt>
                <c:pt idx="65">
                  <c:v>43221</c:v>
                </c:pt>
                <c:pt idx="66">
                  <c:v>43220</c:v>
                </c:pt>
                <c:pt idx="67">
                  <c:v>43217</c:v>
                </c:pt>
                <c:pt idx="68">
                  <c:v>43216</c:v>
                </c:pt>
                <c:pt idx="69">
                  <c:v>43215</c:v>
                </c:pt>
                <c:pt idx="70">
                  <c:v>43214</c:v>
                </c:pt>
                <c:pt idx="71">
                  <c:v>43213</c:v>
                </c:pt>
                <c:pt idx="72">
                  <c:v>43210</c:v>
                </c:pt>
                <c:pt idx="73">
                  <c:v>43208</c:v>
                </c:pt>
                <c:pt idx="74">
                  <c:v>43207</c:v>
                </c:pt>
                <c:pt idx="75">
                  <c:v>43206</c:v>
                </c:pt>
                <c:pt idx="76">
                  <c:v>43203</c:v>
                </c:pt>
                <c:pt idx="77">
                  <c:v>43202</c:v>
                </c:pt>
                <c:pt idx="78">
                  <c:v>43201</c:v>
                </c:pt>
                <c:pt idx="79">
                  <c:v>43200</c:v>
                </c:pt>
                <c:pt idx="80">
                  <c:v>43199</c:v>
                </c:pt>
                <c:pt idx="81">
                  <c:v>43196</c:v>
                </c:pt>
                <c:pt idx="82">
                  <c:v>43194</c:v>
                </c:pt>
                <c:pt idx="83">
                  <c:v>43193</c:v>
                </c:pt>
                <c:pt idx="84">
                  <c:v>43192</c:v>
                </c:pt>
                <c:pt idx="85">
                  <c:v>43188</c:v>
                </c:pt>
                <c:pt idx="86">
                  <c:v>43187</c:v>
                </c:pt>
                <c:pt idx="87">
                  <c:v>43186</c:v>
                </c:pt>
                <c:pt idx="88">
                  <c:v>43185</c:v>
                </c:pt>
                <c:pt idx="89">
                  <c:v>43182</c:v>
                </c:pt>
                <c:pt idx="90">
                  <c:v>43181</c:v>
                </c:pt>
                <c:pt idx="91">
                  <c:v>43180</c:v>
                </c:pt>
                <c:pt idx="92">
                  <c:v>43179</c:v>
                </c:pt>
                <c:pt idx="93">
                  <c:v>43178</c:v>
                </c:pt>
                <c:pt idx="94">
                  <c:v>43175</c:v>
                </c:pt>
                <c:pt idx="95">
                  <c:v>43174</c:v>
                </c:pt>
                <c:pt idx="96">
                  <c:v>43173</c:v>
                </c:pt>
                <c:pt idx="97">
                  <c:v>43171</c:v>
                </c:pt>
                <c:pt idx="98">
                  <c:v>43168</c:v>
                </c:pt>
                <c:pt idx="99">
                  <c:v>43167</c:v>
                </c:pt>
                <c:pt idx="100">
                  <c:v>43166</c:v>
                </c:pt>
                <c:pt idx="101">
                  <c:v>43165</c:v>
                </c:pt>
                <c:pt idx="102">
                  <c:v>43164</c:v>
                </c:pt>
                <c:pt idx="103">
                  <c:v>43161</c:v>
                </c:pt>
                <c:pt idx="104">
                  <c:v>43159</c:v>
                </c:pt>
                <c:pt idx="105">
                  <c:v>43158</c:v>
                </c:pt>
                <c:pt idx="106">
                  <c:v>43154</c:v>
                </c:pt>
                <c:pt idx="107">
                  <c:v>43153</c:v>
                </c:pt>
                <c:pt idx="108">
                  <c:v>43152</c:v>
                </c:pt>
                <c:pt idx="109">
                  <c:v>43147</c:v>
                </c:pt>
                <c:pt idx="110">
                  <c:v>43146</c:v>
                </c:pt>
                <c:pt idx="111">
                  <c:v>43144</c:v>
                </c:pt>
                <c:pt idx="112">
                  <c:v>43140</c:v>
                </c:pt>
                <c:pt idx="113">
                  <c:v>43139</c:v>
                </c:pt>
                <c:pt idx="114">
                  <c:v>43138</c:v>
                </c:pt>
                <c:pt idx="115">
                  <c:v>43137</c:v>
                </c:pt>
                <c:pt idx="116">
                  <c:v>43136</c:v>
                </c:pt>
                <c:pt idx="117">
                  <c:v>43133</c:v>
                </c:pt>
                <c:pt idx="118">
                  <c:v>43132</c:v>
                </c:pt>
                <c:pt idx="119">
                  <c:v>43130</c:v>
                </c:pt>
                <c:pt idx="120">
                  <c:v>43127</c:v>
                </c:pt>
                <c:pt idx="121">
                  <c:v>43126</c:v>
                </c:pt>
                <c:pt idx="122">
                  <c:v>43124</c:v>
                </c:pt>
                <c:pt idx="123">
                  <c:v>43123</c:v>
                </c:pt>
                <c:pt idx="124">
                  <c:v>43122</c:v>
                </c:pt>
                <c:pt idx="125">
                  <c:v>43119</c:v>
                </c:pt>
                <c:pt idx="126">
                  <c:v>43118</c:v>
                </c:pt>
                <c:pt idx="127">
                  <c:v>43117</c:v>
                </c:pt>
                <c:pt idx="128">
                  <c:v>43116</c:v>
                </c:pt>
                <c:pt idx="129">
                  <c:v>43112</c:v>
                </c:pt>
                <c:pt idx="130">
                  <c:v>43110</c:v>
                </c:pt>
                <c:pt idx="131">
                  <c:v>43109</c:v>
                </c:pt>
                <c:pt idx="132">
                  <c:v>43108</c:v>
                </c:pt>
                <c:pt idx="133">
                  <c:v>43105</c:v>
                </c:pt>
                <c:pt idx="134">
                  <c:v>43103</c:v>
                </c:pt>
                <c:pt idx="135">
                  <c:v>43102</c:v>
                </c:pt>
                <c:pt idx="136">
                  <c:v>43098</c:v>
                </c:pt>
                <c:pt idx="137">
                  <c:v>43097</c:v>
                </c:pt>
                <c:pt idx="138">
                  <c:v>43096</c:v>
                </c:pt>
                <c:pt idx="139">
                  <c:v>43095</c:v>
                </c:pt>
                <c:pt idx="140">
                  <c:v>43091</c:v>
                </c:pt>
                <c:pt idx="141">
                  <c:v>43090</c:v>
                </c:pt>
                <c:pt idx="142">
                  <c:v>43089</c:v>
                </c:pt>
                <c:pt idx="143">
                  <c:v>43088</c:v>
                </c:pt>
                <c:pt idx="144">
                  <c:v>43087</c:v>
                </c:pt>
                <c:pt idx="145">
                  <c:v>43084</c:v>
                </c:pt>
                <c:pt idx="146">
                  <c:v>43083</c:v>
                </c:pt>
                <c:pt idx="147">
                  <c:v>43082</c:v>
                </c:pt>
                <c:pt idx="148">
                  <c:v>43081</c:v>
                </c:pt>
                <c:pt idx="149">
                  <c:v>43080</c:v>
                </c:pt>
                <c:pt idx="150">
                  <c:v>43077</c:v>
                </c:pt>
                <c:pt idx="151">
                  <c:v>43076</c:v>
                </c:pt>
                <c:pt idx="152">
                  <c:v>43075</c:v>
                </c:pt>
                <c:pt idx="153">
                  <c:v>43074</c:v>
                </c:pt>
                <c:pt idx="154">
                  <c:v>43073</c:v>
                </c:pt>
                <c:pt idx="155">
                  <c:v>43069</c:v>
                </c:pt>
                <c:pt idx="156">
                  <c:v>43068</c:v>
                </c:pt>
                <c:pt idx="157">
                  <c:v>43067</c:v>
                </c:pt>
                <c:pt idx="158">
                  <c:v>43061</c:v>
                </c:pt>
                <c:pt idx="159">
                  <c:v>43059</c:v>
                </c:pt>
                <c:pt idx="160">
                  <c:v>43056</c:v>
                </c:pt>
                <c:pt idx="161">
                  <c:v>43055</c:v>
                </c:pt>
                <c:pt idx="162">
                  <c:v>43054</c:v>
                </c:pt>
                <c:pt idx="163">
                  <c:v>43053</c:v>
                </c:pt>
                <c:pt idx="164">
                  <c:v>43052</c:v>
                </c:pt>
                <c:pt idx="165">
                  <c:v>43049</c:v>
                </c:pt>
                <c:pt idx="166">
                  <c:v>43048</c:v>
                </c:pt>
                <c:pt idx="167">
                  <c:v>43047</c:v>
                </c:pt>
                <c:pt idx="168">
                  <c:v>43046</c:v>
                </c:pt>
                <c:pt idx="169">
                  <c:v>43045</c:v>
                </c:pt>
                <c:pt idx="170">
                  <c:v>43042</c:v>
                </c:pt>
                <c:pt idx="171">
                  <c:v>43041</c:v>
                </c:pt>
                <c:pt idx="172">
                  <c:v>43039</c:v>
                </c:pt>
                <c:pt idx="173">
                  <c:v>43038</c:v>
                </c:pt>
                <c:pt idx="174">
                  <c:v>43035</c:v>
                </c:pt>
                <c:pt idx="175">
                  <c:v>43034</c:v>
                </c:pt>
                <c:pt idx="176">
                  <c:v>43033</c:v>
                </c:pt>
                <c:pt idx="177">
                  <c:v>43032</c:v>
                </c:pt>
                <c:pt idx="178">
                  <c:v>43028</c:v>
                </c:pt>
                <c:pt idx="179">
                  <c:v>43027</c:v>
                </c:pt>
                <c:pt idx="180">
                  <c:v>43025</c:v>
                </c:pt>
                <c:pt idx="181">
                  <c:v>43024</c:v>
                </c:pt>
                <c:pt idx="182">
                  <c:v>43021</c:v>
                </c:pt>
                <c:pt idx="183">
                  <c:v>43020</c:v>
                </c:pt>
                <c:pt idx="184">
                  <c:v>43019</c:v>
                </c:pt>
                <c:pt idx="185">
                  <c:v>43018</c:v>
                </c:pt>
                <c:pt idx="186">
                  <c:v>43017</c:v>
                </c:pt>
                <c:pt idx="187">
                  <c:v>43014</c:v>
                </c:pt>
                <c:pt idx="188">
                  <c:v>43011</c:v>
                </c:pt>
                <c:pt idx="189">
                  <c:v>43006</c:v>
                </c:pt>
                <c:pt idx="190">
                  <c:v>43005</c:v>
                </c:pt>
                <c:pt idx="191">
                  <c:v>43004</c:v>
                </c:pt>
                <c:pt idx="192">
                  <c:v>43003</c:v>
                </c:pt>
                <c:pt idx="193">
                  <c:v>43000</c:v>
                </c:pt>
                <c:pt idx="194">
                  <c:v>42999</c:v>
                </c:pt>
                <c:pt idx="195">
                  <c:v>42998</c:v>
                </c:pt>
                <c:pt idx="196">
                  <c:v>42997</c:v>
                </c:pt>
                <c:pt idx="197">
                  <c:v>42996</c:v>
                </c:pt>
                <c:pt idx="198">
                  <c:v>42993</c:v>
                </c:pt>
                <c:pt idx="199">
                  <c:v>42992</c:v>
                </c:pt>
                <c:pt idx="200">
                  <c:v>42991</c:v>
                </c:pt>
                <c:pt idx="201">
                  <c:v>42990</c:v>
                </c:pt>
                <c:pt idx="202">
                  <c:v>42989</c:v>
                </c:pt>
                <c:pt idx="203">
                  <c:v>42986</c:v>
                </c:pt>
                <c:pt idx="204">
                  <c:v>42985</c:v>
                </c:pt>
                <c:pt idx="205">
                  <c:v>42984</c:v>
                </c:pt>
                <c:pt idx="206">
                  <c:v>42979</c:v>
                </c:pt>
                <c:pt idx="207">
                  <c:v>42978</c:v>
                </c:pt>
                <c:pt idx="208">
                  <c:v>42977</c:v>
                </c:pt>
                <c:pt idx="209">
                  <c:v>42975</c:v>
                </c:pt>
                <c:pt idx="210">
                  <c:v>42972</c:v>
                </c:pt>
                <c:pt idx="211">
                  <c:v>42971</c:v>
                </c:pt>
                <c:pt idx="212">
                  <c:v>42970</c:v>
                </c:pt>
                <c:pt idx="213">
                  <c:v>42969</c:v>
                </c:pt>
                <c:pt idx="214">
                  <c:v>42968</c:v>
                </c:pt>
                <c:pt idx="215">
                  <c:v>42966</c:v>
                </c:pt>
                <c:pt idx="216">
                  <c:v>42965</c:v>
                </c:pt>
                <c:pt idx="217">
                  <c:v>42964</c:v>
                </c:pt>
                <c:pt idx="218">
                  <c:v>42963</c:v>
                </c:pt>
                <c:pt idx="219">
                  <c:v>42962</c:v>
                </c:pt>
                <c:pt idx="220">
                  <c:v>42961</c:v>
                </c:pt>
                <c:pt idx="221">
                  <c:v>42958</c:v>
                </c:pt>
                <c:pt idx="222">
                  <c:v>42957</c:v>
                </c:pt>
                <c:pt idx="223">
                  <c:v>42955</c:v>
                </c:pt>
              </c:numCache>
            </c:numRef>
          </c:cat>
          <c:val>
            <c:numRef>
              <c:f>Sheet5!$B$2:$B$225</c:f>
              <c:numCache>
                <c:formatCode>_(* #,##0_);_(* \(#,##0\);_(* "-"??_);_(@_)</c:formatCode>
                <c:ptCount val="224"/>
                <c:pt idx="0">
                  <c:v>21</c:v>
                </c:pt>
                <c:pt idx="1">
                  <c:v>21</c:v>
                </c:pt>
                <c:pt idx="2">
                  <c:v>20.5</c:v>
                </c:pt>
                <c:pt idx="3">
                  <c:v>20.5</c:v>
                </c:pt>
                <c:pt idx="4">
                  <c:v>20.5</c:v>
                </c:pt>
                <c:pt idx="5">
                  <c:v>20</c:v>
                </c:pt>
                <c:pt idx="6">
                  <c:v>20.25</c:v>
                </c:pt>
                <c:pt idx="7">
                  <c:v>20</c:v>
                </c:pt>
                <c:pt idx="8">
                  <c:v>21</c:v>
                </c:pt>
                <c:pt idx="9">
                  <c:v>21</c:v>
                </c:pt>
                <c:pt idx="10">
                  <c:v>22</c:v>
                </c:pt>
                <c:pt idx="11">
                  <c:v>23</c:v>
                </c:pt>
                <c:pt idx="12">
                  <c:v>23.5</c:v>
                </c:pt>
                <c:pt idx="13">
                  <c:v>24.5</c:v>
                </c:pt>
                <c:pt idx="14">
                  <c:v>24.5</c:v>
                </c:pt>
                <c:pt idx="15">
                  <c:v>24</c:v>
                </c:pt>
                <c:pt idx="16">
                  <c:v>25</c:v>
                </c:pt>
                <c:pt idx="17">
                  <c:v>24.5</c:v>
                </c:pt>
                <c:pt idx="18">
                  <c:v>24.5</c:v>
                </c:pt>
                <c:pt idx="19">
                  <c:v>25</c:v>
                </c:pt>
                <c:pt idx="20">
                  <c:v>25</c:v>
                </c:pt>
                <c:pt idx="21">
                  <c:v>25</c:v>
                </c:pt>
                <c:pt idx="22">
                  <c:v>21.5</c:v>
                </c:pt>
                <c:pt idx="23">
                  <c:v>22</c:v>
                </c:pt>
                <c:pt idx="24">
                  <c:v>23.5</c:v>
                </c:pt>
                <c:pt idx="25">
                  <c:v>24.25</c:v>
                </c:pt>
                <c:pt idx="26">
                  <c:v>24</c:v>
                </c:pt>
                <c:pt idx="27">
                  <c:v>25.5</c:v>
                </c:pt>
                <c:pt idx="28">
                  <c:v>28</c:v>
                </c:pt>
                <c:pt idx="29">
                  <c:v>29</c:v>
                </c:pt>
                <c:pt idx="30">
                  <c:v>34</c:v>
                </c:pt>
                <c:pt idx="31">
                  <c:v>23</c:v>
                </c:pt>
                <c:pt idx="32">
                  <c:v>23</c:v>
                </c:pt>
                <c:pt idx="33">
                  <c:v>24</c:v>
                </c:pt>
                <c:pt idx="34">
                  <c:v>24</c:v>
                </c:pt>
                <c:pt idx="35">
                  <c:v>24.5</c:v>
                </c:pt>
                <c:pt idx="36">
                  <c:v>24</c:v>
                </c:pt>
                <c:pt idx="37">
                  <c:v>24</c:v>
                </c:pt>
                <c:pt idx="38">
                  <c:v>24</c:v>
                </c:pt>
                <c:pt idx="39">
                  <c:v>23</c:v>
                </c:pt>
                <c:pt idx="40">
                  <c:v>22</c:v>
                </c:pt>
                <c:pt idx="41">
                  <c:v>23</c:v>
                </c:pt>
                <c:pt idx="42">
                  <c:v>20</c:v>
                </c:pt>
                <c:pt idx="43">
                  <c:v>18</c:v>
                </c:pt>
                <c:pt idx="44">
                  <c:v>22</c:v>
                </c:pt>
                <c:pt idx="45">
                  <c:v>24</c:v>
                </c:pt>
                <c:pt idx="46">
                  <c:v>26</c:v>
                </c:pt>
                <c:pt idx="47">
                  <c:v>25.5</c:v>
                </c:pt>
                <c:pt idx="48">
                  <c:v>27.5</c:v>
                </c:pt>
                <c:pt idx="49">
                  <c:v>27</c:v>
                </c:pt>
                <c:pt idx="50">
                  <c:v>31</c:v>
                </c:pt>
                <c:pt idx="51">
                  <c:v>31</c:v>
                </c:pt>
                <c:pt idx="52">
                  <c:v>31.5</c:v>
                </c:pt>
                <c:pt idx="53">
                  <c:v>32</c:v>
                </c:pt>
                <c:pt idx="54">
                  <c:v>31.5</c:v>
                </c:pt>
                <c:pt idx="55">
                  <c:v>34</c:v>
                </c:pt>
                <c:pt idx="56">
                  <c:v>33</c:v>
                </c:pt>
                <c:pt idx="57">
                  <c:v>33</c:v>
                </c:pt>
                <c:pt idx="58">
                  <c:v>33.5</c:v>
                </c:pt>
                <c:pt idx="59">
                  <c:v>31</c:v>
                </c:pt>
                <c:pt idx="60">
                  <c:v>31</c:v>
                </c:pt>
                <c:pt idx="61">
                  <c:v>31</c:v>
                </c:pt>
                <c:pt idx="62">
                  <c:v>35</c:v>
                </c:pt>
                <c:pt idx="63">
                  <c:v>34</c:v>
                </c:pt>
                <c:pt idx="64">
                  <c:v>30.5</c:v>
                </c:pt>
                <c:pt idx="65">
                  <c:v>32.5</c:v>
                </c:pt>
                <c:pt idx="66">
                  <c:v>33</c:v>
                </c:pt>
                <c:pt idx="67">
                  <c:v>34</c:v>
                </c:pt>
                <c:pt idx="68">
                  <c:v>35.5</c:v>
                </c:pt>
                <c:pt idx="69">
                  <c:v>35.5</c:v>
                </c:pt>
                <c:pt idx="70">
                  <c:v>37</c:v>
                </c:pt>
                <c:pt idx="71">
                  <c:v>37.5</c:v>
                </c:pt>
                <c:pt idx="72">
                  <c:v>37.5</c:v>
                </c:pt>
                <c:pt idx="73">
                  <c:v>36.75</c:v>
                </c:pt>
                <c:pt idx="74">
                  <c:v>36.75</c:v>
                </c:pt>
                <c:pt idx="75">
                  <c:v>36.5</c:v>
                </c:pt>
                <c:pt idx="76">
                  <c:v>35.5</c:v>
                </c:pt>
                <c:pt idx="77">
                  <c:v>34</c:v>
                </c:pt>
                <c:pt idx="78">
                  <c:v>39</c:v>
                </c:pt>
                <c:pt idx="79">
                  <c:v>38</c:v>
                </c:pt>
                <c:pt idx="80">
                  <c:v>34</c:v>
                </c:pt>
                <c:pt idx="81">
                  <c:v>35.5</c:v>
                </c:pt>
                <c:pt idx="82">
                  <c:v>34</c:v>
                </c:pt>
                <c:pt idx="83">
                  <c:v>38</c:v>
                </c:pt>
                <c:pt idx="84">
                  <c:v>44</c:v>
                </c:pt>
                <c:pt idx="85">
                  <c:v>44</c:v>
                </c:pt>
                <c:pt idx="86">
                  <c:v>46</c:v>
                </c:pt>
                <c:pt idx="87">
                  <c:v>47</c:v>
                </c:pt>
                <c:pt idx="88">
                  <c:v>50</c:v>
                </c:pt>
                <c:pt idx="89">
                  <c:v>55</c:v>
                </c:pt>
                <c:pt idx="90">
                  <c:v>49</c:v>
                </c:pt>
                <c:pt idx="91">
                  <c:v>44</c:v>
                </c:pt>
                <c:pt idx="92">
                  <c:v>38</c:v>
                </c:pt>
                <c:pt idx="93">
                  <c:v>39.5</c:v>
                </c:pt>
                <c:pt idx="94">
                  <c:v>42</c:v>
                </c:pt>
                <c:pt idx="95">
                  <c:v>44</c:v>
                </c:pt>
                <c:pt idx="96">
                  <c:v>41</c:v>
                </c:pt>
                <c:pt idx="97">
                  <c:v>38.5</c:v>
                </c:pt>
                <c:pt idx="98">
                  <c:v>41</c:v>
                </c:pt>
                <c:pt idx="99">
                  <c:v>48</c:v>
                </c:pt>
                <c:pt idx="100">
                  <c:v>48.5</c:v>
                </c:pt>
                <c:pt idx="101">
                  <c:v>48</c:v>
                </c:pt>
                <c:pt idx="102">
                  <c:v>49</c:v>
                </c:pt>
                <c:pt idx="103">
                  <c:v>51</c:v>
                </c:pt>
                <c:pt idx="104">
                  <c:v>64.5</c:v>
                </c:pt>
                <c:pt idx="105">
                  <c:v>57</c:v>
                </c:pt>
                <c:pt idx="106">
                  <c:v>58</c:v>
                </c:pt>
                <c:pt idx="107">
                  <c:v>66</c:v>
                </c:pt>
                <c:pt idx="108">
                  <c:v>69.5</c:v>
                </c:pt>
                <c:pt idx="109">
                  <c:v>69</c:v>
                </c:pt>
                <c:pt idx="110">
                  <c:v>67</c:v>
                </c:pt>
                <c:pt idx="111">
                  <c:v>67.5</c:v>
                </c:pt>
                <c:pt idx="112">
                  <c:v>68</c:v>
                </c:pt>
                <c:pt idx="113">
                  <c:v>68.5</c:v>
                </c:pt>
                <c:pt idx="114">
                  <c:v>59</c:v>
                </c:pt>
                <c:pt idx="115">
                  <c:v>63</c:v>
                </c:pt>
                <c:pt idx="116">
                  <c:v>63.75</c:v>
                </c:pt>
                <c:pt idx="117">
                  <c:v>62.75</c:v>
                </c:pt>
                <c:pt idx="118">
                  <c:v>64</c:v>
                </c:pt>
                <c:pt idx="119">
                  <c:v>67</c:v>
                </c:pt>
                <c:pt idx="120">
                  <c:v>63.25</c:v>
                </c:pt>
                <c:pt idx="121">
                  <c:v>61</c:v>
                </c:pt>
                <c:pt idx="122">
                  <c:v>64</c:v>
                </c:pt>
                <c:pt idx="123">
                  <c:v>65</c:v>
                </c:pt>
                <c:pt idx="124">
                  <c:v>64</c:v>
                </c:pt>
                <c:pt idx="125">
                  <c:v>68</c:v>
                </c:pt>
                <c:pt idx="126">
                  <c:v>66.5</c:v>
                </c:pt>
                <c:pt idx="127">
                  <c:v>66.5</c:v>
                </c:pt>
                <c:pt idx="128">
                  <c:v>67.5</c:v>
                </c:pt>
                <c:pt idx="129">
                  <c:v>66.5</c:v>
                </c:pt>
                <c:pt idx="130">
                  <c:v>67</c:v>
                </c:pt>
                <c:pt idx="131">
                  <c:v>65.5</c:v>
                </c:pt>
                <c:pt idx="132">
                  <c:v>66.5</c:v>
                </c:pt>
                <c:pt idx="133">
                  <c:v>65</c:v>
                </c:pt>
                <c:pt idx="134">
                  <c:v>69.5</c:v>
                </c:pt>
                <c:pt idx="135">
                  <c:v>69.5</c:v>
                </c:pt>
                <c:pt idx="136">
                  <c:v>68.5</c:v>
                </c:pt>
                <c:pt idx="137">
                  <c:v>70</c:v>
                </c:pt>
                <c:pt idx="138">
                  <c:v>67</c:v>
                </c:pt>
                <c:pt idx="139">
                  <c:v>64</c:v>
                </c:pt>
                <c:pt idx="140">
                  <c:v>65</c:v>
                </c:pt>
                <c:pt idx="141">
                  <c:v>64</c:v>
                </c:pt>
                <c:pt idx="142">
                  <c:v>68.75</c:v>
                </c:pt>
                <c:pt idx="143">
                  <c:v>70.75</c:v>
                </c:pt>
                <c:pt idx="144">
                  <c:v>72</c:v>
                </c:pt>
                <c:pt idx="145">
                  <c:v>70</c:v>
                </c:pt>
                <c:pt idx="146">
                  <c:v>74</c:v>
                </c:pt>
                <c:pt idx="147">
                  <c:v>74.5</c:v>
                </c:pt>
                <c:pt idx="148">
                  <c:v>76.5</c:v>
                </c:pt>
                <c:pt idx="149">
                  <c:v>76.5</c:v>
                </c:pt>
                <c:pt idx="150">
                  <c:v>74.75</c:v>
                </c:pt>
                <c:pt idx="151">
                  <c:v>77.5</c:v>
                </c:pt>
                <c:pt idx="152">
                  <c:v>81.5</c:v>
                </c:pt>
                <c:pt idx="153">
                  <c:v>84</c:v>
                </c:pt>
                <c:pt idx="154">
                  <c:v>87.5</c:v>
                </c:pt>
                <c:pt idx="155">
                  <c:v>89</c:v>
                </c:pt>
                <c:pt idx="156">
                  <c:v>90</c:v>
                </c:pt>
                <c:pt idx="157">
                  <c:v>89.5</c:v>
                </c:pt>
                <c:pt idx="158">
                  <c:v>89.5</c:v>
                </c:pt>
                <c:pt idx="159">
                  <c:v>90.5</c:v>
                </c:pt>
                <c:pt idx="160">
                  <c:v>88.25</c:v>
                </c:pt>
                <c:pt idx="161">
                  <c:v>88.5</c:v>
                </c:pt>
                <c:pt idx="162">
                  <c:v>89</c:v>
                </c:pt>
                <c:pt idx="163">
                  <c:v>86</c:v>
                </c:pt>
                <c:pt idx="164">
                  <c:v>90.5</c:v>
                </c:pt>
                <c:pt idx="165">
                  <c:v>89</c:v>
                </c:pt>
                <c:pt idx="166">
                  <c:v>89</c:v>
                </c:pt>
                <c:pt idx="167">
                  <c:v>93.75</c:v>
                </c:pt>
                <c:pt idx="168">
                  <c:v>95</c:v>
                </c:pt>
                <c:pt idx="169">
                  <c:v>97.25</c:v>
                </c:pt>
                <c:pt idx="170">
                  <c:v>97</c:v>
                </c:pt>
                <c:pt idx="171">
                  <c:v>95.25</c:v>
                </c:pt>
                <c:pt idx="172">
                  <c:v>95.75</c:v>
                </c:pt>
                <c:pt idx="173">
                  <c:v>95.5</c:v>
                </c:pt>
                <c:pt idx="174">
                  <c:v>97.5</c:v>
                </c:pt>
                <c:pt idx="175">
                  <c:v>98</c:v>
                </c:pt>
                <c:pt idx="176">
                  <c:v>100</c:v>
                </c:pt>
                <c:pt idx="177">
                  <c:v>93.5</c:v>
                </c:pt>
                <c:pt idx="178">
                  <c:v>73</c:v>
                </c:pt>
                <c:pt idx="179">
                  <c:v>81.75</c:v>
                </c:pt>
                <c:pt idx="180">
                  <c:v>80</c:v>
                </c:pt>
                <c:pt idx="181">
                  <c:v>77</c:v>
                </c:pt>
                <c:pt idx="182">
                  <c:v>74</c:v>
                </c:pt>
                <c:pt idx="183">
                  <c:v>75.5</c:v>
                </c:pt>
                <c:pt idx="184">
                  <c:v>74</c:v>
                </c:pt>
                <c:pt idx="185">
                  <c:v>74</c:v>
                </c:pt>
                <c:pt idx="186">
                  <c:v>75</c:v>
                </c:pt>
                <c:pt idx="187">
                  <c:v>76.5</c:v>
                </c:pt>
                <c:pt idx="188">
                  <c:v>70</c:v>
                </c:pt>
                <c:pt idx="189">
                  <c:v>62</c:v>
                </c:pt>
                <c:pt idx="190">
                  <c:v>91</c:v>
                </c:pt>
                <c:pt idx="191">
                  <c:v>83.25</c:v>
                </c:pt>
                <c:pt idx="192">
                  <c:v>83.5</c:v>
                </c:pt>
                <c:pt idx="193">
                  <c:v>81.5</c:v>
                </c:pt>
                <c:pt idx="194">
                  <c:v>82</c:v>
                </c:pt>
                <c:pt idx="195">
                  <c:v>81</c:v>
                </c:pt>
                <c:pt idx="196">
                  <c:v>90</c:v>
                </c:pt>
                <c:pt idx="197">
                  <c:v>82.25</c:v>
                </c:pt>
                <c:pt idx="198">
                  <c:v>83.5</c:v>
                </c:pt>
                <c:pt idx="199">
                  <c:v>84.875</c:v>
                </c:pt>
                <c:pt idx="200">
                  <c:v>84.5</c:v>
                </c:pt>
                <c:pt idx="201">
                  <c:v>85</c:v>
                </c:pt>
                <c:pt idx="202">
                  <c:v>86</c:v>
                </c:pt>
                <c:pt idx="203">
                  <c:v>87</c:v>
                </c:pt>
                <c:pt idx="204">
                  <c:v>86</c:v>
                </c:pt>
                <c:pt idx="205">
                  <c:v>86.5</c:v>
                </c:pt>
                <c:pt idx="206">
                  <c:v>86</c:v>
                </c:pt>
                <c:pt idx="207">
                  <c:v>85.5</c:v>
                </c:pt>
                <c:pt idx="208">
                  <c:v>86.75</c:v>
                </c:pt>
                <c:pt idx="209">
                  <c:v>89.25</c:v>
                </c:pt>
                <c:pt idx="210">
                  <c:v>89.5</c:v>
                </c:pt>
                <c:pt idx="211">
                  <c:v>87.25</c:v>
                </c:pt>
                <c:pt idx="212">
                  <c:v>88.75</c:v>
                </c:pt>
                <c:pt idx="213">
                  <c:v>87.75</c:v>
                </c:pt>
                <c:pt idx="214">
                  <c:v>87.5</c:v>
                </c:pt>
                <c:pt idx="215">
                  <c:v>88.625</c:v>
                </c:pt>
                <c:pt idx="216">
                  <c:v>88</c:v>
                </c:pt>
                <c:pt idx="217">
                  <c:v>88.625</c:v>
                </c:pt>
                <c:pt idx="218">
                  <c:v>89.5</c:v>
                </c:pt>
                <c:pt idx="219">
                  <c:v>92.5</c:v>
                </c:pt>
                <c:pt idx="220">
                  <c:v>92</c:v>
                </c:pt>
                <c:pt idx="221">
                  <c:v>88</c:v>
                </c:pt>
                <c:pt idx="222">
                  <c:v>91.5</c:v>
                </c:pt>
                <c:pt idx="223">
                  <c:v>86.75</c:v>
                </c:pt>
              </c:numCache>
            </c:numRef>
          </c:val>
          <c:smooth val="0"/>
          <c:extLst>
            <c:ext xmlns:c16="http://schemas.microsoft.com/office/drawing/2014/chart" uri="{C3380CC4-5D6E-409C-BE32-E72D297353CC}">
              <c16:uniqueId val="{00000000-F8F8-4A9D-9D98-E9DE49B84FEA}"/>
            </c:ext>
          </c:extLst>
        </c:ser>
        <c:dLbls>
          <c:showLegendKey val="0"/>
          <c:showVal val="0"/>
          <c:showCatName val="0"/>
          <c:showSerName val="0"/>
          <c:showPercent val="0"/>
          <c:showBubbleSize val="0"/>
        </c:dLbls>
        <c:smooth val="0"/>
        <c:axId val="781539896"/>
        <c:axId val="781540224"/>
      </c:lineChart>
      <c:dateAx>
        <c:axId val="781539896"/>
        <c:scaling>
          <c:orientation val="minMax"/>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1540224"/>
        <c:crosses val="autoZero"/>
        <c:auto val="1"/>
        <c:lblOffset val="100"/>
        <c:baseTimeUnit val="days"/>
        <c:majorUnit val="2"/>
        <c:majorTimeUnit val="months"/>
      </c:dateAx>
      <c:valAx>
        <c:axId val="781540224"/>
        <c:scaling>
          <c:orientation val="minMax"/>
          <c:max val="1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153989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[weeklycredit_activitylog_101618.xlsx]Sheet2!PivotTable2</c:name>
    <c:fmtId val="-1"/>
  </c:pivotSource>
  <c:chart>
    <c:autoTitleDeleted val="1"/>
    <c:pivotFmts>
      <c:pivotFmt>
        <c:idx val="0"/>
        <c:spPr>
          <a:solidFill>
            <a:schemeClr val="accent1"/>
          </a:solidFill>
          <a:ln w="12700" cap="rnd">
            <a:solidFill>
              <a:schemeClr val="accent1"/>
            </a:solidFill>
            <a:round/>
          </a:ln>
          <a:effectLst/>
        </c:spPr>
        <c:marker>
          <c:symbol val="none"/>
        </c:marker>
      </c:pivotFmt>
      <c:pivotFmt>
        <c:idx val="1"/>
        <c:spPr>
          <a:solidFill>
            <a:schemeClr val="accent1"/>
          </a:solidFill>
          <a:ln w="12700" cap="rnd">
            <a:solidFill>
              <a:schemeClr val="accent1"/>
            </a:solidFill>
            <a:round/>
          </a:ln>
          <a:effectLst/>
        </c:spPr>
        <c:marker>
          <c:symbol val="none"/>
        </c:marker>
      </c:pivotFmt>
      <c:pivotFmt>
        <c:idx val="2"/>
        <c:spPr>
          <a:solidFill>
            <a:schemeClr val="accent1"/>
          </a:solidFill>
          <a:ln w="12700" cap="rnd">
            <a:solidFill>
              <a:schemeClr val="accent1"/>
            </a:solidFill>
            <a:round/>
          </a:ln>
          <a:effectLst/>
        </c:spPr>
        <c:marker>
          <c:symbol val="none"/>
        </c:marker>
      </c:pivotFmt>
    </c:pivotFmts>
    <c:plotArea>
      <c:layout>
        <c:manualLayout>
          <c:layoutTarget val="inner"/>
          <c:xMode val="edge"/>
          <c:yMode val="edge"/>
          <c:x val="9.0768810148731408E-2"/>
          <c:y val="3.3960884733315724E-2"/>
          <c:w val="0.84555373286672497"/>
          <c:h val="0.84660719272203522"/>
        </c:manualLayout>
      </c:layout>
      <c:lineChart>
        <c:grouping val="standard"/>
        <c:varyColors val="0"/>
        <c:ser>
          <c:idx val="0"/>
          <c:order val="0"/>
          <c:tx>
            <c:strRef>
              <c:f>Sheet2!$B$3</c:f>
              <c:strCache>
                <c:ptCount val="1"/>
                <c:pt idx="0">
                  <c:v>Total</c:v>
                </c:pt>
              </c:strCache>
            </c:strRef>
          </c:tx>
          <c:spPr>
            <a:ln w="12700" cap="rnd">
              <a:solidFill>
                <a:schemeClr val="accent1"/>
              </a:solidFill>
              <a:round/>
            </a:ln>
            <a:effectLst/>
          </c:spPr>
          <c:marker>
            <c:symbol val="none"/>
          </c:marker>
          <c:cat>
            <c:strRef>
              <c:f>Sheet2!$A$4:$A$575</c:f>
              <c:strCache>
                <c:ptCount val="571"/>
                <c:pt idx="0">
                  <c:v>4/25/2016</c:v>
                </c:pt>
                <c:pt idx="1">
                  <c:v>4/26/2016</c:v>
                </c:pt>
                <c:pt idx="2">
                  <c:v>4/27/2016</c:v>
                </c:pt>
                <c:pt idx="3">
                  <c:v>4/28/2016</c:v>
                </c:pt>
                <c:pt idx="4">
                  <c:v>5/2/2016</c:v>
                </c:pt>
                <c:pt idx="5">
                  <c:v>5/3/2016</c:v>
                </c:pt>
                <c:pt idx="6">
                  <c:v>5/4/2016</c:v>
                </c:pt>
                <c:pt idx="7">
                  <c:v>5/5/2016</c:v>
                </c:pt>
                <c:pt idx="8">
                  <c:v>5/6/2016</c:v>
                </c:pt>
                <c:pt idx="9">
                  <c:v>5/9/2016</c:v>
                </c:pt>
                <c:pt idx="10">
                  <c:v>5/11/2016</c:v>
                </c:pt>
                <c:pt idx="11">
                  <c:v>5/12/2016</c:v>
                </c:pt>
                <c:pt idx="12">
                  <c:v>5/13/2016</c:v>
                </c:pt>
                <c:pt idx="13">
                  <c:v>5/17/2016</c:v>
                </c:pt>
                <c:pt idx="14">
                  <c:v>5/18/2016</c:v>
                </c:pt>
                <c:pt idx="15">
                  <c:v>5/20/2016</c:v>
                </c:pt>
                <c:pt idx="16">
                  <c:v>5/24/2016</c:v>
                </c:pt>
                <c:pt idx="17">
                  <c:v>5/25/2016</c:v>
                </c:pt>
                <c:pt idx="18">
                  <c:v>6/1/2016</c:v>
                </c:pt>
                <c:pt idx="19">
                  <c:v>6/2/2016</c:v>
                </c:pt>
                <c:pt idx="20">
                  <c:v>6/7/2016</c:v>
                </c:pt>
                <c:pt idx="21">
                  <c:v>6/9/2016</c:v>
                </c:pt>
                <c:pt idx="22">
                  <c:v>6/13/2016</c:v>
                </c:pt>
                <c:pt idx="23">
                  <c:v>6/14/2016</c:v>
                </c:pt>
                <c:pt idx="24">
                  <c:v>6/15/2016</c:v>
                </c:pt>
                <c:pt idx="25">
                  <c:v>6/16/2016</c:v>
                </c:pt>
                <c:pt idx="26">
                  <c:v>6/17/2016</c:v>
                </c:pt>
                <c:pt idx="27">
                  <c:v>6/20/2016</c:v>
                </c:pt>
                <c:pt idx="28">
                  <c:v>6/21/2016</c:v>
                </c:pt>
                <c:pt idx="29">
                  <c:v>6/22/2016</c:v>
                </c:pt>
                <c:pt idx="30">
                  <c:v>6/23/2016</c:v>
                </c:pt>
                <c:pt idx="31">
                  <c:v>6/24/2016</c:v>
                </c:pt>
                <c:pt idx="32">
                  <c:v>6/27/2016</c:v>
                </c:pt>
                <c:pt idx="33">
                  <c:v>6/28/2016</c:v>
                </c:pt>
                <c:pt idx="34">
                  <c:v>6/30/2016</c:v>
                </c:pt>
                <c:pt idx="35">
                  <c:v>7/1/2016</c:v>
                </c:pt>
                <c:pt idx="36">
                  <c:v>7/5/2016</c:v>
                </c:pt>
                <c:pt idx="37">
                  <c:v>7/6/2016</c:v>
                </c:pt>
                <c:pt idx="38">
                  <c:v>7/7/2016</c:v>
                </c:pt>
                <c:pt idx="39">
                  <c:v>7/8/2016</c:v>
                </c:pt>
                <c:pt idx="40">
                  <c:v>7/11/2016</c:v>
                </c:pt>
                <c:pt idx="41">
                  <c:v>7/12/2016</c:v>
                </c:pt>
                <c:pt idx="42">
                  <c:v>7/13/2016</c:v>
                </c:pt>
                <c:pt idx="43">
                  <c:v>7/14/2016</c:v>
                </c:pt>
                <c:pt idx="44">
                  <c:v>7/15/2016</c:v>
                </c:pt>
                <c:pt idx="45">
                  <c:v>7/18/2016</c:v>
                </c:pt>
                <c:pt idx="46">
                  <c:v>7/20/2016</c:v>
                </c:pt>
                <c:pt idx="47">
                  <c:v>7/21/2016</c:v>
                </c:pt>
                <c:pt idx="48">
                  <c:v>7/25/2016</c:v>
                </c:pt>
                <c:pt idx="49">
                  <c:v>7/26/2016</c:v>
                </c:pt>
                <c:pt idx="50">
                  <c:v>7/27/2016</c:v>
                </c:pt>
                <c:pt idx="51">
                  <c:v>7/28/2016</c:v>
                </c:pt>
                <c:pt idx="52">
                  <c:v>7/29/2016</c:v>
                </c:pt>
                <c:pt idx="53">
                  <c:v>8/1/2016</c:v>
                </c:pt>
                <c:pt idx="54">
                  <c:v>8/3/2016</c:v>
                </c:pt>
                <c:pt idx="55">
                  <c:v>8/4/2016</c:v>
                </c:pt>
                <c:pt idx="56">
                  <c:v>8/5/2016</c:v>
                </c:pt>
                <c:pt idx="57">
                  <c:v>8/8/2016</c:v>
                </c:pt>
                <c:pt idx="58">
                  <c:v>8/9/2016</c:v>
                </c:pt>
                <c:pt idx="59">
                  <c:v>8/11/2016</c:v>
                </c:pt>
                <c:pt idx="60">
                  <c:v>8/12/2016</c:v>
                </c:pt>
                <c:pt idx="61">
                  <c:v>8/15/2016</c:v>
                </c:pt>
                <c:pt idx="62">
                  <c:v>8/17/2016</c:v>
                </c:pt>
                <c:pt idx="63">
                  <c:v>8/18/2016</c:v>
                </c:pt>
                <c:pt idx="64">
                  <c:v>8/22/2016</c:v>
                </c:pt>
                <c:pt idx="65">
                  <c:v>8/24/2016</c:v>
                </c:pt>
                <c:pt idx="66">
                  <c:v>8/25/2016</c:v>
                </c:pt>
                <c:pt idx="67">
                  <c:v>8/26/2016</c:v>
                </c:pt>
                <c:pt idx="68">
                  <c:v>8/29/2016</c:v>
                </c:pt>
                <c:pt idx="69">
                  <c:v>8/30/2016</c:v>
                </c:pt>
                <c:pt idx="70">
                  <c:v>8/31/2016</c:v>
                </c:pt>
                <c:pt idx="71">
                  <c:v>9/1/2016</c:v>
                </c:pt>
                <c:pt idx="72">
                  <c:v>9/2/2016</c:v>
                </c:pt>
                <c:pt idx="73">
                  <c:v>9/6/2016</c:v>
                </c:pt>
                <c:pt idx="74">
                  <c:v>9/7/2016</c:v>
                </c:pt>
                <c:pt idx="75">
                  <c:v>9/8/2016</c:v>
                </c:pt>
                <c:pt idx="76">
                  <c:v>9/9/2016</c:v>
                </c:pt>
                <c:pt idx="77">
                  <c:v>9/12/2016</c:v>
                </c:pt>
                <c:pt idx="78">
                  <c:v>9/13/2016</c:v>
                </c:pt>
                <c:pt idx="79">
                  <c:v>9/14/2016</c:v>
                </c:pt>
                <c:pt idx="80">
                  <c:v>9/15/2016</c:v>
                </c:pt>
                <c:pt idx="81">
                  <c:v>9/16/2016</c:v>
                </c:pt>
                <c:pt idx="82">
                  <c:v>9/19/2016</c:v>
                </c:pt>
                <c:pt idx="83">
                  <c:v>9/20/2016</c:v>
                </c:pt>
                <c:pt idx="84">
                  <c:v>9/21/2016</c:v>
                </c:pt>
                <c:pt idx="85">
                  <c:v>9/22/2016</c:v>
                </c:pt>
                <c:pt idx="86">
                  <c:v>9/23/2016</c:v>
                </c:pt>
                <c:pt idx="87">
                  <c:v>9/26/2016</c:v>
                </c:pt>
                <c:pt idx="88">
                  <c:v>9/27/2016</c:v>
                </c:pt>
                <c:pt idx="89">
                  <c:v>9/28/2016</c:v>
                </c:pt>
                <c:pt idx="90">
                  <c:v>9/29/2016</c:v>
                </c:pt>
                <c:pt idx="91">
                  <c:v>9/30/2016</c:v>
                </c:pt>
                <c:pt idx="92">
                  <c:v>10/3/2016</c:v>
                </c:pt>
                <c:pt idx="93">
                  <c:v>10/4/2016</c:v>
                </c:pt>
                <c:pt idx="94">
                  <c:v>10/5/2016</c:v>
                </c:pt>
                <c:pt idx="95">
                  <c:v>10/6/2016</c:v>
                </c:pt>
                <c:pt idx="96">
                  <c:v>10/7/2016</c:v>
                </c:pt>
                <c:pt idx="97">
                  <c:v>10/11/2016</c:v>
                </c:pt>
                <c:pt idx="98">
                  <c:v>10/13/2016</c:v>
                </c:pt>
                <c:pt idx="99">
                  <c:v>10/17/2016</c:v>
                </c:pt>
                <c:pt idx="100">
                  <c:v>10/18/2016</c:v>
                </c:pt>
                <c:pt idx="101">
                  <c:v>10/19/2016</c:v>
                </c:pt>
                <c:pt idx="102">
                  <c:v>10/20/2016</c:v>
                </c:pt>
                <c:pt idx="103">
                  <c:v>10/21/2016</c:v>
                </c:pt>
                <c:pt idx="104">
                  <c:v>10/24/2016</c:v>
                </c:pt>
                <c:pt idx="105">
                  <c:v>10/25/2016</c:v>
                </c:pt>
                <c:pt idx="106">
                  <c:v>10/26/2016</c:v>
                </c:pt>
                <c:pt idx="107">
                  <c:v>10/27/2016</c:v>
                </c:pt>
                <c:pt idx="108">
                  <c:v>10/28/2016</c:v>
                </c:pt>
                <c:pt idx="109">
                  <c:v>10/31/2016</c:v>
                </c:pt>
                <c:pt idx="110">
                  <c:v>11/1/2016</c:v>
                </c:pt>
                <c:pt idx="111">
                  <c:v>11/2/2016</c:v>
                </c:pt>
                <c:pt idx="112">
                  <c:v>11/3/2016</c:v>
                </c:pt>
                <c:pt idx="113">
                  <c:v>11/4/2016</c:v>
                </c:pt>
                <c:pt idx="114">
                  <c:v>11/7/2016</c:v>
                </c:pt>
                <c:pt idx="115">
                  <c:v>11/9/2016</c:v>
                </c:pt>
                <c:pt idx="116">
                  <c:v>11/10/2016</c:v>
                </c:pt>
                <c:pt idx="117">
                  <c:v>11/11/2016</c:v>
                </c:pt>
                <c:pt idx="118">
                  <c:v>11/14/2016</c:v>
                </c:pt>
                <c:pt idx="119">
                  <c:v>11/15/2016</c:v>
                </c:pt>
                <c:pt idx="120">
                  <c:v>11/16/2016</c:v>
                </c:pt>
                <c:pt idx="121">
                  <c:v>11/17/2016</c:v>
                </c:pt>
                <c:pt idx="122">
                  <c:v>11/18/2016</c:v>
                </c:pt>
                <c:pt idx="123">
                  <c:v>11/21/2016</c:v>
                </c:pt>
                <c:pt idx="124">
                  <c:v>11/22/2016</c:v>
                </c:pt>
                <c:pt idx="125">
                  <c:v>11/23/2016</c:v>
                </c:pt>
                <c:pt idx="126">
                  <c:v>11/28/2016</c:v>
                </c:pt>
                <c:pt idx="127">
                  <c:v>11/29/2016</c:v>
                </c:pt>
                <c:pt idx="128">
                  <c:v>11/30/2016</c:v>
                </c:pt>
                <c:pt idx="129">
                  <c:v>12/1/2016</c:v>
                </c:pt>
                <c:pt idx="130">
                  <c:v>12/2/2016</c:v>
                </c:pt>
                <c:pt idx="131">
                  <c:v>12/5/2016</c:v>
                </c:pt>
                <c:pt idx="132">
                  <c:v>12/6/2016</c:v>
                </c:pt>
                <c:pt idx="133">
                  <c:v>12/7/2016</c:v>
                </c:pt>
                <c:pt idx="134">
                  <c:v>12/8/2016</c:v>
                </c:pt>
                <c:pt idx="135">
                  <c:v>12/9/2016</c:v>
                </c:pt>
                <c:pt idx="136">
                  <c:v>12/12/2016</c:v>
                </c:pt>
                <c:pt idx="137">
                  <c:v>12/13/2016</c:v>
                </c:pt>
                <c:pt idx="138">
                  <c:v>12/14/2016</c:v>
                </c:pt>
                <c:pt idx="139">
                  <c:v>12/15/2016</c:v>
                </c:pt>
                <c:pt idx="140">
                  <c:v>12/16/2016</c:v>
                </c:pt>
                <c:pt idx="141">
                  <c:v>12/19/2016</c:v>
                </c:pt>
                <c:pt idx="142">
                  <c:v>12/20/2016</c:v>
                </c:pt>
                <c:pt idx="143">
                  <c:v>12/21/2016</c:v>
                </c:pt>
                <c:pt idx="144">
                  <c:v>12/22/2016</c:v>
                </c:pt>
                <c:pt idx="145">
                  <c:v>12/23/2016</c:v>
                </c:pt>
                <c:pt idx="146">
                  <c:v>12/27/2016</c:v>
                </c:pt>
                <c:pt idx="147">
                  <c:v>12/28/2016</c:v>
                </c:pt>
                <c:pt idx="148">
                  <c:v>12/29/2016</c:v>
                </c:pt>
                <c:pt idx="149">
                  <c:v>12/30/2016</c:v>
                </c:pt>
                <c:pt idx="150">
                  <c:v>1/3/2017</c:v>
                </c:pt>
                <c:pt idx="151">
                  <c:v>1/5/2017</c:v>
                </c:pt>
                <c:pt idx="152">
                  <c:v>1/6/2017</c:v>
                </c:pt>
                <c:pt idx="153">
                  <c:v>1/9/2017</c:v>
                </c:pt>
                <c:pt idx="154">
                  <c:v>1/10/2017</c:v>
                </c:pt>
                <c:pt idx="155">
                  <c:v>1/11/2017</c:v>
                </c:pt>
                <c:pt idx="156">
                  <c:v>1/12/2017</c:v>
                </c:pt>
                <c:pt idx="157">
                  <c:v>1/13/2017</c:v>
                </c:pt>
                <c:pt idx="158">
                  <c:v>1/16/2017</c:v>
                </c:pt>
                <c:pt idx="159">
                  <c:v>1/17/2017</c:v>
                </c:pt>
                <c:pt idx="160">
                  <c:v>1/19/2017</c:v>
                </c:pt>
                <c:pt idx="161">
                  <c:v>1/20/2017</c:v>
                </c:pt>
                <c:pt idx="162">
                  <c:v>1/23/2017</c:v>
                </c:pt>
                <c:pt idx="163">
                  <c:v>1/25/2017</c:v>
                </c:pt>
                <c:pt idx="164">
                  <c:v>1/26/2017</c:v>
                </c:pt>
                <c:pt idx="165">
                  <c:v>1/27/2017</c:v>
                </c:pt>
                <c:pt idx="166">
                  <c:v>1/30/2017</c:v>
                </c:pt>
                <c:pt idx="167">
                  <c:v>1/31/2017</c:v>
                </c:pt>
                <c:pt idx="168">
                  <c:v>2/1/2017</c:v>
                </c:pt>
                <c:pt idx="169">
                  <c:v>2/2/2017</c:v>
                </c:pt>
                <c:pt idx="170">
                  <c:v>2/3/2017</c:v>
                </c:pt>
                <c:pt idx="171">
                  <c:v>2/6/2017</c:v>
                </c:pt>
                <c:pt idx="172">
                  <c:v>2/7/2017</c:v>
                </c:pt>
                <c:pt idx="173">
                  <c:v>2/8/2017</c:v>
                </c:pt>
                <c:pt idx="174">
                  <c:v>2/10/2017</c:v>
                </c:pt>
                <c:pt idx="175">
                  <c:v>2/13/2017</c:v>
                </c:pt>
                <c:pt idx="176">
                  <c:v>2/14/2017</c:v>
                </c:pt>
                <c:pt idx="177">
                  <c:v>2/15/2017</c:v>
                </c:pt>
                <c:pt idx="178">
                  <c:v>2/16/2017</c:v>
                </c:pt>
                <c:pt idx="179">
                  <c:v>2/17/2017</c:v>
                </c:pt>
                <c:pt idx="180">
                  <c:v>2/20/2017</c:v>
                </c:pt>
                <c:pt idx="181">
                  <c:v>2/21/2017</c:v>
                </c:pt>
                <c:pt idx="182">
                  <c:v>2/22/2017</c:v>
                </c:pt>
                <c:pt idx="183">
                  <c:v>2/24/2017</c:v>
                </c:pt>
                <c:pt idx="184">
                  <c:v>2/26/2017</c:v>
                </c:pt>
                <c:pt idx="185">
                  <c:v>2/28/2017</c:v>
                </c:pt>
                <c:pt idx="186">
                  <c:v>3/1/2017</c:v>
                </c:pt>
                <c:pt idx="187">
                  <c:v>3/2/2017</c:v>
                </c:pt>
                <c:pt idx="188">
                  <c:v>3/3/2017</c:v>
                </c:pt>
                <c:pt idx="189">
                  <c:v>3/6/2017</c:v>
                </c:pt>
                <c:pt idx="190">
                  <c:v>3/7/2017</c:v>
                </c:pt>
                <c:pt idx="191">
                  <c:v>3/9/2017</c:v>
                </c:pt>
                <c:pt idx="192">
                  <c:v>3/13/2017</c:v>
                </c:pt>
                <c:pt idx="193">
                  <c:v>3/14/2017</c:v>
                </c:pt>
                <c:pt idx="194">
                  <c:v>3/15/2017</c:v>
                </c:pt>
                <c:pt idx="195">
                  <c:v>3/16/2017</c:v>
                </c:pt>
                <c:pt idx="196">
                  <c:v>3/20/2017</c:v>
                </c:pt>
                <c:pt idx="197">
                  <c:v>3/23/2017</c:v>
                </c:pt>
                <c:pt idx="198">
                  <c:v>3/24/2017</c:v>
                </c:pt>
                <c:pt idx="199">
                  <c:v>3/27/2017</c:v>
                </c:pt>
                <c:pt idx="200">
                  <c:v>3/28/2017</c:v>
                </c:pt>
                <c:pt idx="201">
                  <c:v>3/29/2017</c:v>
                </c:pt>
                <c:pt idx="202">
                  <c:v>3/30/2017</c:v>
                </c:pt>
                <c:pt idx="203">
                  <c:v>3/31/2017</c:v>
                </c:pt>
                <c:pt idx="204">
                  <c:v>4/3/2017</c:v>
                </c:pt>
                <c:pt idx="205">
                  <c:v>4/4/2017</c:v>
                </c:pt>
                <c:pt idx="206">
                  <c:v>4/5/2017</c:v>
                </c:pt>
                <c:pt idx="207">
                  <c:v>4/6/2017</c:v>
                </c:pt>
                <c:pt idx="208">
                  <c:v>4/7/2017</c:v>
                </c:pt>
                <c:pt idx="209">
                  <c:v>4/10/2017</c:v>
                </c:pt>
                <c:pt idx="210">
                  <c:v>4/11/2017</c:v>
                </c:pt>
                <c:pt idx="211">
                  <c:v>4/12/2017</c:v>
                </c:pt>
                <c:pt idx="212">
                  <c:v>4/13/2017</c:v>
                </c:pt>
                <c:pt idx="213">
                  <c:v>4/18/2017</c:v>
                </c:pt>
                <c:pt idx="214">
                  <c:v>4/20/2017</c:v>
                </c:pt>
                <c:pt idx="215">
                  <c:v>4/21/2017</c:v>
                </c:pt>
                <c:pt idx="216">
                  <c:v>4/24/2017</c:v>
                </c:pt>
                <c:pt idx="217">
                  <c:v>4/25/2017</c:v>
                </c:pt>
                <c:pt idx="218">
                  <c:v>4/27/2017</c:v>
                </c:pt>
                <c:pt idx="219">
                  <c:v>4/28/2017</c:v>
                </c:pt>
                <c:pt idx="220">
                  <c:v>5/2/2017</c:v>
                </c:pt>
                <c:pt idx="221">
                  <c:v>5/3/2017</c:v>
                </c:pt>
                <c:pt idx="222">
                  <c:v>5/4/2017</c:v>
                </c:pt>
                <c:pt idx="223">
                  <c:v>5/5/2017</c:v>
                </c:pt>
                <c:pt idx="224">
                  <c:v>5/8/2017</c:v>
                </c:pt>
                <c:pt idx="225">
                  <c:v>5/9/2017</c:v>
                </c:pt>
                <c:pt idx="226">
                  <c:v>5/10/2017</c:v>
                </c:pt>
                <c:pt idx="227">
                  <c:v>5/11/2017</c:v>
                </c:pt>
                <c:pt idx="228">
                  <c:v>5/16/2017</c:v>
                </c:pt>
                <c:pt idx="229">
                  <c:v>5/17/2017</c:v>
                </c:pt>
                <c:pt idx="230">
                  <c:v>5/18/2017</c:v>
                </c:pt>
                <c:pt idx="231">
                  <c:v>5/19/2017</c:v>
                </c:pt>
                <c:pt idx="232">
                  <c:v>5/22/2017</c:v>
                </c:pt>
                <c:pt idx="233">
                  <c:v>5/23/2017</c:v>
                </c:pt>
                <c:pt idx="234">
                  <c:v>5/24/2017</c:v>
                </c:pt>
                <c:pt idx="235">
                  <c:v>5/26/2017</c:v>
                </c:pt>
                <c:pt idx="236">
                  <c:v>6/1/2017</c:v>
                </c:pt>
                <c:pt idx="237">
                  <c:v>6/2/2017</c:v>
                </c:pt>
                <c:pt idx="238">
                  <c:v>6/5/2017</c:v>
                </c:pt>
                <c:pt idx="239">
                  <c:v>6/6/2017</c:v>
                </c:pt>
                <c:pt idx="240">
                  <c:v>6/7/2017</c:v>
                </c:pt>
                <c:pt idx="241">
                  <c:v>6/8/2017</c:v>
                </c:pt>
                <c:pt idx="242">
                  <c:v>6/9/2017</c:v>
                </c:pt>
                <c:pt idx="243">
                  <c:v>6/12/2017</c:v>
                </c:pt>
                <c:pt idx="244">
                  <c:v>6/13/2017</c:v>
                </c:pt>
                <c:pt idx="245">
                  <c:v>6/14/2017</c:v>
                </c:pt>
                <c:pt idx="246">
                  <c:v>6/15/2017</c:v>
                </c:pt>
                <c:pt idx="247">
                  <c:v>6/16/2017</c:v>
                </c:pt>
                <c:pt idx="248">
                  <c:v>6/19/2017</c:v>
                </c:pt>
                <c:pt idx="249">
                  <c:v>6/20/2017</c:v>
                </c:pt>
                <c:pt idx="250">
                  <c:v>6/21/2017</c:v>
                </c:pt>
                <c:pt idx="251">
                  <c:v>6/22/2017</c:v>
                </c:pt>
                <c:pt idx="252">
                  <c:v>6/23/2017</c:v>
                </c:pt>
                <c:pt idx="253">
                  <c:v>6/26/2017</c:v>
                </c:pt>
                <c:pt idx="254">
                  <c:v>6/27/2017</c:v>
                </c:pt>
                <c:pt idx="255">
                  <c:v>6/28/2017</c:v>
                </c:pt>
                <c:pt idx="256">
                  <c:v>6/29/2017</c:v>
                </c:pt>
                <c:pt idx="257">
                  <c:v>6/30/2017</c:v>
                </c:pt>
                <c:pt idx="258">
                  <c:v>7/3/2017</c:v>
                </c:pt>
                <c:pt idx="259">
                  <c:v>7/5/2017</c:v>
                </c:pt>
                <c:pt idx="260">
                  <c:v>7/6/2017</c:v>
                </c:pt>
                <c:pt idx="261">
                  <c:v>7/7/2017</c:v>
                </c:pt>
                <c:pt idx="262">
                  <c:v>7/10/2017</c:v>
                </c:pt>
                <c:pt idx="263">
                  <c:v>7/11/2017</c:v>
                </c:pt>
                <c:pt idx="264">
                  <c:v>7/12/2017</c:v>
                </c:pt>
                <c:pt idx="265">
                  <c:v>7/13/2017</c:v>
                </c:pt>
                <c:pt idx="266">
                  <c:v>7/17/2017</c:v>
                </c:pt>
                <c:pt idx="267">
                  <c:v>7/18/2017</c:v>
                </c:pt>
                <c:pt idx="268">
                  <c:v>7/21/2017</c:v>
                </c:pt>
                <c:pt idx="269">
                  <c:v>7/23/2017</c:v>
                </c:pt>
                <c:pt idx="270">
                  <c:v>7/24/2017</c:v>
                </c:pt>
                <c:pt idx="271">
                  <c:v>7/25/2017</c:v>
                </c:pt>
                <c:pt idx="272">
                  <c:v>7/27/2017</c:v>
                </c:pt>
                <c:pt idx="273">
                  <c:v>7/28/2017</c:v>
                </c:pt>
                <c:pt idx="274">
                  <c:v>7/31/2017</c:v>
                </c:pt>
                <c:pt idx="275">
                  <c:v>8/1/2017</c:v>
                </c:pt>
                <c:pt idx="276">
                  <c:v>8/2/2017</c:v>
                </c:pt>
                <c:pt idx="277">
                  <c:v>8/3/2017</c:v>
                </c:pt>
                <c:pt idx="278">
                  <c:v>8/4/2017</c:v>
                </c:pt>
                <c:pt idx="279">
                  <c:v>8/7/2017</c:v>
                </c:pt>
                <c:pt idx="280">
                  <c:v>8/8/2017</c:v>
                </c:pt>
                <c:pt idx="281">
                  <c:v>8/15/2017</c:v>
                </c:pt>
                <c:pt idx="282">
                  <c:v>8/16/2017</c:v>
                </c:pt>
                <c:pt idx="283">
                  <c:v>8/17/2017</c:v>
                </c:pt>
                <c:pt idx="284">
                  <c:v>8/18/2017</c:v>
                </c:pt>
                <c:pt idx="285">
                  <c:v>8/21/2017</c:v>
                </c:pt>
                <c:pt idx="286">
                  <c:v>8/22/2017</c:v>
                </c:pt>
                <c:pt idx="287">
                  <c:v>8/23/2017</c:v>
                </c:pt>
                <c:pt idx="288">
                  <c:v>8/24/2017</c:v>
                </c:pt>
                <c:pt idx="289">
                  <c:v>8/25/2017</c:v>
                </c:pt>
                <c:pt idx="290">
                  <c:v>8/28/2017</c:v>
                </c:pt>
                <c:pt idx="291">
                  <c:v>8/29/2017</c:v>
                </c:pt>
                <c:pt idx="292">
                  <c:v>8/30/2017</c:v>
                </c:pt>
                <c:pt idx="293">
                  <c:v>8/31/2017</c:v>
                </c:pt>
                <c:pt idx="294">
                  <c:v>9/1/2017</c:v>
                </c:pt>
                <c:pt idx="295">
                  <c:v>9/4/2017</c:v>
                </c:pt>
                <c:pt idx="296">
                  <c:v>9/5/2017</c:v>
                </c:pt>
                <c:pt idx="297">
                  <c:v>9/6/2017</c:v>
                </c:pt>
                <c:pt idx="298">
                  <c:v>9/7/2017</c:v>
                </c:pt>
                <c:pt idx="299">
                  <c:v>9/8/2017</c:v>
                </c:pt>
                <c:pt idx="300">
                  <c:v>9/11/2017</c:v>
                </c:pt>
                <c:pt idx="301">
                  <c:v>9/12/2017</c:v>
                </c:pt>
                <c:pt idx="302">
                  <c:v>9/13/2017</c:v>
                </c:pt>
                <c:pt idx="303">
                  <c:v>9/14/2017</c:v>
                </c:pt>
                <c:pt idx="304">
                  <c:v>9/15/2017</c:v>
                </c:pt>
                <c:pt idx="305">
                  <c:v>9/18/2017</c:v>
                </c:pt>
                <c:pt idx="306">
                  <c:v>9/19/2017</c:v>
                </c:pt>
                <c:pt idx="307">
                  <c:v>9/20/2017</c:v>
                </c:pt>
                <c:pt idx="308">
                  <c:v>9/21/2017</c:v>
                </c:pt>
                <c:pt idx="309">
                  <c:v>9/22/2017</c:v>
                </c:pt>
                <c:pt idx="310">
                  <c:v>9/25/2017</c:v>
                </c:pt>
                <c:pt idx="311">
                  <c:v>9/26/2017</c:v>
                </c:pt>
                <c:pt idx="312">
                  <c:v>9/27/2017</c:v>
                </c:pt>
                <c:pt idx="313">
                  <c:v>9/28/2017</c:v>
                </c:pt>
                <c:pt idx="314">
                  <c:v>9/29/2017</c:v>
                </c:pt>
                <c:pt idx="315">
                  <c:v>10/2/2017</c:v>
                </c:pt>
                <c:pt idx="316">
                  <c:v>10/3/2017</c:v>
                </c:pt>
                <c:pt idx="317">
                  <c:v>10/4/2017</c:v>
                </c:pt>
                <c:pt idx="318">
                  <c:v>10/5/2017</c:v>
                </c:pt>
                <c:pt idx="319">
                  <c:v>10/6/2017</c:v>
                </c:pt>
                <c:pt idx="320">
                  <c:v>10/9/2017</c:v>
                </c:pt>
                <c:pt idx="321">
                  <c:v>10/11/2017</c:v>
                </c:pt>
                <c:pt idx="322">
                  <c:v>10/12/2017</c:v>
                </c:pt>
                <c:pt idx="323">
                  <c:v>10/13/2017</c:v>
                </c:pt>
                <c:pt idx="324">
                  <c:v>10/16/2017</c:v>
                </c:pt>
                <c:pt idx="325">
                  <c:v>10/17/2017</c:v>
                </c:pt>
                <c:pt idx="326">
                  <c:v>10/18/2017</c:v>
                </c:pt>
                <c:pt idx="327">
                  <c:v>10/19/2017</c:v>
                </c:pt>
                <c:pt idx="328">
                  <c:v>10/20/2017</c:v>
                </c:pt>
                <c:pt idx="329">
                  <c:v>10/23/2017</c:v>
                </c:pt>
                <c:pt idx="330">
                  <c:v>10/24/2017</c:v>
                </c:pt>
                <c:pt idx="331">
                  <c:v>10/25/2017</c:v>
                </c:pt>
                <c:pt idx="332">
                  <c:v>10/26/2017</c:v>
                </c:pt>
                <c:pt idx="333">
                  <c:v>10/27/2017</c:v>
                </c:pt>
                <c:pt idx="334">
                  <c:v>10/28/2017</c:v>
                </c:pt>
                <c:pt idx="335">
                  <c:v>10/30/2017</c:v>
                </c:pt>
                <c:pt idx="336">
                  <c:v>10/31/2017</c:v>
                </c:pt>
                <c:pt idx="337">
                  <c:v>11/1/2017</c:v>
                </c:pt>
                <c:pt idx="338">
                  <c:v>11/2/2017</c:v>
                </c:pt>
                <c:pt idx="339">
                  <c:v>11/3/2017</c:v>
                </c:pt>
                <c:pt idx="340">
                  <c:v>11/6/2017</c:v>
                </c:pt>
                <c:pt idx="341">
                  <c:v>11/7/2017</c:v>
                </c:pt>
                <c:pt idx="342">
                  <c:v>11/8/2017</c:v>
                </c:pt>
                <c:pt idx="343">
                  <c:v>11/14/2017</c:v>
                </c:pt>
                <c:pt idx="344">
                  <c:v>11/15/2017</c:v>
                </c:pt>
                <c:pt idx="345">
                  <c:v>11/16/2017</c:v>
                </c:pt>
                <c:pt idx="346">
                  <c:v>11/17/2017</c:v>
                </c:pt>
                <c:pt idx="347">
                  <c:v>11/20/2017</c:v>
                </c:pt>
                <c:pt idx="348">
                  <c:v>11/21/2017</c:v>
                </c:pt>
                <c:pt idx="349">
                  <c:v>11/22/2017</c:v>
                </c:pt>
                <c:pt idx="350">
                  <c:v>11/27/2017</c:v>
                </c:pt>
                <c:pt idx="351">
                  <c:v>11/28/2017</c:v>
                </c:pt>
                <c:pt idx="352">
                  <c:v>11/29/2017</c:v>
                </c:pt>
                <c:pt idx="353">
                  <c:v>11/30/2017</c:v>
                </c:pt>
                <c:pt idx="354">
                  <c:v>12/1/2017</c:v>
                </c:pt>
                <c:pt idx="355">
                  <c:v>12/4/2017</c:v>
                </c:pt>
                <c:pt idx="356">
                  <c:v>12/5/2017</c:v>
                </c:pt>
                <c:pt idx="357">
                  <c:v>12/6/2017</c:v>
                </c:pt>
                <c:pt idx="358">
                  <c:v>12/7/2017</c:v>
                </c:pt>
                <c:pt idx="359">
                  <c:v>12/8/2017</c:v>
                </c:pt>
                <c:pt idx="360">
                  <c:v>12/11/2017</c:v>
                </c:pt>
                <c:pt idx="361">
                  <c:v>12/12/2017</c:v>
                </c:pt>
                <c:pt idx="362">
                  <c:v>12/13/2017</c:v>
                </c:pt>
                <c:pt idx="363">
                  <c:v>12/14/2017</c:v>
                </c:pt>
                <c:pt idx="364">
                  <c:v>12/15/2017</c:v>
                </c:pt>
                <c:pt idx="365">
                  <c:v>12/18/2017</c:v>
                </c:pt>
                <c:pt idx="366">
                  <c:v>12/19/2017</c:v>
                </c:pt>
                <c:pt idx="367">
                  <c:v>12/20/2017</c:v>
                </c:pt>
                <c:pt idx="368">
                  <c:v>12/21/2017</c:v>
                </c:pt>
                <c:pt idx="369">
                  <c:v>12/22/2017</c:v>
                </c:pt>
                <c:pt idx="370">
                  <c:v>12/26/2017</c:v>
                </c:pt>
                <c:pt idx="371">
                  <c:v>12/27/2017</c:v>
                </c:pt>
                <c:pt idx="372">
                  <c:v>12/28/2017</c:v>
                </c:pt>
                <c:pt idx="373">
                  <c:v>12/29/2017</c:v>
                </c:pt>
                <c:pt idx="374">
                  <c:v>1/2/2018</c:v>
                </c:pt>
                <c:pt idx="375">
                  <c:v>1/3/2018</c:v>
                </c:pt>
                <c:pt idx="376">
                  <c:v>1/5/2018</c:v>
                </c:pt>
                <c:pt idx="377">
                  <c:v>1/8/2018</c:v>
                </c:pt>
                <c:pt idx="378">
                  <c:v>1/9/2018</c:v>
                </c:pt>
                <c:pt idx="379">
                  <c:v>1/10/2018</c:v>
                </c:pt>
                <c:pt idx="380">
                  <c:v>1/11/2018</c:v>
                </c:pt>
                <c:pt idx="381">
                  <c:v>1/12/2018</c:v>
                </c:pt>
                <c:pt idx="382">
                  <c:v>1/15/2018</c:v>
                </c:pt>
                <c:pt idx="383">
                  <c:v>1/16/2018</c:v>
                </c:pt>
                <c:pt idx="384">
                  <c:v>1/17/2018</c:v>
                </c:pt>
                <c:pt idx="385">
                  <c:v>1/18/2018</c:v>
                </c:pt>
                <c:pt idx="386">
                  <c:v>1/19/2018</c:v>
                </c:pt>
                <c:pt idx="387">
                  <c:v>1/22/2018</c:v>
                </c:pt>
                <c:pt idx="388">
                  <c:v>1/23/2018</c:v>
                </c:pt>
                <c:pt idx="389">
                  <c:v>1/24/2018</c:v>
                </c:pt>
                <c:pt idx="390">
                  <c:v>1/25/2018</c:v>
                </c:pt>
                <c:pt idx="391">
                  <c:v>1/26/2018</c:v>
                </c:pt>
                <c:pt idx="392">
                  <c:v>1/29/2018</c:v>
                </c:pt>
                <c:pt idx="393">
                  <c:v>1/30/2018</c:v>
                </c:pt>
                <c:pt idx="394">
                  <c:v>1/31/2018</c:v>
                </c:pt>
                <c:pt idx="395">
                  <c:v>2/1/2018</c:v>
                </c:pt>
                <c:pt idx="396">
                  <c:v>2/2/2018</c:v>
                </c:pt>
                <c:pt idx="397">
                  <c:v>2/5/2018</c:v>
                </c:pt>
                <c:pt idx="398">
                  <c:v>2/6/2018</c:v>
                </c:pt>
                <c:pt idx="399">
                  <c:v>2/7/2018</c:v>
                </c:pt>
                <c:pt idx="400">
                  <c:v>2/8/2018</c:v>
                </c:pt>
                <c:pt idx="401">
                  <c:v>2/9/2018</c:v>
                </c:pt>
                <c:pt idx="402">
                  <c:v>2/13/2018</c:v>
                </c:pt>
                <c:pt idx="403">
                  <c:v>2/14/2018</c:v>
                </c:pt>
                <c:pt idx="404">
                  <c:v>2/15/2018</c:v>
                </c:pt>
                <c:pt idx="405">
                  <c:v>2/16/2018</c:v>
                </c:pt>
                <c:pt idx="406">
                  <c:v>2/19/2018</c:v>
                </c:pt>
                <c:pt idx="407">
                  <c:v>2/20/2018</c:v>
                </c:pt>
                <c:pt idx="408">
                  <c:v>2/21/2018</c:v>
                </c:pt>
                <c:pt idx="409">
                  <c:v>2/22/2018</c:v>
                </c:pt>
                <c:pt idx="410">
                  <c:v>2/23/2018</c:v>
                </c:pt>
                <c:pt idx="411">
                  <c:v>2/26/2018</c:v>
                </c:pt>
                <c:pt idx="412">
                  <c:v>2/27/2018</c:v>
                </c:pt>
                <c:pt idx="413">
                  <c:v>2/28/2018</c:v>
                </c:pt>
                <c:pt idx="414">
                  <c:v>3/1/2018</c:v>
                </c:pt>
                <c:pt idx="415">
                  <c:v>3/2/2018</c:v>
                </c:pt>
                <c:pt idx="416">
                  <c:v>3/5/2018</c:v>
                </c:pt>
                <c:pt idx="417">
                  <c:v>3/6/2018</c:v>
                </c:pt>
                <c:pt idx="418">
                  <c:v>3/7/2018</c:v>
                </c:pt>
                <c:pt idx="419">
                  <c:v>3/8/2018</c:v>
                </c:pt>
                <c:pt idx="420">
                  <c:v>3/10/2018</c:v>
                </c:pt>
                <c:pt idx="421">
                  <c:v>3/12/2018</c:v>
                </c:pt>
                <c:pt idx="422">
                  <c:v>3/13/2018</c:v>
                </c:pt>
                <c:pt idx="423">
                  <c:v>3/14/2018</c:v>
                </c:pt>
                <c:pt idx="424">
                  <c:v>3/15/2018</c:v>
                </c:pt>
                <c:pt idx="425">
                  <c:v>3/16/2018</c:v>
                </c:pt>
                <c:pt idx="426">
                  <c:v>3/19/2018</c:v>
                </c:pt>
                <c:pt idx="427">
                  <c:v>3/20/2018</c:v>
                </c:pt>
                <c:pt idx="428">
                  <c:v>3/21/2018</c:v>
                </c:pt>
                <c:pt idx="429">
                  <c:v>3/22/2018</c:v>
                </c:pt>
                <c:pt idx="430">
                  <c:v>3/23/2018</c:v>
                </c:pt>
                <c:pt idx="431">
                  <c:v>3/26/2018</c:v>
                </c:pt>
                <c:pt idx="432">
                  <c:v>3/27/2018</c:v>
                </c:pt>
                <c:pt idx="433">
                  <c:v>3/28/2018</c:v>
                </c:pt>
                <c:pt idx="434">
                  <c:v>3/29/2018</c:v>
                </c:pt>
                <c:pt idx="435">
                  <c:v>4/2/2018</c:v>
                </c:pt>
                <c:pt idx="436">
                  <c:v>4/3/2018</c:v>
                </c:pt>
                <c:pt idx="437">
                  <c:v>4/4/2018</c:v>
                </c:pt>
                <c:pt idx="438">
                  <c:v>4/5/2018</c:v>
                </c:pt>
                <c:pt idx="439">
                  <c:v>4/6/2018</c:v>
                </c:pt>
                <c:pt idx="440">
                  <c:v>4/9/2018</c:v>
                </c:pt>
                <c:pt idx="441">
                  <c:v>4/10/2018</c:v>
                </c:pt>
                <c:pt idx="442">
                  <c:v>4/11/2018</c:v>
                </c:pt>
                <c:pt idx="443">
                  <c:v>4/12/2018</c:v>
                </c:pt>
                <c:pt idx="444">
                  <c:v>4/13/2018</c:v>
                </c:pt>
                <c:pt idx="445">
                  <c:v>4/16/2018</c:v>
                </c:pt>
                <c:pt idx="446">
                  <c:v>4/17/2018</c:v>
                </c:pt>
                <c:pt idx="447">
                  <c:v>4/18/2018</c:v>
                </c:pt>
                <c:pt idx="448">
                  <c:v>4/19/2018</c:v>
                </c:pt>
                <c:pt idx="449">
                  <c:v>4/20/2018</c:v>
                </c:pt>
                <c:pt idx="450">
                  <c:v>4/23/2018</c:v>
                </c:pt>
                <c:pt idx="451">
                  <c:v>4/24/2018</c:v>
                </c:pt>
                <c:pt idx="452">
                  <c:v>4/25/2018</c:v>
                </c:pt>
                <c:pt idx="453">
                  <c:v>4/26/2018</c:v>
                </c:pt>
                <c:pt idx="454">
                  <c:v>4/30/2018</c:v>
                </c:pt>
                <c:pt idx="455">
                  <c:v>5/1/2018</c:v>
                </c:pt>
                <c:pt idx="456">
                  <c:v>5/2/2018</c:v>
                </c:pt>
                <c:pt idx="457">
                  <c:v>5/3/2018</c:v>
                </c:pt>
                <c:pt idx="458">
                  <c:v>5/4/2018</c:v>
                </c:pt>
                <c:pt idx="459">
                  <c:v>5/7/2018</c:v>
                </c:pt>
                <c:pt idx="460">
                  <c:v>5/8/2018</c:v>
                </c:pt>
                <c:pt idx="461">
                  <c:v>5/9/2018</c:v>
                </c:pt>
                <c:pt idx="462">
                  <c:v>5/10/2018</c:v>
                </c:pt>
                <c:pt idx="463">
                  <c:v>5/11/2018</c:v>
                </c:pt>
                <c:pt idx="464">
                  <c:v>5/15/2018</c:v>
                </c:pt>
                <c:pt idx="465">
                  <c:v>5/16/2018</c:v>
                </c:pt>
                <c:pt idx="466">
                  <c:v>5/17/2018</c:v>
                </c:pt>
                <c:pt idx="467">
                  <c:v>5/18/2018</c:v>
                </c:pt>
                <c:pt idx="468">
                  <c:v>5/21/2018</c:v>
                </c:pt>
                <c:pt idx="469">
                  <c:v>5/22/2018</c:v>
                </c:pt>
                <c:pt idx="470">
                  <c:v>5/23/2018</c:v>
                </c:pt>
                <c:pt idx="471">
                  <c:v>5/24/2018</c:v>
                </c:pt>
                <c:pt idx="472">
                  <c:v>5/25/2018</c:v>
                </c:pt>
                <c:pt idx="473">
                  <c:v>5/29/2018</c:v>
                </c:pt>
                <c:pt idx="474">
                  <c:v>5/30/2018</c:v>
                </c:pt>
                <c:pt idx="475">
                  <c:v>5/31/2018</c:v>
                </c:pt>
                <c:pt idx="476">
                  <c:v>6/1/2018</c:v>
                </c:pt>
                <c:pt idx="477">
                  <c:v>6/4/2018</c:v>
                </c:pt>
                <c:pt idx="478">
                  <c:v>6/5/2018</c:v>
                </c:pt>
                <c:pt idx="479">
                  <c:v>6/6/2018</c:v>
                </c:pt>
                <c:pt idx="480">
                  <c:v>6/7/2018</c:v>
                </c:pt>
                <c:pt idx="481">
                  <c:v>6/8/2018</c:v>
                </c:pt>
                <c:pt idx="482">
                  <c:v>6/11/2018</c:v>
                </c:pt>
                <c:pt idx="483">
                  <c:v>6/12/2018</c:v>
                </c:pt>
                <c:pt idx="484">
                  <c:v>6/13/2018</c:v>
                </c:pt>
                <c:pt idx="485">
                  <c:v>6/14/2018</c:v>
                </c:pt>
                <c:pt idx="486">
                  <c:v>6/15/2018</c:v>
                </c:pt>
                <c:pt idx="487">
                  <c:v>6/18/2018</c:v>
                </c:pt>
                <c:pt idx="488">
                  <c:v>6/19/2018</c:v>
                </c:pt>
                <c:pt idx="489">
                  <c:v>6/20/2018</c:v>
                </c:pt>
                <c:pt idx="490">
                  <c:v>6/22/2018</c:v>
                </c:pt>
                <c:pt idx="491">
                  <c:v>6/25/2018</c:v>
                </c:pt>
                <c:pt idx="492">
                  <c:v>6/26/2018</c:v>
                </c:pt>
                <c:pt idx="493">
                  <c:v>6/27/2018</c:v>
                </c:pt>
                <c:pt idx="494">
                  <c:v>6/28/2018</c:v>
                </c:pt>
                <c:pt idx="495">
                  <c:v>6/29/2018</c:v>
                </c:pt>
                <c:pt idx="496">
                  <c:v>7/2/2018</c:v>
                </c:pt>
                <c:pt idx="497">
                  <c:v>7/3/2018</c:v>
                </c:pt>
                <c:pt idx="498">
                  <c:v>7/4/2018</c:v>
                </c:pt>
                <c:pt idx="499">
                  <c:v>7/5/2018</c:v>
                </c:pt>
                <c:pt idx="500">
                  <c:v>7/6/2018</c:v>
                </c:pt>
                <c:pt idx="501">
                  <c:v>7/7/2018</c:v>
                </c:pt>
                <c:pt idx="502">
                  <c:v>7/9/2018</c:v>
                </c:pt>
                <c:pt idx="503">
                  <c:v>7/10/2018</c:v>
                </c:pt>
                <c:pt idx="504">
                  <c:v>7/11/2018</c:v>
                </c:pt>
                <c:pt idx="505">
                  <c:v>7/12/2018</c:v>
                </c:pt>
                <c:pt idx="506">
                  <c:v>7/13/2018</c:v>
                </c:pt>
                <c:pt idx="507">
                  <c:v>7/16/2018</c:v>
                </c:pt>
                <c:pt idx="508">
                  <c:v>7/17/2018</c:v>
                </c:pt>
                <c:pt idx="509">
                  <c:v>7/18/2018</c:v>
                </c:pt>
                <c:pt idx="510">
                  <c:v>7/19/2018</c:v>
                </c:pt>
                <c:pt idx="511">
                  <c:v>7/20/2018</c:v>
                </c:pt>
                <c:pt idx="512">
                  <c:v>7/23/2018</c:v>
                </c:pt>
                <c:pt idx="513">
                  <c:v>7/24/2018</c:v>
                </c:pt>
                <c:pt idx="514">
                  <c:v>7/25/2018</c:v>
                </c:pt>
                <c:pt idx="515">
                  <c:v>7/26/2018</c:v>
                </c:pt>
                <c:pt idx="516">
                  <c:v>7/30/2018</c:v>
                </c:pt>
                <c:pt idx="517">
                  <c:v>7/31/2018</c:v>
                </c:pt>
                <c:pt idx="518">
                  <c:v>8/1/2018</c:v>
                </c:pt>
                <c:pt idx="519">
                  <c:v>8/2/2018</c:v>
                </c:pt>
                <c:pt idx="520">
                  <c:v>8/3/2018</c:v>
                </c:pt>
                <c:pt idx="521">
                  <c:v>8/6/2018</c:v>
                </c:pt>
                <c:pt idx="522">
                  <c:v>8/9/2018</c:v>
                </c:pt>
                <c:pt idx="523">
                  <c:v>8/10/2018</c:v>
                </c:pt>
                <c:pt idx="524">
                  <c:v>8/13/2018</c:v>
                </c:pt>
                <c:pt idx="525">
                  <c:v>8/14/2018</c:v>
                </c:pt>
                <c:pt idx="526">
                  <c:v>8/15/2018</c:v>
                </c:pt>
                <c:pt idx="527">
                  <c:v>8/16/2018</c:v>
                </c:pt>
                <c:pt idx="528">
                  <c:v>8/17/2018</c:v>
                </c:pt>
                <c:pt idx="529">
                  <c:v>8/20/2018</c:v>
                </c:pt>
                <c:pt idx="530">
                  <c:v>8/21/2018</c:v>
                </c:pt>
                <c:pt idx="531">
                  <c:v>8/22/2018</c:v>
                </c:pt>
                <c:pt idx="532">
                  <c:v>8/23/2018</c:v>
                </c:pt>
                <c:pt idx="533">
                  <c:v>8/24/2018</c:v>
                </c:pt>
                <c:pt idx="534">
                  <c:v>8/27/2018</c:v>
                </c:pt>
                <c:pt idx="535">
                  <c:v>8/28/2018</c:v>
                </c:pt>
                <c:pt idx="536">
                  <c:v>8/29/2018</c:v>
                </c:pt>
                <c:pt idx="537">
                  <c:v>8/30/2018</c:v>
                </c:pt>
                <c:pt idx="538">
                  <c:v>8/31/2018</c:v>
                </c:pt>
                <c:pt idx="539">
                  <c:v>9/4/2018</c:v>
                </c:pt>
                <c:pt idx="540">
                  <c:v>9/5/2018</c:v>
                </c:pt>
                <c:pt idx="541">
                  <c:v>9/6/2018</c:v>
                </c:pt>
                <c:pt idx="542">
                  <c:v>9/7/2018</c:v>
                </c:pt>
                <c:pt idx="543">
                  <c:v>9/10/2018</c:v>
                </c:pt>
                <c:pt idx="544">
                  <c:v>9/11/2018</c:v>
                </c:pt>
                <c:pt idx="545">
                  <c:v>9/12/2018</c:v>
                </c:pt>
                <c:pt idx="546">
                  <c:v>9/13/2018</c:v>
                </c:pt>
                <c:pt idx="547">
                  <c:v>9/14/2018</c:v>
                </c:pt>
                <c:pt idx="548">
                  <c:v>9/16/2018</c:v>
                </c:pt>
                <c:pt idx="549">
                  <c:v>9/17/2018</c:v>
                </c:pt>
                <c:pt idx="550">
                  <c:v>9/18/2018</c:v>
                </c:pt>
                <c:pt idx="551">
                  <c:v>9/19/2018</c:v>
                </c:pt>
                <c:pt idx="552">
                  <c:v>9/20/2018</c:v>
                </c:pt>
                <c:pt idx="553">
                  <c:v>9/21/2018</c:v>
                </c:pt>
                <c:pt idx="554">
                  <c:v>9/23/2018</c:v>
                </c:pt>
                <c:pt idx="555">
                  <c:v>9/24/2018</c:v>
                </c:pt>
                <c:pt idx="556">
                  <c:v>9/25/2018</c:v>
                </c:pt>
                <c:pt idx="557">
                  <c:v>9/26/2018</c:v>
                </c:pt>
                <c:pt idx="558">
                  <c:v>9/27/2018</c:v>
                </c:pt>
                <c:pt idx="559">
                  <c:v>9/28/2018</c:v>
                </c:pt>
                <c:pt idx="560">
                  <c:v>9/30/2018</c:v>
                </c:pt>
                <c:pt idx="561">
                  <c:v>10/1/2018</c:v>
                </c:pt>
                <c:pt idx="562">
                  <c:v>10/2/2018</c:v>
                </c:pt>
                <c:pt idx="563">
                  <c:v>10/3/2018</c:v>
                </c:pt>
                <c:pt idx="564">
                  <c:v>10/4/2018</c:v>
                </c:pt>
                <c:pt idx="565">
                  <c:v>10/5/2018</c:v>
                </c:pt>
                <c:pt idx="566">
                  <c:v>10/8/2018</c:v>
                </c:pt>
                <c:pt idx="567">
                  <c:v>10/9/2018</c:v>
                </c:pt>
                <c:pt idx="568">
                  <c:v>10/10/2018</c:v>
                </c:pt>
                <c:pt idx="569">
                  <c:v>10/11/2018</c:v>
                </c:pt>
                <c:pt idx="570">
                  <c:v>10/12/2018</c:v>
                </c:pt>
              </c:strCache>
            </c:strRef>
          </c:cat>
          <c:val>
            <c:numRef>
              <c:f>Sheet2!$B$4:$B$575</c:f>
              <c:numCache>
                <c:formatCode>General</c:formatCode>
                <c:ptCount val="571"/>
                <c:pt idx="0">
                  <c:v>60.5</c:v>
                </c:pt>
                <c:pt idx="1">
                  <c:v>115.5</c:v>
                </c:pt>
                <c:pt idx="2">
                  <c:v>120.66666666666667</c:v>
                </c:pt>
                <c:pt idx="3">
                  <c:v>123</c:v>
                </c:pt>
                <c:pt idx="4">
                  <c:v>121.31800000000001</c:v>
                </c:pt>
                <c:pt idx="5">
                  <c:v>120</c:v>
                </c:pt>
                <c:pt idx="6">
                  <c:v>120.06</c:v>
                </c:pt>
                <c:pt idx="7">
                  <c:v>119</c:v>
                </c:pt>
                <c:pt idx="8">
                  <c:v>119</c:v>
                </c:pt>
                <c:pt idx="9">
                  <c:v>119</c:v>
                </c:pt>
                <c:pt idx="10">
                  <c:v>120</c:v>
                </c:pt>
                <c:pt idx="11">
                  <c:v>120.06</c:v>
                </c:pt>
                <c:pt idx="12">
                  <c:v>118.5</c:v>
                </c:pt>
                <c:pt idx="13">
                  <c:v>117</c:v>
                </c:pt>
                <c:pt idx="14">
                  <c:v>118.75</c:v>
                </c:pt>
                <c:pt idx="15">
                  <c:v>122.44499999999999</c:v>
                </c:pt>
                <c:pt idx="16">
                  <c:v>115</c:v>
                </c:pt>
                <c:pt idx="17">
                  <c:v>113</c:v>
                </c:pt>
                <c:pt idx="18">
                  <c:v>116.34499999999998</c:v>
                </c:pt>
                <c:pt idx="19">
                  <c:v>110</c:v>
                </c:pt>
                <c:pt idx="20">
                  <c:v>128</c:v>
                </c:pt>
                <c:pt idx="21">
                  <c:v>100</c:v>
                </c:pt>
                <c:pt idx="22">
                  <c:v>119.46</c:v>
                </c:pt>
                <c:pt idx="23">
                  <c:v>103</c:v>
                </c:pt>
                <c:pt idx="24">
                  <c:v>123.88</c:v>
                </c:pt>
                <c:pt idx="25">
                  <c:v>110</c:v>
                </c:pt>
                <c:pt idx="26">
                  <c:v>115.38</c:v>
                </c:pt>
                <c:pt idx="27">
                  <c:v>115.33</c:v>
                </c:pt>
                <c:pt idx="28">
                  <c:v>105.5</c:v>
                </c:pt>
                <c:pt idx="29">
                  <c:v>122</c:v>
                </c:pt>
                <c:pt idx="30">
                  <c:v>105</c:v>
                </c:pt>
                <c:pt idx="31">
                  <c:v>115</c:v>
                </c:pt>
                <c:pt idx="32">
                  <c:v>114.5</c:v>
                </c:pt>
                <c:pt idx="33">
                  <c:v>116.5</c:v>
                </c:pt>
                <c:pt idx="34">
                  <c:v>105.23800000000001</c:v>
                </c:pt>
                <c:pt idx="35">
                  <c:v>108.73125000000002</c:v>
                </c:pt>
                <c:pt idx="36">
                  <c:v>94.27</c:v>
                </c:pt>
                <c:pt idx="37">
                  <c:v>91.5</c:v>
                </c:pt>
                <c:pt idx="38">
                  <c:v>116.48333333333333</c:v>
                </c:pt>
                <c:pt idx="39">
                  <c:v>103.45</c:v>
                </c:pt>
                <c:pt idx="40">
                  <c:v>95</c:v>
                </c:pt>
                <c:pt idx="41">
                  <c:v>108.25399999999999</c:v>
                </c:pt>
                <c:pt idx="42">
                  <c:v>92.02</c:v>
                </c:pt>
                <c:pt idx="43">
                  <c:v>103.45</c:v>
                </c:pt>
                <c:pt idx="44">
                  <c:v>94.535714285714292</c:v>
                </c:pt>
                <c:pt idx="45">
                  <c:v>71</c:v>
                </c:pt>
                <c:pt idx="46">
                  <c:v>90.5</c:v>
                </c:pt>
                <c:pt idx="47">
                  <c:v>75.75</c:v>
                </c:pt>
                <c:pt idx="48">
                  <c:v>85</c:v>
                </c:pt>
                <c:pt idx="49">
                  <c:v>83.69</c:v>
                </c:pt>
                <c:pt idx="50">
                  <c:v>99.643333333333331</c:v>
                </c:pt>
                <c:pt idx="51">
                  <c:v>116.75</c:v>
                </c:pt>
                <c:pt idx="52">
                  <c:v>76.182500000000005</c:v>
                </c:pt>
                <c:pt idx="53">
                  <c:v>84.661428571428573</c:v>
                </c:pt>
                <c:pt idx="54">
                  <c:v>60</c:v>
                </c:pt>
                <c:pt idx="55">
                  <c:v>60</c:v>
                </c:pt>
                <c:pt idx="56">
                  <c:v>55</c:v>
                </c:pt>
                <c:pt idx="57">
                  <c:v>109.41499999999999</c:v>
                </c:pt>
                <c:pt idx="58">
                  <c:v>65</c:v>
                </c:pt>
                <c:pt idx="59">
                  <c:v>67.25</c:v>
                </c:pt>
                <c:pt idx="60">
                  <c:v>68.875</c:v>
                </c:pt>
                <c:pt idx="61">
                  <c:v>110.58</c:v>
                </c:pt>
                <c:pt idx="62">
                  <c:v>63.5</c:v>
                </c:pt>
                <c:pt idx="63">
                  <c:v>71.48</c:v>
                </c:pt>
                <c:pt idx="64">
                  <c:v>68</c:v>
                </c:pt>
                <c:pt idx="65">
                  <c:v>70</c:v>
                </c:pt>
                <c:pt idx="66">
                  <c:v>68</c:v>
                </c:pt>
                <c:pt idx="67">
                  <c:v>69</c:v>
                </c:pt>
                <c:pt idx="68">
                  <c:v>69</c:v>
                </c:pt>
                <c:pt idx="69">
                  <c:v>106</c:v>
                </c:pt>
                <c:pt idx="70">
                  <c:v>80</c:v>
                </c:pt>
                <c:pt idx="71">
                  <c:v>74.826666666666668</c:v>
                </c:pt>
                <c:pt idx="72">
                  <c:v>95</c:v>
                </c:pt>
                <c:pt idx="73">
                  <c:v>92</c:v>
                </c:pt>
                <c:pt idx="74">
                  <c:v>82.5</c:v>
                </c:pt>
                <c:pt idx="75">
                  <c:v>72.396666666666661</c:v>
                </c:pt>
                <c:pt idx="76">
                  <c:v>98.333333333333329</c:v>
                </c:pt>
                <c:pt idx="77">
                  <c:v>83.333333333333329</c:v>
                </c:pt>
                <c:pt idx="78">
                  <c:v>103.5</c:v>
                </c:pt>
                <c:pt idx="79">
                  <c:v>93.5</c:v>
                </c:pt>
                <c:pt idx="80">
                  <c:v>93</c:v>
                </c:pt>
                <c:pt idx="81">
                  <c:v>92.25</c:v>
                </c:pt>
                <c:pt idx="82">
                  <c:v>83.532499999999999</c:v>
                </c:pt>
                <c:pt idx="83">
                  <c:v>90</c:v>
                </c:pt>
                <c:pt idx="84">
                  <c:v>108.66666666666667</c:v>
                </c:pt>
                <c:pt idx="85">
                  <c:v>87.5</c:v>
                </c:pt>
                <c:pt idx="86">
                  <c:v>92</c:v>
                </c:pt>
                <c:pt idx="87">
                  <c:v>97.669166666666669</c:v>
                </c:pt>
                <c:pt idx="88">
                  <c:v>102.66666666666667</c:v>
                </c:pt>
                <c:pt idx="89">
                  <c:v>100.75</c:v>
                </c:pt>
                <c:pt idx="90">
                  <c:v>78.833333333333329</c:v>
                </c:pt>
                <c:pt idx="91">
                  <c:v>90</c:v>
                </c:pt>
                <c:pt idx="92">
                  <c:v>105.55555555555556</c:v>
                </c:pt>
                <c:pt idx="93">
                  <c:v>95.923333333333332</c:v>
                </c:pt>
                <c:pt idx="94">
                  <c:v>86.81</c:v>
                </c:pt>
                <c:pt idx="95">
                  <c:v>46.41</c:v>
                </c:pt>
                <c:pt idx="96">
                  <c:v>89</c:v>
                </c:pt>
                <c:pt idx="97">
                  <c:v>93.655000000000001</c:v>
                </c:pt>
                <c:pt idx="98">
                  <c:v>87</c:v>
                </c:pt>
                <c:pt idx="99">
                  <c:v>91.963333333333324</c:v>
                </c:pt>
                <c:pt idx="100">
                  <c:v>80.5</c:v>
                </c:pt>
                <c:pt idx="101">
                  <c:v>80.467500000000001</c:v>
                </c:pt>
                <c:pt idx="102">
                  <c:v>87.5</c:v>
                </c:pt>
                <c:pt idx="103">
                  <c:v>89.333333333333329</c:v>
                </c:pt>
                <c:pt idx="104">
                  <c:v>107</c:v>
                </c:pt>
                <c:pt idx="105">
                  <c:v>70.8</c:v>
                </c:pt>
                <c:pt idx="106">
                  <c:v>110</c:v>
                </c:pt>
                <c:pt idx="107">
                  <c:v>87.666666666666671</c:v>
                </c:pt>
                <c:pt idx="108">
                  <c:v>83.958333333333329</c:v>
                </c:pt>
                <c:pt idx="109">
                  <c:v>87.428571428571431</c:v>
                </c:pt>
                <c:pt idx="110">
                  <c:v>84.993333333333339</c:v>
                </c:pt>
                <c:pt idx="111">
                  <c:v>83.932000000000002</c:v>
                </c:pt>
                <c:pt idx="112">
                  <c:v>84.68</c:v>
                </c:pt>
                <c:pt idx="113">
                  <c:v>84.743333333333339</c:v>
                </c:pt>
                <c:pt idx="114">
                  <c:v>85.644999999999996</c:v>
                </c:pt>
                <c:pt idx="115">
                  <c:v>86.105000000000004</c:v>
                </c:pt>
                <c:pt idx="116">
                  <c:v>83</c:v>
                </c:pt>
                <c:pt idx="117">
                  <c:v>84.5</c:v>
                </c:pt>
                <c:pt idx="118">
                  <c:v>91.39</c:v>
                </c:pt>
                <c:pt idx="119">
                  <c:v>95.5</c:v>
                </c:pt>
                <c:pt idx="120">
                  <c:v>109.2</c:v>
                </c:pt>
                <c:pt idx="121">
                  <c:v>91.75</c:v>
                </c:pt>
                <c:pt idx="122">
                  <c:v>93</c:v>
                </c:pt>
                <c:pt idx="123">
                  <c:v>99.224000000000004</c:v>
                </c:pt>
                <c:pt idx="124">
                  <c:v>107.0625</c:v>
                </c:pt>
                <c:pt idx="125">
                  <c:v>92.5</c:v>
                </c:pt>
                <c:pt idx="126">
                  <c:v>93.534999999999997</c:v>
                </c:pt>
                <c:pt idx="127">
                  <c:v>101.21750000000002</c:v>
                </c:pt>
                <c:pt idx="128">
                  <c:v>92.997</c:v>
                </c:pt>
                <c:pt idx="129">
                  <c:v>101.88333333333333</c:v>
                </c:pt>
                <c:pt idx="130">
                  <c:v>93</c:v>
                </c:pt>
                <c:pt idx="131">
                  <c:v>90</c:v>
                </c:pt>
                <c:pt idx="132">
                  <c:v>92.5</c:v>
                </c:pt>
                <c:pt idx="133">
                  <c:v>92.23</c:v>
                </c:pt>
                <c:pt idx="134">
                  <c:v>91.237499999999997</c:v>
                </c:pt>
                <c:pt idx="135">
                  <c:v>90.5</c:v>
                </c:pt>
                <c:pt idx="136">
                  <c:v>74.75</c:v>
                </c:pt>
                <c:pt idx="137">
                  <c:v>89.82</c:v>
                </c:pt>
                <c:pt idx="138">
                  <c:v>87.19714285714285</c:v>
                </c:pt>
                <c:pt idx="139">
                  <c:v>91.87</c:v>
                </c:pt>
                <c:pt idx="140">
                  <c:v>89.833333333333329</c:v>
                </c:pt>
                <c:pt idx="141">
                  <c:v>94.9</c:v>
                </c:pt>
                <c:pt idx="142">
                  <c:v>89.678571428571431</c:v>
                </c:pt>
                <c:pt idx="143">
                  <c:v>93.418333333333337</c:v>
                </c:pt>
                <c:pt idx="144">
                  <c:v>88.67</c:v>
                </c:pt>
                <c:pt idx="145">
                  <c:v>87.62777777777778</c:v>
                </c:pt>
                <c:pt idx="146">
                  <c:v>93.414000000000001</c:v>
                </c:pt>
                <c:pt idx="147">
                  <c:v>91.5</c:v>
                </c:pt>
                <c:pt idx="148">
                  <c:v>82.4</c:v>
                </c:pt>
                <c:pt idx="149">
                  <c:v>86.416666666666671</c:v>
                </c:pt>
                <c:pt idx="150">
                  <c:v>88.266666666666666</c:v>
                </c:pt>
                <c:pt idx="151">
                  <c:v>90.157499999999999</c:v>
                </c:pt>
                <c:pt idx="152">
                  <c:v>86</c:v>
                </c:pt>
                <c:pt idx="153">
                  <c:v>91.42</c:v>
                </c:pt>
                <c:pt idx="154">
                  <c:v>88.666666666666671</c:v>
                </c:pt>
                <c:pt idx="155">
                  <c:v>95.5</c:v>
                </c:pt>
                <c:pt idx="156">
                  <c:v>96.75</c:v>
                </c:pt>
                <c:pt idx="157">
                  <c:v>94.45</c:v>
                </c:pt>
                <c:pt idx="158">
                  <c:v>93</c:v>
                </c:pt>
                <c:pt idx="159">
                  <c:v>92</c:v>
                </c:pt>
                <c:pt idx="160">
                  <c:v>91.064999999999998</c:v>
                </c:pt>
                <c:pt idx="161">
                  <c:v>91.833333333333329</c:v>
                </c:pt>
                <c:pt idx="162">
                  <c:v>95.245000000000005</c:v>
                </c:pt>
                <c:pt idx="163">
                  <c:v>92.333333333333329</c:v>
                </c:pt>
                <c:pt idx="164">
                  <c:v>81.5</c:v>
                </c:pt>
                <c:pt idx="165">
                  <c:v>90.16</c:v>
                </c:pt>
                <c:pt idx="166">
                  <c:v>69.819999999999993</c:v>
                </c:pt>
                <c:pt idx="167">
                  <c:v>83.75</c:v>
                </c:pt>
                <c:pt idx="168">
                  <c:v>98.97</c:v>
                </c:pt>
                <c:pt idx="169">
                  <c:v>81</c:v>
                </c:pt>
                <c:pt idx="170">
                  <c:v>90.392857142857139</c:v>
                </c:pt>
                <c:pt idx="171">
                  <c:v>95.88</c:v>
                </c:pt>
                <c:pt idx="172">
                  <c:v>75.625</c:v>
                </c:pt>
                <c:pt idx="173">
                  <c:v>95.2</c:v>
                </c:pt>
                <c:pt idx="174">
                  <c:v>95</c:v>
                </c:pt>
                <c:pt idx="175">
                  <c:v>93.75</c:v>
                </c:pt>
                <c:pt idx="176">
                  <c:v>93</c:v>
                </c:pt>
                <c:pt idx="177">
                  <c:v>93.666666666666671</c:v>
                </c:pt>
                <c:pt idx="178">
                  <c:v>94.81</c:v>
                </c:pt>
                <c:pt idx="179">
                  <c:v>90.88</c:v>
                </c:pt>
                <c:pt idx="180">
                  <c:v>96.78</c:v>
                </c:pt>
                <c:pt idx="181">
                  <c:v>96.5</c:v>
                </c:pt>
                <c:pt idx="182">
                  <c:v>89.75</c:v>
                </c:pt>
                <c:pt idx="183">
                  <c:v>99.163333333333341</c:v>
                </c:pt>
                <c:pt idx="184">
                  <c:v>88.75</c:v>
                </c:pt>
                <c:pt idx="185">
                  <c:v>94.75</c:v>
                </c:pt>
                <c:pt idx="186">
                  <c:v>97.346666666666678</c:v>
                </c:pt>
                <c:pt idx="187">
                  <c:v>94.5</c:v>
                </c:pt>
                <c:pt idx="188">
                  <c:v>95.5</c:v>
                </c:pt>
                <c:pt idx="189">
                  <c:v>92.44</c:v>
                </c:pt>
                <c:pt idx="190">
                  <c:v>89.774999999999991</c:v>
                </c:pt>
                <c:pt idx="191">
                  <c:v>95.49</c:v>
                </c:pt>
                <c:pt idx="192">
                  <c:v>91</c:v>
                </c:pt>
                <c:pt idx="193">
                  <c:v>85.473333333333343</c:v>
                </c:pt>
                <c:pt idx="194">
                  <c:v>96.27000000000001</c:v>
                </c:pt>
                <c:pt idx="195">
                  <c:v>87.722000000000008</c:v>
                </c:pt>
                <c:pt idx="196">
                  <c:v>84.5</c:v>
                </c:pt>
                <c:pt idx="197">
                  <c:v>95</c:v>
                </c:pt>
                <c:pt idx="198">
                  <c:v>90.58</c:v>
                </c:pt>
                <c:pt idx="199">
                  <c:v>90.142857142857139</c:v>
                </c:pt>
                <c:pt idx="200">
                  <c:v>86.142857142857139</c:v>
                </c:pt>
                <c:pt idx="201">
                  <c:v>95.90625</c:v>
                </c:pt>
                <c:pt idx="202">
                  <c:v>83</c:v>
                </c:pt>
                <c:pt idx="203">
                  <c:v>88.037499999999994</c:v>
                </c:pt>
                <c:pt idx="204">
                  <c:v>85.49666666666667</c:v>
                </c:pt>
                <c:pt idx="205">
                  <c:v>87.122500000000002</c:v>
                </c:pt>
                <c:pt idx="206">
                  <c:v>86.5</c:v>
                </c:pt>
                <c:pt idx="207">
                  <c:v>78</c:v>
                </c:pt>
                <c:pt idx="208">
                  <c:v>88.78</c:v>
                </c:pt>
                <c:pt idx="209">
                  <c:v>97.68</c:v>
                </c:pt>
                <c:pt idx="210">
                  <c:v>82.378</c:v>
                </c:pt>
                <c:pt idx="211">
                  <c:v>86.285714285714292</c:v>
                </c:pt>
                <c:pt idx="212">
                  <c:v>87.776666666666671</c:v>
                </c:pt>
                <c:pt idx="213">
                  <c:v>87.443750000000009</c:v>
                </c:pt>
                <c:pt idx="214">
                  <c:v>86</c:v>
                </c:pt>
                <c:pt idx="215">
                  <c:v>85.17</c:v>
                </c:pt>
                <c:pt idx="216">
                  <c:v>82.166666666666671</c:v>
                </c:pt>
                <c:pt idx="217">
                  <c:v>90.111111111111114</c:v>
                </c:pt>
                <c:pt idx="218">
                  <c:v>78.25</c:v>
                </c:pt>
                <c:pt idx="219">
                  <c:v>82.766666666666666</c:v>
                </c:pt>
                <c:pt idx="220">
                  <c:v>78.460000000000008</c:v>
                </c:pt>
                <c:pt idx="221">
                  <c:v>80.805999999999997</c:v>
                </c:pt>
                <c:pt idx="222">
                  <c:v>76</c:v>
                </c:pt>
                <c:pt idx="223">
                  <c:v>76.875</c:v>
                </c:pt>
                <c:pt idx="224">
                  <c:v>77.132499999999993</c:v>
                </c:pt>
                <c:pt idx="225">
                  <c:v>77.14</c:v>
                </c:pt>
                <c:pt idx="226">
                  <c:v>78.460000000000008</c:v>
                </c:pt>
                <c:pt idx="227">
                  <c:v>71</c:v>
                </c:pt>
                <c:pt idx="228">
                  <c:v>91.8</c:v>
                </c:pt>
                <c:pt idx="229">
                  <c:v>73.833333333333329</c:v>
                </c:pt>
                <c:pt idx="230">
                  <c:v>68</c:v>
                </c:pt>
                <c:pt idx="231">
                  <c:v>84.5</c:v>
                </c:pt>
                <c:pt idx="232">
                  <c:v>93</c:v>
                </c:pt>
                <c:pt idx="233">
                  <c:v>71.333333333333329</c:v>
                </c:pt>
                <c:pt idx="234">
                  <c:v>70</c:v>
                </c:pt>
                <c:pt idx="235">
                  <c:v>70</c:v>
                </c:pt>
                <c:pt idx="236">
                  <c:v>74</c:v>
                </c:pt>
                <c:pt idx="237">
                  <c:v>69.5</c:v>
                </c:pt>
                <c:pt idx="238">
                  <c:v>73.174999999999997</c:v>
                </c:pt>
                <c:pt idx="239">
                  <c:v>83.5</c:v>
                </c:pt>
                <c:pt idx="240">
                  <c:v>69.5</c:v>
                </c:pt>
                <c:pt idx="241">
                  <c:v>69.75</c:v>
                </c:pt>
                <c:pt idx="242">
                  <c:v>79.5</c:v>
                </c:pt>
                <c:pt idx="243">
                  <c:v>71</c:v>
                </c:pt>
                <c:pt idx="244">
                  <c:v>69</c:v>
                </c:pt>
                <c:pt idx="245">
                  <c:v>68.125</c:v>
                </c:pt>
                <c:pt idx="246">
                  <c:v>81.166666666666671</c:v>
                </c:pt>
                <c:pt idx="247">
                  <c:v>77.25</c:v>
                </c:pt>
                <c:pt idx="248">
                  <c:v>72.083333333333329</c:v>
                </c:pt>
                <c:pt idx="249">
                  <c:v>73.344999999999999</c:v>
                </c:pt>
                <c:pt idx="250">
                  <c:v>73.375</c:v>
                </c:pt>
                <c:pt idx="251">
                  <c:v>74.5</c:v>
                </c:pt>
                <c:pt idx="252">
                  <c:v>74</c:v>
                </c:pt>
                <c:pt idx="253">
                  <c:v>74.75</c:v>
                </c:pt>
                <c:pt idx="254">
                  <c:v>82.066666666666663</c:v>
                </c:pt>
                <c:pt idx="255">
                  <c:v>77</c:v>
                </c:pt>
                <c:pt idx="256">
                  <c:v>75.375</c:v>
                </c:pt>
                <c:pt idx="257">
                  <c:v>78.583333333333329</c:v>
                </c:pt>
                <c:pt idx="258">
                  <c:v>75.17</c:v>
                </c:pt>
                <c:pt idx="259">
                  <c:v>89</c:v>
                </c:pt>
                <c:pt idx="260">
                  <c:v>73.772500000000008</c:v>
                </c:pt>
                <c:pt idx="261">
                  <c:v>74.922857142857154</c:v>
                </c:pt>
                <c:pt idx="262">
                  <c:v>75.054285714285712</c:v>
                </c:pt>
                <c:pt idx="263">
                  <c:v>79.5</c:v>
                </c:pt>
                <c:pt idx="264">
                  <c:v>76.451666666666668</c:v>
                </c:pt>
                <c:pt idx="265">
                  <c:v>76.5</c:v>
                </c:pt>
                <c:pt idx="266">
                  <c:v>83.83</c:v>
                </c:pt>
                <c:pt idx="267">
                  <c:v>75</c:v>
                </c:pt>
                <c:pt idx="268">
                  <c:v>76</c:v>
                </c:pt>
                <c:pt idx="269">
                  <c:v>76</c:v>
                </c:pt>
                <c:pt idx="270">
                  <c:v>75.876666666666665</c:v>
                </c:pt>
                <c:pt idx="271">
                  <c:v>74.820000000000007</c:v>
                </c:pt>
                <c:pt idx="272">
                  <c:v>73.62</c:v>
                </c:pt>
                <c:pt idx="273">
                  <c:v>75.571428571428569</c:v>
                </c:pt>
                <c:pt idx="274">
                  <c:v>76</c:v>
                </c:pt>
                <c:pt idx="275">
                  <c:v>74.94</c:v>
                </c:pt>
                <c:pt idx="276">
                  <c:v>74.666666666666671</c:v>
                </c:pt>
                <c:pt idx="277">
                  <c:v>89.566666666666663</c:v>
                </c:pt>
                <c:pt idx="278">
                  <c:v>84.016666666666666</c:v>
                </c:pt>
                <c:pt idx="279">
                  <c:v>77.25</c:v>
                </c:pt>
                <c:pt idx="280">
                  <c:v>79.196666666666673</c:v>
                </c:pt>
                <c:pt idx="281">
                  <c:v>79.975999999999999</c:v>
                </c:pt>
                <c:pt idx="282">
                  <c:v>86.75</c:v>
                </c:pt>
                <c:pt idx="283">
                  <c:v>85.730714285714285</c:v>
                </c:pt>
                <c:pt idx="284">
                  <c:v>88.375</c:v>
                </c:pt>
                <c:pt idx="285">
                  <c:v>80.833333333333329</c:v>
                </c:pt>
                <c:pt idx="286">
                  <c:v>91</c:v>
                </c:pt>
                <c:pt idx="287">
                  <c:v>81.25</c:v>
                </c:pt>
                <c:pt idx="288">
                  <c:v>88.2</c:v>
                </c:pt>
                <c:pt idx="289">
                  <c:v>90.25</c:v>
                </c:pt>
                <c:pt idx="290">
                  <c:v>85</c:v>
                </c:pt>
                <c:pt idx="291">
                  <c:v>87</c:v>
                </c:pt>
                <c:pt idx="292">
                  <c:v>84.4375</c:v>
                </c:pt>
                <c:pt idx="293">
                  <c:v>90.318571428571431</c:v>
                </c:pt>
                <c:pt idx="294">
                  <c:v>92.0625</c:v>
                </c:pt>
                <c:pt idx="295">
                  <c:v>94.5</c:v>
                </c:pt>
                <c:pt idx="296">
                  <c:v>88.333333333333329</c:v>
                </c:pt>
                <c:pt idx="297">
                  <c:v>89.373333333333335</c:v>
                </c:pt>
                <c:pt idx="298">
                  <c:v>91.774000000000001</c:v>
                </c:pt>
                <c:pt idx="299">
                  <c:v>84.8</c:v>
                </c:pt>
                <c:pt idx="300">
                  <c:v>93.583333333333329</c:v>
                </c:pt>
                <c:pt idx="301">
                  <c:v>93.25</c:v>
                </c:pt>
                <c:pt idx="302">
                  <c:v>84.19</c:v>
                </c:pt>
                <c:pt idx="303">
                  <c:v>88.833333333333329</c:v>
                </c:pt>
                <c:pt idx="304">
                  <c:v>87.642857142857139</c:v>
                </c:pt>
                <c:pt idx="305">
                  <c:v>86.958333333333329</c:v>
                </c:pt>
                <c:pt idx="306">
                  <c:v>92.587999999999994</c:v>
                </c:pt>
                <c:pt idx="307">
                  <c:v>85.071428571428569</c:v>
                </c:pt>
                <c:pt idx="308">
                  <c:v>94.75</c:v>
                </c:pt>
                <c:pt idx="309">
                  <c:v>92.375</c:v>
                </c:pt>
                <c:pt idx="310">
                  <c:v>87.65384615384616</c:v>
                </c:pt>
                <c:pt idx="311">
                  <c:v>85.5</c:v>
                </c:pt>
                <c:pt idx="312">
                  <c:v>82.227272727272734</c:v>
                </c:pt>
                <c:pt idx="313">
                  <c:v>89.927142857142854</c:v>
                </c:pt>
                <c:pt idx="314">
                  <c:v>89.224999999999994</c:v>
                </c:pt>
                <c:pt idx="315">
                  <c:v>78</c:v>
                </c:pt>
                <c:pt idx="316">
                  <c:v>92.363333333333344</c:v>
                </c:pt>
                <c:pt idx="317">
                  <c:v>93.446666666666673</c:v>
                </c:pt>
                <c:pt idx="318">
                  <c:v>92.234285714285718</c:v>
                </c:pt>
                <c:pt idx="319">
                  <c:v>92.25</c:v>
                </c:pt>
                <c:pt idx="320">
                  <c:v>91.666666666666671</c:v>
                </c:pt>
                <c:pt idx="321">
                  <c:v>90.949999999999989</c:v>
                </c:pt>
                <c:pt idx="322">
                  <c:v>84.416666666666671</c:v>
                </c:pt>
                <c:pt idx="323">
                  <c:v>90.0625</c:v>
                </c:pt>
                <c:pt idx="324">
                  <c:v>79.44</c:v>
                </c:pt>
                <c:pt idx="325">
                  <c:v>91.196666666666673</c:v>
                </c:pt>
                <c:pt idx="326">
                  <c:v>90.041666666666671</c:v>
                </c:pt>
                <c:pt idx="327">
                  <c:v>96</c:v>
                </c:pt>
                <c:pt idx="328">
                  <c:v>94</c:v>
                </c:pt>
                <c:pt idx="329">
                  <c:v>88</c:v>
                </c:pt>
                <c:pt idx="330">
                  <c:v>89.985454545454544</c:v>
                </c:pt>
                <c:pt idx="331">
                  <c:v>92</c:v>
                </c:pt>
                <c:pt idx="332">
                  <c:v>93.09</c:v>
                </c:pt>
                <c:pt idx="333">
                  <c:v>95.5</c:v>
                </c:pt>
                <c:pt idx="334">
                  <c:v>95</c:v>
                </c:pt>
                <c:pt idx="335">
                  <c:v>93.34</c:v>
                </c:pt>
                <c:pt idx="336">
                  <c:v>93.666666666666671</c:v>
                </c:pt>
                <c:pt idx="337">
                  <c:v>93.805999999999997</c:v>
                </c:pt>
                <c:pt idx="338">
                  <c:v>89.416666666666671</c:v>
                </c:pt>
                <c:pt idx="339">
                  <c:v>95.38</c:v>
                </c:pt>
                <c:pt idx="340">
                  <c:v>92.375</c:v>
                </c:pt>
                <c:pt idx="341">
                  <c:v>96.213333333333324</c:v>
                </c:pt>
                <c:pt idx="342">
                  <c:v>95.12</c:v>
                </c:pt>
                <c:pt idx="343">
                  <c:v>96.05</c:v>
                </c:pt>
                <c:pt idx="344">
                  <c:v>96.287499999999994</c:v>
                </c:pt>
                <c:pt idx="345">
                  <c:v>102</c:v>
                </c:pt>
                <c:pt idx="346">
                  <c:v>87</c:v>
                </c:pt>
                <c:pt idx="347">
                  <c:v>95.183333333333337</c:v>
                </c:pt>
                <c:pt idx="348">
                  <c:v>100.41499999999999</c:v>
                </c:pt>
                <c:pt idx="349">
                  <c:v>98</c:v>
                </c:pt>
                <c:pt idx="350">
                  <c:v>100.41384615384617</c:v>
                </c:pt>
                <c:pt idx="351">
                  <c:v>97.34375</c:v>
                </c:pt>
                <c:pt idx="352">
                  <c:v>101.15</c:v>
                </c:pt>
                <c:pt idx="353">
                  <c:v>94.382499999999993</c:v>
                </c:pt>
                <c:pt idx="354">
                  <c:v>99.523333333333326</c:v>
                </c:pt>
                <c:pt idx="355">
                  <c:v>106.378</c:v>
                </c:pt>
                <c:pt idx="356">
                  <c:v>107.23</c:v>
                </c:pt>
                <c:pt idx="357">
                  <c:v>105.128</c:v>
                </c:pt>
                <c:pt idx="358">
                  <c:v>106.95666666666666</c:v>
                </c:pt>
                <c:pt idx="359">
                  <c:v>106.35</c:v>
                </c:pt>
                <c:pt idx="360">
                  <c:v>107</c:v>
                </c:pt>
                <c:pt idx="361">
                  <c:v>107.75</c:v>
                </c:pt>
                <c:pt idx="362">
                  <c:v>89.60799999999999</c:v>
                </c:pt>
                <c:pt idx="363">
                  <c:v>96.166666666666671</c:v>
                </c:pt>
                <c:pt idx="364">
                  <c:v>94.805714285714288</c:v>
                </c:pt>
                <c:pt idx="365">
                  <c:v>99.6875</c:v>
                </c:pt>
                <c:pt idx="366">
                  <c:v>100.12176470588236</c:v>
                </c:pt>
                <c:pt idx="367">
                  <c:v>95</c:v>
                </c:pt>
                <c:pt idx="368">
                  <c:v>101.91666666666667</c:v>
                </c:pt>
                <c:pt idx="369">
                  <c:v>105</c:v>
                </c:pt>
                <c:pt idx="370">
                  <c:v>94.621428571428581</c:v>
                </c:pt>
                <c:pt idx="371">
                  <c:v>101.42857142857143</c:v>
                </c:pt>
                <c:pt idx="372">
                  <c:v>102.66666666666667</c:v>
                </c:pt>
                <c:pt idx="373">
                  <c:v>98</c:v>
                </c:pt>
                <c:pt idx="374">
                  <c:v>101.22999999999999</c:v>
                </c:pt>
                <c:pt idx="375">
                  <c:v>106.68600000000001</c:v>
                </c:pt>
                <c:pt idx="376">
                  <c:v>115.67666666666668</c:v>
                </c:pt>
                <c:pt idx="377">
                  <c:v>113.53000000000002</c:v>
                </c:pt>
                <c:pt idx="378">
                  <c:v>114.71000000000001</c:v>
                </c:pt>
                <c:pt idx="379">
                  <c:v>119.77666666666666</c:v>
                </c:pt>
                <c:pt idx="380">
                  <c:v>115.098</c:v>
                </c:pt>
                <c:pt idx="381">
                  <c:v>126.33333333333333</c:v>
                </c:pt>
                <c:pt idx="382">
                  <c:v>122</c:v>
                </c:pt>
                <c:pt idx="383">
                  <c:v>122.28333333333335</c:v>
                </c:pt>
                <c:pt idx="384">
                  <c:v>108.84</c:v>
                </c:pt>
                <c:pt idx="385">
                  <c:v>137.5</c:v>
                </c:pt>
                <c:pt idx="386">
                  <c:v>138</c:v>
                </c:pt>
                <c:pt idx="387">
                  <c:v>105.16666666666667</c:v>
                </c:pt>
                <c:pt idx="388">
                  <c:v>134.66666666666666</c:v>
                </c:pt>
                <c:pt idx="389">
                  <c:v>113.15</c:v>
                </c:pt>
                <c:pt idx="390">
                  <c:v>102.3</c:v>
                </c:pt>
                <c:pt idx="391">
                  <c:v>114.375</c:v>
                </c:pt>
                <c:pt idx="392">
                  <c:v>140</c:v>
                </c:pt>
                <c:pt idx="393">
                  <c:v>139</c:v>
                </c:pt>
                <c:pt idx="394">
                  <c:v>117</c:v>
                </c:pt>
                <c:pt idx="395">
                  <c:v>127.1575</c:v>
                </c:pt>
                <c:pt idx="396">
                  <c:v>140.32</c:v>
                </c:pt>
                <c:pt idx="397">
                  <c:v>140</c:v>
                </c:pt>
                <c:pt idx="398">
                  <c:v>116.5</c:v>
                </c:pt>
                <c:pt idx="399">
                  <c:v>142.65666666666667</c:v>
                </c:pt>
                <c:pt idx="400">
                  <c:v>135.44</c:v>
                </c:pt>
                <c:pt idx="401">
                  <c:v>140.54999999999998</c:v>
                </c:pt>
                <c:pt idx="402">
                  <c:v>149.5</c:v>
                </c:pt>
                <c:pt idx="403">
                  <c:v>141.5</c:v>
                </c:pt>
                <c:pt idx="404">
                  <c:v>131.44833333333335</c:v>
                </c:pt>
                <c:pt idx="405">
                  <c:v>140.5</c:v>
                </c:pt>
                <c:pt idx="406">
                  <c:v>141.17500000000001</c:v>
                </c:pt>
                <c:pt idx="407">
                  <c:v>150.75</c:v>
                </c:pt>
                <c:pt idx="408">
                  <c:v>123.62</c:v>
                </c:pt>
                <c:pt idx="409">
                  <c:v>137.5</c:v>
                </c:pt>
                <c:pt idx="410">
                  <c:v>150</c:v>
                </c:pt>
                <c:pt idx="411">
                  <c:v>137.4975</c:v>
                </c:pt>
                <c:pt idx="412">
                  <c:v>139</c:v>
                </c:pt>
                <c:pt idx="413">
                  <c:v>138.97499999999999</c:v>
                </c:pt>
                <c:pt idx="414">
                  <c:v>115.125</c:v>
                </c:pt>
                <c:pt idx="415">
                  <c:v>93.6</c:v>
                </c:pt>
                <c:pt idx="416">
                  <c:v>117.535</c:v>
                </c:pt>
                <c:pt idx="417">
                  <c:v>136.66399999999999</c:v>
                </c:pt>
                <c:pt idx="418">
                  <c:v>118.20375</c:v>
                </c:pt>
                <c:pt idx="419">
                  <c:v>127.83500000000001</c:v>
                </c:pt>
                <c:pt idx="420">
                  <c:v>125</c:v>
                </c:pt>
                <c:pt idx="421">
                  <c:v>138.76499999999999</c:v>
                </c:pt>
                <c:pt idx="422">
                  <c:v>114.78874999999999</c:v>
                </c:pt>
                <c:pt idx="423">
                  <c:v>128</c:v>
                </c:pt>
                <c:pt idx="424">
                  <c:v>128.04</c:v>
                </c:pt>
                <c:pt idx="425">
                  <c:v>132.5</c:v>
                </c:pt>
                <c:pt idx="426">
                  <c:v>120.16666666666667</c:v>
                </c:pt>
                <c:pt idx="427">
                  <c:v>120.375</c:v>
                </c:pt>
                <c:pt idx="428">
                  <c:v>123</c:v>
                </c:pt>
                <c:pt idx="429">
                  <c:v>117.33333333333333</c:v>
                </c:pt>
                <c:pt idx="430">
                  <c:v>131.5</c:v>
                </c:pt>
                <c:pt idx="431">
                  <c:v>118.07142857142857</c:v>
                </c:pt>
                <c:pt idx="432">
                  <c:v>125.36764705882354</c:v>
                </c:pt>
                <c:pt idx="433">
                  <c:v>132.4</c:v>
                </c:pt>
                <c:pt idx="434">
                  <c:v>126.59888888888889</c:v>
                </c:pt>
                <c:pt idx="435">
                  <c:v>120.70380952380954</c:v>
                </c:pt>
                <c:pt idx="436">
                  <c:v>127.25</c:v>
                </c:pt>
                <c:pt idx="437">
                  <c:v>128.31</c:v>
                </c:pt>
                <c:pt idx="438">
                  <c:v>132.34333333333333</c:v>
                </c:pt>
                <c:pt idx="439">
                  <c:v>135.43142857142857</c:v>
                </c:pt>
                <c:pt idx="440">
                  <c:v>138.125</c:v>
                </c:pt>
                <c:pt idx="441">
                  <c:v>130.97899999999998</c:v>
                </c:pt>
                <c:pt idx="442">
                  <c:v>112.16000000000001</c:v>
                </c:pt>
                <c:pt idx="443">
                  <c:v>134.97749999999999</c:v>
                </c:pt>
                <c:pt idx="444">
                  <c:v>132.97499999999999</c:v>
                </c:pt>
                <c:pt idx="445">
                  <c:v>136.32500000000002</c:v>
                </c:pt>
                <c:pt idx="446">
                  <c:v>124.72000000000001</c:v>
                </c:pt>
                <c:pt idx="447">
                  <c:v>135.52000000000001</c:v>
                </c:pt>
                <c:pt idx="448">
                  <c:v>119.1875</c:v>
                </c:pt>
                <c:pt idx="449">
                  <c:v>142</c:v>
                </c:pt>
                <c:pt idx="450">
                  <c:v>125</c:v>
                </c:pt>
                <c:pt idx="451">
                  <c:v>154</c:v>
                </c:pt>
                <c:pt idx="452">
                  <c:v>151.75</c:v>
                </c:pt>
                <c:pt idx="453">
                  <c:v>141</c:v>
                </c:pt>
                <c:pt idx="454">
                  <c:v>139</c:v>
                </c:pt>
                <c:pt idx="455">
                  <c:v>144.91999999999999</c:v>
                </c:pt>
                <c:pt idx="456">
                  <c:v>147.69</c:v>
                </c:pt>
                <c:pt idx="457">
                  <c:v>140.352</c:v>
                </c:pt>
                <c:pt idx="458">
                  <c:v>124.75142857142858</c:v>
                </c:pt>
                <c:pt idx="459">
                  <c:v>150.5</c:v>
                </c:pt>
                <c:pt idx="460">
                  <c:v>154</c:v>
                </c:pt>
                <c:pt idx="461">
                  <c:v>151.804</c:v>
                </c:pt>
                <c:pt idx="462">
                  <c:v>142.41</c:v>
                </c:pt>
                <c:pt idx="463">
                  <c:v>133.69999999999999</c:v>
                </c:pt>
                <c:pt idx="464">
                  <c:v>140.65100000000001</c:v>
                </c:pt>
                <c:pt idx="465">
                  <c:v>141.01</c:v>
                </c:pt>
                <c:pt idx="466">
                  <c:v>124.5</c:v>
                </c:pt>
                <c:pt idx="467">
                  <c:v>156</c:v>
                </c:pt>
                <c:pt idx="468">
                  <c:v>148.1575</c:v>
                </c:pt>
                <c:pt idx="469">
                  <c:v>151</c:v>
                </c:pt>
                <c:pt idx="470">
                  <c:v>143</c:v>
                </c:pt>
                <c:pt idx="471">
                  <c:v>140.82499999999999</c:v>
                </c:pt>
                <c:pt idx="472">
                  <c:v>149.5</c:v>
                </c:pt>
                <c:pt idx="473">
                  <c:v>137.86111111111111</c:v>
                </c:pt>
                <c:pt idx="474">
                  <c:v>142.5</c:v>
                </c:pt>
                <c:pt idx="475">
                  <c:v>134.04411764705881</c:v>
                </c:pt>
                <c:pt idx="476">
                  <c:v>150.07666666666668</c:v>
                </c:pt>
                <c:pt idx="477">
                  <c:v>144.11333333333334</c:v>
                </c:pt>
                <c:pt idx="478">
                  <c:v>159.75</c:v>
                </c:pt>
                <c:pt idx="479">
                  <c:v>144.67153846153846</c:v>
                </c:pt>
                <c:pt idx="480">
                  <c:v>146.99142857142857</c:v>
                </c:pt>
                <c:pt idx="481">
                  <c:v>153.61500000000001</c:v>
                </c:pt>
                <c:pt idx="482">
                  <c:v>159.04750000000001</c:v>
                </c:pt>
                <c:pt idx="483">
                  <c:v>144.16333333333333</c:v>
                </c:pt>
                <c:pt idx="484">
                  <c:v>148.30333333333334</c:v>
                </c:pt>
                <c:pt idx="485">
                  <c:v>164.87</c:v>
                </c:pt>
                <c:pt idx="486">
                  <c:v>158.64000000000001</c:v>
                </c:pt>
                <c:pt idx="487">
                  <c:v>131.38</c:v>
                </c:pt>
                <c:pt idx="488">
                  <c:v>152.19</c:v>
                </c:pt>
                <c:pt idx="489">
                  <c:v>185</c:v>
                </c:pt>
                <c:pt idx="490">
                  <c:v>140.08250000000001</c:v>
                </c:pt>
                <c:pt idx="491">
                  <c:v>146.83333333333334</c:v>
                </c:pt>
                <c:pt idx="492">
                  <c:v>155</c:v>
                </c:pt>
                <c:pt idx="493">
                  <c:v>162.57142857142858</c:v>
                </c:pt>
                <c:pt idx="494">
                  <c:v>148.6</c:v>
                </c:pt>
                <c:pt idx="495">
                  <c:v>168.06818181818181</c:v>
                </c:pt>
                <c:pt idx="496">
                  <c:v>162.42571428571429</c:v>
                </c:pt>
                <c:pt idx="497">
                  <c:v>160.88499999999999</c:v>
                </c:pt>
                <c:pt idx="498">
                  <c:v>135</c:v>
                </c:pt>
                <c:pt idx="499">
                  <c:v>159.834</c:v>
                </c:pt>
                <c:pt idx="500">
                  <c:v>172.3</c:v>
                </c:pt>
                <c:pt idx="501">
                  <c:v>180</c:v>
                </c:pt>
                <c:pt idx="502">
                  <c:v>185</c:v>
                </c:pt>
                <c:pt idx="503">
                  <c:v>153.69749999999999</c:v>
                </c:pt>
                <c:pt idx="504">
                  <c:v>178.77</c:v>
                </c:pt>
                <c:pt idx="505">
                  <c:v>156.595</c:v>
                </c:pt>
                <c:pt idx="506">
                  <c:v>166.18916666666667</c:v>
                </c:pt>
                <c:pt idx="507">
                  <c:v>165.148</c:v>
                </c:pt>
                <c:pt idx="508">
                  <c:v>140.16800000000001</c:v>
                </c:pt>
                <c:pt idx="509">
                  <c:v>184.39</c:v>
                </c:pt>
                <c:pt idx="510">
                  <c:v>160.858</c:v>
                </c:pt>
                <c:pt idx="511">
                  <c:v>174.2</c:v>
                </c:pt>
                <c:pt idx="512">
                  <c:v>173.14285714285714</c:v>
                </c:pt>
                <c:pt idx="513">
                  <c:v>173.33499999999998</c:v>
                </c:pt>
                <c:pt idx="514">
                  <c:v>184.56666666666669</c:v>
                </c:pt>
                <c:pt idx="515">
                  <c:v>169.4375</c:v>
                </c:pt>
                <c:pt idx="516">
                  <c:v>178.2</c:v>
                </c:pt>
                <c:pt idx="517">
                  <c:v>163.94374999999999</c:v>
                </c:pt>
                <c:pt idx="518">
                  <c:v>183.30250000000001</c:v>
                </c:pt>
                <c:pt idx="519">
                  <c:v>160.5</c:v>
                </c:pt>
                <c:pt idx="520">
                  <c:v>180.673</c:v>
                </c:pt>
                <c:pt idx="521">
                  <c:v>172</c:v>
                </c:pt>
                <c:pt idx="522">
                  <c:v>187.98333333333335</c:v>
                </c:pt>
                <c:pt idx="523">
                  <c:v>184.66</c:v>
                </c:pt>
                <c:pt idx="524">
                  <c:v>190.38499999999999</c:v>
                </c:pt>
                <c:pt idx="525">
                  <c:v>178</c:v>
                </c:pt>
                <c:pt idx="526">
                  <c:v>181.5625</c:v>
                </c:pt>
                <c:pt idx="527">
                  <c:v>177.97461538461539</c:v>
                </c:pt>
                <c:pt idx="528">
                  <c:v>150.91666666666666</c:v>
                </c:pt>
                <c:pt idx="529">
                  <c:v>161.005</c:v>
                </c:pt>
                <c:pt idx="530">
                  <c:v>184</c:v>
                </c:pt>
                <c:pt idx="531">
                  <c:v>171.5625</c:v>
                </c:pt>
                <c:pt idx="532">
                  <c:v>188.8</c:v>
                </c:pt>
                <c:pt idx="533">
                  <c:v>189</c:v>
                </c:pt>
                <c:pt idx="534">
                  <c:v>168.99</c:v>
                </c:pt>
                <c:pt idx="535">
                  <c:v>166.8</c:v>
                </c:pt>
                <c:pt idx="536">
                  <c:v>185</c:v>
                </c:pt>
                <c:pt idx="537">
                  <c:v>150</c:v>
                </c:pt>
                <c:pt idx="538">
                  <c:v>182.45249999999999</c:v>
                </c:pt>
                <c:pt idx="539">
                  <c:v>178.5</c:v>
                </c:pt>
                <c:pt idx="540">
                  <c:v>181.98400000000001</c:v>
                </c:pt>
                <c:pt idx="541">
                  <c:v>155.42750000000001</c:v>
                </c:pt>
                <c:pt idx="542">
                  <c:v>176.66636363636366</c:v>
                </c:pt>
                <c:pt idx="543">
                  <c:v>181.34125</c:v>
                </c:pt>
                <c:pt idx="544">
                  <c:v>183.435</c:v>
                </c:pt>
                <c:pt idx="545">
                  <c:v>177.6</c:v>
                </c:pt>
                <c:pt idx="546">
                  <c:v>119.5</c:v>
                </c:pt>
                <c:pt idx="547">
                  <c:v>173.99818181818182</c:v>
                </c:pt>
                <c:pt idx="548">
                  <c:v>169.5</c:v>
                </c:pt>
                <c:pt idx="549">
                  <c:v>160.43333333333331</c:v>
                </c:pt>
                <c:pt idx="550">
                  <c:v>170.22062499999998</c:v>
                </c:pt>
                <c:pt idx="551">
                  <c:v>153.18333333333334</c:v>
                </c:pt>
                <c:pt idx="552">
                  <c:v>183</c:v>
                </c:pt>
                <c:pt idx="553">
                  <c:v>164.41642857142855</c:v>
                </c:pt>
                <c:pt idx="554">
                  <c:v>184</c:v>
                </c:pt>
                <c:pt idx="555">
                  <c:v>167.26</c:v>
                </c:pt>
                <c:pt idx="556">
                  <c:v>179.94444444444446</c:v>
                </c:pt>
                <c:pt idx="557">
                  <c:v>170.26785714285714</c:v>
                </c:pt>
                <c:pt idx="558">
                  <c:v>175.35363636363635</c:v>
                </c:pt>
                <c:pt idx="559">
                  <c:v>169.54538461538462</c:v>
                </c:pt>
                <c:pt idx="560">
                  <c:v>148</c:v>
                </c:pt>
                <c:pt idx="561">
                  <c:v>165.75666666666666</c:v>
                </c:pt>
                <c:pt idx="562">
                  <c:v>177.42944444444447</c:v>
                </c:pt>
                <c:pt idx="563">
                  <c:v>157.71571428571428</c:v>
                </c:pt>
                <c:pt idx="564">
                  <c:v>186.64266666666666</c:v>
                </c:pt>
                <c:pt idx="565">
                  <c:v>170.36571428571429</c:v>
                </c:pt>
                <c:pt idx="566">
                  <c:v>185</c:v>
                </c:pt>
                <c:pt idx="567">
                  <c:v>183.99600000000001</c:v>
                </c:pt>
                <c:pt idx="568">
                  <c:v>188.37142857142857</c:v>
                </c:pt>
                <c:pt idx="569">
                  <c:v>174.64285714285714</c:v>
                </c:pt>
                <c:pt idx="570">
                  <c:v>192</c:v>
                </c:pt>
              </c:numCache>
            </c:numRef>
          </c:val>
          <c:smooth val="0"/>
          <c:extLst>
            <c:ext xmlns:c16="http://schemas.microsoft.com/office/drawing/2014/chart" uri="{C3380CC4-5D6E-409C-BE32-E72D297353CC}">
              <c16:uniqueId val="{00000000-ED4D-41FD-898C-55A136D4629F}"/>
            </c:ext>
          </c:extLst>
        </c:ser>
        <c:dLbls>
          <c:showLegendKey val="0"/>
          <c:showVal val="0"/>
          <c:showCatName val="0"/>
          <c:showSerName val="0"/>
          <c:showPercent val="0"/>
          <c:showBubbleSize val="0"/>
        </c:dLbls>
        <c:smooth val="0"/>
        <c:axId val="488325520"/>
        <c:axId val="488321912"/>
      </c:lineChart>
      <c:catAx>
        <c:axId val="488325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88321912"/>
        <c:crosses val="autoZero"/>
        <c:auto val="1"/>
        <c:lblAlgn val="ctr"/>
        <c:lblOffset val="100"/>
        <c:tickLblSkip val="125"/>
        <c:tickMarkSkip val="75"/>
        <c:noMultiLvlLbl val="0"/>
      </c:catAx>
      <c:valAx>
        <c:axId val="488321912"/>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88325520"/>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1"/>
              </a:solidFill>
              <a:round/>
            </a:ln>
            <a:effectLst/>
          </c:spPr>
          <c:marker>
            <c:symbol val="none"/>
          </c:marker>
          <c:cat>
            <c:numRef>
              <c:f>'[F002038__3m (2).xls]Data 1'!$A$300:$A$496</c:f>
              <c:numCache>
                <c:formatCode>mmm\-yyyy</c:formatCode>
                <c:ptCount val="197"/>
                <c:pt idx="0">
                  <c:v>37330</c:v>
                </c:pt>
                <c:pt idx="1">
                  <c:v>37361</c:v>
                </c:pt>
                <c:pt idx="2">
                  <c:v>37391</c:v>
                </c:pt>
                <c:pt idx="3">
                  <c:v>37422</c:v>
                </c:pt>
                <c:pt idx="4">
                  <c:v>37452</c:v>
                </c:pt>
                <c:pt idx="5">
                  <c:v>37483</c:v>
                </c:pt>
                <c:pt idx="6">
                  <c:v>37514</c:v>
                </c:pt>
                <c:pt idx="7">
                  <c:v>37544</c:v>
                </c:pt>
                <c:pt idx="8">
                  <c:v>37575</c:v>
                </c:pt>
                <c:pt idx="9">
                  <c:v>37605</c:v>
                </c:pt>
                <c:pt idx="10">
                  <c:v>37636</c:v>
                </c:pt>
                <c:pt idx="11">
                  <c:v>37667</c:v>
                </c:pt>
                <c:pt idx="12">
                  <c:v>37695</c:v>
                </c:pt>
                <c:pt idx="13">
                  <c:v>37726</c:v>
                </c:pt>
                <c:pt idx="14">
                  <c:v>37756</c:v>
                </c:pt>
                <c:pt idx="15">
                  <c:v>37787</c:v>
                </c:pt>
                <c:pt idx="16">
                  <c:v>37817</c:v>
                </c:pt>
                <c:pt idx="17">
                  <c:v>37848</c:v>
                </c:pt>
                <c:pt idx="18">
                  <c:v>37879</c:v>
                </c:pt>
                <c:pt idx="19">
                  <c:v>37909</c:v>
                </c:pt>
                <c:pt idx="20">
                  <c:v>37940</c:v>
                </c:pt>
                <c:pt idx="21">
                  <c:v>37970</c:v>
                </c:pt>
                <c:pt idx="22">
                  <c:v>38001</c:v>
                </c:pt>
                <c:pt idx="23">
                  <c:v>38032</c:v>
                </c:pt>
                <c:pt idx="24">
                  <c:v>38061</c:v>
                </c:pt>
                <c:pt idx="25">
                  <c:v>38092</c:v>
                </c:pt>
                <c:pt idx="26">
                  <c:v>38122</c:v>
                </c:pt>
                <c:pt idx="27">
                  <c:v>38153</c:v>
                </c:pt>
                <c:pt idx="28">
                  <c:v>38183</c:v>
                </c:pt>
                <c:pt idx="29">
                  <c:v>38214</c:v>
                </c:pt>
                <c:pt idx="30">
                  <c:v>38245</c:v>
                </c:pt>
                <c:pt idx="31">
                  <c:v>38275</c:v>
                </c:pt>
                <c:pt idx="32">
                  <c:v>38306</c:v>
                </c:pt>
                <c:pt idx="33">
                  <c:v>38336</c:v>
                </c:pt>
                <c:pt idx="34">
                  <c:v>38367</c:v>
                </c:pt>
                <c:pt idx="35">
                  <c:v>38398</c:v>
                </c:pt>
                <c:pt idx="36">
                  <c:v>38426</c:v>
                </c:pt>
                <c:pt idx="37">
                  <c:v>38457</c:v>
                </c:pt>
                <c:pt idx="38">
                  <c:v>38487</c:v>
                </c:pt>
                <c:pt idx="39">
                  <c:v>38518</c:v>
                </c:pt>
                <c:pt idx="40">
                  <c:v>38548</c:v>
                </c:pt>
                <c:pt idx="41">
                  <c:v>38579</c:v>
                </c:pt>
                <c:pt idx="42">
                  <c:v>38610</c:v>
                </c:pt>
                <c:pt idx="43">
                  <c:v>38640</c:v>
                </c:pt>
                <c:pt idx="44">
                  <c:v>38671</c:v>
                </c:pt>
                <c:pt idx="45">
                  <c:v>38701</c:v>
                </c:pt>
                <c:pt idx="46">
                  <c:v>38732</c:v>
                </c:pt>
                <c:pt idx="47">
                  <c:v>38763</c:v>
                </c:pt>
                <c:pt idx="48">
                  <c:v>38791</c:v>
                </c:pt>
                <c:pt idx="49">
                  <c:v>38822</c:v>
                </c:pt>
                <c:pt idx="50">
                  <c:v>38852</c:v>
                </c:pt>
                <c:pt idx="51">
                  <c:v>38883</c:v>
                </c:pt>
                <c:pt idx="52">
                  <c:v>38913</c:v>
                </c:pt>
                <c:pt idx="53">
                  <c:v>38944</c:v>
                </c:pt>
                <c:pt idx="54">
                  <c:v>38975</c:v>
                </c:pt>
                <c:pt idx="55">
                  <c:v>39005</c:v>
                </c:pt>
                <c:pt idx="56">
                  <c:v>39036</c:v>
                </c:pt>
                <c:pt idx="57">
                  <c:v>39066</c:v>
                </c:pt>
                <c:pt idx="58">
                  <c:v>39097</c:v>
                </c:pt>
                <c:pt idx="59">
                  <c:v>39128</c:v>
                </c:pt>
                <c:pt idx="60">
                  <c:v>39156</c:v>
                </c:pt>
                <c:pt idx="61">
                  <c:v>39187</c:v>
                </c:pt>
                <c:pt idx="62">
                  <c:v>39217</c:v>
                </c:pt>
                <c:pt idx="63">
                  <c:v>39248</c:v>
                </c:pt>
                <c:pt idx="64">
                  <c:v>39278</c:v>
                </c:pt>
                <c:pt idx="65">
                  <c:v>39309</c:v>
                </c:pt>
                <c:pt idx="66">
                  <c:v>39340</c:v>
                </c:pt>
                <c:pt idx="67">
                  <c:v>39370</c:v>
                </c:pt>
                <c:pt idx="68">
                  <c:v>39401</c:v>
                </c:pt>
                <c:pt idx="69">
                  <c:v>39431</c:v>
                </c:pt>
                <c:pt idx="70">
                  <c:v>39462</c:v>
                </c:pt>
                <c:pt idx="71">
                  <c:v>39493</c:v>
                </c:pt>
                <c:pt idx="72">
                  <c:v>39522</c:v>
                </c:pt>
                <c:pt idx="73">
                  <c:v>39553</c:v>
                </c:pt>
                <c:pt idx="74">
                  <c:v>39583</c:v>
                </c:pt>
                <c:pt idx="75">
                  <c:v>39614</c:v>
                </c:pt>
                <c:pt idx="76">
                  <c:v>39644</c:v>
                </c:pt>
                <c:pt idx="77">
                  <c:v>39675</c:v>
                </c:pt>
                <c:pt idx="78">
                  <c:v>39706</c:v>
                </c:pt>
                <c:pt idx="79">
                  <c:v>39736</c:v>
                </c:pt>
                <c:pt idx="80">
                  <c:v>39767</c:v>
                </c:pt>
                <c:pt idx="81">
                  <c:v>39797</c:v>
                </c:pt>
                <c:pt idx="82">
                  <c:v>39828</c:v>
                </c:pt>
                <c:pt idx="83">
                  <c:v>39859</c:v>
                </c:pt>
                <c:pt idx="84">
                  <c:v>39887</c:v>
                </c:pt>
                <c:pt idx="85">
                  <c:v>39918</c:v>
                </c:pt>
                <c:pt idx="86">
                  <c:v>39948</c:v>
                </c:pt>
                <c:pt idx="87">
                  <c:v>39979</c:v>
                </c:pt>
                <c:pt idx="88">
                  <c:v>40009</c:v>
                </c:pt>
                <c:pt idx="89">
                  <c:v>40040</c:v>
                </c:pt>
                <c:pt idx="90">
                  <c:v>40071</c:v>
                </c:pt>
                <c:pt idx="91">
                  <c:v>40101</c:v>
                </c:pt>
                <c:pt idx="92">
                  <c:v>40132</c:v>
                </c:pt>
                <c:pt idx="93">
                  <c:v>40162</c:v>
                </c:pt>
                <c:pt idx="94">
                  <c:v>40193</c:v>
                </c:pt>
                <c:pt idx="95">
                  <c:v>40224</c:v>
                </c:pt>
                <c:pt idx="96">
                  <c:v>40252</c:v>
                </c:pt>
                <c:pt idx="97">
                  <c:v>40283</c:v>
                </c:pt>
                <c:pt idx="98">
                  <c:v>40313</c:v>
                </c:pt>
                <c:pt idx="99">
                  <c:v>40344</c:v>
                </c:pt>
                <c:pt idx="100">
                  <c:v>40374</c:v>
                </c:pt>
                <c:pt idx="101">
                  <c:v>40405</c:v>
                </c:pt>
                <c:pt idx="102">
                  <c:v>40436</c:v>
                </c:pt>
                <c:pt idx="103">
                  <c:v>40466</c:v>
                </c:pt>
                <c:pt idx="104">
                  <c:v>40497</c:v>
                </c:pt>
                <c:pt idx="105">
                  <c:v>40527</c:v>
                </c:pt>
                <c:pt idx="106">
                  <c:v>40558</c:v>
                </c:pt>
                <c:pt idx="107">
                  <c:v>40589</c:v>
                </c:pt>
                <c:pt idx="108">
                  <c:v>40617</c:v>
                </c:pt>
                <c:pt idx="109">
                  <c:v>40648</c:v>
                </c:pt>
                <c:pt idx="110">
                  <c:v>40678</c:v>
                </c:pt>
                <c:pt idx="111">
                  <c:v>40709</c:v>
                </c:pt>
                <c:pt idx="112">
                  <c:v>40739</c:v>
                </c:pt>
                <c:pt idx="113">
                  <c:v>40770</c:v>
                </c:pt>
                <c:pt idx="114">
                  <c:v>40801</c:v>
                </c:pt>
                <c:pt idx="115">
                  <c:v>40831</c:v>
                </c:pt>
                <c:pt idx="116">
                  <c:v>40862</c:v>
                </c:pt>
                <c:pt idx="117">
                  <c:v>40892</c:v>
                </c:pt>
                <c:pt idx="118">
                  <c:v>40923</c:v>
                </c:pt>
                <c:pt idx="119">
                  <c:v>40954</c:v>
                </c:pt>
                <c:pt idx="120">
                  <c:v>40983</c:v>
                </c:pt>
                <c:pt idx="121">
                  <c:v>41014</c:v>
                </c:pt>
                <c:pt idx="122">
                  <c:v>41044</c:v>
                </c:pt>
                <c:pt idx="123">
                  <c:v>41075</c:v>
                </c:pt>
                <c:pt idx="124">
                  <c:v>41105</c:v>
                </c:pt>
                <c:pt idx="125">
                  <c:v>41136</c:v>
                </c:pt>
                <c:pt idx="126">
                  <c:v>41167</c:v>
                </c:pt>
                <c:pt idx="127">
                  <c:v>41197</c:v>
                </c:pt>
                <c:pt idx="128">
                  <c:v>41228</c:v>
                </c:pt>
                <c:pt idx="129">
                  <c:v>41258</c:v>
                </c:pt>
                <c:pt idx="130">
                  <c:v>41289</c:v>
                </c:pt>
                <c:pt idx="131">
                  <c:v>41320</c:v>
                </c:pt>
                <c:pt idx="132">
                  <c:v>41348</c:v>
                </c:pt>
                <c:pt idx="133">
                  <c:v>41379</c:v>
                </c:pt>
                <c:pt idx="134">
                  <c:v>41409</c:v>
                </c:pt>
                <c:pt idx="135">
                  <c:v>41440</c:v>
                </c:pt>
                <c:pt idx="136">
                  <c:v>41470</c:v>
                </c:pt>
                <c:pt idx="137">
                  <c:v>41501</c:v>
                </c:pt>
                <c:pt idx="138">
                  <c:v>41532</c:v>
                </c:pt>
                <c:pt idx="139">
                  <c:v>41562</c:v>
                </c:pt>
                <c:pt idx="140">
                  <c:v>41593</c:v>
                </c:pt>
                <c:pt idx="141">
                  <c:v>41623</c:v>
                </c:pt>
                <c:pt idx="142">
                  <c:v>41654</c:v>
                </c:pt>
                <c:pt idx="143">
                  <c:v>41685</c:v>
                </c:pt>
                <c:pt idx="144">
                  <c:v>41713</c:v>
                </c:pt>
                <c:pt idx="145">
                  <c:v>41744</c:v>
                </c:pt>
                <c:pt idx="146">
                  <c:v>41774</c:v>
                </c:pt>
                <c:pt idx="147">
                  <c:v>41805</c:v>
                </c:pt>
                <c:pt idx="148">
                  <c:v>41835</c:v>
                </c:pt>
                <c:pt idx="149">
                  <c:v>41866</c:v>
                </c:pt>
                <c:pt idx="150">
                  <c:v>41897</c:v>
                </c:pt>
                <c:pt idx="151">
                  <c:v>41927</c:v>
                </c:pt>
                <c:pt idx="152">
                  <c:v>41958</c:v>
                </c:pt>
                <c:pt idx="153">
                  <c:v>41988</c:v>
                </c:pt>
                <c:pt idx="154">
                  <c:v>42019</c:v>
                </c:pt>
                <c:pt idx="155">
                  <c:v>42050</c:v>
                </c:pt>
                <c:pt idx="156">
                  <c:v>42078</c:v>
                </c:pt>
                <c:pt idx="157">
                  <c:v>42109</c:v>
                </c:pt>
                <c:pt idx="158">
                  <c:v>42139</c:v>
                </c:pt>
                <c:pt idx="159">
                  <c:v>42170</c:v>
                </c:pt>
                <c:pt idx="160">
                  <c:v>42200</c:v>
                </c:pt>
                <c:pt idx="161">
                  <c:v>42231</c:v>
                </c:pt>
                <c:pt idx="162">
                  <c:v>42262</c:v>
                </c:pt>
                <c:pt idx="163">
                  <c:v>42292</c:v>
                </c:pt>
                <c:pt idx="164">
                  <c:v>42323</c:v>
                </c:pt>
                <c:pt idx="165">
                  <c:v>42353</c:v>
                </c:pt>
                <c:pt idx="166">
                  <c:v>42384</c:v>
                </c:pt>
                <c:pt idx="167">
                  <c:v>42415</c:v>
                </c:pt>
                <c:pt idx="168">
                  <c:v>42444</c:v>
                </c:pt>
                <c:pt idx="169">
                  <c:v>42475</c:v>
                </c:pt>
                <c:pt idx="170">
                  <c:v>42505</c:v>
                </c:pt>
                <c:pt idx="171">
                  <c:v>42536</c:v>
                </c:pt>
                <c:pt idx="172">
                  <c:v>42566</c:v>
                </c:pt>
                <c:pt idx="173">
                  <c:v>42597</c:v>
                </c:pt>
                <c:pt idx="174">
                  <c:v>42628</c:v>
                </c:pt>
                <c:pt idx="175">
                  <c:v>42658</c:v>
                </c:pt>
                <c:pt idx="176">
                  <c:v>42689</c:v>
                </c:pt>
                <c:pt idx="177">
                  <c:v>42719</c:v>
                </c:pt>
                <c:pt idx="178">
                  <c:v>42750</c:v>
                </c:pt>
                <c:pt idx="179">
                  <c:v>42781</c:v>
                </c:pt>
                <c:pt idx="180">
                  <c:v>42809</c:v>
                </c:pt>
                <c:pt idx="181">
                  <c:v>42840</c:v>
                </c:pt>
                <c:pt idx="182">
                  <c:v>42870</c:v>
                </c:pt>
                <c:pt idx="183">
                  <c:v>42901</c:v>
                </c:pt>
                <c:pt idx="184">
                  <c:v>42931</c:v>
                </c:pt>
                <c:pt idx="185">
                  <c:v>42962</c:v>
                </c:pt>
                <c:pt idx="186">
                  <c:v>42993</c:v>
                </c:pt>
                <c:pt idx="187">
                  <c:v>43023</c:v>
                </c:pt>
                <c:pt idx="188">
                  <c:v>43054</c:v>
                </c:pt>
                <c:pt idx="189">
                  <c:v>43084</c:v>
                </c:pt>
                <c:pt idx="190">
                  <c:v>43115</c:v>
                </c:pt>
                <c:pt idx="191">
                  <c:v>43146</c:v>
                </c:pt>
                <c:pt idx="192">
                  <c:v>43174</c:v>
                </c:pt>
                <c:pt idx="193">
                  <c:v>43205</c:v>
                </c:pt>
                <c:pt idx="194">
                  <c:v>43235</c:v>
                </c:pt>
                <c:pt idx="195">
                  <c:v>43266</c:v>
                </c:pt>
                <c:pt idx="196">
                  <c:v>43296</c:v>
                </c:pt>
              </c:numCache>
            </c:numRef>
          </c:cat>
          <c:val>
            <c:numRef>
              <c:f>'[F002038__3m (2).xls]Data 1'!$B$300:$B$496</c:f>
              <c:numCache>
                <c:formatCode>General</c:formatCode>
                <c:ptCount val="197"/>
                <c:pt idx="0">
                  <c:v>21.9</c:v>
                </c:pt>
                <c:pt idx="1">
                  <c:v>23.58</c:v>
                </c:pt>
                <c:pt idx="2">
                  <c:v>24.63</c:v>
                </c:pt>
                <c:pt idx="3">
                  <c:v>24.39</c:v>
                </c:pt>
                <c:pt idx="4">
                  <c:v>25.02</c:v>
                </c:pt>
                <c:pt idx="5">
                  <c:v>26.04</c:v>
                </c:pt>
                <c:pt idx="6">
                  <c:v>27.44</c:v>
                </c:pt>
                <c:pt idx="7">
                  <c:v>27.21</c:v>
                </c:pt>
                <c:pt idx="8">
                  <c:v>25.95</c:v>
                </c:pt>
                <c:pt idx="9">
                  <c:v>26.58</c:v>
                </c:pt>
                <c:pt idx="10">
                  <c:v>29.98</c:v>
                </c:pt>
                <c:pt idx="11">
                  <c:v>32.979999999999997</c:v>
                </c:pt>
                <c:pt idx="12">
                  <c:v>32.33</c:v>
                </c:pt>
                <c:pt idx="13">
                  <c:v>28.33</c:v>
                </c:pt>
                <c:pt idx="14">
                  <c:v>26.88</c:v>
                </c:pt>
                <c:pt idx="15">
                  <c:v>28.22</c:v>
                </c:pt>
                <c:pt idx="16">
                  <c:v>29.28</c:v>
                </c:pt>
                <c:pt idx="17">
                  <c:v>29.83</c:v>
                </c:pt>
                <c:pt idx="18">
                  <c:v>27.45</c:v>
                </c:pt>
                <c:pt idx="19">
                  <c:v>28.36</c:v>
                </c:pt>
                <c:pt idx="20">
                  <c:v>28.2</c:v>
                </c:pt>
                <c:pt idx="21">
                  <c:v>29.52</c:v>
                </c:pt>
                <c:pt idx="22">
                  <c:v>30.9</c:v>
                </c:pt>
                <c:pt idx="23">
                  <c:v>32.31</c:v>
                </c:pt>
                <c:pt idx="24">
                  <c:v>33.9</c:v>
                </c:pt>
                <c:pt idx="25">
                  <c:v>34.799999999999997</c:v>
                </c:pt>
                <c:pt idx="26">
                  <c:v>36.61</c:v>
                </c:pt>
                <c:pt idx="27">
                  <c:v>34.840000000000003</c:v>
                </c:pt>
                <c:pt idx="28">
                  <c:v>37.68</c:v>
                </c:pt>
                <c:pt idx="29">
                  <c:v>42.48</c:v>
                </c:pt>
                <c:pt idx="30">
                  <c:v>43.9</c:v>
                </c:pt>
                <c:pt idx="31">
                  <c:v>47.78</c:v>
                </c:pt>
                <c:pt idx="32">
                  <c:v>48.57</c:v>
                </c:pt>
                <c:pt idx="33">
                  <c:v>42.61</c:v>
                </c:pt>
                <c:pt idx="34">
                  <c:v>42.34</c:v>
                </c:pt>
                <c:pt idx="35">
                  <c:v>45.01</c:v>
                </c:pt>
                <c:pt idx="36">
                  <c:v>49.03</c:v>
                </c:pt>
                <c:pt idx="37">
                  <c:v>47.64</c:v>
                </c:pt>
                <c:pt idx="38">
                  <c:v>47.45</c:v>
                </c:pt>
                <c:pt idx="39">
                  <c:v>50.2</c:v>
                </c:pt>
                <c:pt idx="40">
                  <c:v>54.84</c:v>
                </c:pt>
                <c:pt idx="41">
                  <c:v>59.34</c:v>
                </c:pt>
                <c:pt idx="42">
                  <c:v>61.22</c:v>
                </c:pt>
                <c:pt idx="43">
                  <c:v>59.72</c:v>
                </c:pt>
                <c:pt idx="44">
                  <c:v>55.91</c:v>
                </c:pt>
                <c:pt idx="45">
                  <c:v>53.85</c:v>
                </c:pt>
                <c:pt idx="46">
                  <c:v>56.41</c:v>
                </c:pt>
                <c:pt idx="47">
                  <c:v>51.7</c:v>
                </c:pt>
                <c:pt idx="48">
                  <c:v>48.36</c:v>
                </c:pt>
                <c:pt idx="49">
                  <c:v>57.43</c:v>
                </c:pt>
                <c:pt idx="50">
                  <c:v>61.52</c:v>
                </c:pt>
                <c:pt idx="51">
                  <c:v>62.37</c:v>
                </c:pt>
                <c:pt idx="52">
                  <c:v>66.44</c:v>
                </c:pt>
                <c:pt idx="53">
                  <c:v>65.91</c:v>
                </c:pt>
                <c:pt idx="54">
                  <c:v>57.79</c:v>
                </c:pt>
                <c:pt idx="55">
                  <c:v>50.68</c:v>
                </c:pt>
                <c:pt idx="56">
                  <c:v>49.4</c:v>
                </c:pt>
                <c:pt idx="57">
                  <c:v>51.7</c:v>
                </c:pt>
                <c:pt idx="58">
                  <c:v>46.59</c:v>
                </c:pt>
                <c:pt idx="59">
                  <c:v>50.16</c:v>
                </c:pt>
                <c:pt idx="60">
                  <c:v>52.75</c:v>
                </c:pt>
                <c:pt idx="61">
                  <c:v>56.09</c:v>
                </c:pt>
                <c:pt idx="62">
                  <c:v>57.92</c:v>
                </c:pt>
                <c:pt idx="63">
                  <c:v>62.32</c:v>
                </c:pt>
                <c:pt idx="64">
                  <c:v>68.84</c:v>
                </c:pt>
                <c:pt idx="65">
                  <c:v>67.900000000000006</c:v>
                </c:pt>
                <c:pt idx="66">
                  <c:v>71</c:v>
                </c:pt>
                <c:pt idx="67">
                  <c:v>76.489999999999995</c:v>
                </c:pt>
                <c:pt idx="68">
                  <c:v>85.1</c:v>
                </c:pt>
                <c:pt idx="69">
                  <c:v>80.69</c:v>
                </c:pt>
                <c:pt idx="70">
                  <c:v>84.86</c:v>
                </c:pt>
                <c:pt idx="71">
                  <c:v>85.97</c:v>
                </c:pt>
                <c:pt idx="72">
                  <c:v>97.99</c:v>
                </c:pt>
                <c:pt idx="73">
                  <c:v>107.01</c:v>
                </c:pt>
                <c:pt idx="74">
                  <c:v>118.06</c:v>
                </c:pt>
                <c:pt idx="75">
                  <c:v>126.68</c:v>
                </c:pt>
                <c:pt idx="76">
                  <c:v>126.53</c:v>
                </c:pt>
                <c:pt idx="77">
                  <c:v>107.33</c:v>
                </c:pt>
                <c:pt idx="78">
                  <c:v>93.42</c:v>
                </c:pt>
                <c:pt idx="79">
                  <c:v>67.36</c:v>
                </c:pt>
                <c:pt idx="80">
                  <c:v>45.29</c:v>
                </c:pt>
                <c:pt idx="81">
                  <c:v>27.86</c:v>
                </c:pt>
                <c:pt idx="82">
                  <c:v>29.73</c:v>
                </c:pt>
                <c:pt idx="83">
                  <c:v>31.26</c:v>
                </c:pt>
                <c:pt idx="84">
                  <c:v>41.77</c:v>
                </c:pt>
                <c:pt idx="85">
                  <c:v>44.68</c:v>
                </c:pt>
                <c:pt idx="86">
                  <c:v>51.19</c:v>
                </c:pt>
                <c:pt idx="87">
                  <c:v>61.04</c:v>
                </c:pt>
                <c:pt idx="88">
                  <c:v>56.19</c:v>
                </c:pt>
                <c:pt idx="89">
                  <c:v>61.97</c:v>
                </c:pt>
                <c:pt idx="90">
                  <c:v>61.29</c:v>
                </c:pt>
                <c:pt idx="91">
                  <c:v>66.150000000000006</c:v>
                </c:pt>
                <c:pt idx="92">
                  <c:v>67.540000000000006</c:v>
                </c:pt>
                <c:pt idx="93">
                  <c:v>65.64</c:v>
                </c:pt>
                <c:pt idx="94">
                  <c:v>69.73</c:v>
                </c:pt>
                <c:pt idx="95">
                  <c:v>69.28</c:v>
                </c:pt>
                <c:pt idx="96">
                  <c:v>73.989999999999995</c:v>
                </c:pt>
                <c:pt idx="97">
                  <c:v>75.27</c:v>
                </c:pt>
                <c:pt idx="98">
                  <c:v>63.98</c:v>
                </c:pt>
                <c:pt idx="99">
                  <c:v>65.38</c:v>
                </c:pt>
                <c:pt idx="100">
                  <c:v>66.33</c:v>
                </c:pt>
                <c:pt idx="101">
                  <c:v>68.319999999999993</c:v>
                </c:pt>
                <c:pt idx="102">
                  <c:v>66.22</c:v>
                </c:pt>
                <c:pt idx="103">
                  <c:v>69.430000000000007</c:v>
                </c:pt>
                <c:pt idx="104">
                  <c:v>74.41</c:v>
                </c:pt>
                <c:pt idx="105">
                  <c:v>79.77</c:v>
                </c:pt>
                <c:pt idx="106">
                  <c:v>79.94</c:v>
                </c:pt>
                <c:pt idx="107">
                  <c:v>79.209999999999994</c:v>
                </c:pt>
                <c:pt idx="108">
                  <c:v>93.28</c:v>
                </c:pt>
                <c:pt idx="109">
                  <c:v>105.67</c:v>
                </c:pt>
                <c:pt idx="110">
                  <c:v>98.49</c:v>
                </c:pt>
                <c:pt idx="111">
                  <c:v>92.62</c:v>
                </c:pt>
                <c:pt idx="112">
                  <c:v>92.6</c:v>
                </c:pt>
                <c:pt idx="113">
                  <c:v>82.11</c:v>
                </c:pt>
                <c:pt idx="114">
                  <c:v>82.18</c:v>
                </c:pt>
                <c:pt idx="115">
                  <c:v>82.05</c:v>
                </c:pt>
                <c:pt idx="116">
                  <c:v>90.95</c:v>
                </c:pt>
                <c:pt idx="117">
                  <c:v>89.92</c:v>
                </c:pt>
                <c:pt idx="118">
                  <c:v>90.18</c:v>
                </c:pt>
                <c:pt idx="119">
                  <c:v>89.99</c:v>
                </c:pt>
                <c:pt idx="120">
                  <c:v>85.57</c:v>
                </c:pt>
                <c:pt idx="121">
                  <c:v>85.07</c:v>
                </c:pt>
                <c:pt idx="122">
                  <c:v>83.94</c:v>
                </c:pt>
                <c:pt idx="123">
                  <c:v>74.540000000000006</c:v>
                </c:pt>
                <c:pt idx="124">
                  <c:v>74.22</c:v>
                </c:pt>
                <c:pt idx="125">
                  <c:v>83.56</c:v>
                </c:pt>
                <c:pt idx="126">
                  <c:v>88.57</c:v>
                </c:pt>
                <c:pt idx="127">
                  <c:v>87.65</c:v>
                </c:pt>
                <c:pt idx="128">
                  <c:v>84.26</c:v>
                </c:pt>
                <c:pt idx="129">
                  <c:v>82.62</c:v>
                </c:pt>
                <c:pt idx="130">
                  <c:v>90.52</c:v>
                </c:pt>
                <c:pt idx="131">
                  <c:v>90.3</c:v>
                </c:pt>
                <c:pt idx="132">
                  <c:v>89.21</c:v>
                </c:pt>
                <c:pt idx="133">
                  <c:v>88.06</c:v>
                </c:pt>
                <c:pt idx="134">
                  <c:v>88.97</c:v>
                </c:pt>
                <c:pt idx="135">
                  <c:v>87.43</c:v>
                </c:pt>
                <c:pt idx="136">
                  <c:v>96.92</c:v>
                </c:pt>
                <c:pt idx="137">
                  <c:v>98.13</c:v>
                </c:pt>
                <c:pt idx="138">
                  <c:v>96.69</c:v>
                </c:pt>
                <c:pt idx="139">
                  <c:v>90.16</c:v>
                </c:pt>
                <c:pt idx="140">
                  <c:v>80.67</c:v>
                </c:pt>
                <c:pt idx="141">
                  <c:v>85.04</c:v>
                </c:pt>
                <c:pt idx="142">
                  <c:v>82.7</c:v>
                </c:pt>
                <c:pt idx="143">
                  <c:v>91.68</c:v>
                </c:pt>
                <c:pt idx="144">
                  <c:v>91.17</c:v>
                </c:pt>
                <c:pt idx="145">
                  <c:v>92.37</c:v>
                </c:pt>
                <c:pt idx="146">
                  <c:v>92.94</c:v>
                </c:pt>
                <c:pt idx="147">
                  <c:v>96.25</c:v>
                </c:pt>
                <c:pt idx="148">
                  <c:v>92.51</c:v>
                </c:pt>
                <c:pt idx="149">
                  <c:v>87.66</c:v>
                </c:pt>
                <c:pt idx="150">
                  <c:v>83.45</c:v>
                </c:pt>
                <c:pt idx="151">
                  <c:v>75.64</c:v>
                </c:pt>
                <c:pt idx="152">
                  <c:v>67.260000000000005</c:v>
                </c:pt>
                <c:pt idx="153">
                  <c:v>50.51</c:v>
                </c:pt>
                <c:pt idx="154">
                  <c:v>37.520000000000003</c:v>
                </c:pt>
                <c:pt idx="155">
                  <c:v>41.31</c:v>
                </c:pt>
                <c:pt idx="156">
                  <c:v>38.770000000000003</c:v>
                </c:pt>
                <c:pt idx="157">
                  <c:v>46.08</c:v>
                </c:pt>
                <c:pt idx="158">
                  <c:v>51.08</c:v>
                </c:pt>
                <c:pt idx="159">
                  <c:v>53.41</c:v>
                </c:pt>
                <c:pt idx="160">
                  <c:v>45.21</c:v>
                </c:pt>
                <c:pt idx="161">
                  <c:v>35.67</c:v>
                </c:pt>
                <c:pt idx="162">
                  <c:v>37.78</c:v>
                </c:pt>
                <c:pt idx="163">
                  <c:v>39.78</c:v>
                </c:pt>
                <c:pt idx="164">
                  <c:v>36.979999999999997</c:v>
                </c:pt>
                <c:pt idx="165">
                  <c:v>30.67</c:v>
                </c:pt>
                <c:pt idx="166">
                  <c:v>24.8</c:v>
                </c:pt>
                <c:pt idx="167">
                  <c:v>22.72</c:v>
                </c:pt>
                <c:pt idx="168">
                  <c:v>30.35</c:v>
                </c:pt>
                <c:pt idx="169">
                  <c:v>34.54</c:v>
                </c:pt>
                <c:pt idx="170">
                  <c:v>39.47</c:v>
                </c:pt>
                <c:pt idx="171">
                  <c:v>42.8</c:v>
                </c:pt>
                <c:pt idx="172">
                  <c:v>39.58</c:v>
                </c:pt>
                <c:pt idx="173">
                  <c:v>38.53</c:v>
                </c:pt>
                <c:pt idx="174">
                  <c:v>38.700000000000003</c:v>
                </c:pt>
                <c:pt idx="175">
                  <c:v>44.37</c:v>
                </c:pt>
                <c:pt idx="176">
                  <c:v>39.67</c:v>
                </c:pt>
                <c:pt idx="177">
                  <c:v>45.32</c:v>
                </c:pt>
                <c:pt idx="178">
                  <c:v>45.87</c:v>
                </c:pt>
                <c:pt idx="179">
                  <c:v>48.26</c:v>
                </c:pt>
                <c:pt idx="180">
                  <c:v>44.4</c:v>
                </c:pt>
                <c:pt idx="181">
                  <c:v>45.62</c:v>
                </c:pt>
                <c:pt idx="182">
                  <c:v>44.07</c:v>
                </c:pt>
                <c:pt idx="183">
                  <c:v>40.619999999999997</c:v>
                </c:pt>
                <c:pt idx="184">
                  <c:v>42.09</c:v>
                </c:pt>
                <c:pt idx="185">
                  <c:v>44.25</c:v>
                </c:pt>
                <c:pt idx="186">
                  <c:v>46</c:v>
                </c:pt>
                <c:pt idx="187">
                  <c:v>49.93</c:v>
                </c:pt>
                <c:pt idx="188">
                  <c:v>55.5</c:v>
                </c:pt>
                <c:pt idx="189">
                  <c:v>56.44</c:v>
                </c:pt>
                <c:pt idx="190">
                  <c:v>61.75</c:v>
                </c:pt>
                <c:pt idx="191">
                  <c:v>59.65</c:v>
                </c:pt>
                <c:pt idx="192">
                  <c:v>58.96</c:v>
                </c:pt>
                <c:pt idx="193">
                  <c:v>62.48</c:v>
                </c:pt>
                <c:pt idx="194">
                  <c:v>65.72</c:v>
                </c:pt>
                <c:pt idx="195">
                  <c:v>63.01</c:v>
                </c:pt>
                <c:pt idx="196">
                  <c:v>67.849999999999994</c:v>
                </c:pt>
              </c:numCache>
            </c:numRef>
          </c:val>
          <c:smooth val="0"/>
          <c:extLst>
            <c:ext xmlns:c16="http://schemas.microsoft.com/office/drawing/2014/chart" uri="{C3380CC4-5D6E-409C-BE32-E72D297353CC}">
              <c16:uniqueId val="{00000000-868D-4BF5-A202-8FCA27049326}"/>
            </c:ext>
          </c:extLst>
        </c:ser>
        <c:dLbls>
          <c:showLegendKey val="0"/>
          <c:showVal val="0"/>
          <c:showCatName val="0"/>
          <c:showSerName val="0"/>
          <c:showPercent val="0"/>
          <c:showBubbleSize val="0"/>
        </c:dLbls>
        <c:marker val="1"/>
        <c:smooth val="0"/>
        <c:axId val="553052624"/>
        <c:axId val="553052296"/>
      </c:lineChart>
      <c:lineChart>
        <c:grouping val="standard"/>
        <c:varyColors val="0"/>
        <c:ser>
          <c:idx val="1"/>
          <c:order val="1"/>
          <c:spPr>
            <a:ln w="28575" cap="rnd">
              <a:solidFill>
                <a:schemeClr val="accent2"/>
              </a:solidFill>
              <a:round/>
            </a:ln>
            <a:effectLst/>
          </c:spPr>
          <c:marker>
            <c:symbol val="none"/>
          </c:marker>
          <c:cat>
            <c:numRef>
              <c:f>'[F002038__3m (2).xls]Data 1'!$A$300:$A$496</c:f>
              <c:numCache>
                <c:formatCode>mmm\-yyyy</c:formatCode>
                <c:ptCount val="197"/>
                <c:pt idx="0">
                  <c:v>37330</c:v>
                </c:pt>
                <c:pt idx="1">
                  <c:v>37361</c:v>
                </c:pt>
                <c:pt idx="2">
                  <c:v>37391</c:v>
                </c:pt>
                <c:pt idx="3">
                  <c:v>37422</c:v>
                </c:pt>
                <c:pt idx="4">
                  <c:v>37452</c:v>
                </c:pt>
                <c:pt idx="5">
                  <c:v>37483</c:v>
                </c:pt>
                <c:pt idx="6">
                  <c:v>37514</c:v>
                </c:pt>
                <c:pt idx="7">
                  <c:v>37544</c:v>
                </c:pt>
                <c:pt idx="8">
                  <c:v>37575</c:v>
                </c:pt>
                <c:pt idx="9">
                  <c:v>37605</c:v>
                </c:pt>
                <c:pt idx="10">
                  <c:v>37636</c:v>
                </c:pt>
                <c:pt idx="11">
                  <c:v>37667</c:v>
                </c:pt>
                <c:pt idx="12">
                  <c:v>37695</c:v>
                </c:pt>
                <c:pt idx="13">
                  <c:v>37726</c:v>
                </c:pt>
                <c:pt idx="14">
                  <c:v>37756</c:v>
                </c:pt>
                <c:pt idx="15">
                  <c:v>37787</c:v>
                </c:pt>
                <c:pt idx="16">
                  <c:v>37817</c:v>
                </c:pt>
                <c:pt idx="17">
                  <c:v>37848</c:v>
                </c:pt>
                <c:pt idx="18">
                  <c:v>37879</c:v>
                </c:pt>
                <c:pt idx="19">
                  <c:v>37909</c:v>
                </c:pt>
                <c:pt idx="20">
                  <c:v>37940</c:v>
                </c:pt>
                <c:pt idx="21">
                  <c:v>37970</c:v>
                </c:pt>
                <c:pt idx="22">
                  <c:v>38001</c:v>
                </c:pt>
                <c:pt idx="23">
                  <c:v>38032</c:v>
                </c:pt>
                <c:pt idx="24">
                  <c:v>38061</c:v>
                </c:pt>
                <c:pt idx="25">
                  <c:v>38092</c:v>
                </c:pt>
                <c:pt idx="26">
                  <c:v>38122</c:v>
                </c:pt>
                <c:pt idx="27">
                  <c:v>38153</c:v>
                </c:pt>
                <c:pt idx="28">
                  <c:v>38183</c:v>
                </c:pt>
                <c:pt idx="29">
                  <c:v>38214</c:v>
                </c:pt>
                <c:pt idx="30">
                  <c:v>38245</c:v>
                </c:pt>
                <c:pt idx="31">
                  <c:v>38275</c:v>
                </c:pt>
                <c:pt idx="32">
                  <c:v>38306</c:v>
                </c:pt>
                <c:pt idx="33">
                  <c:v>38336</c:v>
                </c:pt>
                <c:pt idx="34">
                  <c:v>38367</c:v>
                </c:pt>
                <c:pt idx="35">
                  <c:v>38398</c:v>
                </c:pt>
                <c:pt idx="36">
                  <c:v>38426</c:v>
                </c:pt>
                <c:pt idx="37">
                  <c:v>38457</c:v>
                </c:pt>
                <c:pt idx="38">
                  <c:v>38487</c:v>
                </c:pt>
                <c:pt idx="39">
                  <c:v>38518</c:v>
                </c:pt>
                <c:pt idx="40">
                  <c:v>38548</c:v>
                </c:pt>
                <c:pt idx="41">
                  <c:v>38579</c:v>
                </c:pt>
                <c:pt idx="42">
                  <c:v>38610</c:v>
                </c:pt>
                <c:pt idx="43">
                  <c:v>38640</c:v>
                </c:pt>
                <c:pt idx="44">
                  <c:v>38671</c:v>
                </c:pt>
                <c:pt idx="45">
                  <c:v>38701</c:v>
                </c:pt>
                <c:pt idx="46">
                  <c:v>38732</c:v>
                </c:pt>
                <c:pt idx="47">
                  <c:v>38763</c:v>
                </c:pt>
                <c:pt idx="48">
                  <c:v>38791</c:v>
                </c:pt>
                <c:pt idx="49">
                  <c:v>38822</c:v>
                </c:pt>
                <c:pt idx="50">
                  <c:v>38852</c:v>
                </c:pt>
                <c:pt idx="51">
                  <c:v>38883</c:v>
                </c:pt>
                <c:pt idx="52">
                  <c:v>38913</c:v>
                </c:pt>
                <c:pt idx="53">
                  <c:v>38944</c:v>
                </c:pt>
                <c:pt idx="54">
                  <c:v>38975</c:v>
                </c:pt>
                <c:pt idx="55">
                  <c:v>39005</c:v>
                </c:pt>
                <c:pt idx="56">
                  <c:v>39036</c:v>
                </c:pt>
                <c:pt idx="57">
                  <c:v>39066</c:v>
                </c:pt>
                <c:pt idx="58">
                  <c:v>39097</c:v>
                </c:pt>
                <c:pt idx="59">
                  <c:v>39128</c:v>
                </c:pt>
                <c:pt idx="60">
                  <c:v>39156</c:v>
                </c:pt>
                <c:pt idx="61">
                  <c:v>39187</c:v>
                </c:pt>
                <c:pt idx="62">
                  <c:v>39217</c:v>
                </c:pt>
                <c:pt idx="63">
                  <c:v>39248</c:v>
                </c:pt>
                <c:pt idx="64">
                  <c:v>39278</c:v>
                </c:pt>
                <c:pt idx="65">
                  <c:v>39309</c:v>
                </c:pt>
                <c:pt idx="66">
                  <c:v>39340</c:v>
                </c:pt>
                <c:pt idx="67">
                  <c:v>39370</c:v>
                </c:pt>
                <c:pt idx="68">
                  <c:v>39401</c:v>
                </c:pt>
                <c:pt idx="69">
                  <c:v>39431</c:v>
                </c:pt>
                <c:pt idx="70">
                  <c:v>39462</c:v>
                </c:pt>
                <c:pt idx="71">
                  <c:v>39493</c:v>
                </c:pt>
                <c:pt idx="72">
                  <c:v>39522</c:v>
                </c:pt>
                <c:pt idx="73">
                  <c:v>39553</c:v>
                </c:pt>
                <c:pt idx="74">
                  <c:v>39583</c:v>
                </c:pt>
                <c:pt idx="75">
                  <c:v>39614</c:v>
                </c:pt>
                <c:pt idx="76">
                  <c:v>39644</c:v>
                </c:pt>
                <c:pt idx="77">
                  <c:v>39675</c:v>
                </c:pt>
                <c:pt idx="78">
                  <c:v>39706</c:v>
                </c:pt>
                <c:pt idx="79">
                  <c:v>39736</c:v>
                </c:pt>
                <c:pt idx="80">
                  <c:v>39767</c:v>
                </c:pt>
                <c:pt idx="81">
                  <c:v>39797</c:v>
                </c:pt>
                <c:pt idx="82">
                  <c:v>39828</c:v>
                </c:pt>
                <c:pt idx="83">
                  <c:v>39859</c:v>
                </c:pt>
                <c:pt idx="84">
                  <c:v>39887</c:v>
                </c:pt>
                <c:pt idx="85">
                  <c:v>39918</c:v>
                </c:pt>
                <c:pt idx="86">
                  <c:v>39948</c:v>
                </c:pt>
                <c:pt idx="87">
                  <c:v>39979</c:v>
                </c:pt>
                <c:pt idx="88">
                  <c:v>40009</c:v>
                </c:pt>
                <c:pt idx="89">
                  <c:v>40040</c:v>
                </c:pt>
                <c:pt idx="90">
                  <c:v>40071</c:v>
                </c:pt>
                <c:pt idx="91">
                  <c:v>40101</c:v>
                </c:pt>
                <c:pt idx="92">
                  <c:v>40132</c:v>
                </c:pt>
                <c:pt idx="93">
                  <c:v>40162</c:v>
                </c:pt>
                <c:pt idx="94">
                  <c:v>40193</c:v>
                </c:pt>
                <c:pt idx="95">
                  <c:v>40224</c:v>
                </c:pt>
                <c:pt idx="96">
                  <c:v>40252</c:v>
                </c:pt>
                <c:pt idx="97">
                  <c:v>40283</c:v>
                </c:pt>
                <c:pt idx="98">
                  <c:v>40313</c:v>
                </c:pt>
                <c:pt idx="99">
                  <c:v>40344</c:v>
                </c:pt>
                <c:pt idx="100">
                  <c:v>40374</c:v>
                </c:pt>
                <c:pt idx="101">
                  <c:v>40405</c:v>
                </c:pt>
                <c:pt idx="102">
                  <c:v>40436</c:v>
                </c:pt>
                <c:pt idx="103">
                  <c:v>40466</c:v>
                </c:pt>
                <c:pt idx="104">
                  <c:v>40497</c:v>
                </c:pt>
                <c:pt idx="105">
                  <c:v>40527</c:v>
                </c:pt>
                <c:pt idx="106">
                  <c:v>40558</c:v>
                </c:pt>
                <c:pt idx="107">
                  <c:v>40589</c:v>
                </c:pt>
                <c:pt idx="108">
                  <c:v>40617</c:v>
                </c:pt>
                <c:pt idx="109">
                  <c:v>40648</c:v>
                </c:pt>
                <c:pt idx="110">
                  <c:v>40678</c:v>
                </c:pt>
                <c:pt idx="111">
                  <c:v>40709</c:v>
                </c:pt>
                <c:pt idx="112">
                  <c:v>40739</c:v>
                </c:pt>
                <c:pt idx="113">
                  <c:v>40770</c:v>
                </c:pt>
                <c:pt idx="114">
                  <c:v>40801</c:v>
                </c:pt>
                <c:pt idx="115">
                  <c:v>40831</c:v>
                </c:pt>
                <c:pt idx="116">
                  <c:v>40862</c:v>
                </c:pt>
                <c:pt idx="117">
                  <c:v>40892</c:v>
                </c:pt>
                <c:pt idx="118">
                  <c:v>40923</c:v>
                </c:pt>
                <c:pt idx="119">
                  <c:v>40954</c:v>
                </c:pt>
                <c:pt idx="120">
                  <c:v>40983</c:v>
                </c:pt>
                <c:pt idx="121">
                  <c:v>41014</c:v>
                </c:pt>
                <c:pt idx="122">
                  <c:v>41044</c:v>
                </c:pt>
                <c:pt idx="123">
                  <c:v>41075</c:v>
                </c:pt>
                <c:pt idx="124">
                  <c:v>41105</c:v>
                </c:pt>
                <c:pt idx="125">
                  <c:v>41136</c:v>
                </c:pt>
                <c:pt idx="126">
                  <c:v>41167</c:v>
                </c:pt>
                <c:pt idx="127">
                  <c:v>41197</c:v>
                </c:pt>
                <c:pt idx="128">
                  <c:v>41228</c:v>
                </c:pt>
                <c:pt idx="129">
                  <c:v>41258</c:v>
                </c:pt>
                <c:pt idx="130">
                  <c:v>41289</c:v>
                </c:pt>
                <c:pt idx="131">
                  <c:v>41320</c:v>
                </c:pt>
                <c:pt idx="132">
                  <c:v>41348</c:v>
                </c:pt>
                <c:pt idx="133">
                  <c:v>41379</c:v>
                </c:pt>
                <c:pt idx="134">
                  <c:v>41409</c:v>
                </c:pt>
                <c:pt idx="135">
                  <c:v>41440</c:v>
                </c:pt>
                <c:pt idx="136">
                  <c:v>41470</c:v>
                </c:pt>
                <c:pt idx="137">
                  <c:v>41501</c:v>
                </c:pt>
                <c:pt idx="138">
                  <c:v>41532</c:v>
                </c:pt>
                <c:pt idx="139">
                  <c:v>41562</c:v>
                </c:pt>
                <c:pt idx="140">
                  <c:v>41593</c:v>
                </c:pt>
                <c:pt idx="141">
                  <c:v>41623</c:v>
                </c:pt>
                <c:pt idx="142">
                  <c:v>41654</c:v>
                </c:pt>
                <c:pt idx="143">
                  <c:v>41685</c:v>
                </c:pt>
                <c:pt idx="144">
                  <c:v>41713</c:v>
                </c:pt>
                <c:pt idx="145">
                  <c:v>41744</c:v>
                </c:pt>
                <c:pt idx="146">
                  <c:v>41774</c:v>
                </c:pt>
                <c:pt idx="147">
                  <c:v>41805</c:v>
                </c:pt>
                <c:pt idx="148">
                  <c:v>41835</c:v>
                </c:pt>
                <c:pt idx="149">
                  <c:v>41866</c:v>
                </c:pt>
                <c:pt idx="150">
                  <c:v>41897</c:v>
                </c:pt>
                <c:pt idx="151">
                  <c:v>41927</c:v>
                </c:pt>
                <c:pt idx="152">
                  <c:v>41958</c:v>
                </c:pt>
                <c:pt idx="153">
                  <c:v>41988</c:v>
                </c:pt>
                <c:pt idx="154">
                  <c:v>42019</c:v>
                </c:pt>
                <c:pt idx="155">
                  <c:v>42050</c:v>
                </c:pt>
                <c:pt idx="156">
                  <c:v>42078</c:v>
                </c:pt>
                <c:pt idx="157">
                  <c:v>42109</c:v>
                </c:pt>
                <c:pt idx="158">
                  <c:v>42139</c:v>
                </c:pt>
                <c:pt idx="159">
                  <c:v>42170</c:v>
                </c:pt>
                <c:pt idx="160">
                  <c:v>42200</c:v>
                </c:pt>
                <c:pt idx="161">
                  <c:v>42231</c:v>
                </c:pt>
                <c:pt idx="162">
                  <c:v>42262</c:v>
                </c:pt>
                <c:pt idx="163">
                  <c:v>42292</c:v>
                </c:pt>
                <c:pt idx="164">
                  <c:v>42323</c:v>
                </c:pt>
                <c:pt idx="165">
                  <c:v>42353</c:v>
                </c:pt>
                <c:pt idx="166">
                  <c:v>42384</c:v>
                </c:pt>
                <c:pt idx="167">
                  <c:v>42415</c:v>
                </c:pt>
                <c:pt idx="168">
                  <c:v>42444</c:v>
                </c:pt>
                <c:pt idx="169">
                  <c:v>42475</c:v>
                </c:pt>
                <c:pt idx="170">
                  <c:v>42505</c:v>
                </c:pt>
                <c:pt idx="171">
                  <c:v>42536</c:v>
                </c:pt>
                <c:pt idx="172">
                  <c:v>42566</c:v>
                </c:pt>
                <c:pt idx="173">
                  <c:v>42597</c:v>
                </c:pt>
                <c:pt idx="174">
                  <c:v>42628</c:v>
                </c:pt>
                <c:pt idx="175">
                  <c:v>42658</c:v>
                </c:pt>
                <c:pt idx="176">
                  <c:v>42689</c:v>
                </c:pt>
                <c:pt idx="177">
                  <c:v>42719</c:v>
                </c:pt>
                <c:pt idx="178">
                  <c:v>42750</c:v>
                </c:pt>
                <c:pt idx="179">
                  <c:v>42781</c:v>
                </c:pt>
                <c:pt idx="180">
                  <c:v>42809</c:v>
                </c:pt>
                <c:pt idx="181">
                  <c:v>42840</c:v>
                </c:pt>
                <c:pt idx="182">
                  <c:v>42870</c:v>
                </c:pt>
                <c:pt idx="183">
                  <c:v>42901</c:v>
                </c:pt>
                <c:pt idx="184">
                  <c:v>42931</c:v>
                </c:pt>
                <c:pt idx="185">
                  <c:v>42962</c:v>
                </c:pt>
                <c:pt idx="186">
                  <c:v>42993</c:v>
                </c:pt>
                <c:pt idx="187">
                  <c:v>43023</c:v>
                </c:pt>
                <c:pt idx="188">
                  <c:v>43054</c:v>
                </c:pt>
                <c:pt idx="189">
                  <c:v>43084</c:v>
                </c:pt>
                <c:pt idx="190">
                  <c:v>43115</c:v>
                </c:pt>
                <c:pt idx="191">
                  <c:v>43146</c:v>
                </c:pt>
                <c:pt idx="192">
                  <c:v>43174</c:v>
                </c:pt>
                <c:pt idx="193">
                  <c:v>43205</c:v>
                </c:pt>
                <c:pt idx="194">
                  <c:v>43235</c:v>
                </c:pt>
                <c:pt idx="195">
                  <c:v>43266</c:v>
                </c:pt>
                <c:pt idx="196">
                  <c:v>43296</c:v>
                </c:pt>
              </c:numCache>
            </c:numRef>
          </c:cat>
          <c:val>
            <c:numRef>
              <c:f>'[F002038__3m (2).xls]Data 1'!$D$300:$D$496</c:f>
              <c:numCache>
                <c:formatCode>_(* #,##0.00_);_(* \(#,##0.00\);_(* "-"??_);_(@_)</c:formatCode>
                <c:ptCount val="197"/>
                <c:pt idx="0">
                  <c:v>84.774193548387103</c:v>
                </c:pt>
                <c:pt idx="1">
                  <c:v>84.433333333333337</c:v>
                </c:pt>
                <c:pt idx="2">
                  <c:v>84.225806451612897</c:v>
                </c:pt>
                <c:pt idx="3">
                  <c:v>83.5</c:v>
                </c:pt>
                <c:pt idx="4">
                  <c:v>83.322580645161295</c:v>
                </c:pt>
                <c:pt idx="5">
                  <c:v>85.387096774193552</c:v>
                </c:pt>
                <c:pt idx="6">
                  <c:v>84.63333333333334</c:v>
                </c:pt>
                <c:pt idx="7">
                  <c:v>84.290322580645167</c:v>
                </c:pt>
                <c:pt idx="8">
                  <c:v>84.5</c:v>
                </c:pt>
                <c:pt idx="9">
                  <c:v>83.225806451612897</c:v>
                </c:pt>
                <c:pt idx="10">
                  <c:v>82.451612903225808</c:v>
                </c:pt>
                <c:pt idx="11">
                  <c:v>82.714285714285708</c:v>
                </c:pt>
                <c:pt idx="12">
                  <c:v>81.645161290322577</c:v>
                </c:pt>
                <c:pt idx="13">
                  <c:v>80.166666666666671</c:v>
                </c:pt>
                <c:pt idx="14">
                  <c:v>79.41935483870968</c:v>
                </c:pt>
                <c:pt idx="15">
                  <c:v>79.933333333333337</c:v>
                </c:pt>
                <c:pt idx="16">
                  <c:v>80.129032258064512</c:v>
                </c:pt>
                <c:pt idx="17">
                  <c:v>80.032258064516128</c:v>
                </c:pt>
                <c:pt idx="18">
                  <c:v>80.733333333333334</c:v>
                </c:pt>
                <c:pt idx="19">
                  <c:v>79.290322580645167</c:v>
                </c:pt>
                <c:pt idx="20">
                  <c:v>79.966666666666669</c:v>
                </c:pt>
                <c:pt idx="21">
                  <c:v>80.548387096774192</c:v>
                </c:pt>
                <c:pt idx="22">
                  <c:v>79.161290322580641</c:v>
                </c:pt>
                <c:pt idx="23">
                  <c:v>79.517241379310349</c:v>
                </c:pt>
                <c:pt idx="24">
                  <c:v>82.129032258064512</c:v>
                </c:pt>
                <c:pt idx="25">
                  <c:v>83.233333333333334</c:v>
                </c:pt>
                <c:pt idx="26">
                  <c:v>83.967741935483872</c:v>
                </c:pt>
                <c:pt idx="27">
                  <c:v>84.433333333333337</c:v>
                </c:pt>
                <c:pt idx="28">
                  <c:v>83.645161290322577</c:v>
                </c:pt>
                <c:pt idx="29">
                  <c:v>86.225806451612897</c:v>
                </c:pt>
                <c:pt idx="30">
                  <c:v>87</c:v>
                </c:pt>
                <c:pt idx="31">
                  <c:v>88.193548387096769</c:v>
                </c:pt>
                <c:pt idx="32">
                  <c:v>91.166666666666671</c:v>
                </c:pt>
                <c:pt idx="33">
                  <c:v>92.516129032258064</c:v>
                </c:pt>
                <c:pt idx="34">
                  <c:v>90.225806451612897</c:v>
                </c:pt>
                <c:pt idx="35">
                  <c:v>92.5</c:v>
                </c:pt>
                <c:pt idx="36">
                  <c:v>95.387096774193552</c:v>
                </c:pt>
                <c:pt idx="37">
                  <c:v>94</c:v>
                </c:pt>
                <c:pt idx="38">
                  <c:v>93.193548387096769</c:v>
                </c:pt>
                <c:pt idx="39">
                  <c:v>95.63333333333334</c:v>
                </c:pt>
                <c:pt idx="40">
                  <c:v>98.032258064516128</c:v>
                </c:pt>
                <c:pt idx="41">
                  <c:v>99.903225806451616</c:v>
                </c:pt>
                <c:pt idx="42">
                  <c:v>101.36666666666666</c:v>
                </c:pt>
                <c:pt idx="43">
                  <c:v>102.83870967741936</c:v>
                </c:pt>
                <c:pt idx="44">
                  <c:v>105.16666666666667</c:v>
                </c:pt>
                <c:pt idx="45">
                  <c:v>104.25806451612904</c:v>
                </c:pt>
                <c:pt idx="46">
                  <c:v>97.548387096774192</c:v>
                </c:pt>
                <c:pt idx="47">
                  <c:v>103.07142857142857</c:v>
                </c:pt>
                <c:pt idx="48">
                  <c:v>104.93548387096774</c:v>
                </c:pt>
                <c:pt idx="49">
                  <c:v>102.53333333333333</c:v>
                </c:pt>
                <c:pt idx="50">
                  <c:v>108.64516129032258</c:v>
                </c:pt>
                <c:pt idx="51">
                  <c:v>110.63333333333334</c:v>
                </c:pt>
                <c:pt idx="52">
                  <c:v>109.38709677419355</c:v>
                </c:pt>
                <c:pt idx="53">
                  <c:v>111.35483870967742</c:v>
                </c:pt>
                <c:pt idx="54">
                  <c:v>111.83333333333333</c:v>
                </c:pt>
                <c:pt idx="55">
                  <c:v>112.74193548387096</c:v>
                </c:pt>
                <c:pt idx="56">
                  <c:v>114.4</c:v>
                </c:pt>
                <c:pt idx="57">
                  <c:v>114.19354838709677</c:v>
                </c:pt>
                <c:pt idx="58">
                  <c:v>114.48387096774194</c:v>
                </c:pt>
                <c:pt idx="59">
                  <c:v>116.17857142857143</c:v>
                </c:pt>
                <c:pt idx="60">
                  <c:v>117.16129032258064</c:v>
                </c:pt>
                <c:pt idx="61">
                  <c:v>117.76666666666667</c:v>
                </c:pt>
                <c:pt idx="62">
                  <c:v>119.54838709677419</c:v>
                </c:pt>
                <c:pt idx="63">
                  <c:v>121.33333333333333</c:v>
                </c:pt>
                <c:pt idx="64">
                  <c:v>122.80645161290323</c:v>
                </c:pt>
                <c:pt idx="65">
                  <c:v>123.58064516129032</c:v>
                </c:pt>
                <c:pt idx="66">
                  <c:v>126</c:v>
                </c:pt>
                <c:pt idx="67">
                  <c:v>128.29032258064515</c:v>
                </c:pt>
                <c:pt idx="68">
                  <c:v>129.80000000000001</c:v>
                </c:pt>
                <c:pt idx="69">
                  <c:v>135.03225806451613</c:v>
                </c:pt>
                <c:pt idx="70">
                  <c:v>136.54838709677421</c:v>
                </c:pt>
                <c:pt idx="71">
                  <c:v>137.06896551724137</c:v>
                </c:pt>
                <c:pt idx="72">
                  <c:v>142.83870967741936</c:v>
                </c:pt>
                <c:pt idx="73">
                  <c:v>149.6</c:v>
                </c:pt>
                <c:pt idx="74">
                  <c:v>155.06451612903226</c:v>
                </c:pt>
                <c:pt idx="75">
                  <c:v>164.86666666666667</c:v>
                </c:pt>
                <c:pt idx="76">
                  <c:v>171.67741935483872</c:v>
                </c:pt>
                <c:pt idx="77">
                  <c:v>177.61290322580646</c:v>
                </c:pt>
                <c:pt idx="78">
                  <c:v>188.53333333333333</c:v>
                </c:pt>
                <c:pt idx="79">
                  <c:v>202.74193548387098</c:v>
                </c:pt>
                <c:pt idx="80">
                  <c:v>214.43333333333334</c:v>
                </c:pt>
                <c:pt idx="81">
                  <c:v>201.38709677419354</c:v>
                </c:pt>
                <c:pt idx="82">
                  <c:v>186.61290322580646</c:v>
                </c:pt>
                <c:pt idx="83">
                  <c:v>191</c:v>
                </c:pt>
                <c:pt idx="84">
                  <c:v>194.03225806451613</c:v>
                </c:pt>
                <c:pt idx="85">
                  <c:v>195.73333333333332</c:v>
                </c:pt>
                <c:pt idx="86">
                  <c:v>204.54838709677421</c:v>
                </c:pt>
                <c:pt idx="87">
                  <c:v>213.86666666666667</c:v>
                </c:pt>
                <c:pt idx="88">
                  <c:v>226.61290322580646</c:v>
                </c:pt>
                <c:pt idx="89">
                  <c:v>231.09677419354838</c:v>
                </c:pt>
                <c:pt idx="90">
                  <c:v>236.86666666666667</c:v>
                </c:pt>
                <c:pt idx="91">
                  <c:v>239.35483870967741</c:v>
                </c:pt>
                <c:pt idx="92">
                  <c:v>245.1</c:v>
                </c:pt>
                <c:pt idx="93">
                  <c:v>241.06451612903226</c:v>
                </c:pt>
                <c:pt idx="94">
                  <c:v>235.19354838709677</c:v>
                </c:pt>
                <c:pt idx="95">
                  <c:v>260.25</c:v>
                </c:pt>
                <c:pt idx="96">
                  <c:v>276.35483870967744</c:v>
                </c:pt>
                <c:pt idx="97">
                  <c:v>283.63333333333333</c:v>
                </c:pt>
                <c:pt idx="98">
                  <c:v>297.45161290322579</c:v>
                </c:pt>
                <c:pt idx="99">
                  <c:v>313.23333333333335</c:v>
                </c:pt>
                <c:pt idx="100">
                  <c:v>320.32258064516128</c:v>
                </c:pt>
                <c:pt idx="101">
                  <c:v>328.32258064516128</c:v>
                </c:pt>
                <c:pt idx="102">
                  <c:v>341.76666666666665</c:v>
                </c:pt>
                <c:pt idx="103">
                  <c:v>342.19354838709677</c:v>
                </c:pt>
                <c:pt idx="104">
                  <c:v>355.5</c:v>
                </c:pt>
                <c:pt idx="105">
                  <c:v>342.54838709677421</c:v>
                </c:pt>
                <c:pt idx="106">
                  <c:v>341.35483870967744</c:v>
                </c:pt>
                <c:pt idx="107">
                  <c:v>347.10714285714283</c:v>
                </c:pt>
                <c:pt idx="108">
                  <c:v>358.83870967741933</c:v>
                </c:pt>
                <c:pt idx="109">
                  <c:v>349.63333333333333</c:v>
                </c:pt>
                <c:pt idx="110">
                  <c:v>362.35483870967744</c:v>
                </c:pt>
                <c:pt idx="111">
                  <c:v>384.26666666666665</c:v>
                </c:pt>
                <c:pt idx="112">
                  <c:v>424.16129032258067</c:v>
                </c:pt>
                <c:pt idx="113">
                  <c:v>444.25806451612902</c:v>
                </c:pt>
                <c:pt idx="114">
                  <c:v>462.1</c:v>
                </c:pt>
                <c:pt idx="115">
                  <c:v>488.51612903225805</c:v>
                </c:pt>
                <c:pt idx="116">
                  <c:v>508.5</c:v>
                </c:pt>
                <c:pt idx="117">
                  <c:v>533.19354838709683</c:v>
                </c:pt>
                <c:pt idx="118">
                  <c:v>545.80645161290317</c:v>
                </c:pt>
                <c:pt idx="119">
                  <c:v>556.44827586206895</c:v>
                </c:pt>
                <c:pt idx="120">
                  <c:v>579.16129032258061</c:v>
                </c:pt>
                <c:pt idx="121">
                  <c:v>609.4</c:v>
                </c:pt>
                <c:pt idx="122">
                  <c:v>641.41935483870964</c:v>
                </c:pt>
                <c:pt idx="123">
                  <c:v>662.16666666666663</c:v>
                </c:pt>
                <c:pt idx="124">
                  <c:v>673.67741935483866</c:v>
                </c:pt>
                <c:pt idx="125">
                  <c:v>701.45161290322585</c:v>
                </c:pt>
                <c:pt idx="126">
                  <c:v>726.06666666666672</c:v>
                </c:pt>
                <c:pt idx="127">
                  <c:v>746.67741935483866</c:v>
                </c:pt>
                <c:pt idx="128">
                  <c:v>733.23333333333335</c:v>
                </c:pt>
                <c:pt idx="129">
                  <c:v>765.45161290322585</c:v>
                </c:pt>
                <c:pt idx="130">
                  <c:v>735.87096774193549</c:v>
                </c:pt>
                <c:pt idx="131">
                  <c:v>778.10714285714289</c:v>
                </c:pt>
                <c:pt idx="132">
                  <c:v>783.09677419354841</c:v>
                </c:pt>
                <c:pt idx="133">
                  <c:v>789.86666666666667</c:v>
                </c:pt>
                <c:pt idx="134">
                  <c:v>806.93548387096769</c:v>
                </c:pt>
                <c:pt idx="135">
                  <c:v>819.7</c:v>
                </c:pt>
                <c:pt idx="136">
                  <c:v>869.09677419354841</c:v>
                </c:pt>
                <c:pt idx="137">
                  <c:v>907.54838709677415</c:v>
                </c:pt>
                <c:pt idx="138">
                  <c:v>930.5</c:v>
                </c:pt>
                <c:pt idx="139">
                  <c:v>940.9677419354839</c:v>
                </c:pt>
                <c:pt idx="140">
                  <c:v>973.9</c:v>
                </c:pt>
                <c:pt idx="141">
                  <c:v>927.0322580645161</c:v>
                </c:pt>
                <c:pt idx="142">
                  <c:v>934.90322580645159</c:v>
                </c:pt>
                <c:pt idx="143">
                  <c:v>947.32142857142856</c:v>
                </c:pt>
                <c:pt idx="144">
                  <c:v>971.35483870967744</c:v>
                </c:pt>
                <c:pt idx="145">
                  <c:v>999.06666666666672</c:v>
                </c:pt>
                <c:pt idx="146">
                  <c:v>1034.2258064516129</c:v>
                </c:pt>
                <c:pt idx="147">
                  <c:v>1085.7666666666667</c:v>
                </c:pt>
                <c:pt idx="148">
                  <c:v>1108.483870967742</c:v>
                </c:pt>
                <c:pt idx="149">
                  <c:v>1126.7741935483871</c:v>
                </c:pt>
                <c:pt idx="150">
                  <c:v>1177.5333333333333</c:v>
                </c:pt>
                <c:pt idx="151">
                  <c:v>1176.258064516129</c:v>
                </c:pt>
                <c:pt idx="152">
                  <c:v>1181.2666666666667</c:v>
                </c:pt>
                <c:pt idx="153">
                  <c:v>1221.1612903225807</c:v>
                </c:pt>
                <c:pt idx="154">
                  <c:v>1183.5483870967741</c:v>
                </c:pt>
                <c:pt idx="155">
                  <c:v>1170.5714285714287</c:v>
                </c:pt>
                <c:pt idx="156">
                  <c:v>1182.4193548387098</c:v>
                </c:pt>
                <c:pt idx="157">
                  <c:v>1164.3666666666666</c:v>
                </c:pt>
                <c:pt idx="158">
                  <c:v>1195.8064516129032</c:v>
                </c:pt>
                <c:pt idx="159">
                  <c:v>1203.6666666666667</c:v>
                </c:pt>
                <c:pt idx="160">
                  <c:v>1200.516129032258</c:v>
                </c:pt>
                <c:pt idx="161">
                  <c:v>1181.0967741935483</c:v>
                </c:pt>
                <c:pt idx="162">
                  <c:v>1155.3</c:v>
                </c:pt>
                <c:pt idx="163">
                  <c:v>1165.6774193548388</c:v>
                </c:pt>
                <c:pt idx="164">
                  <c:v>1174.2666666666667</c:v>
                </c:pt>
                <c:pt idx="165">
                  <c:v>1145.0967741935483</c:v>
                </c:pt>
                <c:pt idx="166">
                  <c:v>1114.4193548387098</c:v>
                </c:pt>
                <c:pt idx="167">
                  <c:v>1112.1034482758621</c:v>
                </c:pt>
                <c:pt idx="168">
                  <c:v>1103.9677419354839</c:v>
                </c:pt>
                <c:pt idx="169">
                  <c:v>1035.1666666666667</c:v>
                </c:pt>
                <c:pt idx="170">
                  <c:v>1040.1290322580646</c:v>
                </c:pt>
                <c:pt idx="171">
                  <c:v>1019.8333333333334</c:v>
                </c:pt>
                <c:pt idx="172">
                  <c:v>1023.3225806451613</c:v>
                </c:pt>
                <c:pt idx="173">
                  <c:v>976.22580645161293</c:v>
                </c:pt>
                <c:pt idx="174">
                  <c:v>965.5333333333333</c:v>
                </c:pt>
                <c:pt idx="175">
                  <c:v>1036.9354838709678</c:v>
                </c:pt>
                <c:pt idx="176">
                  <c:v>1026.5333333333333</c:v>
                </c:pt>
                <c:pt idx="177">
                  <c:v>935.32258064516134</c:v>
                </c:pt>
                <c:pt idx="178">
                  <c:v>976.22580645161293</c:v>
                </c:pt>
                <c:pt idx="179">
                  <c:v>1025.5</c:v>
                </c:pt>
                <c:pt idx="180">
                  <c:v>1016.3870967741935</c:v>
                </c:pt>
                <c:pt idx="181">
                  <c:v>1040.2666666666667</c:v>
                </c:pt>
                <c:pt idx="182">
                  <c:v>1029.4516129032259</c:v>
                </c:pt>
                <c:pt idx="183">
                  <c:v>1023.2333333333333</c:v>
                </c:pt>
                <c:pt idx="184">
                  <c:v>1039.4193548387098</c:v>
                </c:pt>
                <c:pt idx="185">
                  <c:v>1078.5483870967741</c:v>
                </c:pt>
                <c:pt idx="186">
                  <c:v>1096.4000000000001</c:v>
                </c:pt>
                <c:pt idx="187">
                  <c:v>1183.8064516129032</c:v>
                </c:pt>
                <c:pt idx="188">
                  <c:v>1196.9666666666667</c:v>
                </c:pt>
                <c:pt idx="189">
                  <c:v>1182.8387096774193</c:v>
                </c:pt>
                <c:pt idx="190">
                  <c:v>1158.1290322580646</c:v>
                </c:pt>
                <c:pt idx="191">
                  <c:v>1151</c:v>
                </c:pt>
                <c:pt idx="192">
                  <c:v>1145.258064516129</c:v>
                </c:pt>
                <c:pt idx="193">
                  <c:v>1210.8333333333333</c:v>
                </c:pt>
                <c:pt idx="194">
                  <c:v>1235.0322580645161</c:v>
                </c:pt>
                <c:pt idx="195">
                  <c:v>1219.1666666666667</c:v>
                </c:pt>
                <c:pt idx="196">
                  <c:v>1260.4193548387098</c:v>
                </c:pt>
              </c:numCache>
            </c:numRef>
          </c:val>
          <c:smooth val="0"/>
          <c:extLst>
            <c:ext xmlns:c16="http://schemas.microsoft.com/office/drawing/2014/chart" uri="{C3380CC4-5D6E-409C-BE32-E72D297353CC}">
              <c16:uniqueId val="{00000001-868D-4BF5-A202-8FCA27049326}"/>
            </c:ext>
          </c:extLst>
        </c:ser>
        <c:dLbls>
          <c:showLegendKey val="0"/>
          <c:showVal val="0"/>
          <c:showCatName val="0"/>
          <c:showSerName val="0"/>
          <c:showPercent val="0"/>
          <c:showBubbleSize val="0"/>
        </c:dLbls>
        <c:marker val="1"/>
        <c:smooth val="0"/>
        <c:axId val="712198968"/>
        <c:axId val="712185848"/>
      </c:lineChart>
      <c:dateAx>
        <c:axId val="55305262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3052296"/>
        <c:crosses val="autoZero"/>
        <c:auto val="1"/>
        <c:lblOffset val="100"/>
        <c:baseTimeUnit val="months"/>
        <c:majorUnit val="24"/>
        <c:majorTimeUnit val="months"/>
      </c:dateAx>
      <c:valAx>
        <c:axId val="5530522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53052624"/>
        <c:crosses val="autoZero"/>
        <c:crossBetween val="between"/>
      </c:valAx>
      <c:valAx>
        <c:axId val="712185848"/>
        <c:scaling>
          <c:orientation val="minMax"/>
        </c:scaling>
        <c:delete val="0"/>
        <c:axPos val="r"/>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12198968"/>
        <c:crosses val="max"/>
        <c:crossBetween val="between"/>
      </c:valAx>
      <c:dateAx>
        <c:axId val="712198968"/>
        <c:scaling>
          <c:orientation val="minMax"/>
        </c:scaling>
        <c:delete val="1"/>
        <c:axPos val="b"/>
        <c:numFmt formatCode="mmm\-yyyy" sourceLinked="1"/>
        <c:majorTickMark val="out"/>
        <c:minorTickMark val="none"/>
        <c:tickLblPos val="nextTo"/>
        <c:crossAx val="712185848"/>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617D7-CB41-426A-B05D-E4E476E42CF6}" type="datetimeFigureOut">
              <a:rPr lang="en-US" smtClean="0"/>
              <a:t>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36CAD-78FF-45E6-8A82-8B3B20E035AE}" type="slidenum">
              <a:rPr lang="en-US" smtClean="0"/>
              <a:t>‹#›</a:t>
            </a:fld>
            <a:endParaRPr lang="en-US"/>
          </a:p>
        </p:txBody>
      </p:sp>
    </p:spTree>
    <p:extLst>
      <p:ext uri="{BB962C8B-B14F-4D97-AF65-F5344CB8AC3E}">
        <p14:creationId xmlns:p14="http://schemas.microsoft.com/office/powerpoint/2010/main" val="2241288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2817019" y="4088916"/>
            <a:ext cx="6557962" cy="1535502"/>
          </a:xfrm>
          <a:prstGeom prst="rect">
            <a:avLst/>
          </a:prstGeom>
        </p:spPr>
      </p:pic>
      <p:sp>
        <p:nvSpPr>
          <p:cNvPr id="2" name="Title 1"/>
          <p:cNvSpPr>
            <a:spLocks noGrp="1"/>
          </p:cNvSpPr>
          <p:nvPr>
            <p:ph type="ctrTitle"/>
          </p:nvPr>
        </p:nvSpPr>
        <p:spPr>
          <a:xfrm>
            <a:off x="914400" y="1011797"/>
            <a:ext cx="10363200" cy="1470025"/>
          </a:xfrm>
        </p:spPr>
        <p:txBody>
          <a:bodyPr/>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2678793"/>
            <a:ext cx="8534400" cy="925459"/>
          </a:xfrm>
        </p:spPr>
        <p:txBody>
          <a:bodyPr/>
          <a:lstStyle>
            <a:lvl1pPr marL="0" indent="0" algn="ctr">
              <a:buNone/>
              <a:defRPr>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290E6626-6570-4F27-95DF-790DF59BA2E7}"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146C7CD-A354-4D53-8799-1C2964237D4D}" type="slidenum">
              <a:rPr lang="en-US" altLang="en-US"/>
              <a:pPr/>
              <a:t>‹#›</a:t>
            </a:fld>
            <a:endParaRPr lang="en-US" altLang="en-US"/>
          </a:p>
        </p:txBody>
      </p:sp>
    </p:spTree>
    <p:extLst>
      <p:ext uri="{BB962C8B-B14F-4D97-AF65-F5344CB8AC3E}">
        <p14:creationId xmlns:p14="http://schemas.microsoft.com/office/powerpoint/2010/main" val="41093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2"/>
                </a:solidFill>
                <a:latin typeface="Arial" pitchFamily="34" charset="0"/>
                <a:cs typeface="Arial" pitchFamily="34" charset="0"/>
              </a:defRPr>
            </a:lvl1pPr>
            <a:lvl2pPr>
              <a:defRPr>
                <a:solidFill>
                  <a:schemeClr val="bg2"/>
                </a:solidFill>
                <a:latin typeface="Arial" pitchFamily="34" charset="0"/>
                <a:cs typeface="Arial" pitchFamily="34" charset="0"/>
              </a:defRPr>
            </a:lvl2pPr>
            <a:lvl3pPr>
              <a:defRPr>
                <a:solidFill>
                  <a:schemeClr val="bg2"/>
                </a:solidFill>
                <a:latin typeface="Arial" pitchFamily="34" charset="0"/>
                <a:cs typeface="Arial" pitchFamily="34" charset="0"/>
              </a:defRPr>
            </a:lvl3pPr>
            <a:lvl4pPr>
              <a:defRPr>
                <a:solidFill>
                  <a:schemeClr val="bg2"/>
                </a:solidFill>
                <a:latin typeface="Arial" pitchFamily="34" charset="0"/>
                <a:cs typeface="Arial" pitchFamily="34" charset="0"/>
              </a:defRPr>
            </a:lvl4pPr>
            <a:lvl5pPr>
              <a:defRPr>
                <a:solidFill>
                  <a:schemeClr val="bg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A15843B-3EE5-4850-930C-F5C2CB97154D}"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23045E4-9F98-478F-A4F8-3BDE664EDF1D}" type="slidenum">
              <a:rPr lang="en-US" altLang="en-US"/>
              <a:pPr/>
              <a:t>‹#›</a:t>
            </a:fld>
            <a:endParaRPr lang="en-US" alt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135120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bg2"/>
                </a:solidFill>
                <a:latin typeface="Arial" pitchFamily="34" charset="0"/>
                <a:cs typeface="Arial" pitchFamily="34" charset="0"/>
              </a:defRPr>
            </a:lvl1pPr>
            <a:lvl2pPr>
              <a:defRPr>
                <a:solidFill>
                  <a:schemeClr val="bg2"/>
                </a:solidFill>
                <a:latin typeface="Arial" pitchFamily="34" charset="0"/>
                <a:cs typeface="Arial" pitchFamily="34" charset="0"/>
              </a:defRPr>
            </a:lvl2pPr>
            <a:lvl3pPr>
              <a:defRPr>
                <a:solidFill>
                  <a:schemeClr val="bg2"/>
                </a:solidFill>
                <a:latin typeface="Arial" pitchFamily="34" charset="0"/>
                <a:cs typeface="Arial" pitchFamily="34" charset="0"/>
              </a:defRPr>
            </a:lvl3pPr>
            <a:lvl4pPr>
              <a:defRPr>
                <a:solidFill>
                  <a:schemeClr val="bg2"/>
                </a:solidFill>
                <a:latin typeface="Arial" pitchFamily="34" charset="0"/>
                <a:cs typeface="Arial" pitchFamily="34" charset="0"/>
              </a:defRPr>
            </a:lvl4pPr>
            <a:lvl5pPr>
              <a:defRPr>
                <a:solidFill>
                  <a:schemeClr val="bg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4133CC6-5D24-4BCF-8D97-62DEF7ED59C8}"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F0F6D94-7B4E-47E9-B70A-05B323B216A4}" type="slidenum">
              <a:rPr lang="en-US" altLang="en-US"/>
              <a:pPr/>
              <a:t>‹#›</a:t>
            </a:fld>
            <a:endParaRPr lang="en-US" alt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32599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latin typeface="Arial" pitchFamily="34" charset="0"/>
                <a:cs typeface="Arial" pitchFamily="34" charset="0"/>
              </a:defRPr>
            </a:lvl1pPr>
            <a:lvl2pPr>
              <a:defRPr>
                <a:solidFill>
                  <a:schemeClr val="bg2"/>
                </a:solidFill>
                <a:latin typeface="Arial" pitchFamily="34" charset="0"/>
                <a:cs typeface="Arial" pitchFamily="34" charset="0"/>
              </a:defRPr>
            </a:lvl2pPr>
            <a:lvl3pPr>
              <a:defRPr>
                <a:solidFill>
                  <a:schemeClr val="bg2"/>
                </a:solidFill>
                <a:latin typeface="Arial" pitchFamily="34" charset="0"/>
                <a:cs typeface="Arial" pitchFamily="34" charset="0"/>
              </a:defRPr>
            </a:lvl3pPr>
            <a:lvl4pPr>
              <a:defRPr>
                <a:solidFill>
                  <a:schemeClr val="bg2"/>
                </a:solidFill>
                <a:latin typeface="Arial" pitchFamily="34" charset="0"/>
                <a:cs typeface="Arial" pitchFamily="34" charset="0"/>
              </a:defRPr>
            </a:lvl4pPr>
            <a:lvl5pPr>
              <a:defRPr>
                <a:solidFill>
                  <a:schemeClr val="bg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AF348C1-52B1-4BBE-8714-DF6BCEC31BF3}"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760491D-0C59-4D9C-8DD3-90DA2603D409}" type="slidenum">
              <a:rPr lang="en-US" altLang="en-US"/>
              <a:pPr/>
              <a:t>‹#›</a:t>
            </a:fld>
            <a:endParaRPr lang="en-US" alt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32526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9B55C2-DD1A-4C0C-B94A-CCE809674F44}" type="datetime1">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F2C9D7-DA2F-4AF7-A5D2-C1F6D829D57B}" type="slidenum">
              <a:rPr lang="en-US" altLang="en-US"/>
              <a:pPr/>
              <a:t>‹#›</a:t>
            </a:fld>
            <a:endParaRPr lang="en-US" alt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74930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bg2"/>
                </a:solidFill>
                <a:latin typeface="Arial" pitchFamily="34" charset="0"/>
                <a:cs typeface="Arial" pitchFamily="34" charset="0"/>
              </a:defRPr>
            </a:lvl1pPr>
            <a:lvl2pPr>
              <a:defRPr sz="2400">
                <a:solidFill>
                  <a:schemeClr val="bg2"/>
                </a:solidFill>
                <a:latin typeface="Arial" pitchFamily="34" charset="0"/>
                <a:cs typeface="Arial" pitchFamily="34" charset="0"/>
              </a:defRPr>
            </a:lvl2pPr>
            <a:lvl3pPr>
              <a:defRPr sz="2000">
                <a:solidFill>
                  <a:schemeClr val="bg2"/>
                </a:solidFill>
                <a:latin typeface="Arial" pitchFamily="34" charset="0"/>
                <a:cs typeface="Arial" pitchFamily="34" charset="0"/>
              </a:defRPr>
            </a:lvl3pPr>
            <a:lvl4pPr>
              <a:defRPr sz="1800">
                <a:solidFill>
                  <a:schemeClr val="bg2"/>
                </a:solidFill>
                <a:latin typeface="Arial" pitchFamily="34" charset="0"/>
                <a:cs typeface="Arial" pitchFamily="34" charset="0"/>
              </a:defRPr>
            </a:lvl4pPr>
            <a:lvl5pPr>
              <a:defRPr sz="1800">
                <a:solidFill>
                  <a:schemeClr val="bg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bg2"/>
                </a:solidFill>
                <a:latin typeface="Arial" pitchFamily="34" charset="0"/>
                <a:cs typeface="Arial" pitchFamily="34" charset="0"/>
              </a:defRPr>
            </a:lvl1pPr>
            <a:lvl2pPr>
              <a:defRPr sz="2400">
                <a:solidFill>
                  <a:schemeClr val="bg2"/>
                </a:solidFill>
                <a:latin typeface="Arial" pitchFamily="34" charset="0"/>
                <a:cs typeface="Arial" pitchFamily="34" charset="0"/>
              </a:defRPr>
            </a:lvl2pPr>
            <a:lvl3pPr>
              <a:defRPr sz="2000">
                <a:solidFill>
                  <a:schemeClr val="bg2"/>
                </a:solidFill>
                <a:latin typeface="Arial" pitchFamily="34" charset="0"/>
                <a:cs typeface="Arial" pitchFamily="34" charset="0"/>
              </a:defRPr>
            </a:lvl3pPr>
            <a:lvl4pPr>
              <a:defRPr sz="1800">
                <a:solidFill>
                  <a:schemeClr val="bg2"/>
                </a:solidFill>
                <a:latin typeface="Arial" pitchFamily="34" charset="0"/>
                <a:cs typeface="Arial" pitchFamily="34" charset="0"/>
              </a:defRPr>
            </a:lvl4pPr>
            <a:lvl5pPr>
              <a:defRPr sz="1800">
                <a:solidFill>
                  <a:schemeClr val="bg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196097B-27F0-45AF-B7B7-DCFB35ECF2F6}" type="datetime1">
              <a:rPr lang="en-US"/>
              <a:pPr>
                <a:defRPr/>
              </a:pPr>
              <a:t>1/9/2019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7F0C200-8CD5-465B-ACB0-8C97ACD81AF1}" type="slidenum">
              <a:rPr lang="en-US" altLang="en-US"/>
              <a:pPr/>
              <a:t>‹#›</a:t>
            </a:fld>
            <a:endParaRPr lang="en-US" alt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274584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solidFill>
                  <a:schemeClr val="bg2"/>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2"/>
                </a:solidFill>
                <a:latin typeface="Arial" pitchFamily="34" charset="0"/>
                <a:cs typeface="Arial" pitchFamily="34" charset="0"/>
              </a:defRPr>
            </a:lvl1pPr>
            <a:lvl2pPr>
              <a:defRPr sz="2000">
                <a:solidFill>
                  <a:schemeClr val="bg2"/>
                </a:solidFill>
                <a:latin typeface="Arial" pitchFamily="34" charset="0"/>
                <a:cs typeface="Arial" pitchFamily="34" charset="0"/>
              </a:defRPr>
            </a:lvl2pPr>
            <a:lvl3pPr>
              <a:defRPr sz="1800">
                <a:solidFill>
                  <a:schemeClr val="bg2"/>
                </a:solidFill>
                <a:latin typeface="Arial" pitchFamily="34" charset="0"/>
                <a:cs typeface="Arial" pitchFamily="34" charset="0"/>
              </a:defRPr>
            </a:lvl3pPr>
            <a:lvl4pPr>
              <a:defRPr sz="1600">
                <a:solidFill>
                  <a:schemeClr val="bg2"/>
                </a:solidFill>
                <a:latin typeface="Arial" pitchFamily="34" charset="0"/>
                <a:cs typeface="Arial" pitchFamily="34" charset="0"/>
              </a:defRPr>
            </a:lvl4pPr>
            <a:lvl5pPr>
              <a:defRPr sz="1600">
                <a:solidFill>
                  <a:schemeClr val="bg2"/>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solidFill>
                  <a:schemeClr val="bg2"/>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bg2"/>
                </a:solidFill>
                <a:latin typeface="Arial" pitchFamily="34" charset="0"/>
                <a:cs typeface="Arial" pitchFamily="34" charset="0"/>
              </a:defRPr>
            </a:lvl1pPr>
            <a:lvl2pPr>
              <a:defRPr sz="2000">
                <a:solidFill>
                  <a:schemeClr val="bg2"/>
                </a:solidFill>
                <a:latin typeface="Arial" pitchFamily="34" charset="0"/>
                <a:cs typeface="Arial" pitchFamily="34" charset="0"/>
              </a:defRPr>
            </a:lvl2pPr>
            <a:lvl3pPr>
              <a:defRPr sz="1800">
                <a:solidFill>
                  <a:schemeClr val="bg2"/>
                </a:solidFill>
                <a:latin typeface="Arial" pitchFamily="34" charset="0"/>
                <a:cs typeface="Arial" pitchFamily="34" charset="0"/>
              </a:defRPr>
            </a:lvl3pPr>
            <a:lvl4pPr>
              <a:defRPr sz="1600">
                <a:solidFill>
                  <a:schemeClr val="bg2"/>
                </a:solidFill>
                <a:latin typeface="Arial" pitchFamily="34" charset="0"/>
                <a:cs typeface="Arial" pitchFamily="34" charset="0"/>
              </a:defRPr>
            </a:lvl4pPr>
            <a:lvl5pPr>
              <a:defRPr sz="1600">
                <a:solidFill>
                  <a:schemeClr val="bg2"/>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963C3C14-0D43-41FB-935F-21F78227EAED}" type="datetime1">
              <a:rPr lang="en-US"/>
              <a:pPr>
                <a:defRPr/>
              </a:pPr>
              <a:t>1/9/2019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5A2D4E7D-C56A-489D-A5C3-75EE12D82B26}" type="slidenum">
              <a:rPr lang="en-US" altLang="en-US"/>
              <a:pPr/>
              <a:t>‹#›</a:t>
            </a:fld>
            <a:endParaRPr lang="en-US" alt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62245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119504B-8B50-4DE7-8613-B6503E204239}" type="datetime1">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79F3C8-37BE-464E-AE93-D3294C20FCC0}" type="slidenum">
              <a:rPr lang="en-US" altLang="en-US"/>
              <a:pPr/>
              <a:t>‹#›</a:t>
            </a:fld>
            <a:endParaRPr lang="en-US" alt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361482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0B995C-396A-47DD-8867-567932FD7DD7}" type="datetime1">
              <a:rPr lang="en-US"/>
              <a:pPr>
                <a:defRPr/>
              </a:pPr>
              <a:t>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51FCF97-8901-41CD-A4A1-2840D0BB5E30}" type="slidenum">
              <a:rPr lang="en-US" altLang="en-US"/>
              <a:pPr/>
              <a:t>‹#›</a:t>
            </a:fld>
            <a:endParaRPr lang="en-US" altLang="en-US"/>
          </a:p>
        </p:txBody>
      </p:sp>
    </p:spTree>
    <p:extLst>
      <p:ext uri="{BB962C8B-B14F-4D97-AF65-F5344CB8AC3E}">
        <p14:creationId xmlns:p14="http://schemas.microsoft.com/office/powerpoint/2010/main" val="91655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solidFill>
                  <a:schemeClr val="bg2"/>
                </a:solidFill>
                <a:latin typeface="Arial" pitchFamily="34" charset="0"/>
                <a:cs typeface="Arial" pitchFamily="34" charset="0"/>
              </a:defRPr>
            </a:lvl1pPr>
            <a:lvl2pPr>
              <a:defRPr sz="2800">
                <a:solidFill>
                  <a:schemeClr val="bg2"/>
                </a:solidFill>
                <a:latin typeface="Arial" pitchFamily="34" charset="0"/>
                <a:cs typeface="Arial" pitchFamily="34" charset="0"/>
              </a:defRPr>
            </a:lvl2pPr>
            <a:lvl3pPr>
              <a:defRPr sz="2400">
                <a:solidFill>
                  <a:schemeClr val="bg2"/>
                </a:solidFill>
                <a:latin typeface="Arial" pitchFamily="34" charset="0"/>
                <a:cs typeface="Arial" pitchFamily="34" charset="0"/>
              </a:defRPr>
            </a:lvl3pPr>
            <a:lvl4pPr>
              <a:defRPr sz="2000">
                <a:solidFill>
                  <a:schemeClr val="bg2"/>
                </a:solidFill>
                <a:latin typeface="Arial" pitchFamily="34" charset="0"/>
                <a:cs typeface="Arial" pitchFamily="34" charset="0"/>
              </a:defRPr>
            </a:lvl4pPr>
            <a:lvl5pPr>
              <a:defRPr sz="2000">
                <a:solidFill>
                  <a:schemeClr val="bg2"/>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5C12E86-BE7A-4206-9481-A04614BA4015}" type="datetime1">
              <a:rPr lang="en-US"/>
              <a:pPr>
                <a:defRPr/>
              </a:pPr>
              <a:t>1/9/2019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6F41024A-CE24-4DBD-9995-460EE64627A8}" type="slidenum">
              <a:rPr lang="en-US" altLang="en-US"/>
              <a:pPr/>
              <a:t>‹#›</a:t>
            </a:fld>
            <a:endParaRPr lang="en-US" alt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35244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solidFill>
                  <a:schemeClr val="bg2"/>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CDAEA99-B09F-4321-894E-EB6589271A65}" type="datetime1">
              <a:rPr lang="en-US"/>
              <a:pPr>
                <a:defRPr/>
              </a:pPr>
              <a:t>1/9/2019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C0EF3E5-73C2-4938-8A24-225183EF67D5}" type="slidenum">
              <a:rPr lang="en-US" altLang="en-US"/>
              <a:pPr/>
              <a:t>‹#›</a:t>
            </a:fld>
            <a:endParaRPr lang="en-US" alt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602" b="9417"/>
          <a:stretch/>
        </p:blipFill>
        <p:spPr>
          <a:xfrm>
            <a:off x="520700" y="6298541"/>
            <a:ext cx="2118983" cy="496145"/>
          </a:xfrm>
          <a:prstGeom prst="rect">
            <a:avLst/>
          </a:prstGeom>
        </p:spPr>
      </p:pic>
    </p:spTree>
    <p:extLst>
      <p:ext uri="{BB962C8B-B14F-4D97-AF65-F5344CB8AC3E}">
        <p14:creationId xmlns:p14="http://schemas.microsoft.com/office/powerpoint/2010/main" val="408607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2F8D3784-A0B0-469E-912A-52DF0AFAED74}" type="datetime1">
              <a:rPr lang="en-US"/>
              <a:pPr>
                <a:defRPr/>
              </a:pPr>
              <a:t>1/9/2019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BBFE496-AC79-46CF-9B63-2E4B28B26334}" type="slidenum">
              <a:rPr lang="en-US" altLang="en-US"/>
              <a:pPr/>
              <a:t>‹#›</a:t>
            </a:fld>
            <a:endParaRPr lang="en-US" altLang="en-US"/>
          </a:p>
        </p:txBody>
      </p:sp>
      <p:sp>
        <p:nvSpPr>
          <p:cNvPr id="9" name="Rectangle 8"/>
          <p:cNvSpPr/>
          <p:nvPr/>
        </p:nvSpPr>
        <p:spPr bwMode="white">
          <a:xfrm>
            <a:off x="0" y="0"/>
            <a:ext cx="12192000" cy="6858000"/>
          </a:xfrm>
          <a:prstGeom prst="rect">
            <a:avLst/>
          </a:prstGeom>
          <a:solidFill>
            <a:srgbClr val="004D3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33"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9189"/>
            <a:ext cx="12192000" cy="1928811"/>
          </a:xfrm>
          <a:prstGeom prst="rect">
            <a:avLst/>
          </a:prstGeom>
          <a:solidFill>
            <a:srgbClr val="004D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9602" b="9417"/>
          <a:stretch/>
        </p:blipFill>
        <p:spPr>
          <a:xfrm>
            <a:off x="2817019" y="5089585"/>
            <a:ext cx="6557962" cy="1535502"/>
          </a:xfrm>
          <a:prstGeom prst="rect">
            <a:avLst/>
          </a:prstGeom>
        </p:spPr>
      </p:pic>
      <p:sp>
        <p:nvSpPr>
          <p:cNvPr id="5" name="Rectangle 4"/>
          <p:cNvSpPr/>
          <p:nvPr/>
        </p:nvSpPr>
        <p:spPr>
          <a:xfrm>
            <a:off x="0" y="4379119"/>
            <a:ext cx="12192000" cy="5500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p:nvSpPr>
        <p:spPr>
          <a:xfrm>
            <a:off x="0" y="1"/>
            <a:ext cx="12192000" cy="4379119"/>
          </a:xfrm>
          <a:prstGeom prst="rect">
            <a:avLst/>
          </a:prstGeom>
          <a:gradFill flip="none" rotWithShape="1">
            <a:gsLst>
              <a:gs pos="0">
                <a:srgbClr val="FFC000"/>
              </a:gs>
              <a:gs pos="100000">
                <a:srgbClr val="FFCC00"/>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324" y="4560635"/>
            <a:ext cx="7037337" cy="235457"/>
          </a:xfrm>
          <a:prstGeom prst="rect">
            <a:avLst/>
          </a:prstGeom>
        </p:spPr>
      </p:pic>
      <p:sp>
        <p:nvSpPr>
          <p:cNvPr id="9" name="Freeform 8"/>
          <p:cNvSpPr/>
          <p:nvPr/>
        </p:nvSpPr>
        <p:spPr>
          <a:xfrm>
            <a:off x="10441293" y="1"/>
            <a:ext cx="2626904" cy="4393391"/>
          </a:xfrm>
          <a:custGeom>
            <a:avLst/>
            <a:gdLst>
              <a:gd name="connsiteX0" fmla="*/ 4762 w 1128712"/>
              <a:gd name="connsiteY0" fmla="*/ 0 h 2083594"/>
              <a:gd name="connsiteX1" fmla="*/ 671512 w 1128712"/>
              <a:gd name="connsiteY1" fmla="*/ 1040606 h 2083594"/>
              <a:gd name="connsiteX2" fmla="*/ 0 w 1128712"/>
              <a:gd name="connsiteY2" fmla="*/ 2081212 h 2083594"/>
              <a:gd name="connsiteX3" fmla="*/ 452437 w 1128712"/>
              <a:gd name="connsiteY3" fmla="*/ 2083594 h 2083594"/>
              <a:gd name="connsiteX4" fmla="*/ 1128712 w 1128712"/>
              <a:gd name="connsiteY4" fmla="*/ 1045369 h 2083594"/>
              <a:gd name="connsiteX5" fmla="*/ 454818 w 1128712"/>
              <a:gd name="connsiteY5" fmla="*/ 4762 h 2083594"/>
              <a:gd name="connsiteX6" fmla="*/ 4762 w 1128712"/>
              <a:gd name="connsiteY6" fmla="*/ 0 h 20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2" h="2083594">
                <a:moveTo>
                  <a:pt x="4762" y="0"/>
                </a:moveTo>
                <a:lnTo>
                  <a:pt x="671512" y="1040606"/>
                </a:lnTo>
                <a:lnTo>
                  <a:pt x="0" y="2081212"/>
                </a:lnTo>
                <a:lnTo>
                  <a:pt x="452437" y="2083594"/>
                </a:lnTo>
                <a:lnTo>
                  <a:pt x="1128712" y="1045369"/>
                </a:lnTo>
                <a:lnTo>
                  <a:pt x="454818" y="4762"/>
                </a:lnTo>
                <a:lnTo>
                  <a:pt x="4762"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029213" y="1"/>
            <a:ext cx="2626904" cy="4393391"/>
          </a:xfrm>
          <a:custGeom>
            <a:avLst/>
            <a:gdLst>
              <a:gd name="connsiteX0" fmla="*/ 4762 w 1128712"/>
              <a:gd name="connsiteY0" fmla="*/ 0 h 2083594"/>
              <a:gd name="connsiteX1" fmla="*/ 671512 w 1128712"/>
              <a:gd name="connsiteY1" fmla="*/ 1040606 h 2083594"/>
              <a:gd name="connsiteX2" fmla="*/ 0 w 1128712"/>
              <a:gd name="connsiteY2" fmla="*/ 2081212 h 2083594"/>
              <a:gd name="connsiteX3" fmla="*/ 452437 w 1128712"/>
              <a:gd name="connsiteY3" fmla="*/ 2083594 h 2083594"/>
              <a:gd name="connsiteX4" fmla="*/ 1128712 w 1128712"/>
              <a:gd name="connsiteY4" fmla="*/ 1045369 h 2083594"/>
              <a:gd name="connsiteX5" fmla="*/ 454818 w 1128712"/>
              <a:gd name="connsiteY5" fmla="*/ 4762 h 2083594"/>
              <a:gd name="connsiteX6" fmla="*/ 4762 w 1128712"/>
              <a:gd name="connsiteY6" fmla="*/ 0 h 208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712" h="2083594">
                <a:moveTo>
                  <a:pt x="4762" y="0"/>
                </a:moveTo>
                <a:lnTo>
                  <a:pt x="671512" y="1040606"/>
                </a:lnTo>
                <a:lnTo>
                  <a:pt x="0" y="2081212"/>
                </a:lnTo>
                <a:lnTo>
                  <a:pt x="452437" y="2083594"/>
                </a:lnTo>
                <a:lnTo>
                  <a:pt x="1128712" y="1045369"/>
                </a:lnTo>
                <a:lnTo>
                  <a:pt x="454818" y="4762"/>
                </a:lnTo>
                <a:lnTo>
                  <a:pt x="4762"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Hardship Waivers</a:t>
            </a:r>
            <a:endParaRPr lang="en-US" dirty="0"/>
          </a:p>
        </p:txBody>
      </p:sp>
      <p:sp>
        <p:nvSpPr>
          <p:cNvPr id="3" name="Content Placeholder 2"/>
          <p:cNvSpPr>
            <a:spLocks noGrp="1"/>
          </p:cNvSpPr>
          <p:nvPr>
            <p:ph idx="1"/>
          </p:nvPr>
        </p:nvSpPr>
        <p:spPr/>
        <p:txBody>
          <a:bodyPr/>
          <a:lstStyle/>
          <a:p>
            <a:pPr marL="0" indent="0">
              <a:buNone/>
            </a:pPr>
            <a:r>
              <a:rPr lang="en-US" sz="2400" dirty="0" smtClean="0"/>
              <a:t>The Renewable Fuel Standard (RFS) allows the EPA to waive the Renewable Volume Obligation (RVO) of small refiners (&lt;75,000 </a:t>
            </a:r>
            <a:r>
              <a:rPr lang="en-US" sz="2400" dirty="0" err="1" smtClean="0"/>
              <a:t>bbls</a:t>
            </a:r>
            <a:r>
              <a:rPr lang="en-US" sz="2400" dirty="0" smtClean="0"/>
              <a:t>/day) enduring severe hardship due to the policy.</a:t>
            </a:r>
          </a:p>
          <a:p>
            <a:endParaRPr lang="en-US" sz="2400" dirty="0"/>
          </a:p>
          <a:p>
            <a:pPr marL="0" indent="0">
              <a:buNone/>
            </a:pPr>
            <a:r>
              <a:rPr lang="en-US" sz="2400" dirty="0" smtClean="0"/>
              <a:t>The EPA under Scott Pruitt waived </a:t>
            </a:r>
          </a:p>
          <a:p>
            <a:pPr marL="0" indent="0">
              <a:buNone/>
            </a:pPr>
            <a:r>
              <a:rPr lang="en-US" sz="2400" dirty="0" smtClean="0"/>
              <a:t>     19 of 20, 2016 waivers – 790 million gallons</a:t>
            </a:r>
          </a:p>
          <a:p>
            <a:pPr marL="0" indent="0">
              <a:buNone/>
            </a:pPr>
            <a:r>
              <a:rPr lang="en-US" sz="2400" dirty="0" smtClean="0"/>
              <a:t>     29 of 33, 2017 waivers </a:t>
            </a:r>
            <a:r>
              <a:rPr lang="en-US" sz="2400" dirty="0"/>
              <a:t>–</a:t>
            </a:r>
            <a:r>
              <a:rPr lang="en-US" sz="2400" dirty="0" smtClean="0"/>
              <a:t> 1.46 billion gallons</a:t>
            </a:r>
          </a:p>
          <a:p>
            <a:pPr marL="0" indent="0">
              <a:buNone/>
            </a:pPr>
            <a:endParaRPr lang="en-US" sz="2400" dirty="0"/>
          </a:p>
          <a:p>
            <a:pPr marL="0" indent="0">
              <a:buNone/>
            </a:pPr>
            <a:r>
              <a:rPr lang="en-US" sz="2400" dirty="0" smtClean="0"/>
              <a:t>Equivalent of 800 million bushels</a:t>
            </a:r>
          </a:p>
          <a:p>
            <a:pPr marL="0" indent="0">
              <a:buNone/>
            </a:pPr>
            <a:r>
              <a:rPr lang="en-US" sz="2400" dirty="0" smtClean="0"/>
              <a:t>Should waived gallons be reallocated?</a:t>
            </a:r>
            <a:endParaRPr lang="en-US" sz="2400" dirty="0"/>
          </a:p>
          <a:p>
            <a:pPr marL="0" indent="0">
              <a:buNone/>
            </a:pPr>
            <a:endParaRPr lang="en-US" sz="2400" dirty="0" smtClean="0"/>
          </a:p>
        </p:txBody>
      </p:sp>
    </p:spTree>
    <p:extLst>
      <p:ext uri="{BB962C8B-B14F-4D97-AF65-F5344CB8AC3E}">
        <p14:creationId xmlns:p14="http://schemas.microsoft.com/office/powerpoint/2010/main" val="3526220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86912" y="1238962"/>
            <a:ext cx="8492358" cy="50777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D6 RIN Prices (cents)</a:t>
            </a:r>
            <a:endParaRPr lang="en-US" dirty="0"/>
          </a:p>
        </p:txBody>
      </p:sp>
      <p:graphicFrame>
        <p:nvGraphicFramePr>
          <p:cNvPr id="4" name="Chart 3"/>
          <p:cNvGraphicFramePr>
            <a:graphicFrameLocks noGrp="1"/>
          </p:cNvGraphicFramePr>
          <p:nvPr>
            <p:extLst/>
          </p:nvPr>
        </p:nvGraphicFramePr>
        <p:xfrm>
          <a:off x="1981200" y="1618735"/>
          <a:ext cx="7581196" cy="426308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45276" y="5931027"/>
            <a:ext cx="2582563" cy="307777"/>
          </a:xfrm>
          <a:prstGeom prst="rect">
            <a:avLst/>
          </a:prstGeom>
          <a:noFill/>
        </p:spPr>
        <p:txBody>
          <a:bodyPr wrap="square" rtlCol="0">
            <a:spAutoFit/>
          </a:bodyPr>
          <a:lstStyle/>
          <a:p>
            <a:r>
              <a:rPr lang="en-US" sz="1400" dirty="0"/>
              <a:t>Data: Thomson Reuters</a:t>
            </a:r>
          </a:p>
        </p:txBody>
      </p:sp>
      <p:sp>
        <p:nvSpPr>
          <p:cNvPr id="7" name="Oval Callout 6"/>
          <p:cNvSpPr/>
          <p:nvPr/>
        </p:nvSpPr>
        <p:spPr>
          <a:xfrm>
            <a:off x="2923822" y="3567289"/>
            <a:ext cx="2201334" cy="936978"/>
          </a:xfrm>
          <a:prstGeom prst="wedgeEllipseCallout">
            <a:avLst>
              <a:gd name="adj1" fmla="val -43536"/>
              <a:gd name="adj2" fmla="val -18642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Hardship </a:t>
            </a:r>
            <a:r>
              <a:rPr lang="en-US" dirty="0">
                <a:ln w="0"/>
                <a:solidFill>
                  <a:schemeClr val="tx1"/>
                </a:solidFill>
                <a:effectLst>
                  <a:outerShdw blurRad="38100" dist="19050" dir="2700000" algn="tl" rotWithShape="0">
                    <a:schemeClr val="dk1">
                      <a:alpha val="40000"/>
                    </a:schemeClr>
                  </a:outerShdw>
                </a:effectLst>
              </a:rPr>
              <a:t>Waivers Known </a:t>
            </a:r>
          </a:p>
        </p:txBody>
      </p:sp>
    </p:spTree>
    <p:extLst>
      <p:ext uri="{BB962C8B-B14F-4D97-AF65-F5344CB8AC3E}">
        <p14:creationId xmlns:p14="http://schemas.microsoft.com/office/powerpoint/2010/main" val="375279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Expansion</a:t>
            </a:r>
            <a:endParaRPr lang="en-US" dirty="0"/>
          </a:p>
        </p:txBody>
      </p:sp>
      <p:sp>
        <p:nvSpPr>
          <p:cNvPr id="3" name="Content Placeholder 2"/>
          <p:cNvSpPr>
            <a:spLocks noGrp="1"/>
          </p:cNvSpPr>
          <p:nvPr>
            <p:ph idx="1"/>
          </p:nvPr>
        </p:nvSpPr>
        <p:spPr/>
        <p:txBody>
          <a:bodyPr/>
          <a:lstStyle/>
          <a:p>
            <a:pPr marL="0" indent="0">
              <a:buNone/>
            </a:pPr>
            <a:r>
              <a:rPr lang="en-US" sz="2800" b="1" dirty="0" smtClean="0"/>
              <a:t>Domestic: </a:t>
            </a:r>
            <a:r>
              <a:rPr lang="en-US" sz="2800" dirty="0" smtClean="0"/>
              <a:t>The administration has announced that it has begun working on new regulations to allow the use of </a:t>
            </a:r>
            <a:r>
              <a:rPr lang="en-US" sz="2800" u="sng" dirty="0" smtClean="0"/>
              <a:t>E15</a:t>
            </a:r>
            <a:r>
              <a:rPr lang="en-US" sz="2800" dirty="0" smtClean="0"/>
              <a:t>. </a:t>
            </a:r>
            <a:r>
              <a:rPr lang="en-US" sz="2800" dirty="0"/>
              <a:t> </a:t>
            </a:r>
            <a:endParaRPr lang="en-US" sz="2800" dirty="0" smtClean="0"/>
          </a:p>
          <a:p>
            <a:pPr marL="0" indent="0">
              <a:buNone/>
            </a:pPr>
            <a:endParaRPr lang="en-US" sz="1200" dirty="0" smtClean="0"/>
          </a:p>
          <a:p>
            <a:pPr marL="0" indent="0">
              <a:buNone/>
            </a:pPr>
            <a:r>
              <a:rPr lang="en-US" sz="2800" b="1" dirty="0" smtClean="0"/>
              <a:t>Foreign</a:t>
            </a:r>
            <a:r>
              <a:rPr lang="en-US" sz="2800" dirty="0" smtClean="0"/>
              <a:t>: Much of the ag industry sees corn ethanol as the best opportunity for trade growth.</a:t>
            </a:r>
          </a:p>
          <a:p>
            <a:pPr marL="0" indent="0">
              <a:buNone/>
            </a:pPr>
            <a:endParaRPr lang="en-US" sz="1200" b="1" dirty="0"/>
          </a:p>
          <a:p>
            <a:pPr marL="0" indent="0">
              <a:buNone/>
            </a:pPr>
            <a:r>
              <a:rPr lang="en-US" sz="2800" b="1" dirty="0" smtClean="0"/>
              <a:t>China: </a:t>
            </a:r>
            <a:r>
              <a:rPr lang="en-US" sz="2800" dirty="0" smtClean="0"/>
              <a:t>Hasn’t done much to show they will be able to achieve their stated E10 by 2020 goal.</a:t>
            </a:r>
            <a:endParaRPr lang="en-US" sz="2800" b="1" dirty="0"/>
          </a:p>
          <a:p>
            <a:pPr marL="0" indent="0">
              <a:buNone/>
            </a:pPr>
            <a:endParaRPr lang="en-US" sz="2800" dirty="0" smtClean="0"/>
          </a:p>
          <a:p>
            <a:pPr marL="0" indent="0">
              <a:buNone/>
            </a:pPr>
            <a:endParaRPr lang="en-US" sz="2800" u="sng" dirty="0"/>
          </a:p>
          <a:p>
            <a:pPr marL="0" indent="0">
              <a:buNone/>
            </a:pPr>
            <a:endParaRPr lang="en-US" sz="2800" dirty="0" smtClean="0"/>
          </a:p>
        </p:txBody>
      </p:sp>
    </p:spTree>
    <p:extLst>
      <p:ext uri="{BB962C8B-B14F-4D97-AF65-F5344CB8AC3E}">
        <p14:creationId xmlns:p14="http://schemas.microsoft.com/office/powerpoint/2010/main" val="658725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Pricing</a:t>
            </a:r>
            <a:endParaRPr lang="en-US" dirty="0"/>
          </a:p>
        </p:txBody>
      </p:sp>
      <p:sp>
        <p:nvSpPr>
          <p:cNvPr id="3" name="Content Placeholder 2"/>
          <p:cNvSpPr>
            <a:spLocks noGrp="1"/>
          </p:cNvSpPr>
          <p:nvPr>
            <p:ph idx="1"/>
          </p:nvPr>
        </p:nvSpPr>
        <p:spPr/>
        <p:txBody>
          <a:bodyPr/>
          <a:lstStyle/>
          <a:p>
            <a:pPr marL="0" indent="0">
              <a:buNone/>
            </a:pPr>
            <a:r>
              <a:rPr lang="en-US" dirty="0" smtClean="0"/>
              <a:t>California has created a carbon market for biofuels.</a:t>
            </a:r>
          </a:p>
          <a:p>
            <a:pPr marL="0" indent="0">
              <a:buNone/>
            </a:pPr>
            <a:endParaRPr lang="en-US" sz="1200" dirty="0"/>
          </a:p>
          <a:p>
            <a:pPr marL="0" indent="0">
              <a:buNone/>
            </a:pPr>
            <a:r>
              <a:rPr lang="en-US" dirty="0" smtClean="0"/>
              <a:t>Its Low Carbon Fuel Standard (LCFS) has set annual carbon intensity standards for fuels (CAP).</a:t>
            </a:r>
          </a:p>
          <a:p>
            <a:pPr marL="0" indent="0">
              <a:buNone/>
            </a:pPr>
            <a:endParaRPr lang="en-US" sz="1200" dirty="0"/>
          </a:p>
          <a:p>
            <a:pPr marL="0" indent="0">
              <a:buNone/>
            </a:pPr>
            <a:r>
              <a:rPr lang="en-US" dirty="0" smtClean="0"/>
              <a:t>Regulated parties (blenders and refiners) are required to supply fuels with increasingly smaller carbon footprints over time.  They can do by blending ever higher levels of biofuels or trading for permits from other parties that do (TRADE).</a:t>
            </a:r>
            <a:endParaRPr lang="en-US" dirty="0"/>
          </a:p>
        </p:txBody>
      </p:sp>
    </p:spTree>
    <p:extLst>
      <p:ext uri="{BB962C8B-B14F-4D97-AF65-F5344CB8AC3E}">
        <p14:creationId xmlns:p14="http://schemas.microsoft.com/office/powerpoint/2010/main" val="3958009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pathway</a:t>
            </a:r>
            <a:endParaRPr lang="en-US" dirty="0"/>
          </a:p>
        </p:txBody>
      </p:sp>
      <p:sp>
        <p:nvSpPr>
          <p:cNvPr id="4" name="Rectangle 3"/>
          <p:cNvSpPr/>
          <p:nvPr/>
        </p:nvSpPr>
        <p:spPr>
          <a:xfrm>
            <a:off x="2419350" y="1636181"/>
            <a:ext cx="7429500" cy="1815882"/>
          </a:xfrm>
          <a:prstGeom prst="rect">
            <a:avLst/>
          </a:prstGeom>
        </p:spPr>
        <p:txBody>
          <a:bodyPr wrap="square">
            <a:spAutoFit/>
          </a:bodyPr>
          <a:lstStyle/>
          <a:p>
            <a:r>
              <a:rPr lang="en-US" sz="2800" dirty="0" smtClean="0">
                <a:solidFill>
                  <a:schemeClr val="bg1"/>
                </a:solidFill>
                <a:latin typeface="Calibri" panose="020F0502020204030204" pitchFamily="34" charset="0"/>
              </a:rPr>
              <a:t>Fuel </a:t>
            </a:r>
            <a:r>
              <a:rPr lang="en-US" sz="2800" dirty="0">
                <a:solidFill>
                  <a:schemeClr val="bg1"/>
                </a:solidFill>
                <a:latin typeface="Calibri" panose="020F0502020204030204" pitchFamily="34" charset="0"/>
              </a:rPr>
              <a:t>Producer: Red Trail Energy LLC </a:t>
            </a:r>
            <a:endParaRPr lang="en-US" sz="2800" dirty="0" smtClean="0">
              <a:solidFill>
                <a:schemeClr val="bg1"/>
              </a:solidFill>
              <a:latin typeface="Calibri" panose="020F0502020204030204" pitchFamily="34" charset="0"/>
            </a:endParaRPr>
          </a:p>
          <a:p>
            <a:r>
              <a:rPr lang="en-US" sz="2800" dirty="0" smtClean="0">
                <a:solidFill>
                  <a:schemeClr val="bg1"/>
                </a:solidFill>
                <a:latin typeface="Calibri" panose="020F0502020204030204" pitchFamily="34" charset="0"/>
              </a:rPr>
              <a:t>Facility </a:t>
            </a:r>
            <a:r>
              <a:rPr lang="en-US" sz="2800" dirty="0">
                <a:solidFill>
                  <a:schemeClr val="bg1"/>
                </a:solidFill>
                <a:latin typeface="Calibri" panose="020F0502020204030204" pitchFamily="34" charset="0"/>
              </a:rPr>
              <a:t>Name: Red Trail Energy </a:t>
            </a:r>
            <a:r>
              <a:rPr lang="en-US" sz="2800" dirty="0" smtClean="0">
                <a:solidFill>
                  <a:schemeClr val="bg1"/>
                </a:solidFill>
                <a:latin typeface="Calibri" panose="020F0502020204030204" pitchFamily="34" charset="0"/>
              </a:rPr>
              <a:t>LLC</a:t>
            </a:r>
          </a:p>
          <a:p>
            <a:r>
              <a:rPr lang="en-US" sz="2800" dirty="0" smtClean="0">
                <a:solidFill>
                  <a:schemeClr val="bg1"/>
                </a:solidFill>
                <a:latin typeface="Calibri" panose="020F0502020204030204" pitchFamily="34" charset="0"/>
              </a:rPr>
              <a:t>Midwest </a:t>
            </a:r>
            <a:r>
              <a:rPr lang="en-US" sz="2800" dirty="0">
                <a:solidFill>
                  <a:schemeClr val="bg1"/>
                </a:solidFill>
                <a:latin typeface="Calibri" panose="020F0502020204030204" pitchFamily="34" charset="0"/>
              </a:rPr>
              <a:t>Corn, Ethanol, Dry Mill, 100% MDGS, NG</a:t>
            </a:r>
            <a:r>
              <a:rPr lang="en-US" sz="2800" dirty="0">
                <a:solidFill>
                  <a:schemeClr val="bg1"/>
                </a:solidFill>
              </a:rPr>
              <a:t> </a:t>
            </a:r>
            <a:endParaRPr lang="en-US" sz="2800" dirty="0" smtClean="0">
              <a:solidFill>
                <a:schemeClr val="bg1"/>
              </a:solidFill>
            </a:endParaRPr>
          </a:p>
          <a:p>
            <a:r>
              <a:rPr lang="en-US" sz="2800" dirty="0" smtClean="0">
                <a:solidFill>
                  <a:schemeClr val="bg1"/>
                </a:solidFill>
                <a:latin typeface="Calibri" panose="020F0502020204030204" pitchFamily="34" charset="0"/>
              </a:rPr>
              <a:t>76.46</a:t>
            </a:r>
            <a:endParaRPr lang="en-US" sz="2800" dirty="0">
              <a:solidFill>
                <a:schemeClr val="bg1"/>
              </a:solidFill>
            </a:endParaRPr>
          </a:p>
        </p:txBody>
      </p:sp>
      <p:pic>
        <p:nvPicPr>
          <p:cNvPr id="2050" name="Picture 2" descr="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3670607"/>
            <a:ext cx="7061200" cy="268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5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14600" y="701675"/>
            <a:ext cx="7162800" cy="4972050"/>
          </a:xfrm>
          <a:prstGeom prst="rect">
            <a:avLst/>
          </a:prstGeom>
        </p:spPr>
      </p:pic>
    </p:spTree>
    <p:extLst>
      <p:ext uri="{BB962C8B-B14F-4D97-AF65-F5344CB8AC3E}">
        <p14:creationId xmlns:p14="http://schemas.microsoft.com/office/powerpoint/2010/main" val="392530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idx="1"/>
          </p:nvPr>
        </p:nvSpPr>
        <p:spPr/>
        <p:txBody>
          <a:bodyPr/>
          <a:lstStyle/>
          <a:p>
            <a:pPr marL="0" indent="0">
              <a:buNone/>
            </a:pPr>
            <a:r>
              <a:rPr lang="en-US" dirty="0" smtClean="0"/>
              <a:t>Company X has the ability to easily blend ND corn ethanol with a carbon intensity of 76 g co2 e/MJ with gasoline that has a carbon intensity of 96.</a:t>
            </a:r>
          </a:p>
          <a:p>
            <a:pPr marL="0" indent="0">
              <a:buNone/>
            </a:pPr>
            <a:endParaRPr lang="en-US" dirty="0"/>
          </a:p>
          <a:p>
            <a:pPr marL="0" indent="0">
              <a:buNone/>
            </a:pPr>
            <a:r>
              <a:rPr lang="en-US" dirty="0" smtClean="0"/>
              <a:t>The resulting blend has a carbon intensity of 94, this is above the 2018 standard so the refinery needs to trade for carbon credits.</a:t>
            </a:r>
            <a:endParaRPr lang="en-US" dirty="0"/>
          </a:p>
        </p:txBody>
      </p:sp>
    </p:spTree>
    <p:extLst>
      <p:ext uri="{BB962C8B-B14F-4D97-AF65-F5344CB8AC3E}">
        <p14:creationId xmlns:p14="http://schemas.microsoft.com/office/powerpoint/2010/main" val="197148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74638"/>
            <a:ext cx="10972800" cy="58515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74638"/>
            <a:ext cx="10972800" cy="1143000"/>
          </a:xfrm>
        </p:spPr>
        <p:txBody>
          <a:bodyPr/>
          <a:lstStyle/>
          <a:p>
            <a:r>
              <a:rPr lang="en-US" dirty="0" smtClean="0">
                <a:solidFill>
                  <a:schemeClr val="tx1"/>
                </a:solidFill>
              </a:rPr>
              <a:t>California Carbon Prices </a:t>
            </a:r>
            <a:endParaRPr lang="en-US" dirty="0">
              <a:solidFill>
                <a:schemeClr val="tx1"/>
              </a:solidFill>
            </a:endParaRPr>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2785056075"/>
              </p:ext>
            </p:extLst>
          </p:nvPr>
        </p:nvGraphicFramePr>
        <p:xfrm>
          <a:off x="609600" y="805384"/>
          <a:ext cx="10972800" cy="5412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1643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Importance/Impacts</a:t>
            </a:r>
            <a:endParaRPr lang="en-US" dirty="0"/>
          </a:p>
        </p:txBody>
      </p:sp>
      <p:sp>
        <p:nvSpPr>
          <p:cNvPr id="3" name="Content Placeholder 2"/>
          <p:cNvSpPr>
            <a:spLocks noGrp="1"/>
          </p:cNvSpPr>
          <p:nvPr>
            <p:ph idx="1"/>
          </p:nvPr>
        </p:nvSpPr>
        <p:spPr/>
        <p:txBody>
          <a:bodyPr/>
          <a:lstStyle/>
          <a:p>
            <a:pPr marL="0" indent="0">
              <a:buNone/>
            </a:pPr>
            <a:r>
              <a:rPr lang="en-US" dirty="0" smtClean="0"/>
              <a:t>There is a mechanism that rewards incremental improvements in carbon reductions.  </a:t>
            </a:r>
          </a:p>
          <a:p>
            <a:pPr marL="0" indent="0">
              <a:buNone/>
            </a:pPr>
            <a:endParaRPr lang="en-US" sz="1200" dirty="0"/>
          </a:p>
          <a:p>
            <a:pPr marL="0" indent="0">
              <a:buNone/>
            </a:pPr>
            <a:r>
              <a:rPr lang="en-US" dirty="0" smtClean="0"/>
              <a:t>$180/MT is real money.</a:t>
            </a:r>
          </a:p>
          <a:p>
            <a:pPr marL="0" indent="0">
              <a:buNone/>
            </a:pPr>
            <a:endParaRPr lang="en-US" sz="1200" dirty="0"/>
          </a:p>
          <a:p>
            <a:pPr marL="0" indent="0">
              <a:buNone/>
            </a:pPr>
            <a:r>
              <a:rPr lang="en-US" dirty="0" smtClean="0"/>
              <a:t>-&gt; corn-ethanol refinery investments.</a:t>
            </a:r>
          </a:p>
          <a:p>
            <a:pPr marL="0" indent="0">
              <a:buNone/>
            </a:pPr>
            <a:r>
              <a:rPr lang="en-US" dirty="0" smtClean="0"/>
              <a:t>-&gt; corn production practices.  For example, no till.</a:t>
            </a:r>
          </a:p>
          <a:p>
            <a:pPr marL="0" indent="0">
              <a:buNone/>
            </a:pPr>
            <a:r>
              <a:rPr lang="en-US" dirty="0" smtClean="0"/>
              <a:t>-&gt; new biofuel pathways.</a:t>
            </a:r>
            <a:endParaRPr lang="en-US" dirty="0"/>
          </a:p>
        </p:txBody>
      </p:sp>
    </p:spTree>
    <p:extLst>
      <p:ext uri="{BB962C8B-B14F-4D97-AF65-F5344CB8AC3E}">
        <p14:creationId xmlns:p14="http://schemas.microsoft.com/office/powerpoint/2010/main" val="83620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08231948"/>
              </p:ext>
            </p:extLst>
          </p:nvPr>
        </p:nvGraphicFramePr>
        <p:xfrm>
          <a:off x="900551" y="595174"/>
          <a:ext cx="10293531" cy="5443040"/>
        </p:xfrm>
        <a:graphic>
          <a:graphicData uri="http://schemas.openxmlformats.org/drawingml/2006/table">
            <a:tbl>
              <a:tblPr>
                <a:tableStyleId>{5C22544A-7EE6-4342-B048-85BDC9FD1C3A}</a:tableStyleId>
              </a:tblPr>
              <a:tblGrid>
                <a:gridCol w="3629960">
                  <a:extLst>
                    <a:ext uri="{9D8B030D-6E8A-4147-A177-3AD203B41FA5}">
                      <a16:colId xmlns:a16="http://schemas.microsoft.com/office/drawing/2014/main" val="2369422534"/>
                    </a:ext>
                  </a:extLst>
                </a:gridCol>
                <a:gridCol w="2352066">
                  <a:extLst>
                    <a:ext uri="{9D8B030D-6E8A-4147-A177-3AD203B41FA5}">
                      <a16:colId xmlns:a16="http://schemas.microsoft.com/office/drawing/2014/main" val="1836764870"/>
                    </a:ext>
                  </a:extLst>
                </a:gridCol>
                <a:gridCol w="2133529">
                  <a:extLst>
                    <a:ext uri="{9D8B030D-6E8A-4147-A177-3AD203B41FA5}">
                      <a16:colId xmlns:a16="http://schemas.microsoft.com/office/drawing/2014/main" val="3849313392"/>
                    </a:ext>
                  </a:extLst>
                </a:gridCol>
                <a:gridCol w="2177976">
                  <a:extLst>
                    <a:ext uri="{9D8B030D-6E8A-4147-A177-3AD203B41FA5}">
                      <a16:colId xmlns:a16="http://schemas.microsoft.com/office/drawing/2014/main" val="3709241720"/>
                    </a:ext>
                  </a:extLst>
                </a:gridCol>
              </a:tblGrid>
              <a:tr h="451913">
                <a:tc>
                  <a:txBody>
                    <a:bodyPr/>
                    <a:lstStyle/>
                    <a:p>
                      <a:pPr algn="l" fontAlgn="ctr"/>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7620" marR="7620" marT="7620" marB="0" anchor="ctr">
                    <a:solidFill>
                      <a:schemeClr val="bg1"/>
                    </a:solidFill>
                  </a:tcPr>
                </a:tc>
                <a:tc gridSpan="3">
                  <a:txBody>
                    <a:bodyPr/>
                    <a:lstStyle/>
                    <a:p>
                      <a:pPr algn="ctr" fontAlgn="b"/>
                      <a:r>
                        <a:rPr lang="en-US" sz="2200" b="1" u="none" strike="noStrike" dirty="0">
                          <a:effectLst/>
                        </a:rPr>
                        <a:t>Emissions  </a:t>
                      </a:r>
                      <a:endParaRPr lang="en-US" sz="2200" b="1" i="0" u="none" strike="noStrike" dirty="0">
                        <a:solidFill>
                          <a:srgbClr val="000000"/>
                        </a:solidFill>
                        <a:effectLst/>
                        <a:latin typeface="Georgia" panose="02040502050405020303" pitchFamily="18" charset="0"/>
                      </a:endParaRPr>
                    </a:p>
                  </a:txBody>
                  <a:tcPr marL="7620" marR="7620" marT="7620" marB="0" anchor="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0366658"/>
                  </a:ext>
                </a:extLst>
              </a:tr>
              <a:tr h="893783">
                <a:tc>
                  <a:txBody>
                    <a:bodyPr/>
                    <a:lstStyle/>
                    <a:p>
                      <a:pPr algn="ctr" fontAlgn="ctr"/>
                      <a:r>
                        <a:rPr lang="en-US" sz="2200" b="1" u="none" strike="noStrike" dirty="0">
                          <a:effectLst/>
                        </a:rPr>
                        <a:t>Process</a:t>
                      </a:r>
                      <a:endParaRPr lang="en-US" sz="2200" b="1" i="0" u="none" strike="noStrike" dirty="0">
                        <a:solidFill>
                          <a:srgbClr val="333333"/>
                        </a:solidFill>
                        <a:effectLst/>
                        <a:latin typeface="Georgia" panose="02040502050405020303" pitchFamily="18"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1" u="none" strike="noStrike" dirty="0">
                          <a:effectLst/>
                        </a:rPr>
                        <a:t>gCO2-eq</a:t>
                      </a:r>
                      <a:r>
                        <a:rPr lang="en-US" sz="2200" b="1" u="none" strike="noStrike" dirty="0" smtClean="0">
                          <a:effectLst/>
                        </a:rPr>
                        <a:t>/               wet </a:t>
                      </a:r>
                      <a:r>
                        <a:rPr lang="en-US" sz="2200" b="1" u="none" strike="noStrike" dirty="0">
                          <a:effectLst/>
                        </a:rPr>
                        <a:t>short ton</a:t>
                      </a:r>
                      <a:endParaRPr lang="en-US" sz="2200" b="1" i="0" u="none" strike="noStrike" dirty="0">
                        <a:solidFill>
                          <a:srgbClr val="333333"/>
                        </a:solidFill>
                        <a:effectLst/>
                        <a:latin typeface="Georgia" panose="02040502050405020303" pitchFamily="18"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b="1" u="none" strike="noStrike" dirty="0" smtClean="0">
                          <a:effectLst/>
                        </a:rPr>
                        <a:t>gCO2-eq/           MJ beet </a:t>
                      </a:r>
                      <a:r>
                        <a:rPr lang="en-US" sz="2200" b="1" u="none" strike="noStrike" dirty="0">
                          <a:effectLst/>
                        </a:rPr>
                        <a:t>ethanol</a:t>
                      </a:r>
                      <a:endParaRPr lang="en-US" sz="2200" b="1" i="0" u="none" strike="noStrike" dirty="0">
                        <a:solidFill>
                          <a:srgbClr val="000000"/>
                        </a:solidFill>
                        <a:effectLst/>
                        <a:latin typeface="Georgia" panose="02040502050405020303" pitchFamily="18"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b="1" u="none" strike="noStrike" dirty="0">
                          <a:effectLst/>
                        </a:rPr>
                        <a:t>gCO2-eq</a:t>
                      </a:r>
                      <a:r>
                        <a:rPr lang="en-US" sz="2200" b="1" u="none" strike="noStrike" dirty="0" smtClean="0">
                          <a:effectLst/>
                        </a:rPr>
                        <a:t>/            MJ </a:t>
                      </a:r>
                      <a:r>
                        <a:rPr lang="en-US" sz="2200" b="1" u="none" strike="noStrike" dirty="0">
                          <a:effectLst/>
                        </a:rPr>
                        <a:t>corn-ethanol</a:t>
                      </a:r>
                      <a:endParaRPr lang="en-US" sz="2200" b="1" i="0" u="none" strike="noStrike" dirty="0">
                        <a:solidFill>
                          <a:srgbClr val="000000"/>
                        </a:solidFill>
                        <a:effectLst/>
                        <a:latin typeface="Georgia" panose="02040502050405020303" pitchFamily="18"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46502"/>
                  </a:ext>
                </a:extLst>
              </a:tr>
              <a:tr h="451913">
                <a:tc>
                  <a:txBody>
                    <a:bodyPr/>
                    <a:lstStyle/>
                    <a:p>
                      <a:pPr algn="l" fontAlgn="ctr"/>
                      <a:r>
                        <a:rPr lang="en-US" sz="2200" u="none" strike="noStrike" dirty="0" smtClean="0">
                          <a:effectLst/>
                        </a:rPr>
                        <a:t>Feedstock Production</a:t>
                      </a:r>
                      <a:endParaRPr lang="en-US" sz="2200" b="0" i="0" u="none" strike="noStrike" dirty="0">
                        <a:solidFill>
                          <a:srgbClr val="333333"/>
                        </a:solidFill>
                        <a:effectLst/>
                        <a:latin typeface="Georgia" panose="02040502050405020303" pitchFamily="18" charset="0"/>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200" u="none" strike="noStrike" dirty="0">
                          <a:effectLst/>
                        </a:rPr>
                        <a:t>21,615</a:t>
                      </a:r>
                      <a:endParaRPr lang="en-US" sz="2200" b="0" i="0" u="none" strike="noStrike" dirty="0">
                        <a:solidFill>
                          <a:srgbClr val="333333"/>
                        </a:solidFill>
                        <a:effectLst/>
                        <a:latin typeface="Georgia" panose="02040502050405020303" pitchFamily="18" charset="0"/>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200" u="none" strike="noStrike" dirty="0">
                          <a:effectLst/>
                        </a:rPr>
                        <a:t>10.1</a:t>
                      </a:r>
                      <a:endParaRPr lang="en-US" sz="2200" b="0" i="0" u="none" strike="noStrike" dirty="0">
                        <a:solidFill>
                          <a:srgbClr val="000000"/>
                        </a:solidFill>
                        <a:effectLst/>
                        <a:latin typeface="Georgia" panose="02040502050405020303" pitchFamily="18" charset="0"/>
                      </a:endParaRPr>
                    </a:p>
                  </a:txBody>
                  <a:tcPr marL="7620" marR="7620" marT="7620"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200" u="none" strike="noStrike">
                          <a:effectLst/>
                        </a:rPr>
                        <a:t>15</a:t>
                      </a:r>
                      <a:endParaRPr lang="en-US" sz="2200" b="0" i="0"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207116056"/>
                  </a:ext>
                </a:extLst>
              </a:tr>
              <a:tr h="451913">
                <a:tc>
                  <a:txBody>
                    <a:bodyPr/>
                    <a:lstStyle/>
                    <a:p>
                      <a:pPr algn="l" fontAlgn="ctr"/>
                      <a:r>
                        <a:rPr lang="en-US" sz="2200" u="none" strike="noStrike" dirty="0">
                          <a:effectLst/>
                        </a:rPr>
                        <a:t>Domestic Land Use Change</a:t>
                      </a:r>
                      <a:endParaRPr lang="en-US" sz="2200" b="0" i="0" u="none" strike="noStrike" dirty="0">
                        <a:solidFill>
                          <a:srgbClr val="333333"/>
                        </a:solidFill>
                        <a:effectLst/>
                        <a:latin typeface="Georgia" panose="02040502050405020303" pitchFamily="18" charset="0"/>
                      </a:endParaRPr>
                    </a:p>
                  </a:txBody>
                  <a:tcPr marL="7620" marR="7620" marT="7620" marB="0" anchor="ctr">
                    <a:solidFill>
                      <a:schemeClr val="bg1"/>
                    </a:solidFill>
                  </a:tcPr>
                </a:tc>
                <a:tc>
                  <a:txBody>
                    <a:bodyPr/>
                    <a:lstStyle/>
                    <a:p>
                      <a:pPr algn="ctr" fontAlgn="ctr"/>
                      <a:r>
                        <a:rPr lang="en-US" sz="2200" u="none" strike="noStrike" dirty="0">
                          <a:effectLst/>
                        </a:rPr>
                        <a:t>−882</a:t>
                      </a:r>
                      <a:endParaRPr lang="en-US" sz="2200" b="0" i="0" u="none" strike="noStrike" dirty="0">
                        <a:solidFill>
                          <a:srgbClr val="333333"/>
                        </a:solidFill>
                        <a:effectLst/>
                        <a:latin typeface="Georgia" panose="02040502050405020303" pitchFamily="18" charset="0"/>
                      </a:endParaRPr>
                    </a:p>
                  </a:txBody>
                  <a:tcPr marL="7620" marR="7620" marT="7620" marB="0" anchor="ctr">
                    <a:solidFill>
                      <a:schemeClr val="bg1"/>
                    </a:solidFill>
                  </a:tcPr>
                </a:tc>
                <a:tc>
                  <a:txBody>
                    <a:bodyPr/>
                    <a:lstStyle/>
                    <a:p>
                      <a:pPr algn="ctr" fontAlgn="b"/>
                      <a:r>
                        <a:rPr lang="en-US" sz="2200" u="none" strike="noStrike" dirty="0">
                          <a:effectLst/>
                        </a:rPr>
                        <a:t>-0.4</a:t>
                      </a:r>
                      <a:endParaRPr lang="en-US" sz="2200" b="0" i="0" u="none" strike="noStrike" dirty="0">
                        <a:solidFill>
                          <a:srgbClr val="000000"/>
                        </a:solidFill>
                        <a:effectLst/>
                        <a:latin typeface="Georgia" panose="02040502050405020303" pitchFamily="18" charset="0"/>
                      </a:endParaRPr>
                    </a:p>
                  </a:txBody>
                  <a:tcPr marL="7620" marR="7620" marT="7620" marB="0" anchor="b">
                    <a:solidFill>
                      <a:schemeClr val="bg1"/>
                    </a:solidFill>
                  </a:tcPr>
                </a:tc>
                <a:tc>
                  <a:txBody>
                    <a:bodyPr/>
                    <a:lstStyle/>
                    <a:p>
                      <a:pPr algn="ctr" fontAlgn="b"/>
                      <a:r>
                        <a:rPr lang="en-US" sz="2200" u="none" strike="noStrike" dirty="0">
                          <a:effectLst/>
                        </a:rPr>
                        <a:t>-</a:t>
                      </a:r>
                      <a:endParaRPr lang="en-US" sz="2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1758994250"/>
                  </a:ext>
                </a:extLst>
              </a:tr>
              <a:tr h="451913">
                <a:tc>
                  <a:txBody>
                    <a:bodyPr/>
                    <a:lstStyle/>
                    <a:p>
                      <a:pPr algn="l" fontAlgn="ctr"/>
                      <a:r>
                        <a:rPr lang="en-US" sz="2200" u="none" strike="noStrike" dirty="0" smtClean="0">
                          <a:effectLst/>
                        </a:rPr>
                        <a:t>Land </a:t>
                      </a:r>
                      <a:r>
                        <a:rPr lang="en-US" sz="2200" u="none" strike="noStrike" dirty="0">
                          <a:effectLst/>
                        </a:rPr>
                        <a:t>Use </a:t>
                      </a:r>
                      <a:r>
                        <a:rPr lang="en-US" sz="2200" u="none" strike="noStrike" dirty="0" smtClean="0">
                          <a:effectLst/>
                        </a:rPr>
                        <a:t>Change</a:t>
                      </a:r>
                      <a:endParaRPr lang="en-US" sz="2200" b="0" i="0" u="none" strike="noStrike" dirty="0">
                        <a:solidFill>
                          <a:srgbClr val="333333"/>
                        </a:solidFill>
                        <a:effectLst/>
                        <a:latin typeface="Georgia" panose="02040502050405020303" pitchFamily="18" charset="0"/>
                      </a:endParaRPr>
                    </a:p>
                  </a:txBody>
                  <a:tcPr marL="7620" marR="7620" marT="7620" marB="0" anchor="ctr">
                    <a:solidFill>
                      <a:schemeClr val="bg1"/>
                    </a:solidFill>
                  </a:tcPr>
                </a:tc>
                <a:tc>
                  <a:txBody>
                    <a:bodyPr/>
                    <a:lstStyle/>
                    <a:p>
                      <a:pPr algn="ctr" fontAlgn="ctr"/>
                      <a:r>
                        <a:rPr lang="en-US" sz="2200" u="none" strike="noStrike" dirty="0" smtClean="0">
                          <a:effectLst/>
                        </a:rPr>
                        <a:t>15,556</a:t>
                      </a:r>
                      <a:endParaRPr lang="en-US" sz="2200" b="0" i="0" u="none" strike="noStrike" dirty="0">
                        <a:solidFill>
                          <a:srgbClr val="333333"/>
                        </a:solidFill>
                        <a:effectLst/>
                        <a:latin typeface="Georgia" panose="02040502050405020303" pitchFamily="18" charset="0"/>
                      </a:endParaRPr>
                    </a:p>
                  </a:txBody>
                  <a:tcPr marL="7620" marR="7620" marT="7620" marB="0" anchor="ctr">
                    <a:solidFill>
                      <a:schemeClr val="bg1"/>
                    </a:solidFill>
                  </a:tcPr>
                </a:tc>
                <a:tc>
                  <a:txBody>
                    <a:bodyPr/>
                    <a:lstStyle/>
                    <a:p>
                      <a:pPr algn="ctr" fontAlgn="b"/>
                      <a:r>
                        <a:rPr lang="en-US" sz="2200" u="none" strike="noStrike" dirty="0" smtClean="0">
                          <a:effectLst/>
                        </a:rPr>
                        <a:t>7.1</a:t>
                      </a:r>
                      <a:endParaRPr lang="en-US" sz="2200" b="0" i="0" u="none" strike="noStrike" dirty="0">
                        <a:solidFill>
                          <a:srgbClr val="000000"/>
                        </a:solidFill>
                        <a:effectLst/>
                        <a:latin typeface="Georgia" panose="02040502050405020303" pitchFamily="18" charset="0"/>
                      </a:endParaRPr>
                    </a:p>
                  </a:txBody>
                  <a:tcPr marL="7620" marR="7620" marT="7620" marB="0" anchor="b">
                    <a:solidFill>
                      <a:schemeClr val="bg1"/>
                    </a:solidFill>
                  </a:tcPr>
                </a:tc>
                <a:tc>
                  <a:txBody>
                    <a:bodyPr/>
                    <a:lstStyle/>
                    <a:p>
                      <a:pPr algn="ctr" fontAlgn="b"/>
                      <a:r>
                        <a:rPr lang="en-US" sz="2200" u="none" strike="noStrike">
                          <a:effectLst/>
                        </a:rPr>
                        <a:t>28</a:t>
                      </a:r>
                      <a:endParaRPr lang="en-US" sz="2200" b="0" i="0" u="none" strike="noStrike">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596734021"/>
                  </a:ext>
                </a:extLst>
              </a:tr>
              <a:tr h="451913">
                <a:tc>
                  <a:txBody>
                    <a:bodyPr/>
                    <a:lstStyle/>
                    <a:p>
                      <a:pPr algn="l" fontAlgn="ctr"/>
                      <a:r>
                        <a:rPr lang="en-US" sz="2200" u="none" strike="noStrike" dirty="0">
                          <a:effectLst/>
                        </a:rPr>
                        <a:t>Feedstock Transport</a:t>
                      </a:r>
                      <a:endParaRPr lang="en-US" sz="2200" b="0" i="0" u="none" strike="noStrike" dirty="0">
                        <a:solidFill>
                          <a:srgbClr val="333333"/>
                        </a:solidFill>
                        <a:effectLst/>
                        <a:latin typeface="Georgia" panose="02040502050405020303" pitchFamily="18"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u="none" strike="noStrike" dirty="0">
                          <a:effectLst/>
                        </a:rPr>
                        <a:t>8,183</a:t>
                      </a:r>
                      <a:endParaRPr lang="en-US" sz="2200" b="0" i="0" u="none" strike="noStrike" dirty="0">
                        <a:solidFill>
                          <a:srgbClr val="333333"/>
                        </a:solidFill>
                        <a:effectLst/>
                        <a:latin typeface="Georgia" panose="02040502050405020303" pitchFamily="18"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u="none" strike="noStrike" dirty="0">
                          <a:effectLst/>
                        </a:rPr>
                        <a:t>3.8</a:t>
                      </a:r>
                      <a:endParaRPr lang="en-US" sz="2200" b="0" i="0" u="none" strike="noStrike" dirty="0">
                        <a:solidFill>
                          <a:srgbClr val="000000"/>
                        </a:solidFill>
                        <a:effectLst/>
                        <a:latin typeface="Georgia" panose="02040502050405020303" pitchFamily="18" charset="0"/>
                      </a:endParaRPr>
                    </a:p>
                  </a:txBody>
                  <a:tcPr marL="7620" marR="7620" marT="7620"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200" u="none" strike="noStrike" dirty="0">
                          <a:effectLst/>
                        </a:rPr>
                        <a:t>4</a:t>
                      </a:r>
                      <a:endParaRPr lang="en-US" sz="2200" b="0" i="0" u="none" strike="noStrike" dirty="0">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9675433"/>
                  </a:ext>
                </a:extLst>
              </a:tr>
              <a:tr h="893783">
                <a:tc>
                  <a:txBody>
                    <a:bodyPr/>
                    <a:lstStyle/>
                    <a:p>
                      <a:pPr algn="l" fontAlgn="ctr"/>
                      <a:r>
                        <a:rPr lang="en-US" sz="2200" u="none" strike="noStrike">
                          <a:effectLst/>
                        </a:rPr>
                        <a:t>Total Upstream Emissions, Mean</a:t>
                      </a:r>
                      <a:endParaRPr lang="en-US" sz="2200" b="0" i="0" u="none" strike="noStrike">
                        <a:solidFill>
                          <a:srgbClr val="333333"/>
                        </a:solidFill>
                        <a:effectLst/>
                        <a:latin typeface="Georgia" panose="02040502050405020303" pitchFamily="18" charset="0"/>
                      </a:endParaRPr>
                    </a:p>
                  </a:txBody>
                  <a:tcPr marL="45720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200" u="none" strike="noStrike" dirty="0">
                          <a:effectLst/>
                        </a:rPr>
                        <a:t>44,954</a:t>
                      </a:r>
                      <a:endParaRPr lang="en-US" sz="2200" b="0" i="0" u="none" strike="noStrike" dirty="0">
                        <a:solidFill>
                          <a:srgbClr val="333333"/>
                        </a:solidFill>
                        <a:effectLst/>
                        <a:latin typeface="Georgia" panose="02040502050405020303" pitchFamily="18" charset="0"/>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200" u="none" strike="noStrike" dirty="0">
                          <a:effectLst/>
                        </a:rPr>
                        <a:t>21.0</a:t>
                      </a:r>
                      <a:endParaRPr lang="en-US" sz="2200" b="0" i="0" u="none" strike="noStrike" dirty="0">
                        <a:solidFill>
                          <a:srgbClr val="000000"/>
                        </a:solidFill>
                        <a:effectLst/>
                        <a:latin typeface="Georgia" panose="02040502050405020303" pitchFamily="18" charset="0"/>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2200" u="none" strike="noStrike" dirty="0" smtClean="0">
                          <a:effectLst/>
                        </a:rPr>
                        <a:t>47</a:t>
                      </a:r>
                      <a:endParaRPr lang="en-US" sz="2200" b="0" i="0" u="none" strike="noStrike" dirty="0">
                        <a:solidFill>
                          <a:srgbClr val="000000"/>
                        </a:solidFill>
                        <a:effectLst/>
                        <a:latin typeface="Georgia" panose="02040502050405020303" pitchFamily="18" charset="0"/>
                      </a:endParaRPr>
                    </a:p>
                  </a:txBody>
                  <a:tcPr marL="7620" marR="7620" marT="762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71533948"/>
                  </a:ext>
                </a:extLst>
              </a:tr>
              <a:tr h="451913">
                <a:tc>
                  <a:txBody>
                    <a:bodyPr/>
                    <a:lstStyle/>
                    <a:p>
                      <a:pPr algn="l"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7620" marR="7620" marT="7620" marB="0" anchor="b">
                    <a:solidFill>
                      <a:schemeClr val="bg1"/>
                    </a:solidFill>
                  </a:tcPr>
                </a:tc>
                <a:tc>
                  <a:txBody>
                    <a:bodyPr/>
                    <a:lstStyle/>
                    <a:p>
                      <a:pPr algn="l"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3164133545"/>
                  </a:ext>
                </a:extLst>
              </a:tr>
              <a:tr h="451913">
                <a:tc gridSpan="3">
                  <a:txBody>
                    <a:bodyPr/>
                    <a:lstStyle/>
                    <a:p>
                      <a:pPr algn="l" fontAlgn="b"/>
                      <a:r>
                        <a:rPr lang="en-US" sz="1200" i="1" u="none" strike="noStrike" dirty="0">
                          <a:effectLst/>
                        </a:rPr>
                        <a:t>*24 gallons/short ton; 89 MJ/gallon </a:t>
                      </a:r>
                      <a:r>
                        <a:rPr lang="en-US" sz="1200" i="1" u="none" strike="noStrike" dirty="0" smtClean="0">
                          <a:effectLst/>
                        </a:rPr>
                        <a:t>ethanol</a:t>
                      </a:r>
                      <a:endParaRPr lang="en-US" sz="1200" b="0" i="1" u="none" strike="noStrike" dirty="0">
                        <a:solidFill>
                          <a:srgbClr val="000000"/>
                        </a:solidFill>
                        <a:effectLst/>
                        <a:latin typeface="Calibri" panose="020F0502020204030204" pitchFamily="34" charset="0"/>
                      </a:endParaRPr>
                    </a:p>
                  </a:txBody>
                  <a:tcPr marL="7620" marR="7620" marT="7620" marB="0" anchor="b">
                    <a:solidFill>
                      <a:schemeClr val="bg1"/>
                    </a:solidFill>
                  </a:tcPr>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200" u="none" strike="noStrike">
                          <a:effectLst/>
                        </a:rPr>
                        <a:t> </a:t>
                      </a:r>
                      <a:endParaRPr lang="en-US" sz="2200" b="0" i="0" u="none" strike="noStrike">
                        <a:solidFill>
                          <a:srgbClr val="000000"/>
                        </a:solidFill>
                        <a:effectLst/>
                        <a:latin typeface="Calibri" panose="020F0502020204030204" pitchFamily="34" charset="0"/>
                      </a:endParaRPr>
                    </a:p>
                  </a:txBody>
                  <a:tcPr marL="7620" marR="7620" marT="7620" marB="0" anchor="b">
                    <a:solidFill>
                      <a:schemeClr val="bg1"/>
                    </a:solidFill>
                  </a:tcPr>
                </a:tc>
                <a:extLst>
                  <a:ext uri="{0D108BD9-81ED-4DB2-BD59-A6C34878D82A}">
                    <a16:rowId xmlns:a16="http://schemas.microsoft.com/office/drawing/2014/main" val="3151964613"/>
                  </a:ext>
                </a:extLst>
              </a:tr>
              <a:tr h="492083">
                <a:tc gridSpan="4">
                  <a:txBody>
                    <a:bodyPr/>
                    <a:lstStyle/>
                    <a:p>
                      <a:pPr algn="l" fontAlgn="b"/>
                      <a:r>
                        <a:rPr lang="en-US" sz="1200" i="1" u="none" strike="noStrike" dirty="0">
                          <a:effectLst/>
                        </a:rPr>
                        <a:t>https://www.federalregister.gov/documents/2017/07/26/2017-15721/notice-of-opportunity-to-comment-on-an-analysis-of-the-greenhouse-gas-emissions-attributable-to</a:t>
                      </a:r>
                      <a:endParaRPr lang="en-US" sz="1200" b="0" i="1" u="none" strike="noStrike" dirty="0">
                        <a:solidFill>
                          <a:srgbClr val="000000"/>
                        </a:solidFill>
                        <a:effectLst/>
                        <a:latin typeface="Calibri" panose="020F0502020204030204" pitchFamily="34" charset="0"/>
                      </a:endParaRPr>
                    </a:p>
                  </a:txBody>
                  <a:tcPr marL="7620" marR="7620" marT="7620"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1096883"/>
                  </a:ext>
                </a:extLst>
              </a:tr>
            </a:tbl>
          </a:graphicData>
        </a:graphic>
      </p:graphicFrame>
    </p:spTree>
    <p:extLst>
      <p:ext uri="{BB962C8B-B14F-4D97-AF65-F5344CB8AC3E}">
        <p14:creationId xmlns:p14="http://schemas.microsoft.com/office/powerpoint/2010/main" val="2268059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209800" y="1011239"/>
            <a:ext cx="7772400" cy="1470025"/>
          </a:xfrm>
        </p:spPr>
        <p:txBody>
          <a:bodyPr/>
          <a:lstStyle/>
          <a:p>
            <a:pPr eaLnBrk="1" hangingPunct="1"/>
            <a:r>
              <a:rPr lang="en-US" altLang="en-US" dirty="0" smtClean="0">
                <a:ea typeface="ＭＳ Ｐゴシック" panose="020B0600070205080204" pitchFamily="34" charset="-128"/>
              </a:rPr>
              <a:t>Bioenergy </a:t>
            </a:r>
            <a:r>
              <a:rPr lang="en-US" altLang="en-US" dirty="0" smtClean="0">
                <a:ea typeface="ＭＳ Ｐゴシック" panose="020B0600070205080204" pitchFamily="34" charset="-128"/>
              </a:rPr>
              <a:t>Update</a:t>
            </a:r>
            <a:endParaRPr lang="en-US" altLang="en-US" dirty="0" smtClean="0">
              <a:ea typeface="ＭＳ Ｐゴシック" panose="020B0600070205080204" pitchFamily="34" charset="-128"/>
            </a:endParaRPr>
          </a:p>
        </p:txBody>
      </p:sp>
      <p:sp>
        <p:nvSpPr>
          <p:cNvPr id="13315" name="Subtitle 2"/>
          <p:cNvSpPr>
            <a:spLocks noGrp="1"/>
          </p:cNvSpPr>
          <p:nvPr>
            <p:ph type="subTitle" idx="1"/>
          </p:nvPr>
        </p:nvSpPr>
        <p:spPr>
          <a:xfrm>
            <a:off x="2895600" y="2215357"/>
            <a:ext cx="6400800" cy="925512"/>
          </a:xfrm>
        </p:spPr>
        <p:txBody>
          <a:bodyPr/>
          <a:lstStyle/>
          <a:p>
            <a:pPr eaLnBrk="1" hangingPunct="1"/>
            <a:r>
              <a:rPr lang="en-US" altLang="en-US" dirty="0" smtClean="0">
                <a:ea typeface="ＭＳ Ｐゴシック" panose="020B0600070205080204" pitchFamily="34" charset="-128"/>
              </a:rPr>
              <a:t>Lake Region Roundup</a:t>
            </a:r>
            <a:endParaRPr lang="en-US" altLang="en-US" dirty="0" smtClean="0">
              <a:ea typeface="ＭＳ Ｐゴシック" panose="020B0600070205080204" pitchFamily="34" charset="-128"/>
            </a:endParaRPr>
          </a:p>
          <a:p>
            <a:pPr eaLnBrk="1" hangingPunct="1"/>
            <a:r>
              <a:rPr lang="en-US" altLang="en-US" dirty="0" smtClean="0">
                <a:ea typeface="ＭＳ Ｐゴシック" panose="020B0600070205080204" pitchFamily="34" charset="-128"/>
              </a:rPr>
              <a:t>David Ripplinger</a:t>
            </a:r>
          </a:p>
          <a:p>
            <a:pPr eaLnBrk="1" hangingPunct="1"/>
            <a:r>
              <a:rPr lang="en-US" altLang="en-US" dirty="0" smtClean="0">
                <a:ea typeface="ＭＳ Ｐゴシック" panose="020B0600070205080204" pitchFamily="34" charset="-128"/>
              </a:rPr>
              <a:t>January 9, 2019</a:t>
            </a: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Beet Economics</a:t>
            </a:r>
            <a:endParaRPr lang="en-US" dirty="0"/>
          </a:p>
        </p:txBody>
      </p:sp>
      <p:pic>
        <p:nvPicPr>
          <p:cNvPr id="7" name="Picture 6"/>
          <p:cNvPicPr>
            <a:picLocks noChangeAspect="1"/>
          </p:cNvPicPr>
          <p:nvPr/>
        </p:nvPicPr>
        <p:blipFill>
          <a:blip r:embed="rId2"/>
          <a:stretch>
            <a:fillRect/>
          </a:stretch>
        </p:blipFill>
        <p:spPr>
          <a:xfrm>
            <a:off x="110391" y="1417638"/>
            <a:ext cx="11971218" cy="3828229"/>
          </a:xfrm>
          <a:prstGeom prst="rect">
            <a:avLst/>
          </a:prstGeom>
        </p:spPr>
      </p:pic>
    </p:spTree>
    <p:extLst>
      <p:ext uri="{BB962C8B-B14F-4D97-AF65-F5344CB8AC3E}">
        <p14:creationId xmlns:p14="http://schemas.microsoft.com/office/powerpoint/2010/main" val="3026956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7396"/>
            <a:ext cx="2974428" cy="1143000"/>
          </a:xfrm>
        </p:spPr>
        <p:txBody>
          <a:bodyPr/>
          <a:lstStyle/>
          <a:p>
            <a:r>
              <a:rPr lang="en-US" dirty="0" err="1" smtClean="0"/>
              <a:t>Spiritwood</a:t>
            </a:r>
            <a:r>
              <a:rPr lang="en-US" dirty="0" smtClean="0"/>
              <a:t> </a:t>
            </a:r>
            <a:br>
              <a:rPr lang="en-US" dirty="0" smtClean="0"/>
            </a:br>
            <a:r>
              <a:rPr lang="en-US" dirty="0" smtClean="0"/>
              <a:t>Cellulosic</a:t>
            </a:r>
            <a:endParaRPr lang="en-US" dirty="0"/>
          </a:p>
        </p:txBody>
      </p:sp>
      <p:pic>
        <p:nvPicPr>
          <p:cNvPr id="4" name="Content Placeholder 3"/>
          <p:cNvPicPr>
            <a:picLocks noGrp="1" noChangeAspect="1"/>
          </p:cNvPicPr>
          <p:nvPr>
            <p:ph idx="1"/>
          </p:nvPr>
        </p:nvPicPr>
        <p:blipFill>
          <a:blip r:embed="rId2"/>
          <a:stretch>
            <a:fillRect/>
          </a:stretch>
        </p:blipFill>
        <p:spPr>
          <a:xfrm>
            <a:off x="4615832" y="418442"/>
            <a:ext cx="7110595" cy="6071487"/>
          </a:xfrm>
          <a:prstGeom prst="rect">
            <a:avLst/>
          </a:prstGeom>
        </p:spPr>
      </p:pic>
      <p:sp>
        <p:nvSpPr>
          <p:cNvPr id="5" name="TextBox 4"/>
          <p:cNvSpPr txBox="1"/>
          <p:nvPr/>
        </p:nvSpPr>
        <p:spPr>
          <a:xfrm>
            <a:off x="409903" y="1923393"/>
            <a:ext cx="3615559" cy="3970318"/>
          </a:xfrm>
          <a:prstGeom prst="rect">
            <a:avLst/>
          </a:prstGeom>
          <a:noFill/>
        </p:spPr>
        <p:txBody>
          <a:bodyPr wrap="square" rtlCol="0">
            <a:spAutoFit/>
          </a:bodyPr>
          <a:lstStyle/>
          <a:p>
            <a:r>
              <a:rPr lang="en-US" sz="2800" dirty="0" smtClean="0">
                <a:solidFill>
                  <a:schemeClr val="bg1"/>
                </a:solidFill>
              </a:rPr>
              <a:t>16 million gallon</a:t>
            </a:r>
          </a:p>
          <a:p>
            <a:endParaRPr lang="en-US" sz="2800" dirty="0">
              <a:solidFill>
                <a:schemeClr val="bg1"/>
              </a:solidFill>
            </a:endParaRPr>
          </a:p>
          <a:p>
            <a:r>
              <a:rPr lang="en-US" sz="2800" dirty="0" smtClean="0">
                <a:solidFill>
                  <a:schemeClr val="bg1"/>
                </a:solidFill>
              </a:rPr>
              <a:t>280,000 tons of straw</a:t>
            </a:r>
          </a:p>
          <a:p>
            <a:endParaRPr lang="en-US" sz="2800" dirty="0">
              <a:solidFill>
                <a:schemeClr val="bg1"/>
              </a:solidFill>
            </a:endParaRPr>
          </a:p>
          <a:p>
            <a:r>
              <a:rPr lang="en-US" sz="2800" dirty="0" smtClean="0">
                <a:solidFill>
                  <a:schemeClr val="bg1"/>
                </a:solidFill>
              </a:rPr>
              <a:t>120,000 tons of lignin</a:t>
            </a:r>
          </a:p>
          <a:p>
            <a:endParaRPr lang="en-US" sz="2800" dirty="0">
              <a:solidFill>
                <a:schemeClr val="bg1"/>
              </a:solidFill>
            </a:endParaRPr>
          </a:p>
          <a:p>
            <a:r>
              <a:rPr lang="en-US" sz="2800" dirty="0" smtClean="0">
                <a:solidFill>
                  <a:schemeClr val="bg1"/>
                </a:solidFill>
              </a:rPr>
              <a:t>Danish Technology</a:t>
            </a:r>
          </a:p>
          <a:p>
            <a:endParaRPr lang="en-US" sz="2800" dirty="0">
              <a:solidFill>
                <a:schemeClr val="bg1"/>
              </a:solidFill>
            </a:endParaRPr>
          </a:p>
          <a:p>
            <a:r>
              <a:rPr lang="en-US" sz="2800" dirty="0" smtClean="0">
                <a:solidFill>
                  <a:schemeClr val="bg1"/>
                </a:solidFill>
              </a:rPr>
              <a:t>~$60/ton straw</a:t>
            </a:r>
            <a:endParaRPr lang="en-US" sz="2800" dirty="0">
              <a:solidFill>
                <a:schemeClr val="bg1"/>
              </a:solidFill>
            </a:endParaRPr>
          </a:p>
        </p:txBody>
      </p:sp>
    </p:spTree>
    <p:extLst>
      <p:ext uri="{BB962C8B-B14F-4D97-AF65-F5344CB8AC3E}">
        <p14:creationId xmlns:p14="http://schemas.microsoft.com/office/powerpoint/2010/main" val="2140377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868" y="274638"/>
            <a:ext cx="4603531" cy="1143000"/>
          </a:xfrm>
        </p:spPr>
        <p:txBody>
          <a:bodyPr/>
          <a:lstStyle/>
          <a:p>
            <a:r>
              <a:rPr lang="en-US" dirty="0" smtClean="0"/>
              <a:t>Grand Forks Cellulosic</a:t>
            </a:r>
            <a:endParaRPr lang="en-US" dirty="0"/>
          </a:p>
        </p:txBody>
      </p:sp>
      <p:sp>
        <p:nvSpPr>
          <p:cNvPr id="3" name="Content Placeholder 2"/>
          <p:cNvSpPr>
            <a:spLocks noGrp="1"/>
          </p:cNvSpPr>
          <p:nvPr>
            <p:ph idx="1"/>
          </p:nvPr>
        </p:nvSpPr>
        <p:spPr>
          <a:xfrm>
            <a:off x="6835502" y="1600201"/>
            <a:ext cx="4746898" cy="4525963"/>
          </a:xfrm>
        </p:spPr>
        <p:txBody>
          <a:bodyPr/>
          <a:lstStyle/>
          <a:p>
            <a:pPr marL="0" indent="0">
              <a:buNone/>
            </a:pPr>
            <a:r>
              <a:rPr lang="en-US" dirty="0" smtClean="0"/>
              <a:t>Co-located at Simplot</a:t>
            </a:r>
          </a:p>
          <a:p>
            <a:pPr marL="0" indent="0">
              <a:buNone/>
            </a:pPr>
            <a:r>
              <a:rPr lang="en-US" dirty="0" smtClean="0"/>
              <a:t>18.8 million gallons</a:t>
            </a:r>
          </a:p>
          <a:p>
            <a:pPr marL="0" indent="0">
              <a:buNone/>
            </a:pPr>
            <a:r>
              <a:rPr lang="en-US" dirty="0" smtClean="0"/>
              <a:t>500,000 tons of waste</a:t>
            </a:r>
          </a:p>
          <a:p>
            <a:pPr marL="0" indent="0">
              <a:buNone/>
            </a:pPr>
            <a:r>
              <a:rPr lang="en-US" dirty="0"/>
              <a:t> </a:t>
            </a:r>
            <a:r>
              <a:rPr lang="en-US" dirty="0" smtClean="0"/>
              <a:t> (especially beet tailings, potato scraps)</a:t>
            </a:r>
            <a:endParaRPr lang="en-US" dirty="0"/>
          </a:p>
        </p:txBody>
      </p:sp>
      <p:pic>
        <p:nvPicPr>
          <p:cNvPr id="4" name="Picture 3"/>
          <p:cNvPicPr>
            <a:picLocks noChangeAspect="1"/>
          </p:cNvPicPr>
          <p:nvPr/>
        </p:nvPicPr>
        <p:blipFill>
          <a:blip r:embed="rId2"/>
          <a:stretch>
            <a:fillRect/>
          </a:stretch>
        </p:blipFill>
        <p:spPr>
          <a:xfrm>
            <a:off x="609600" y="639764"/>
            <a:ext cx="6225902" cy="5486400"/>
          </a:xfrm>
          <a:prstGeom prst="rect">
            <a:avLst/>
          </a:prstGeom>
        </p:spPr>
      </p:pic>
    </p:spTree>
    <p:extLst>
      <p:ext uri="{BB962C8B-B14F-4D97-AF65-F5344CB8AC3E}">
        <p14:creationId xmlns:p14="http://schemas.microsoft.com/office/powerpoint/2010/main" val="952195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Hemp</a:t>
            </a:r>
            <a:endParaRPr lang="en-US" dirty="0"/>
          </a:p>
        </p:txBody>
      </p:sp>
      <p:sp>
        <p:nvSpPr>
          <p:cNvPr id="3" name="Content Placeholder 2"/>
          <p:cNvSpPr>
            <a:spLocks noGrp="1"/>
          </p:cNvSpPr>
          <p:nvPr>
            <p:ph idx="1"/>
          </p:nvPr>
        </p:nvSpPr>
        <p:spPr>
          <a:xfrm>
            <a:off x="4998720" y="2497184"/>
            <a:ext cx="6757851" cy="4525963"/>
          </a:xfrm>
        </p:spPr>
        <p:txBody>
          <a:bodyPr/>
          <a:lstStyle/>
          <a:p>
            <a:pPr marL="0" indent="0">
              <a:buNone/>
            </a:pPr>
            <a:r>
              <a:rPr lang="en-US" dirty="0" smtClean="0"/>
              <a:t>The recently passed Farm Bill opens the way for production of industrial hemp.</a:t>
            </a:r>
          </a:p>
          <a:p>
            <a:pPr marL="0" indent="0">
              <a:buNone/>
            </a:pPr>
            <a:endParaRPr lang="en-US" dirty="0"/>
          </a:p>
          <a:p>
            <a:pPr marL="0" indent="0">
              <a:buNone/>
            </a:pPr>
            <a:r>
              <a:rPr lang="en-US" dirty="0" smtClean="0"/>
              <a:t>There is a lot of work to be done to build markets.</a:t>
            </a:r>
          </a:p>
        </p:txBody>
      </p:sp>
      <p:pic>
        <p:nvPicPr>
          <p:cNvPr id="1026" name="Picture 2" descr="Image result for industrial hemp nd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40" y="2158184"/>
            <a:ext cx="4762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12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31807" y="1554855"/>
            <a:ext cx="7532914" cy="45259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Oil!</a:t>
            </a:r>
            <a:endParaRPr lang="en-US" dirty="0"/>
          </a:p>
        </p:txBody>
      </p:sp>
      <p:sp>
        <p:nvSpPr>
          <p:cNvPr id="3" name="Content Placeholder 2"/>
          <p:cNvSpPr>
            <a:spLocks noGrp="1"/>
          </p:cNvSpPr>
          <p:nvPr>
            <p:ph idx="1"/>
          </p:nvPr>
        </p:nvSpPr>
        <p:spPr>
          <a:xfrm>
            <a:off x="4531807" y="1554857"/>
            <a:ext cx="7532914" cy="4525962"/>
          </a:xfrm>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38130010"/>
              </p:ext>
            </p:extLst>
          </p:nvPr>
        </p:nvGraphicFramePr>
        <p:xfrm>
          <a:off x="4531807" y="1554857"/>
          <a:ext cx="7532914"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91402" y="1554857"/>
            <a:ext cx="4240405" cy="6001643"/>
          </a:xfrm>
          <a:prstGeom prst="rect">
            <a:avLst/>
          </a:prstGeom>
          <a:noFill/>
        </p:spPr>
        <p:txBody>
          <a:bodyPr wrap="square" rtlCol="0">
            <a:spAutoFit/>
          </a:bodyPr>
          <a:lstStyle/>
          <a:p>
            <a:r>
              <a:rPr lang="en-US" sz="2400" dirty="0" smtClean="0">
                <a:solidFill>
                  <a:schemeClr val="bg1"/>
                </a:solidFill>
              </a:rPr>
              <a:t>WTI has $30 fallen since October 2018.  </a:t>
            </a:r>
            <a:r>
              <a:rPr lang="en-US" sz="2400" dirty="0" smtClean="0">
                <a:solidFill>
                  <a:schemeClr val="bg1"/>
                </a:solidFill>
              </a:rPr>
              <a:t>ND Light Sweet traded at $63 in Oct.  $16.50 12/26.</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Record </a:t>
            </a:r>
            <a:r>
              <a:rPr lang="en-US" sz="2400" dirty="0" smtClean="0">
                <a:solidFill>
                  <a:schemeClr val="bg1"/>
                </a:solidFill>
              </a:rPr>
              <a:t>ND production </a:t>
            </a:r>
            <a:r>
              <a:rPr lang="en-US" sz="2400" dirty="0" smtClean="0">
                <a:solidFill>
                  <a:schemeClr val="bg1"/>
                </a:solidFill>
              </a:rPr>
              <a:t>to end 2018</a:t>
            </a:r>
          </a:p>
          <a:p>
            <a:endParaRPr lang="en-US" sz="2400" dirty="0">
              <a:solidFill>
                <a:schemeClr val="bg1"/>
              </a:solidFill>
            </a:endParaRPr>
          </a:p>
          <a:p>
            <a:r>
              <a:rPr lang="en-US" sz="2400" dirty="0" smtClean="0">
                <a:solidFill>
                  <a:schemeClr val="bg1"/>
                </a:solidFill>
              </a:rPr>
              <a:t>ND </a:t>
            </a:r>
            <a:r>
              <a:rPr lang="en-US" sz="2400" dirty="0" smtClean="0">
                <a:solidFill>
                  <a:schemeClr val="bg1"/>
                </a:solidFill>
              </a:rPr>
              <a:t>Rig Count </a:t>
            </a:r>
          </a:p>
          <a:p>
            <a:r>
              <a:rPr lang="en-US" sz="2400" dirty="0" smtClean="0">
                <a:solidFill>
                  <a:schemeClr val="bg1"/>
                </a:solidFill>
              </a:rPr>
              <a:t>10/14 </a:t>
            </a:r>
            <a:r>
              <a:rPr lang="en-US" sz="2400" dirty="0" smtClean="0">
                <a:solidFill>
                  <a:schemeClr val="bg1"/>
                </a:solidFill>
              </a:rPr>
              <a:t>- 192</a:t>
            </a:r>
            <a:endParaRPr lang="en-US" sz="2400" dirty="0">
              <a:solidFill>
                <a:schemeClr val="bg1"/>
              </a:solidFill>
            </a:endParaRPr>
          </a:p>
          <a:p>
            <a:r>
              <a:rPr lang="en-US" sz="2400" dirty="0">
                <a:solidFill>
                  <a:schemeClr val="bg1"/>
                </a:solidFill>
              </a:rPr>
              <a:t>10/17 - 54</a:t>
            </a:r>
          </a:p>
          <a:p>
            <a:r>
              <a:rPr lang="en-US" sz="2400" dirty="0">
                <a:solidFill>
                  <a:schemeClr val="bg1"/>
                </a:solidFill>
              </a:rPr>
              <a:t>10/18 - 71</a:t>
            </a:r>
          </a:p>
          <a:p>
            <a:r>
              <a:rPr lang="en-US" sz="2400" dirty="0">
                <a:solidFill>
                  <a:schemeClr val="bg1"/>
                </a:solidFill>
              </a:rPr>
              <a:t>1/19  -63</a:t>
            </a:r>
          </a:p>
          <a:p>
            <a:endParaRPr lang="en-US" sz="2400" dirty="0" smtClean="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51352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Ethanol Key Factors</a:t>
            </a:r>
            <a:endParaRPr lang="en-US" dirty="0"/>
          </a:p>
        </p:txBody>
      </p:sp>
      <p:sp>
        <p:nvSpPr>
          <p:cNvPr id="3" name="Content Placeholder 2"/>
          <p:cNvSpPr>
            <a:spLocks noGrp="1"/>
          </p:cNvSpPr>
          <p:nvPr>
            <p:ph idx="1"/>
          </p:nvPr>
        </p:nvSpPr>
        <p:spPr/>
        <p:txBody>
          <a:bodyPr/>
          <a:lstStyle/>
          <a:p>
            <a:pPr marL="0" indent="0">
              <a:buNone/>
            </a:pPr>
            <a:r>
              <a:rPr lang="en-US" dirty="0" smtClean="0"/>
              <a:t>Glut in energy markets – ethanol , gasoline, and oil</a:t>
            </a:r>
          </a:p>
          <a:p>
            <a:pPr marL="0" indent="0">
              <a:buNone/>
            </a:pPr>
            <a:r>
              <a:rPr lang="en-US" dirty="0"/>
              <a:t>Expanding US Corn Ethanol Capacity (16.3 billion gallons)</a:t>
            </a:r>
          </a:p>
          <a:p>
            <a:pPr marL="0" indent="0">
              <a:buNone/>
            </a:pPr>
            <a:r>
              <a:rPr lang="en-US" dirty="0" smtClean="0"/>
              <a:t>Near Record </a:t>
            </a:r>
            <a:r>
              <a:rPr lang="en-US" dirty="0" smtClean="0"/>
              <a:t>US Corn Ethanol Production</a:t>
            </a:r>
          </a:p>
          <a:p>
            <a:pPr marL="0" indent="0">
              <a:buNone/>
            </a:pPr>
            <a:r>
              <a:rPr lang="en-US" dirty="0" smtClean="0"/>
              <a:t>Relatively stable </a:t>
            </a:r>
            <a:r>
              <a:rPr lang="en-US" dirty="0"/>
              <a:t>US Corn Ethanol </a:t>
            </a:r>
            <a:r>
              <a:rPr lang="en-US" dirty="0" smtClean="0"/>
              <a:t>Exports</a:t>
            </a:r>
          </a:p>
          <a:p>
            <a:pPr marL="0" indent="0">
              <a:buNone/>
            </a:pPr>
            <a:r>
              <a:rPr lang="en-US" dirty="0" smtClean="0"/>
              <a:t>Policy Uncertainty E15 and RFS</a:t>
            </a:r>
            <a:endParaRPr lang="en-US" dirty="0" smtClean="0"/>
          </a:p>
          <a:p>
            <a:pPr marL="0" indent="0">
              <a:buNone/>
            </a:pPr>
            <a:endParaRPr lang="en-US" dirty="0"/>
          </a:p>
        </p:txBody>
      </p:sp>
    </p:spTree>
    <p:extLst>
      <p:ext uri="{BB962C8B-B14F-4D97-AF65-F5344CB8AC3E}">
        <p14:creationId xmlns:p14="http://schemas.microsoft.com/office/powerpoint/2010/main" val="330297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 Corn Ethanol Use&gt;&gt;Feed &amp; Residual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280" y="1417638"/>
            <a:ext cx="10087440" cy="4343873"/>
          </a:xfrm>
        </p:spPr>
      </p:pic>
    </p:spTree>
    <p:extLst>
      <p:ext uri="{BB962C8B-B14F-4D97-AF65-F5344CB8AC3E}">
        <p14:creationId xmlns:p14="http://schemas.microsoft.com/office/powerpoint/2010/main" val="2537627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Accounting for ‘Feedback’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38473"/>
            <a:ext cx="9144000" cy="4271719"/>
          </a:xfrm>
        </p:spPr>
      </p:pic>
      <p:sp>
        <p:nvSpPr>
          <p:cNvPr id="5" name="TextBox 4"/>
          <p:cNvSpPr txBox="1"/>
          <p:nvPr/>
        </p:nvSpPr>
        <p:spPr>
          <a:xfrm>
            <a:off x="2005914" y="5931027"/>
            <a:ext cx="5598847" cy="307777"/>
          </a:xfrm>
          <a:prstGeom prst="rect">
            <a:avLst/>
          </a:prstGeom>
          <a:noFill/>
        </p:spPr>
        <p:txBody>
          <a:bodyPr wrap="square" rtlCol="0">
            <a:spAutoFit/>
          </a:bodyPr>
          <a:lstStyle/>
          <a:p>
            <a:r>
              <a:rPr lang="en-US" sz="1400" dirty="0"/>
              <a:t>Data: WASDE, Grain Crushing and Co-Products Production Report</a:t>
            </a:r>
          </a:p>
        </p:txBody>
      </p:sp>
    </p:spTree>
    <p:extLst>
      <p:ext uri="{BB962C8B-B14F-4D97-AF65-F5344CB8AC3E}">
        <p14:creationId xmlns:p14="http://schemas.microsoft.com/office/powerpoint/2010/main" val="259964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26600" y="1598512"/>
            <a:ext cx="7740987" cy="49621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Ethanol Crush Margins </a:t>
            </a:r>
            <a:br>
              <a:rPr lang="en-US" dirty="0" smtClean="0"/>
            </a:br>
            <a:r>
              <a:rPr lang="en-US" dirty="0" smtClean="0"/>
              <a:t>(Bushel-Basis South Dakota)</a:t>
            </a:r>
            <a:endParaRPr lang="en-US" dirty="0"/>
          </a:p>
        </p:txBody>
      </p:sp>
      <p:cxnSp>
        <p:nvCxnSpPr>
          <p:cNvPr id="6" name="Straight Connector 5"/>
          <p:cNvCxnSpPr/>
          <p:nvPr/>
        </p:nvCxnSpPr>
        <p:spPr>
          <a:xfrm>
            <a:off x="5153357" y="4431597"/>
            <a:ext cx="6536725" cy="37071"/>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03156" y="6098212"/>
            <a:ext cx="2601422" cy="307777"/>
          </a:xfrm>
          <a:prstGeom prst="rect">
            <a:avLst/>
          </a:prstGeom>
          <a:noFill/>
        </p:spPr>
        <p:txBody>
          <a:bodyPr wrap="square" rtlCol="0">
            <a:spAutoFit/>
          </a:bodyPr>
          <a:lstStyle/>
          <a:p>
            <a:r>
              <a:rPr lang="en-US" sz="1400" dirty="0"/>
              <a:t>Data: USDA/AMS</a:t>
            </a:r>
          </a:p>
        </p:txBody>
      </p:sp>
      <p:graphicFrame>
        <p:nvGraphicFramePr>
          <p:cNvPr id="8" name="Chart 7"/>
          <p:cNvGraphicFramePr>
            <a:graphicFrameLocks noGrp="1"/>
          </p:cNvGraphicFramePr>
          <p:nvPr>
            <p:extLst>
              <p:ext uri="{D42A27DB-BD31-4B8C-83A1-F6EECF244321}">
                <p14:modId xmlns:p14="http://schemas.microsoft.com/office/powerpoint/2010/main" val="2643451411"/>
              </p:ext>
            </p:extLst>
          </p:nvPr>
        </p:nvGraphicFramePr>
        <p:xfrm>
          <a:off x="4350477" y="1598510"/>
          <a:ext cx="7149677" cy="4617403"/>
        </p:xfrm>
        <a:graphic>
          <a:graphicData uri="http://schemas.openxmlformats.org/drawingml/2006/chart">
            <c:chart xmlns:c="http://schemas.openxmlformats.org/drawingml/2006/chart" xmlns:r="http://schemas.openxmlformats.org/officeDocument/2006/relationships" r:id="rId2"/>
          </a:graphicData>
        </a:graphic>
      </p:graphicFrame>
      <p:sp>
        <p:nvSpPr>
          <p:cNvPr id="3" name="Line Callout 1 2"/>
          <p:cNvSpPr/>
          <p:nvPr/>
        </p:nvSpPr>
        <p:spPr>
          <a:xfrm>
            <a:off x="10689960" y="4959497"/>
            <a:ext cx="1277627" cy="1402870"/>
          </a:xfrm>
          <a:prstGeom prst="borderCallout1">
            <a:avLst>
              <a:gd name="adj1" fmla="val 43696"/>
              <a:gd name="adj2" fmla="val -5682"/>
              <a:gd name="adj3" fmla="val -33571"/>
              <a:gd name="adj4" fmla="val -90149"/>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Capital &amp; Other Operating Expenses</a:t>
            </a:r>
          </a:p>
          <a:p>
            <a:pPr algn="ctr"/>
            <a:r>
              <a:rPr lang="en-US" dirty="0" smtClean="0">
                <a:ln w="0"/>
                <a:solidFill>
                  <a:schemeClr val="tx1"/>
                </a:solidFill>
                <a:effectLst>
                  <a:outerShdw blurRad="38100" dist="19050" dir="2700000" algn="tl" rotWithShape="0">
                    <a:schemeClr val="dk1">
                      <a:alpha val="40000"/>
                    </a:schemeClr>
                  </a:outerShdw>
                </a:effectLst>
              </a:rPr>
              <a:t>($1.40)</a:t>
            </a:r>
            <a:endParaRPr lang="en-US"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411982" y="1598510"/>
            <a:ext cx="3811378" cy="4154984"/>
          </a:xfrm>
          <a:prstGeom prst="rect">
            <a:avLst/>
          </a:prstGeom>
          <a:noFill/>
        </p:spPr>
        <p:txBody>
          <a:bodyPr wrap="square" rtlCol="0">
            <a:spAutoFit/>
          </a:bodyPr>
          <a:lstStyle/>
          <a:p>
            <a:r>
              <a:rPr lang="en-US" sz="2400" dirty="0" smtClean="0">
                <a:solidFill>
                  <a:schemeClr val="bg1"/>
                </a:solidFill>
              </a:rPr>
              <a:t>2.8 gallons ethanol</a:t>
            </a:r>
          </a:p>
          <a:p>
            <a:r>
              <a:rPr lang="en-US" sz="2400" dirty="0" smtClean="0">
                <a:solidFill>
                  <a:schemeClr val="bg1"/>
                </a:solidFill>
              </a:rPr>
              <a:t>17 pounds distillers grains</a:t>
            </a:r>
          </a:p>
          <a:p>
            <a:r>
              <a:rPr lang="en-US" sz="2400" dirty="0" smtClean="0">
                <a:solidFill>
                  <a:schemeClr val="bg1"/>
                </a:solidFill>
              </a:rPr>
              <a:t>.75 pounds corn oil</a:t>
            </a:r>
          </a:p>
          <a:p>
            <a:r>
              <a:rPr lang="en-US" sz="2400" dirty="0" smtClean="0">
                <a:solidFill>
                  <a:schemeClr val="bg1"/>
                </a:solidFill>
              </a:rPr>
              <a:t>From</a:t>
            </a:r>
          </a:p>
          <a:p>
            <a:r>
              <a:rPr lang="en-US" sz="2400" dirty="0" smtClean="0">
                <a:solidFill>
                  <a:schemeClr val="bg1"/>
                </a:solidFill>
              </a:rPr>
              <a:t>1 bushel of corn</a:t>
            </a:r>
          </a:p>
          <a:p>
            <a:endParaRPr lang="en-US" sz="2400" dirty="0">
              <a:solidFill>
                <a:schemeClr val="bg1"/>
              </a:solidFill>
            </a:endParaRPr>
          </a:p>
          <a:p>
            <a:r>
              <a:rPr lang="en-US" sz="2400" dirty="0" smtClean="0">
                <a:solidFill>
                  <a:schemeClr val="bg1"/>
                </a:solidFill>
              </a:rPr>
              <a:t>2.8 x </a:t>
            </a:r>
            <a:r>
              <a:rPr lang="en-US" sz="2400" dirty="0" smtClean="0">
                <a:solidFill>
                  <a:schemeClr val="bg1"/>
                </a:solidFill>
              </a:rPr>
              <a:t>1.20         </a:t>
            </a:r>
            <a:r>
              <a:rPr lang="en-US" sz="2400" dirty="0" smtClean="0">
                <a:solidFill>
                  <a:schemeClr val="bg1"/>
                </a:solidFill>
              </a:rPr>
              <a:t>$</a:t>
            </a:r>
            <a:r>
              <a:rPr lang="en-US" sz="2400" dirty="0" smtClean="0">
                <a:solidFill>
                  <a:schemeClr val="bg1"/>
                </a:solidFill>
              </a:rPr>
              <a:t>3.37 </a:t>
            </a:r>
            <a:r>
              <a:rPr lang="en-US" sz="2400" dirty="0" err="1" smtClean="0">
                <a:solidFill>
                  <a:schemeClr val="bg1"/>
                </a:solidFill>
              </a:rPr>
              <a:t>etoh</a:t>
            </a:r>
            <a:endParaRPr lang="en-US" sz="2400" dirty="0" smtClean="0">
              <a:solidFill>
                <a:schemeClr val="bg1"/>
              </a:solidFill>
            </a:endParaRPr>
          </a:p>
          <a:p>
            <a:r>
              <a:rPr lang="en-US" sz="2400" dirty="0" smtClean="0">
                <a:solidFill>
                  <a:schemeClr val="bg1"/>
                </a:solidFill>
              </a:rPr>
              <a:t>17 x .</a:t>
            </a:r>
            <a:r>
              <a:rPr lang="en-US" sz="2400" dirty="0" smtClean="0">
                <a:solidFill>
                  <a:schemeClr val="bg1"/>
                </a:solidFill>
              </a:rPr>
              <a:t>075          </a:t>
            </a:r>
            <a:r>
              <a:rPr lang="en-US" sz="2400" dirty="0" smtClean="0">
                <a:solidFill>
                  <a:schemeClr val="bg1"/>
                </a:solidFill>
              </a:rPr>
              <a:t>$</a:t>
            </a:r>
            <a:r>
              <a:rPr lang="en-US" sz="2400" dirty="0" smtClean="0">
                <a:solidFill>
                  <a:schemeClr val="bg1"/>
                </a:solidFill>
              </a:rPr>
              <a:t>1.27 </a:t>
            </a:r>
            <a:r>
              <a:rPr lang="en-US" sz="2400" dirty="0" err="1" smtClean="0">
                <a:solidFill>
                  <a:schemeClr val="bg1"/>
                </a:solidFill>
              </a:rPr>
              <a:t>ddgs</a:t>
            </a:r>
            <a:endParaRPr lang="en-US" sz="2400" dirty="0" smtClean="0">
              <a:solidFill>
                <a:schemeClr val="bg1"/>
              </a:solidFill>
            </a:endParaRPr>
          </a:p>
          <a:p>
            <a:r>
              <a:rPr lang="en-US" sz="2400" dirty="0" smtClean="0">
                <a:solidFill>
                  <a:schemeClr val="bg1"/>
                </a:solidFill>
              </a:rPr>
              <a:t>.75 x .</a:t>
            </a:r>
            <a:r>
              <a:rPr lang="en-US" sz="2400" dirty="0" smtClean="0">
                <a:solidFill>
                  <a:schemeClr val="bg1"/>
                </a:solidFill>
              </a:rPr>
              <a:t>245         </a:t>
            </a:r>
            <a:r>
              <a:rPr lang="en-US" sz="2400" dirty="0" smtClean="0">
                <a:solidFill>
                  <a:schemeClr val="bg1"/>
                </a:solidFill>
              </a:rPr>
              <a:t>$  .18 oil</a:t>
            </a:r>
          </a:p>
          <a:p>
            <a:r>
              <a:rPr lang="en-US" sz="2400" dirty="0" smtClean="0">
                <a:solidFill>
                  <a:schemeClr val="bg1"/>
                </a:solidFill>
              </a:rPr>
              <a:t>-3.39                 $3.39 </a:t>
            </a:r>
            <a:r>
              <a:rPr lang="en-US" sz="2400" dirty="0" smtClean="0">
                <a:solidFill>
                  <a:schemeClr val="bg1"/>
                </a:solidFill>
              </a:rPr>
              <a:t>corn</a:t>
            </a:r>
          </a:p>
          <a:p>
            <a:r>
              <a:rPr lang="en-US" sz="2400" dirty="0">
                <a:solidFill>
                  <a:schemeClr val="bg1"/>
                </a:solidFill>
              </a:rPr>
              <a:t> </a:t>
            </a:r>
            <a:r>
              <a:rPr lang="en-US" sz="2400" dirty="0" smtClean="0">
                <a:solidFill>
                  <a:schemeClr val="bg1"/>
                </a:solidFill>
              </a:rPr>
              <a:t>                        $</a:t>
            </a:r>
            <a:r>
              <a:rPr lang="en-US" sz="2400" dirty="0" smtClean="0">
                <a:solidFill>
                  <a:schemeClr val="bg1"/>
                </a:solidFill>
              </a:rPr>
              <a:t>1.43/</a:t>
            </a:r>
            <a:r>
              <a:rPr lang="en-US" sz="2400" dirty="0" err="1" smtClean="0">
                <a:solidFill>
                  <a:schemeClr val="bg1"/>
                </a:solidFill>
              </a:rPr>
              <a:t>bu</a:t>
            </a:r>
            <a:endParaRPr lang="en-US" sz="2400" dirty="0">
              <a:solidFill>
                <a:schemeClr val="bg1"/>
              </a:solidFill>
            </a:endParaRPr>
          </a:p>
        </p:txBody>
      </p:sp>
    </p:spTree>
    <p:extLst>
      <p:ext uri="{BB962C8B-B14F-4D97-AF65-F5344CB8AC3E}">
        <p14:creationId xmlns:p14="http://schemas.microsoft.com/office/powerpoint/2010/main" val="393616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2178" y="1280160"/>
            <a:ext cx="8492358" cy="50777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Corn Ethanol-US Production &amp; Use</a:t>
            </a:r>
            <a:endParaRPr lang="en-US" dirty="0"/>
          </a:p>
        </p:txBody>
      </p:sp>
      <p:graphicFrame>
        <p:nvGraphicFramePr>
          <p:cNvPr id="4" name="Chart 3"/>
          <p:cNvGraphicFramePr>
            <a:graphicFrameLocks noGrp="1"/>
          </p:cNvGraphicFramePr>
          <p:nvPr>
            <p:extLst/>
          </p:nvPr>
        </p:nvGraphicFramePr>
        <p:xfrm>
          <a:off x="2005914" y="1280160"/>
          <a:ext cx="8204886" cy="48120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05914" y="5931027"/>
            <a:ext cx="1124465" cy="307777"/>
          </a:xfrm>
          <a:prstGeom prst="rect">
            <a:avLst/>
          </a:prstGeom>
          <a:noFill/>
        </p:spPr>
        <p:txBody>
          <a:bodyPr wrap="square" rtlCol="0">
            <a:spAutoFit/>
          </a:bodyPr>
          <a:lstStyle/>
          <a:p>
            <a:r>
              <a:rPr lang="en-US" sz="1400" dirty="0"/>
              <a:t>Data: EIA</a:t>
            </a:r>
          </a:p>
        </p:txBody>
      </p:sp>
      <p:cxnSp>
        <p:nvCxnSpPr>
          <p:cNvPr id="7" name="Straight Connector 6"/>
          <p:cNvCxnSpPr/>
          <p:nvPr/>
        </p:nvCxnSpPr>
        <p:spPr>
          <a:xfrm flipV="1">
            <a:off x="2655570" y="2320290"/>
            <a:ext cx="675513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701290" y="1688227"/>
            <a:ext cx="5086350" cy="369332"/>
          </a:xfrm>
          <a:prstGeom prst="rect">
            <a:avLst/>
          </a:prstGeom>
          <a:noFill/>
        </p:spPr>
        <p:txBody>
          <a:bodyPr wrap="square" rtlCol="0">
            <a:spAutoFit/>
          </a:bodyPr>
          <a:lstStyle/>
          <a:p>
            <a:r>
              <a:rPr lang="en-US" dirty="0" smtClean="0"/>
              <a:t>15 billion gallon mandate</a:t>
            </a:r>
            <a:endParaRPr lang="en-US" dirty="0"/>
          </a:p>
        </p:txBody>
      </p:sp>
    </p:spTree>
    <p:extLst>
      <p:ext uri="{BB962C8B-B14F-4D97-AF65-F5344CB8AC3E}">
        <p14:creationId xmlns:p14="http://schemas.microsoft.com/office/powerpoint/2010/main" val="404321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5914" y="1507253"/>
            <a:ext cx="8394130" cy="48304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Record Corn Ethanol Exports </a:t>
            </a:r>
            <a:br>
              <a:rPr lang="en-US" dirty="0" smtClean="0"/>
            </a:br>
            <a:r>
              <a:rPr lang="en-US" dirty="0" smtClean="0"/>
              <a:t>– 2 billion gallons est. 2018</a:t>
            </a:r>
            <a:endParaRPr lang="en-US" dirty="0"/>
          </a:p>
        </p:txBody>
      </p:sp>
      <p:sp>
        <p:nvSpPr>
          <p:cNvPr id="5" name="TextBox 4"/>
          <p:cNvSpPr txBox="1"/>
          <p:nvPr/>
        </p:nvSpPr>
        <p:spPr>
          <a:xfrm>
            <a:off x="2005914" y="5931027"/>
            <a:ext cx="1124465" cy="307777"/>
          </a:xfrm>
          <a:prstGeom prst="rect">
            <a:avLst/>
          </a:prstGeom>
          <a:noFill/>
        </p:spPr>
        <p:txBody>
          <a:bodyPr wrap="square" rtlCol="0">
            <a:spAutoFit/>
          </a:bodyPr>
          <a:lstStyle/>
          <a:p>
            <a:r>
              <a:rPr lang="en-US" sz="1400" dirty="0"/>
              <a:t>Data: EIA</a:t>
            </a:r>
          </a:p>
        </p:txBody>
      </p:sp>
      <p:graphicFrame>
        <p:nvGraphicFramePr>
          <p:cNvPr id="8" name="Chart 7"/>
          <p:cNvGraphicFramePr>
            <a:graphicFrameLocks/>
          </p:cNvGraphicFramePr>
          <p:nvPr>
            <p:extLst>
              <p:ext uri="{D42A27DB-BD31-4B8C-83A1-F6EECF244321}">
                <p14:modId xmlns:p14="http://schemas.microsoft.com/office/powerpoint/2010/main" val="2200331922"/>
              </p:ext>
            </p:extLst>
          </p:nvPr>
        </p:nvGraphicFramePr>
        <p:xfrm>
          <a:off x="2282651" y="1685611"/>
          <a:ext cx="7966668" cy="4245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0068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the five largest </a:t>
            </a:r>
            <a:br>
              <a:rPr lang="en-US" dirty="0" smtClean="0"/>
            </a:br>
            <a:r>
              <a:rPr lang="en-US" dirty="0" smtClean="0"/>
              <a:t>US ethanol destinations </a:t>
            </a:r>
            <a:r>
              <a:rPr lang="en-US" dirty="0" smtClean="0"/>
              <a:t>(1H </a:t>
            </a:r>
            <a:r>
              <a:rPr lang="en-US" dirty="0" smtClean="0"/>
              <a:t>2018)?</a:t>
            </a:r>
            <a:endParaRPr lang="en-US" dirty="0"/>
          </a:p>
        </p:txBody>
      </p:sp>
      <p:sp>
        <p:nvSpPr>
          <p:cNvPr id="3" name="Content Placeholder 2"/>
          <p:cNvSpPr>
            <a:spLocks noGrp="1"/>
          </p:cNvSpPr>
          <p:nvPr>
            <p:ph idx="1"/>
          </p:nvPr>
        </p:nvSpPr>
        <p:spPr>
          <a:xfrm>
            <a:off x="3871784" y="1600203"/>
            <a:ext cx="6339016" cy="4525963"/>
          </a:xfrm>
        </p:spPr>
        <p:txBody>
          <a:bodyPr/>
          <a:lstStyle/>
          <a:p>
            <a:pPr marL="457200" indent="-457200">
              <a:buAutoNum type="arabicPeriod"/>
            </a:pPr>
            <a:endParaRPr lang="en-US" dirty="0" smtClean="0"/>
          </a:p>
          <a:p>
            <a:pPr marL="457200" indent="-457200">
              <a:buAutoNum type="arabicPeriod"/>
            </a:pPr>
            <a:r>
              <a:rPr lang="en-US" dirty="0" smtClean="0"/>
              <a:t>Brazil (40%)</a:t>
            </a:r>
          </a:p>
          <a:p>
            <a:pPr marL="457200" indent="-457200">
              <a:buAutoNum type="arabicPeriod"/>
            </a:pPr>
            <a:r>
              <a:rPr lang="en-US" dirty="0" smtClean="0"/>
              <a:t>Canada (16%)</a:t>
            </a:r>
          </a:p>
          <a:p>
            <a:pPr marL="457200" indent="-457200">
              <a:buAutoNum type="arabicPeriod"/>
            </a:pPr>
            <a:r>
              <a:rPr lang="en-US" dirty="0" smtClean="0"/>
              <a:t>China (6%)</a:t>
            </a:r>
          </a:p>
          <a:p>
            <a:pPr marL="457200" indent="-457200">
              <a:buAutoNum type="arabicPeriod"/>
            </a:pPr>
            <a:r>
              <a:rPr lang="en-US" dirty="0" smtClean="0"/>
              <a:t>India (6%)</a:t>
            </a:r>
          </a:p>
          <a:p>
            <a:pPr marL="457200" indent="-457200">
              <a:buAutoNum type="arabicPeriod"/>
            </a:pPr>
            <a:r>
              <a:rPr lang="en-US" dirty="0" smtClean="0"/>
              <a:t>South Korea (5%)</a:t>
            </a:r>
          </a:p>
          <a:p>
            <a:pPr marL="0" indent="0">
              <a:buNone/>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42504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t-blend">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7FE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ext-green</Template>
  <TotalTime>974</TotalTime>
  <Words>730</Words>
  <Application>Microsoft Office PowerPoint</Application>
  <PresentationFormat>Widescreen</PresentationFormat>
  <Paragraphs>150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Georgia</vt:lpstr>
      <vt:lpstr>ext-blend</vt:lpstr>
      <vt:lpstr>PowerPoint Presentation</vt:lpstr>
      <vt:lpstr>Bioenergy Update</vt:lpstr>
      <vt:lpstr>Corn Ethanol Key Factors</vt:lpstr>
      <vt:lpstr>US Corn Ethanol Use&gt;&gt;Feed &amp; Residual</vt:lpstr>
      <vt:lpstr>Accounting for ‘Feedback’</vt:lpstr>
      <vt:lpstr>Ethanol Crush Margins  (Bushel-Basis South Dakota)</vt:lpstr>
      <vt:lpstr>Corn Ethanol-US Production &amp; Use</vt:lpstr>
      <vt:lpstr>Record Corn Ethanol Exports  – 2 billion gallons est. 2018</vt:lpstr>
      <vt:lpstr>What are the five largest  US ethanol destinations (1H 2018)?</vt:lpstr>
      <vt:lpstr>Hardship Waivers</vt:lpstr>
      <vt:lpstr>D6 RIN Prices (cents)</vt:lpstr>
      <vt:lpstr>Market Expansion</vt:lpstr>
      <vt:lpstr>Carbon Pricing</vt:lpstr>
      <vt:lpstr>An example pathway</vt:lpstr>
      <vt:lpstr>PowerPoint Presentation</vt:lpstr>
      <vt:lpstr>An Example</vt:lpstr>
      <vt:lpstr>California Carbon Prices </vt:lpstr>
      <vt:lpstr>Importance/Impacts</vt:lpstr>
      <vt:lpstr>PowerPoint Presentation</vt:lpstr>
      <vt:lpstr>Energy Beet Economics</vt:lpstr>
      <vt:lpstr>Spiritwood  Cellulosic</vt:lpstr>
      <vt:lpstr>Grand Forks Cellulosic</vt:lpstr>
      <vt:lpstr>Industrial Hemp</vt:lpstr>
      <vt:lpstr>Oil!</vt:lpstr>
    </vt:vector>
  </TitlesOfParts>
  <Company>North Dakota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Haasser</dc:creator>
  <cp:lastModifiedBy>David Ripplinger</cp:lastModifiedBy>
  <cp:revision>47</cp:revision>
  <dcterms:created xsi:type="dcterms:W3CDTF">2017-08-11T20:36:58Z</dcterms:created>
  <dcterms:modified xsi:type="dcterms:W3CDTF">2019-01-09T11:20:06Z</dcterms:modified>
</cp:coreProperties>
</file>