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277" r:id="rId3"/>
    <p:sldId id="258" r:id="rId4"/>
    <p:sldId id="278" r:id="rId5"/>
    <p:sldId id="281" r:id="rId6"/>
    <p:sldId id="261" r:id="rId7"/>
    <p:sldId id="264" r:id="rId8"/>
    <p:sldId id="265" r:id="rId9"/>
    <p:sldId id="283" r:id="rId10"/>
    <p:sldId id="266" r:id="rId11"/>
    <p:sldId id="282" r:id="rId12"/>
    <p:sldId id="267" r:id="rId13"/>
    <p:sldId id="269" r:id="rId14"/>
    <p:sldId id="270" r:id="rId15"/>
    <p:sldId id="273" r:id="rId16"/>
    <p:sldId id="276" r:id="rId17"/>
    <p:sldId id="275" r:id="rId18"/>
    <p:sldId id="274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4A6"/>
    <a:srgbClr val="004D39"/>
    <a:srgbClr val="FFCC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205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vid.ripplinger\Documents\ME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vid.ripplinger\Documents\ME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vid.ripplinger\Documents\ME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vid.ripplinger\Documents\ME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vid.ripplinger\Documents\ME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vid.ripplinger\Downloads\table2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Ethanol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Sheet2!$A$2:$A$500</c:f>
              <c:numCache>
                <c:formatCode>m/d/yyyy</c:formatCode>
                <c:ptCount val="499"/>
                <c:pt idx="0">
                  <c:v>43319</c:v>
                </c:pt>
                <c:pt idx="1">
                  <c:v>43318</c:v>
                </c:pt>
                <c:pt idx="2">
                  <c:v>43315</c:v>
                </c:pt>
                <c:pt idx="3">
                  <c:v>43314</c:v>
                </c:pt>
                <c:pt idx="4">
                  <c:v>43313</c:v>
                </c:pt>
                <c:pt idx="5">
                  <c:v>43312</c:v>
                </c:pt>
                <c:pt idx="6">
                  <c:v>43311</c:v>
                </c:pt>
                <c:pt idx="7">
                  <c:v>43308</c:v>
                </c:pt>
                <c:pt idx="8">
                  <c:v>43307</c:v>
                </c:pt>
                <c:pt idx="9">
                  <c:v>43306</c:v>
                </c:pt>
                <c:pt idx="10">
                  <c:v>43305</c:v>
                </c:pt>
                <c:pt idx="11">
                  <c:v>43304</c:v>
                </c:pt>
                <c:pt idx="12">
                  <c:v>43301</c:v>
                </c:pt>
                <c:pt idx="13">
                  <c:v>43300</c:v>
                </c:pt>
                <c:pt idx="14">
                  <c:v>43299</c:v>
                </c:pt>
                <c:pt idx="15">
                  <c:v>43298</c:v>
                </c:pt>
                <c:pt idx="16">
                  <c:v>43297</c:v>
                </c:pt>
                <c:pt idx="17">
                  <c:v>43294</c:v>
                </c:pt>
                <c:pt idx="18">
                  <c:v>43293</c:v>
                </c:pt>
                <c:pt idx="19">
                  <c:v>43292</c:v>
                </c:pt>
                <c:pt idx="20">
                  <c:v>43291</c:v>
                </c:pt>
                <c:pt idx="21">
                  <c:v>43290</c:v>
                </c:pt>
                <c:pt idx="22">
                  <c:v>43287</c:v>
                </c:pt>
                <c:pt idx="23">
                  <c:v>43286</c:v>
                </c:pt>
                <c:pt idx="24">
                  <c:v>43284</c:v>
                </c:pt>
                <c:pt idx="25">
                  <c:v>43283</c:v>
                </c:pt>
                <c:pt idx="26">
                  <c:v>43280</c:v>
                </c:pt>
                <c:pt idx="27">
                  <c:v>43279</c:v>
                </c:pt>
                <c:pt idx="28">
                  <c:v>43278</c:v>
                </c:pt>
                <c:pt idx="29">
                  <c:v>43277</c:v>
                </c:pt>
                <c:pt idx="30">
                  <c:v>43276</c:v>
                </c:pt>
                <c:pt idx="31">
                  <c:v>43273</c:v>
                </c:pt>
                <c:pt idx="32">
                  <c:v>43272</c:v>
                </c:pt>
                <c:pt idx="33">
                  <c:v>43271</c:v>
                </c:pt>
                <c:pt idx="34">
                  <c:v>43270</c:v>
                </c:pt>
                <c:pt idx="35">
                  <c:v>43269</c:v>
                </c:pt>
                <c:pt idx="36">
                  <c:v>43266</c:v>
                </c:pt>
                <c:pt idx="37">
                  <c:v>43265</c:v>
                </c:pt>
                <c:pt idx="38">
                  <c:v>43264</c:v>
                </c:pt>
                <c:pt idx="39">
                  <c:v>43263</c:v>
                </c:pt>
                <c:pt idx="40">
                  <c:v>43262</c:v>
                </c:pt>
                <c:pt idx="41">
                  <c:v>43259</c:v>
                </c:pt>
                <c:pt idx="42">
                  <c:v>43258</c:v>
                </c:pt>
                <c:pt idx="43">
                  <c:v>43257</c:v>
                </c:pt>
                <c:pt idx="44">
                  <c:v>43256</c:v>
                </c:pt>
                <c:pt idx="45">
                  <c:v>43255</c:v>
                </c:pt>
                <c:pt idx="46">
                  <c:v>43252</c:v>
                </c:pt>
                <c:pt idx="47">
                  <c:v>43251</c:v>
                </c:pt>
                <c:pt idx="48">
                  <c:v>43250</c:v>
                </c:pt>
                <c:pt idx="49">
                  <c:v>43249</c:v>
                </c:pt>
                <c:pt idx="50">
                  <c:v>43245</c:v>
                </c:pt>
                <c:pt idx="51">
                  <c:v>43244</c:v>
                </c:pt>
                <c:pt idx="52">
                  <c:v>43243</c:v>
                </c:pt>
                <c:pt idx="53">
                  <c:v>43242</c:v>
                </c:pt>
                <c:pt idx="54">
                  <c:v>43241</c:v>
                </c:pt>
                <c:pt idx="55">
                  <c:v>43238</c:v>
                </c:pt>
                <c:pt idx="56">
                  <c:v>43237</c:v>
                </c:pt>
                <c:pt idx="57">
                  <c:v>43236</c:v>
                </c:pt>
                <c:pt idx="58">
                  <c:v>43235</c:v>
                </c:pt>
                <c:pt idx="59">
                  <c:v>43234</c:v>
                </c:pt>
                <c:pt idx="60">
                  <c:v>43231</c:v>
                </c:pt>
                <c:pt idx="61">
                  <c:v>43230</c:v>
                </c:pt>
                <c:pt idx="62">
                  <c:v>43229</c:v>
                </c:pt>
                <c:pt idx="63">
                  <c:v>43228</c:v>
                </c:pt>
                <c:pt idx="64">
                  <c:v>43227</c:v>
                </c:pt>
                <c:pt idx="65">
                  <c:v>43224</c:v>
                </c:pt>
                <c:pt idx="66">
                  <c:v>43223</c:v>
                </c:pt>
                <c:pt idx="67">
                  <c:v>43222</c:v>
                </c:pt>
                <c:pt idx="68">
                  <c:v>43221</c:v>
                </c:pt>
                <c:pt idx="69">
                  <c:v>43220</c:v>
                </c:pt>
                <c:pt idx="70">
                  <c:v>43217</c:v>
                </c:pt>
                <c:pt idx="71">
                  <c:v>43216</c:v>
                </c:pt>
                <c:pt idx="72">
                  <c:v>43215</c:v>
                </c:pt>
                <c:pt idx="73">
                  <c:v>43214</c:v>
                </c:pt>
                <c:pt idx="74">
                  <c:v>43213</c:v>
                </c:pt>
                <c:pt idx="75">
                  <c:v>43210</c:v>
                </c:pt>
                <c:pt idx="76">
                  <c:v>43209</c:v>
                </c:pt>
                <c:pt idx="77">
                  <c:v>43208</c:v>
                </c:pt>
                <c:pt idx="78">
                  <c:v>43207</c:v>
                </c:pt>
                <c:pt idx="79">
                  <c:v>43206</c:v>
                </c:pt>
                <c:pt idx="80">
                  <c:v>43203</c:v>
                </c:pt>
                <c:pt idx="81">
                  <c:v>43202</c:v>
                </c:pt>
                <c:pt idx="82">
                  <c:v>43201</c:v>
                </c:pt>
                <c:pt idx="83">
                  <c:v>43200</c:v>
                </c:pt>
                <c:pt idx="84">
                  <c:v>43199</c:v>
                </c:pt>
                <c:pt idx="85">
                  <c:v>43196</c:v>
                </c:pt>
                <c:pt idx="86">
                  <c:v>43188</c:v>
                </c:pt>
                <c:pt idx="87">
                  <c:v>43187</c:v>
                </c:pt>
                <c:pt idx="88">
                  <c:v>43186</c:v>
                </c:pt>
                <c:pt idx="89">
                  <c:v>43185</c:v>
                </c:pt>
                <c:pt idx="90">
                  <c:v>43182</c:v>
                </c:pt>
                <c:pt idx="91">
                  <c:v>43181</c:v>
                </c:pt>
                <c:pt idx="92">
                  <c:v>43180</c:v>
                </c:pt>
                <c:pt idx="93">
                  <c:v>43179</c:v>
                </c:pt>
                <c:pt idx="94">
                  <c:v>43178</c:v>
                </c:pt>
                <c:pt idx="95">
                  <c:v>43175</c:v>
                </c:pt>
                <c:pt idx="96">
                  <c:v>43174</c:v>
                </c:pt>
                <c:pt idx="97">
                  <c:v>43173</c:v>
                </c:pt>
                <c:pt idx="98">
                  <c:v>43172</c:v>
                </c:pt>
                <c:pt idx="99">
                  <c:v>43171</c:v>
                </c:pt>
                <c:pt idx="100">
                  <c:v>43168</c:v>
                </c:pt>
                <c:pt idx="101">
                  <c:v>43167</c:v>
                </c:pt>
                <c:pt idx="102">
                  <c:v>43166</c:v>
                </c:pt>
                <c:pt idx="103">
                  <c:v>43165</c:v>
                </c:pt>
                <c:pt idx="104">
                  <c:v>43164</c:v>
                </c:pt>
                <c:pt idx="105">
                  <c:v>43161</c:v>
                </c:pt>
                <c:pt idx="106">
                  <c:v>43160</c:v>
                </c:pt>
                <c:pt idx="107">
                  <c:v>43159</c:v>
                </c:pt>
                <c:pt idx="108">
                  <c:v>43158</c:v>
                </c:pt>
                <c:pt idx="109">
                  <c:v>43157</c:v>
                </c:pt>
                <c:pt idx="110">
                  <c:v>43154</c:v>
                </c:pt>
                <c:pt idx="111">
                  <c:v>43153</c:v>
                </c:pt>
                <c:pt idx="112">
                  <c:v>43152</c:v>
                </c:pt>
                <c:pt idx="113">
                  <c:v>43151</c:v>
                </c:pt>
                <c:pt idx="114">
                  <c:v>43150</c:v>
                </c:pt>
                <c:pt idx="115">
                  <c:v>43147</c:v>
                </c:pt>
                <c:pt idx="116">
                  <c:v>43146</c:v>
                </c:pt>
                <c:pt idx="117">
                  <c:v>43145</c:v>
                </c:pt>
                <c:pt idx="118">
                  <c:v>43144</c:v>
                </c:pt>
                <c:pt idx="119">
                  <c:v>43143</c:v>
                </c:pt>
                <c:pt idx="120">
                  <c:v>43140</c:v>
                </c:pt>
                <c:pt idx="121">
                  <c:v>43139</c:v>
                </c:pt>
                <c:pt idx="122">
                  <c:v>43138</c:v>
                </c:pt>
                <c:pt idx="123">
                  <c:v>43137</c:v>
                </c:pt>
                <c:pt idx="124">
                  <c:v>43136</c:v>
                </c:pt>
                <c:pt idx="125">
                  <c:v>43133</c:v>
                </c:pt>
                <c:pt idx="126">
                  <c:v>43132</c:v>
                </c:pt>
                <c:pt idx="127">
                  <c:v>43131</c:v>
                </c:pt>
                <c:pt idx="128">
                  <c:v>43130</c:v>
                </c:pt>
                <c:pt idx="129">
                  <c:v>43129</c:v>
                </c:pt>
                <c:pt idx="130">
                  <c:v>43126</c:v>
                </c:pt>
                <c:pt idx="131">
                  <c:v>43125</c:v>
                </c:pt>
                <c:pt idx="132">
                  <c:v>43124</c:v>
                </c:pt>
                <c:pt idx="133">
                  <c:v>43123</c:v>
                </c:pt>
                <c:pt idx="134">
                  <c:v>43122</c:v>
                </c:pt>
                <c:pt idx="135">
                  <c:v>43119</c:v>
                </c:pt>
                <c:pt idx="136">
                  <c:v>43118</c:v>
                </c:pt>
                <c:pt idx="137">
                  <c:v>43117</c:v>
                </c:pt>
                <c:pt idx="138">
                  <c:v>43116</c:v>
                </c:pt>
                <c:pt idx="139">
                  <c:v>43113</c:v>
                </c:pt>
                <c:pt idx="140">
                  <c:v>43112</c:v>
                </c:pt>
                <c:pt idx="141">
                  <c:v>43111</c:v>
                </c:pt>
                <c:pt idx="142">
                  <c:v>43110</c:v>
                </c:pt>
                <c:pt idx="143">
                  <c:v>43109</c:v>
                </c:pt>
                <c:pt idx="144">
                  <c:v>43108</c:v>
                </c:pt>
                <c:pt idx="145">
                  <c:v>43105</c:v>
                </c:pt>
                <c:pt idx="146">
                  <c:v>43104</c:v>
                </c:pt>
                <c:pt idx="147">
                  <c:v>43103</c:v>
                </c:pt>
                <c:pt idx="148">
                  <c:v>43102</c:v>
                </c:pt>
                <c:pt idx="149">
                  <c:v>43098</c:v>
                </c:pt>
                <c:pt idx="150">
                  <c:v>43097</c:v>
                </c:pt>
                <c:pt idx="151">
                  <c:v>43096</c:v>
                </c:pt>
                <c:pt idx="152">
                  <c:v>43095</c:v>
                </c:pt>
                <c:pt idx="153">
                  <c:v>43091</c:v>
                </c:pt>
                <c:pt idx="154">
                  <c:v>43090</c:v>
                </c:pt>
                <c:pt idx="155">
                  <c:v>43089</c:v>
                </c:pt>
                <c:pt idx="156">
                  <c:v>43088</c:v>
                </c:pt>
                <c:pt idx="157">
                  <c:v>43087</c:v>
                </c:pt>
                <c:pt idx="158">
                  <c:v>43084</c:v>
                </c:pt>
                <c:pt idx="159">
                  <c:v>43083</c:v>
                </c:pt>
                <c:pt idx="160">
                  <c:v>43082</c:v>
                </c:pt>
                <c:pt idx="161">
                  <c:v>43081</c:v>
                </c:pt>
                <c:pt idx="162">
                  <c:v>43080</c:v>
                </c:pt>
                <c:pt idx="163">
                  <c:v>43077</c:v>
                </c:pt>
                <c:pt idx="164">
                  <c:v>43076</c:v>
                </c:pt>
                <c:pt idx="165">
                  <c:v>43074</c:v>
                </c:pt>
                <c:pt idx="166">
                  <c:v>43073</c:v>
                </c:pt>
                <c:pt idx="167">
                  <c:v>43070</c:v>
                </c:pt>
                <c:pt idx="168">
                  <c:v>43069</c:v>
                </c:pt>
                <c:pt idx="169">
                  <c:v>43068</c:v>
                </c:pt>
                <c:pt idx="170">
                  <c:v>43067</c:v>
                </c:pt>
                <c:pt idx="171">
                  <c:v>43066</c:v>
                </c:pt>
                <c:pt idx="172">
                  <c:v>43063</c:v>
                </c:pt>
                <c:pt idx="173">
                  <c:v>43061</c:v>
                </c:pt>
                <c:pt idx="174">
                  <c:v>43060</c:v>
                </c:pt>
                <c:pt idx="175">
                  <c:v>43059</c:v>
                </c:pt>
                <c:pt idx="176">
                  <c:v>43056</c:v>
                </c:pt>
                <c:pt idx="177">
                  <c:v>43055</c:v>
                </c:pt>
                <c:pt idx="178">
                  <c:v>43054</c:v>
                </c:pt>
                <c:pt idx="179">
                  <c:v>43053</c:v>
                </c:pt>
                <c:pt idx="180">
                  <c:v>43052</c:v>
                </c:pt>
                <c:pt idx="181">
                  <c:v>43049</c:v>
                </c:pt>
                <c:pt idx="182">
                  <c:v>43048</c:v>
                </c:pt>
                <c:pt idx="183">
                  <c:v>43047</c:v>
                </c:pt>
                <c:pt idx="184">
                  <c:v>43046</c:v>
                </c:pt>
                <c:pt idx="185">
                  <c:v>43045</c:v>
                </c:pt>
                <c:pt idx="186">
                  <c:v>43042</c:v>
                </c:pt>
                <c:pt idx="187">
                  <c:v>43041</c:v>
                </c:pt>
                <c:pt idx="188">
                  <c:v>43040</c:v>
                </c:pt>
                <c:pt idx="189">
                  <c:v>43039</c:v>
                </c:pt>
                <c:pt idx="190">
                  <c:v>43038</c:v>
                </c:pt>
                <c:pt idx="191">
                  <c:v>43035</c:v>
                </c:pt>
                <c:pt idx="192">
                  <c:v>43034</c:v>
                </c:pt>
                <c:pt idx="193">
                  <c:v>43033</c:v>
                </c:pt>
                <c:pt idx="194">
                  <c:v>43032</c:v>
                </c:pt>
                <c:pt idx="195">
                  <c:v>43031</c:v>
                </c:pt>
                <c:pt idx="196">
                  <c:v>43028</c:v>
                </c:pt>
                <c:pt idx="197">
                  <c:v>43027</c:v>
                </c:pt>
                <c:pt idx="198">
                  <c:v>43026</c:v>
                </c:pt>
                <c:pt idx="199">
                  <c:v>43025</c:v>
                </c:pt>
                <c:pt idx="200">
                  <c:v>43024</c:v>
                </c:pt>
                <c:pt idx="201">
                  <c:v>43021</c:v>
                </c:pt>
                <c:pt idx="202">
                  <c:v>43020</c:v>
                </c:pt>
                <c:pt idx="203">
                  <c:v>43019</c:v>
                </c:pt>
                <c:pt idx="204">
                  <c:v>43018</c:v>
                </c:pt>
                <c:pt idx="205">
                  <c:v>43017</c:v>
                </c:pt>
                <c:pt idx="206">
                  <c:v>43014</c:v>
                </c:pt>
                <c:pt idx="207">
                  <c:v>43013</c:v>
                </c:pt>
                <c:pt idx="208">
                  <c:v>43012</c:v>
                </c:pt>
                <c:pt idx="209">
                  <c:v>43011</c:v>
                </c:pt>
                <c:pt idx="210">
                  <c:v>43010</c:v>
                </c:pt>
                <c:pt idx="211">
                  <c:v>43007</c:v>
                </c:pt>
                <c:pt idx="212">
                  <c:v>43006</c:v>
                </c:pt>
                <c:pt idx="213">
                  <c:v>43005</c:v>
                </c:pt>
                <c:pt idx="214">
                  <c:v>43004</c:v>
                </c:pt>
                <c:pt idx="215">
                  <c:v>43003</c:v>
                </c:pt>
                <c:pt idx="216">
                  <c:v>43000</c:v>
                </c:pt>
                <c:pt idx="217">
                  <c:v>42999</c:v>
                </c:pt>
                <c:pt idx="218">
                  <c:v>42998</c:v>
                </c:pt>
                <c:pt idx="219">
                  <c:v>42997</c:v>
                </c:pt>
                <c:pt idx="220">
                  <c:v>42996</c:v>
                </c:pt>
                <c:pt idx="221">
                  <c:v>42993</c:v>
                </c:pt>
                <c:pt idx="222">
                  <c:v>42992</c:v>
                </c:pt>
                <c:pt idx="223">
                  <c:v>42991</c:v>
                </c:pt>
                <c:pt idx="224">
                  <c:v>42990</c:v>
                </c:pt>
                <c:pt idx="225">
                  <c:v>42989</c:v>
                </c:pt>
                <c:pt idx="226">
                  <c:v>42986</c:v>
                </c:pt>
                <c:pt idx="227">
                  <c:v>42985</c:v>
                </c:pt>
                <c:pt idx="228">
                  <c:v>42984</c:v>
                </c:pt>
                <c:pt idx="229">
                  <c:v>42983</c:v>
                </c:pt>
                <c:pt idx="230">
                  <c:v>42979</c:v>
                </c:pt>
                <c:pt idx="231">
                  <c:v>42978</c:v>
                </c:pt>
                <c:pt idx="232">
                  <c:v>42977</c:v>
                </c:pt>
                <c:pt idx="233">
                  <c:v>42976</c:v>
                </c:pt>
                <c:pt idx="234">
                  <c:v>42975</c:v>
                </c:pt>
                <c:pt idx="235">
                  <c:v>42972</c:v>
                </c:pt>
                <c:pt idx="236">
                  <c:v>42971</c:v>
                </c:pt>
                <c:pt idx="237">
                  <c:v>42970</c:v>
                </c:pt>
                <c:pt idx="238">
                  <c:v>42969</c:v>
                </c:pt>
                <c:pt idx="239">
                  <c:v>42968</c:v>
                </c:pt>
                <c:pt idx="240">
                  <c:v>42965</c:v>
                </c:pt>
                <c:pt idx="241">
                  <c:v>42964</c:v>
                </c:pt>
                <c:pt idx="242">
                  <c:v>42963</c:v>
                </c:pt>
                <c:pt idx="243">
                  <c:v>42962</c:v>
                </c:pt>
                <c:pt idx="244">
                  <c:v>42961</c:v>
                </c:pt>
                <c:pt idx="245">
                  <c:v>42958</c:v>
                </c:pt>
                <c:pt idx="246">
                  <c:v>42957</c:v>
                </c:pt>
                <c:pt idx="247">
                  <c:v>42956</c:v>
                </c:pt>
                <c:pt idx="248">
                  <c:v>42955</c:v>
                </c:pt>
                <c:pt idx="249">
                  <c:v>42954</c:v>
                </c:pt>
                <c:pt idx="250">
                  <c:v>42951</c:v>
                </c:pt>
                <c:pt idx="251">
                  <c:v>42950</c:v>
                </c:pt>
                <c:pt idx="252">
                  <c:v>42949</c:v>
                </c:pt>
                <c:pt idx="253">
                  <c:v>42948</c:v>
                </c:pt>
                <c:pt idx="254">
                  <c:v>42947</c:v>
                </c:pt>
                <c:pt idx="255">
                  <c:v>42944</c:v>
                </c:pt>
                <c:pt idx="256">
                  <c:v>42943</c:v>
                </c:pt>
                <c:pt idx="257">
                  <c:v>42942</c:v>
                </c:pt>
                <c:pt idx="258">
                  <c:v>42941</c:v>
                </c:pt>
                <c:pt idx="259">
                  <c:v>42940</c:v>
                </c:pt>
                <c:pt idx="260">
                  <c:v>42937</c:v>
                </c:pt>
                <c:pt idx="261">
                  <c:v>42936</c:v>
                </c:pt>
                <c:pt idx="262">
                  <c:v>42935</c:v>
                </c:pt>
                <c:pt idx="263">
                  <c:v>42934</c:v>
                </c:pt>
                <c:pt idx="264">
                  <c:v>42933</c:v>
                </c:pt>
                <c:pt idx="265">
                  <c:v>42930</c:v>
                </c:pt>
                <c:pt idx="266">
                  <c:v>42922</c:v>
                </c:pt>
                <c:pt idx="267">
                  <c:v>42921</c:v>
                </c:pt>
                <c:pt idx="268">
                  <c:v>42920</c:v>
                </c:pt>
                <c:pt idx="269">
                  <c:v>42919</c:v>
                </c:pt>
                <c:pt idx="270">
                  <c:v>42916</c:v>
                </c:pt>
                <c:pt idx="271">
                  <c:v>42915</c:v>
                </c:pt>
                <c:pt idx="272">
                  <c:v>42914</c:v>
                </c:pt>
                <c:pt idx="273">
                  <c:v>42913</c:v>
                </c:pt>
                <c:pt idx="274">
                  <c:v>42912</c:v>
                </c:pt>
                <c:pt idx="275">
                  <c:v>42909</c:v>
                </c:pt>
                <c:pt idx="276">
                  <c:v>42908</c:v>
                </c:pt>
                <c:pt idx="277">
                  <c:v>42907</c:v>
                </c:pt>
                <c:pt idx="278">
                  <c:v>42906</c:v>
                </c:pt>
                <c:pt idx="279">
                  <c:v>42905</c:v>
                </c:pt>
                <c:pt idx="280">
                  <c:v>42902</c:v>
                </c:pt>
                <c:pt idx="281">
                  <c:v>42901</c:v>
                </c:pt>
                <c:pt idx="282">
                  <c:v>42900</c:v>
                </c:pt>
                <c:pt idx="283">
                  <c:v>42899</c:v>
                </c:pt>
                <c:pt idx="284">
                  <c:v>42898</c:v>
                </c:pt>
                <c:pt idx="285">
                  <c:v>42895</c:v>
                </c:pt>
                <c:pt idx="286">
                  <c:v>42894</c:v>
                </c:pt>
                <c:pt idx="287">
                  <c:v>42893</c:v>
                </c:pt>
                <c:pt idx="288">
                  <c:v>42892</c:v>
                </c:pt>
                <c:pt idx="289">
                  <c:v>42891</c:v>
                </c:pt>
                <c:pt idx="290">
                  <c:v>42888</c:v>
                </c:pt>
                <c:pt idx="291">
                  <c:v>42887</c:v>
                </c:pt>
                <c:pt idx="292">
                  <c:v>42886</c:v>
                </c:pt>
                <c:pt idx="293">
                  <c:v>42885</c:v>
                </c:pt>
                <c:pt idx="294">
                  <c:v>42881</c:v>
                </c:pt>
                <c:pt idx="295">
                  <c:v>42880</c:v>
                </c:pt>
                <c:pt idx="296">
                  <c:v>42879</c:v>
                </c:pt>
                <c:pt idx="297">
                  <c:v>42878</c:v>
                </c:pt>
                <c:pt idx="298">
                  <c:v>42877</c:v>
                </c:pt>
                <c:pt idx="299">
                  <c:v>42874</c:v>
                </c:pt>
                <c:pt idx="300">
                  <c:v>42873</c:v>
                </c:pt>
                <c:pt idx="301">
                  <c:v>42872</c:v>
                </c:pt>
                <c:pt idx="302">
                  <c:v>42871</c:v>
                </c:pt>
                <c:pt idx="303">
                  <c:v>42870</c:v>
                </c:pt>
                <c:pt idx="304">
                  <c:v>42867</c:v>
                </c:pt>
                <c:pt idx="305">
                  <c:v>42866</c:v>
                </c:pt>
                <c:pt idx="306">
                  <c:v>42865</c:v>
                </c:pt>
                <c:pt idx="307">
                  <c:v>42864</c:v>
                </c:pt>
                <c:pt idx="308">
                  <c:v>42863</c:v>
                </c:pt>
                <c:pt idx="309">
                  <c:v>42860</c:v>
                </c:pt>
                <c:pt idx="310">
                  <c:v>42859</c:v>
                </c:pt>
                <c:pt idx="311">
                  <c:v>42858</c:v>
                </c:pt>
                <c:pt idx="312">
                  <c:v>42857</c:v>
                </c:pt>
                <c:pt idx="313">
                  <c:v>42856</c:v>
                </c:pt>
                <c:pt idx="314">
                  <c:v>42853</c:v>
                </c:pt>
                <c:pt idx="315">
                  <c:v>42852</c:v>
                </c:pt>
                <c:pt idx="316">
                  <c:v>42851</c:v>
                </c:pt>
                <c:pt idx="317">
                  <c:v>42850</c:v>
                </c:pt>
                <c:pt idx="318">
                  <c:v>42849</c:v>
                </c:pt>
                <c:pt idx="319">
                  <c:v>42846</c:v>
                </c:pt>
                <c:pt idx="320">
                  <c:v>42845</c:v>
                </c:pt>
                <c:pt idx="321">
                  <c:v>42844</c:v>
                </c:pt>
                <c:pt idx="322">
                  <c:v>42843</c:v>
                </c:pt>
                <c:pt idx="323">
                  <c:v>42842</c:v>
                </c:pt>
                <c:pt idx="324">
                  <c:v>42839</c:v>
                </c:pt>
                <c:pt idx="325">
                  <c:v>42838</c:v>
                </c:pt>
                <c:pt idx="326">
                  <c:v>42837</c:v>
                </c:pt>
                <c:pt idx="327">
                  <c:v>42836</c:v>
                </c:pt>
                <c:pt idx="328">
                  <c:v>42835</c:v>
                </c:pt>
                <c:pt idx="329">
                  <c:v>42832</c:v>
                </c:pt>
                <c:pt idx="330">
                  <c:v>42831</c:v>
                </c:pt>
                <c:pt idx="331">
                  <c:v>42830</c:v>
                </c:pt>
                <c:pt idx="332">
                  <c:v>42829</c:v>
                </c:pt>
                <c:pt idx="333">
                  <c:v>42828</c:v>
                </c:pt>
                <c:pt idx="334">
                  <c:v>42825</c:v>
                </c:pt>
                <c:pt idx="335">
                  <c:v>42824</c:v>
                </c:pt>
                <c:pt idx="336">
                  <c:v>42823</c:v>
                </c:pt>
                <c:pt idx="337">
                  <c:v>42822</c:v>
                </c:pt>
                <c:pt idx="338">
                  <c:v>42821</c:v>
                </c:pt>
                <c:pt idx="339">
                  <c:v>42818</c:v>
                </c:pt>
                <c:pt idx="340">
                  <c:v>42817</c:v>
                </c:pt>
                <c:pt idx="341">
                  <c:v>42816</c:v>
                </c:pt>
                <c:pt idx="342">
                  <c:v>42815</c:v>
                </c:pt>
                <c:pt idx="343">
                  <c:v>42814</c:v>
                </c:pt>
                <c:pt idx="344">
                  <c:v>42811</c:v>
                </c:pt>
                <c:pt idx="345">
                  <c:v>42810</c:v>
                </c:pt>
                <c:pt idx="346">
                  <c:v>42809</c:v>
                </c:pt>
                <c:pt idx="347">
                  <c:v>42808</c:v>
                </c:pt>
                <c:pt idx="348">
                  <c:v>42807</c:v>
                </c:pt>
                <c:pt idx="349">
                  <c:v>42804</c:v>
                </c:pt>
                <c:pt idx="350">
                  <c:v>42803</c:v>
                </c:pt>
                <c:pt idx="351">
                  <c:v>42802</c:v>
                </c:pt>
                <c:pt idx="352">
                  <c:v>42801</c:v>
                </c:pt>
                <c:pt idx="353">
                  <c:v>42800</c:v>
                </c:pt>
                <c:pt idx="354">
                  <c:v>42797</c:v>
                </c:pt>
                <c:pt idx="355">
                  <c:v>42796</c:v>
                </c:pt>
                <c:pt idx="356">
                  <c:v>42795</c:v>
                </c:pt>
                <c:pt idx="357">
                  <c:v>42794</c:v>
                </c:pt>
                <c:pt idx="358">
                  <c:v>42793</c:v>
                </c:pt>
                <c:pt idx="359">
                  <c:v>42790</c:v>
                </c:pt>
                <c:pt idx="360">
                  <c:v>42789</c:v>
                </c:pt>
                <c:pt idx="361">
                  <c:v>42788</c:v>
                </c:pt>
                <c:pt idx="362">
                  <c:v>42787</c:v>
                </c:pt>
                <c:pt idx="363">
                  <c:v>42783</c:v>
                </c:pt>
                <c:pt idx="364">
                  <c:v>42782</c:v>
                </c:pt>
                <c:pt idx="365">
                  <c:v>42781</c:v>
                </c:pt>
                <c:pt idx="366">
                  <c:v>42780</c:v>
                </c:pt>
                <c:pt idx="367">
                  <c:v>42779</c:v>
                </c:pt>
                <c:pt idx="368">
                  <c:v>42776</c:v>
                </c:pt>
                <c:pt idx="369">
                  <c:v>42775</c:v>
                </c:pt>
                <c:pt idx="370">
                  <c:v>42774</c:v>
                </c:pt>
                <c:pt idx="371">
                  <c:v>42773</c:v>
                </c:pt>
                <c:pt idx="372">
                  <c:v>42772</c:v>
                </c:pt>
                <c:pt idx="373">
                  <c:v>42769</c:v>
                </c:pt>
                <c:pt idx="374">
                  <c:v>42768</c:v>
                </c:pt>
                <c:pt idx="375">
                  <c:v>42767</c:v>
                </c:pt>
                <c:pt idx="376">
                  <c:v>42766</c:v>
                </c:pt>
                <c:pt idx="377">
                  <c:v>42765</c:v>
                </c:pt>
                <c:pt idx="378">
                  <c:v>42762</c:v>
                </c:pt>
                <c:pt idx="379">
                  <c:v>42761</c:v>
                </c:pt>
                <c:pt idx="380">
                  <c:v>42760</c:v>
                </c:pt>
                <c:pt idx="381">
                  <c:v>42759</c:v>
                </c:pt>
                <c:pt idx="382">
                  <c:v>42758</c:v>
                </c:pt>
                <c:pt idx="383">
                  <c:v>42755</c:v>
                </c:pt>
                <c:pt idx="384">
                  <c:v>42754</c:v>
                </c:pt>
                <c:pt idx="385">
                  <c:v>42753</c:v>
                </c:pt>
                <c:pt idx="386">
                  <c:v>42752</c:v>
                </c:pt>
                <c:pt idx="387">
                  <c:v>42748</c:v>
                </c:pt>
                <c:pt idx="388">
                  <c:v>42747</c:v>
                </c:pt>
                <c:pt idx="389">
                  <c:v>42746</c:v>
                </c:pt>
                <c:pt idx="390">
                  <c:v>42745</c:v>
                </c:pt>
                <c:pt idx="391">
                  <c:v>42744</c:v>
                </c:pt>
                <c:pt idx="392">
                  <c:v>42741</c:v>
                </c:pt>
                <c:pt idx="393">
                  <c:v>42740</c:v>
                </c:pt>
                <c:pt idx="394">
                  <c:v>42739</c:v>
                </c:pt>
                <c:pt idx="395">
                  <c:v>42738</c:v>
                </c:pt>
                <c:pt idx="396">
                  <c:v>42734</c:v>
                </c:pt>
                <c:pt idx="397">
                  <c:v>42733</c:v>
                </c:pt>
                <c:pt idx="398">
                  <c:v>42732</c:v>
                </c:pt>
                <c:pt idx="399">
                  <c:v>42731</c:v>
                </c:pt>
                <c:pt idx="400">
                  <c:v>42727</c:v>
                </c:pt>
                <c:pt idx="401">
                  <c:v>42726</c:v>
                </c:pt>
                <c:pt idx="402">
                  <c:v>42725</c:v>
                </c:pt>
                <c:pt idx="403">
                  <c:v>42724</c:v>
                </c:pt>
                <c:pt idx="404">
                  <c:v>42723</c:v>
                </c:pt>
                <c:pt idx="405">
                  <c:v>42720</c:v>
                </c:pt>
                <c:pt idx="406">
                  <c:v>42719</c:v>
                </c:pt>
                <c:pt idx="407">
                  <c:v>42718</c:v>
                </c:pt>
                <c:pt idx="408">
                  <c:v>42717</c:v>
                </c:pt>
                <c:pt idx="409">
                  <c:v>42716</c:v>
                </c:pt>
                <c:pt idx="410">
                  <c:v>42713</c:v>
                </c:pt>
                <c:pt idx="411">
                  <c:v>42712</c:v>
                </c:pt>
                <c:pt idx="412">
                  <c:v>42711</c:v>
                </c:pt>
                <c:pt idx="413">
                  <c:v>42710</c:v>
                </c:pt>
                <c:pt idx="414">
                  <c:v>42709</c:v>
                </c:pt>
                <c:pt idx="415">
                  <c:v>42706</c:v>
                </c:pt>
                <c:pt idx="416">
                  <c:v>42705</c:v>
                </c:pt>
                <c:pt idx="417">
                  <c:v>42704</c:v>
                </c:pt>
                <c:pt idx="418">
                  <c:v>42703</c:v>
                </c:pt>
                <c:pt idx="419">
                  <c:v>42702</c:v>
                </c:pt>
                <c:pt idx="420">
                  <c:v>42699</c:v>
                </c:pt>
                <c:pt idx="421">
                  <c:v>42697</c:v>
                </c:pt>
                <c:pt idx="422">
                  <c:v>42696</c:v>
                </c:pt>
                <c:pt idx="423">
                  <c:v>42695</c:v>
                </c:pt>
                <c:pt idx="424">
                  <c:v>42692</c:v>
                </c:pt>
                <c:pt idx="425">
                  <c:v>42691</c:v>
                </c:pt>
                <c:pt idx="426">
                  <c:v>42690</c:v>
                </c:pt>
                <c:pt idx="427">
                  <c:v>42689</c:v>
                </c:pt>
                <c:pt idx="428">
                  <c:v>42688</c:v>
                </c:pt>
                <c:pt idx="429">
                  <c:v>42678</c:v>
                </c:pt>
                <c:pt idx="430">
                  <c:v>42674</c:v>
                </c:pt>
                <c:pt idx="431">
                  <c:v>42671</c:v>
                </c:pt>
                <c:pt idx="432">
                  <c:v>42670</c:v>
                </c:pt>
                <c:pt idx="433">
                  <c:v>42669</c:v>
                </c:pt>
                <c:pt idx="434">
                  <c:v>42668</c:v>
                </c:pt>
                <c:pt idx="435">
                  <c:v>42667</c:v>
                </c:pt>
                <c:pt idx="436">
                  <c:v>42664</c:v>
                </c:pt>
                <c:pt idx="437">
                  <c:v>42663</c:v>
                </c:pt>
                <c:pt idx="438">
                  <c:v>42662</c:v>
                </c:pt>
                <c:pt idx="439">
                  <c:v>42661</c:v>
                </c:pt>
                <c:pt idx="440">
                  <c:v>42660</c:v>
                </c:pt>
                <c:pt idx="441">
                  <c:v>42657</c:v>
                </c:pt>
                <c:pt idx="442">
                  <c:v>42656</c:v>
                </c:pt>
                <c:pt idx="443">
                  <c:v>42655</c:v>
                </c:pt>
                <c:pt idx="444">
                  <c:v>42654</c:v>
                </c:pt>
                <c:pt idx="445">
                  <c:v>42650</c:v>
                </c:pt>
                <c:pt idx="446">
                  <c:v>42649</c:v>
                </c:pt>
                <c:pt idx="447">
                  <c:v>42648</c:v>
                </c:pt>
                <c:pt idx="448">
                  <c:v>42647</c:v>
                </c:pt>
                <c:pt idx="449">
                  <c:v>42646</c:v>
                </c:pt>
                <c:pt idx="450">
                  <c:v>42643</c:v>
                </c:pt>
                <c:pt idx="451">
                  <c:v>42642</c:v>
                </c:pt>
                <c:pt idx="452">
                  <c:v>42641</c:v>
                </c:pt>
                <c:pt idx="453">
                  <c:v>42640</c:v>
                </c:pt>
                <c:pt idx="454">
                  <c:v>42639</c:v>
                </c:pt>
                <c:pt idx="455">
                  <c:v>42636</c:v>
                </c:pt>
                <c:pt idx="456">
                  <c:v>42633</c:v>
                </c:pt>
                <c:pt idx="457">
                  <c:v>42632</c:v>
                </c:pt>
                <c:pt idx="458">
                  <c:v>42629</c:v>
                </c:pt>
                <c:pt idx="459">
                  <c:v>42628</c:v>
                </c:pt>
                <c:pt idx="460">
                  <c:v>42627</c:v>
                </c:pt>
                <c:pt idx="461">
                  <c:v>42626</c:v>
                </c:pt>
                <c:pt idx="462">
                  <c:v>42625</c:v>
                </c:pt>
                <c:pt idx="463">
                  <c:v>42622</c:v>
                </c:pt>
                <c:pt idx="464">
                  <c:v>42621</c:v>
                </c:pt>
                <c:pt idx="465">
                  <c:v>42619</c:v>
                </c:pt>
                <c:pt idx="466">
                  <c:v>42615</c:v>
                </c:pt>
                <c:pt idx="467">
                  <c:v>42614</c:v>
                </c:pt>
                <c:pt idx="468">
                  <c:v>42612</c:v>
                </c:pt>
                <c:pt idx="469">
                  <c:v>42611</c:v>
                </c:pt>
                <c:pt idx="470">
                  <c:v>42608</c:v>
                </c:pt>
                <c:pt idx="471">
                  <c:v>42607</c:v>
                </c:pt>
                <c:pt idx="472">
                  <c:v>42606</c:v>
                </c:pt>
                <c:pt idx="473">
                  <c:v>42604</c:v>
                </c:pt>
                <c:pt idx="474">
                  <c:v>42601</c:v>
                </c:pt>
                <c:pt idx="475">
                  <c:v>42600</c:v>
                </c:pt>
                <c:pt idx="476">
                  <c:v>42599</c:v>
                </c:pt>
                <c:pt idx="477">
                  <c:v>42598</c:v>
                </c:pt>
                <c:pt idx="478">
                  <c:v>42597</c:v>
                </c:pt>
                <c:pt idx="479">
                  <c:v>42594</c:v>
                </c:pt>
                <c:pt idx="480">
                  <c:v>42592</c:v>
                </c:pt>
                <c:pt idx="481">
                  <c:v>42580</c:v>
                </c:pt>
                <c:pt idx="482">
                  <c:v>42577</c:v>
                </c:pt>
                <c:pt idx="483">
                  <c:v>42573</c:v>
                </c:pt>
                <c:pt idx="484">
                  <c:v>42566</c:v>
                </c:pt>
                <c:pt idx="485">
                  <c:v>42559</c:v>
                </c:pt>
                <c:pt idx="486">
                  <c:v>42552</c:v>
                </c:pt>
                <c:pt idx="487">
                  <c:v>42545</c:v>
                </c:pt>
                <c:pt idx="488">
                  <c:v>42542</c:v>
                </c:pt>
                <c:pt idx="489">
                  <c:v>42538</c:v>
                </c:pt>
                <c:pt idx="490">
                  <c:v>42531</c:v>
                </c:pt>
                <c:pt idx="491">
                  <c:v>42524</c:v>
                </c:pt>
                <c:pt idx="492">
                  <c:v>42517</c:v>
                </c:pt>
                <c:pt idx="493">
                  <c:v>42510</c:v>
                </c:pt>
                <c:pt idx="494">
                  <c:v>42503</c:v>
                </c:pt>
                <c:pt idx="495">
                  <c:v>42496</c:v>
                </c:pt>
                <c:pt idx="496">
                  <c:v>42492</c:v>
                </c:pt>
                <c:pt idx="497">
                  <c:v>42489</c:v>
                </c:pt>
                <c:pt idx="498">
                  <c:v>42478</c:v>
                </c:pt>
              </c:numCache>
            </c:numRef>
          </c:cat>
          <c:val>
            <c:numRef>
              <c:f>Sheet2!$B$2:$B$500</c:f>
              <c:numCache>
                <c:formatCode>0.00</c:formatCode>
                <c:ptCount val="499"/>
                <c:pt idx="0">
                  <c:v>4.1999999999999993</c:v>
                </c:pt>
                <c:pt idx="1">
                  <c:v>4.1999999999999993</c:v>
                </c:pt>
                <c:pt idx="2">
                  <c:v>4.1999999999999993</c:v>
                </c:pt>
                <c:pt idx="3">
                  <c:v>4.0599999999999996</c:v>
                </c:pt>
                <c:pt idx="4">
                  <c:v>4.0599999999999996</c:v>
                </c:pt>
                <c:pt idx="5">
                  <c:v>4.0599999999999996</c:v>
                </c:pt>
                <c:pt idx="6">
                  <c:v>4.0599999999999996</c:v>
                </c:pt>
                <c:pt idx="7">
                  <c:v>4.0599999999999996</c:v>
                </c:pt>
                <c:pt idx="8">
                  <c:v>3.9759999999999995</c:v>
                </c:pt>
                <c:pt idx="9">
                  <c:v>3.9759999999999995</c:v>
                </c:pt>
                <c:pt idx="10">
                  <c:v>3.9759999999999995</c:v>
                </c:pt>
                <c:pt idx="11">
                  <c:v>3.9759999999999995</c:v>
                </c:pt>
                <c:pt idx="12">
                  <c:v>3.9759999999999995</c:v>
                </c:pt>
                <c:pt idx="13">
                  <c:v>3.9759999999999995</c:v>
                </c:pt>
                <c:pt idx="14">
                  <c:v>3.9759999999999995</c:v>
                </c:pt>
                <c:pt idx="15">
                  <c:v>3.9759999999999995</c:v>
                </c:pt>
                <c:pt idx="16">
                  <c:v>3.9759999999999995</c:v>
                </c:pt>
                <c:pt idx="17">
                  <c:v>3.9759999999999995</c:v>
                </c:pt>
                <c:pt idx="18">
                  <c:v>3.9759999999999995</c:v>
                </c:pt>
                <c:pt idx="19">
                  <c:v>3.9759999999999995</c:v>
                </c:pt>
                <c:pt idx="20">
                  <c:v>3.9759999999999995</c:v>
                </c:pt>
                <c:pt idx="21">
                  <c:v>3.9759999999999995</c:v>
                </c:pt>
                <c:pt idx="22">
                  <c:v>3.9759999999999995</c:v>
                </c:pt>
                <c:pt idx="23">
                  <c:v>3.9759999999999995</c:v>
                </c:pt>
                <c:pt idx="24">
                  <c:v>3.9759999999999995</c:v>
                </c:pt>
                <c:pt idx="25">
                  <c:v>3.9759999999999995</c:v>
                </c:pt>
                <c:pt idx="26">
                  <c:v>3.9759999999999995</c:v>
                </c:pt>
                <c:pt idx="27">
                  <c:v>3.9479999999999995</c:v>
                </c:pt>
                <c:pt idx="28">
                  <c:v>3.9479999999999995</c:v>
                </c:pt>
                <c:pt idx="29">
                  <c:v>3.9479999999999995</c:v>
                </c:pt>
                <c:pt idx="30">
                  <c:v>3.9479999999999995</c:v>
                </c:pt>
                <c:pt idx="31">
                  <c:v>3.9479999999999995</c:v>
                </c:pt>
                <c:pt idx="32">
                  <c:v>4.0599999999999996</c:v>
                </c:pt>
                <c:pt idx="33">
                  <c:v>4.0599999999999996</c:v>
                </c:pt>
                <c:pt idx="34">
                  <c:v>4.0599999999999996</c:v>
                </c:pt>
                <c:pt idx="35">
                  <c:v>4.0599999999999996</c:v>
                </c:pt>
                <c:pt idx="36">
                  <c:v>4.0599999999999996</c:v>
                </c:pt>
                <c:pt idx="37">
                  <c:v>4.0599999999999996</c:v>
                </c:pt>
                <c:pt idx="38">
                  <c:v>4.0599999999999996</c:v>
                </c:pt>
                <c:pt idx="39">
                  <c:v>4.0599999999999996</c:v>
                </c:pt>
                <c:pt idx="40">
                  <c:v>4.0599999999999996</c:v>
                </c:pt>
                <c:pt idx="41">
                  <c:v>4.0599999999999996</c:v>
                </c:pt>
                <c:pt idx="42">
                  <c:v>4.1159999999999997</c:v>
                </c:pt>
                <c:pt idx="43">
                  <c:v>4.1159999999999997</c:v>
                </c:pt>
                <c:pt idx="44">
                  <c:v>4.1159999999999997</c:v>
                </c:pt>
                <c:pt idx="45">
                  <c:v>4.1159999999999997</c:v>
                </c:pt>
                <c:pt idx="46">
                  <c:v>4.1159999999999997</c:v>
                </c:pt>
                <c:pt idx="47">
                  <c:v>4.0880000000000001</c:v>
                </c:pt>
                <c:pt idx="48">
                  <c:v>4.0880000000000001</c:v>
                </c:pt>
                <c:pt idx="49">
                  <c:v>4.0880000000000001</c:v>
                </c:pt>
                <c:pt idx="50">
                  <c:v>4.0880000000000001</c:v>
                </c:pt>
                <c:pt idx="51">
                  <c:v>4.0880000000000001</c:v>
                </c:pt>
                <c:pt idx="52">
                  <c:v>4.0880000000000001</c:v>
                </c:pt>
                <c:pt idx="53">
                  <c:v>4.0880000000000001</c:v>
                </c:pt>
                <c:pt idx="54">
                  <c:v>4.0880000000000001</c:v>
                </c:pt>
                <c:pt idx="55">
                  <c:v>4.0880000000000001</c:v>
                </c:pt>
                <c:pt idx="56">
                  <c:v>4.0880000000000001</c:v>
                </c:pt>
                <c:pt idx="57">
                  <c:v>4.0880000000000001</c:v>
                </c:pt>
                <c:pt idx="58">
                  <c:v>4.0880000000000001</c:v>
                </c:pt>
                <c:pt idx="59">
                  <c:v>4.0880000000000001</c:v>
                </c:pt>
                <c:pt idx="60">
                  <c:v>4.0880000000000001</c:v>
                </c:pt>
                <c:pt idx="61">
                  <c:v>4.0039999999999996</c:v>
                </c:pt>
                <c:pt idx="62">
                  <c:v>4.0039999999999996</c:v>
                </c:pt>
                <c:pt idx="63">
                  <c:v>4.0039999999999996</c:v>
                </c:pt>
                <c:pt idx="64">
                  <c:v>4.0039999999999996</c:v>
                </c:pt>
                <c:pt idx="65">
                  <c:v>4.0039999999999996</c:v>
                </c:pt>
                <c:pt idx="66">
                  <c:v>4.1440000000000001</c:v>
                </c:pt>
                <c:pt idx="67">
                  <c:v>4.1440000000000001</c:v>
                </c:pt>
                <c:pt idx="68">
                  <c:v>4.1440000000000001</c:v>
                </c:pt>
                <c:pt idx="69">
                  <c:v>4.1440000000000001</c:v>
                </c:pt>
                <c:pt idx="70">
                  <c:v>4.1440000000000001</c:v>
                </c:pt>
                <c:pt idx="71">
                  <c:v>4.2279999999999998</c:v>
                </c:pt>
                <c:pt idx="72">
                  <c:v>4.2279999999999998</c:v>
                </c:pt>
                <c:pt idx="73">
                  <c:v>4.2279999999999998</c:v>
                </c:pt>
                <c:pt idx="74">
                  <c:v>4.2279999999999998</c:v>
                </c:pt>
                <c:pt idx="75">
                  <c:v>4.2279999999999998</c:v>
                </c:pt>
                <c:pt idx="76">
                  <c:v>4.1999999999999993</c:v>
                </c:pt>
                <c:pt idx="77">
                  <c:v>4.1999999999999993</c:v>
                </c:pt>
                <c:pt idx="78">
                  <c:v>4.1999999999999993</c:v>
                </c:pt>
                <c:pt idx="79">
                  <c:v>4.1999999999999993</c:v>
                </c:pt>
                <c:pt idx="80">
                  <c:v>4.1999999999999993</c:v>
                </c:pt>
                <c:pt idx="81">
                  <c:v>4.1719999999999997</c:v>
                </c:pt>
                <c:pt idx="82">
                  <c:v>4.1719999999999997</c:v>
                </c:pt>
                <c:pt idx="83">
                  <c:v>4.1719999999999997</c:v>
                </c:pt>
                <c:pt idx="84">
                  <c:v>4.1719999999999997</c:v>
                </c:pt>
                <c:pt idx="85">
                  <c:v>4.1719999999999997</c:v>
                </c:pt>
                <c:pt idx="86">
                  <c:v>4.1159999999999997</c:v>
                </c:pt>
                <c:pt idx="87">
                  <c:v>4.1159999999999997</c:v>
                </c:pt>
                <c:pt idx="88">
                  <c:v>4.1159999999999997</c:v>
                </c:pt>
                <c:pt idx="89">
                  <c:v>4.1159999999999997</c:v>
                </c:pt>
                <c:pt idx="90">
                  <c:v>4.1159999999999997</c:v>
                </c:pt>
                <c:pt idx="91">
                  <c:v>4.1440000000000001</c:v>
                </c:pt>
                <c:pt idx="92">
                  <c:v>4.1440000000000001</c:v>
                </c:pt>
                <c:pt idx="93">
                  <c:v>4.1440000000000001</c:v>
                </c:pt>
                <c:pt idx="94">
                  <c:v>4.1440000000000001</c:v>
                </c:pt>
                <c:pt idx="95">
                  <c:v>4.1440000000000001</c:v>
                </c:pt>
                <c:pt idx="96">
                  <c:v>4.1440000000000001</c:v>
                </c:pt>
                <c:pt idx="97">
                  <c:v>4.1440000000000001</c:v>
                </c:pt>
                <c:pt idx="98">
                  <c:v>4.1440000000000001</c:v>
                </c:pt>
                <c:pt idx="99">
                  <c:v>4.1440000000000001</c:v>
                </c:pt>
                <c:pt idx="100">
                  <c:v>4.1440000000000001</c:v>
                </c:pt>
                <c:pt idx="101">
                  <c:v>4.1440000000000001</c:v>
                </c:pt>
                <c:pt idx="102">
                  <c:v>4.1440000000000001</c:v>
                </c:pt>
                <c:pt idx="103">
                  <c:v>4.1440000000000001</c:v>
                </c:pt>
                <c:pt idx="104">
                  <c:v>4.1440000000000001</c:v>
                </c:pt>
                <c:pt idx="105">
                  <c:v>4.1440000000000001</c:v>
                </c:pt>
                <c:pt idx="106">
                  <c:v>4.032</c:v>
                </c:pt>
                <c:pt idx="107">
                  <c:v>4.032</c:v>
                </c:pt>
                <c:pt idx="108">
                  <c:v>4.032</c:v>
                </c:pt>
                <c:pt idx="109">
                  <c:v>4.032</c:v>
                </c:pt>
                <c:pt idx="110">
                  <c:v>4.032</c:v>
                </c:pt>
                <c:pt idx="111">
                  <c:v>4.032</c:v>
                </c:pt>
                <c:pt idx="112">
                  <c:v>4.032</c:v>
                </c:pt>
                <c:pt idx="113">
                  <c:v>4.032</c:v>
                </c:pt>
                <c:pt idx="114">
                  <c:v>4.032</c:v>
                </c:pt>
                <c:pt idx="115">
                  <c:v>4.032</c:v>
                </c:pt>
                <c:pt idx="116">
                  <c:v>4.032</c:v>
                </c:pt>
                <c:pt idx="117">
                  <c:v>4.032</c:v>
                </c:pt>
                <c:pt idx="118">
                  <c:v>4.032</c:v>
                </c:pt>
                <c:pt idx="119">
                  <c:v>4.032</c:v>
                </c:pt>
                <c:pt idx="120">
                  <c:v>4.032</c:v>
                </c:pt>
                <c:pt idx="121">
                  <c:v>3.8639999999999994</c:v>
                </c:pt>
                <c:pt idx="122">
                  <c:v>3.8639999999999994</c:v>
                </c:pt>
                <c:pt idx="123">
                  <c:v>3.8639999999999994</c:v>
                </c:pt>
                <c:pt idx="124">
                  <c:v>3.8639999999999994</c:v>
                </c:pt>
                <c:pt idx="125">
                  <c:v>3.8639999999999994</c:v>
                </c:pt>
                <c:pt idx="126">
                  <c:v>3.7239999999999998</c:v>
                </c:pt>
                <c:pt idx="127">
                  <c:v>3.7239999999999998</c:v>
                </c:pt>
                <c:pt idx="128">
                  <c:v>3.7239999999999998</c:v>
                </c:pt>
                <c:pt idx="129">
                  <c:v>3.7239999999999998</c:v>
                </c:pt>
                <c:pt idx="130">
                  <c:v>3.7239999999999998</c:v>
                </c:pt>
                <c:pt idx="131">
                  <c:v>3.8639999999999994</c:v>
                </c:pt>
                <c:pt idx="132">
                  <c:v>3.8639999999999994</c:v>
                </c:pt>
                <c:pt idx="133">
                  <c:v>3.8639999999999994</c:v>
                </c:pt>
                <c:pt idx="134">
                  <c:v>3.8639999999999994</c:v>
                </c:pt>
                <c:pt idx="135">
                  <c:v>3.8639999999999994</c:v>
                </c:pt>
                <c:pt idx="136">
                  <c:v>3.6399999999999997</c:v>
                </c:pt>
                <c:pt idx="137">
                  <c:v>3.6399999999999997</c:v>
                </c:pt>
                <c:pt idx="138">
                  <c:v>3.6399999999999997</c:v>
                </c:pt>
                <c:pt idx="139">
                  <c:v>3.6399999999999997</c:v>
                </c:pt>
                <c:pt idx="140">
                  <c:v>3.6399999999999997</c:v>
                </c:pt>
                <c:pt idx="141">
                  <c:v>3.6959999999999997</c:v>
                </c:pt>
                <c:pt idx="142">
                  <c:v>3.6959999999999997</c:v>
                </c:pt>
                <c:pt idx="143">
                  <c:v>3.6959999999999997</c:v>
                </c:pt>
                <c:pt idx="144">
                  <c:v>3.6959999999999997</c:v>
                </c:pt>
                <c:pt idx="145">
                  <c:v>3.6959999999999997</c:v>
                </c:pt>
                <c:pt idx="146">
                  <c:v>3.7239999999999998</c:v>
                </c:pt>
                <c:pt idx="147">
                  <c:v>3.7239999999999998</c:v>
                </c:pt>
                <c:pt idx="148">
                  <c:v>3.7239999999999998</c:v>
                </c:pt>
                <c:pt idx="149">
                  <c:v>3.7239999999999998</c:v>
                </c:pt>
                <c:pt idx="150">
                  <c:v>3.6959999999999997</c:v>
                </c:pt>
                <c:pt idx="151">
                  <c:v>3.6959999999999997</c:v>
                </c:pt>
                <c:pt idx="152">
                  <c:v>3.6959999999999997</c:v>
                </c:pt>
                <c:pt idx="153">
                  <c:v>3.6959999999999997</c:v>
                </c:pt>
                <c:pt idx="154">
                  <c:v>3.8639999999999994</c:v>
                </c:pt>
                <c:pt idx="155">
                  <c:v>3.8639999999999994</c:v>
                </c:pt>
                <c:pt idx="156">
                  <c:v>3.8639999999999994</c:v>
                </c:pt>
                <c:pt idx="157">
                  <c:v>3.8639999999999994</c:v>
                </c:pt>
                <c:pt idx="158">
                  <c:v>3.8639999999999994</c:v>
                </c:pt>
                <c:pt idx="159">
                  <c:v>3.8639999999999994</c:v>
                </c:pt>
                <c:pt idx="160">
                  <c:v>3.8639999999999994</c:v>
                </c:pt>
                <c:pt idx="161">
                  <c:v>3.8639999999999994</c:v>
                </c:pt>
                <c:pt idx="162">
                  <c:v>3.8639999999999994</c:v>
                </c:pt>
                <c:pt idx="163">
                  <c:v>3.8639999999999994</c:v>
                </c:pt>
                <c:pt idx="164">
                  <c:v>3.9199999999999995</c:v>
                </c:pt>
                <c:pt idx="165">
                  <c:v>3.9199999999999995</c:v>
                </c:pt>
                <c:pt idx="166">
                  <c:v>3.9199999999999995</c:v>
                </c:pt>
                <c:pt idx="167">
                  <c:v>3.9199999999999995</c:v>
                </c:pt>
                <c:pt idx="168">
                  <c:v>3.9479999999999995</c:v>
                </c:pt>
                <c:pt idx="169">
                  <c:v>3.9479999999999995</c:v>
                </c:pt>
                <c:pt idx="170">
                  <c:v>3.9479999999999995</c:v>
                </c:pt>
                <c:pt idx="171">
                  <c:v>3.9479999999999995</c:v>
                </c:pt>
                <c:pt idx="172">
                  <c:v>3.9479999999999995</c:v>
                </c:pt>
                <c:pt idx="173">
                  <c:v>4.0039999999999996</c:v>
                </c:pt>
                <c:pt idx="174">
                  <c:v>4.0039999999999996</c:v>
                </c:pt>
                <c:pt idx="175">
                  <c:v>4.0039999999999996</c:v>
                </c:pt>
                <c:pt idx="176">
                  <c:v>4.0039999999999996</c:v>
                </c:pt>
                <c:pt idx="177">
                  <c:v>4.2559999999999993</c:v>
                </c:pt>
                <c:pt idx="178">
                  <c:v>4.2559999999999993</c:v>
                </c:pt>
                <c:pt idx="179">
                  <c:v>4.2559999999999993</c:v>
                </c:pt>
                <c:pt idx="180">
                  <c:v>4.2559999999999993</c:v>
                </c:pt>
                <c:pt idx="181">
                  <c:v>4.2559999999999993</c:v>
                </c:pt>
                <c:pt idx="182">
                  <c:v>4.2839999999999998</c:v>
                </c:pt>
                <c:pt idx="183">
                  <c:v>4.2839999999999998</c:v>
                </c:pt>
                <c:pt idx="184">
                  <c:v>4.2839999999999998</c:v>
                </c:pt>
                <c:pt idx="185">
                  <c:v>4.2839999999999998</c:v>
                </c:pt>
                <c:pt idx="186">
                  <c:v>4.2839999999999998</c:v>
                </c:pt>
                <c:pt idx="187">
                  <c:v>4.1999999999999993</c:v>
                </c:pt>
                <c:pt idx="188">
                  <c:v>4.1999999999999993</c:v>
                </c:pt>
                <c:pt idx="189">
                  <c:v>4.1999999999999993</c:v>
                </c:pt>
                <c:pt idx="190">
                  <c:v>4.1999999999999993</c:v>
                </c:pt>
                <c:pt idx="191">
                  <c:v>4.1999999999999993</c:v>
                </c:pt>
                <c:pt idx="192">
                  <c:v>4.2279999999999998</c:v>
                </c:pt>
                <c:pt idx="193">
                  <c:v>4.2279999999999998</c:v>
                </c:pt>
                <c:pt idx="194">
                  <c:v>4.2279999999999998</c:v>
                </c:pt>
                <c:pt idx="195">
                  <c:v>4.2279999999999998</c:v>
                </c:pt>
                <c:pt idx="196">
                  <c:v>4.2279999999999998</c:v>
                </c:pt>
                <c:pt idx="197">
                  <c:v>4.4239999999999995</c:v>
                </c:pt>
                <c:pt idx="198">
                  <c:v>4.4239999999999995</c:v>
                </c:pt>
                <c:pt idx="199">
                  <c:v>4.4239999999999995</c:v>
                </c:pt>
                <c:pt idx="200">
                  <c:v>4.4239999999999995</c:v>
                </c:pt>
                <c:pt idx="201">
                  <c:v>4.4239999999999995</c:v>
                </c:pt>
                <c:pt idx="202">
                  <c:v>4.3679999999999994</c:v>
                </c:pt>
                <c:pt idx="203">
                  <c:v>4.3679999999999994</c:v>
                </c:pt>
                <c:pt idx="204">
                  <c:v>4.3679999999999994</c:v>
                </c:pt>
                <c:pt idx="205">
                  <c:v>4.3679999999999994</c:v>
                </c:pt>
                <c:pt idx="206">
                  <c:v>4.3679999999999994</c:v>
                </c:pt>
                <c:pt idx="207">
                  <c:v>4.2839999999999998</c:v>
                </c:pt>
                <c:pt idx="208">
                  <c:v>4.2839999999999998</c:v>
                </c:pt>
                <c:pt idx="209">
                  <c:v>4.2839999999999998</c:v>
                </c:pt>
                <c:pt idx="210">
                  <c:v>4.2839999999999998</c:v>
                </c:pt>
                <c:pt idx="211">
                  <c:v>4.2839999999999998</c:v>
                </c:pt>
                <c:pt idx="212">
                  <c:v>4.3959999999999999</c:v>
                </c:pt>
                <c:pt idx="213">
                  <c:v>4.3959999999999999</c:v>
                </c:pt>
                <c:pt idx="214">
                  <c:v>4.3959999999999999</c:v>
                </c:pt>
                <c:pt idx="215">
                  <c:v>4.3959999999999999</c:v>
                </c:pt>
                <c:pt idx="216">
                  <c:v>4.3959999999999999</c:v>
                </c:pt>
                <c:pt idx="217">
                  <c:v>4.4239999999999995</c:v>
                </c:pt>
                <c:pt idx="218">
                  <c:v>4.4239999999999995</c:v>
                </c:pt>
                <c:pt idx="219">
                  <c:v>4.4239999999999995</c:v>
                </c:pt>
                <c:pt idx="220">
                  <c:v>4.4239999999999995</c:v>
                </c:pt>
                <c:pt idx="221">
                  <c:v>4.4239999999999995</c:v>
                </c:pt>
                <c:pt idx="222">
                  <c:v>4.3959999999999999</c:v>
                </c:pt>
                <c:pt idx="223">
                  <c:v>4.3959999999999999</c:v>
                </c:pt>
                <c:pt idx="224">
                  <c:v>4.3959999999999999</c:v>
                </c:pt>
                <c:pt idx="225">
                  <c:v>4.3959999999999999</c:v>
                </c:pt>
                <c:pt idx="226">
                  <c:v>4.3959999999999999</c:v>
                </c:pt>
                <c:pt idx="227">
                  <c:v>4.3959999999999999</c:v>
                </c:pt>
                <c:pt idx="228">
                  <c:v>4.3959999999999999</c:v>
                </c:pt>
                <c:pt idx="229">
                  <c:v>4.3959999999999999</c:v>
                </c:pt>
                <c:pt idx="230">
                  <c:v>4.3959999999999999</c:v>
                </c:pt>
                <c:pt idx="231">
                  <c:v>4.2839999999999998</c:v>
                </c:pt>
                <c:pt idx="232">
                  <c:v>4.2839999999999998</c:v>
                </c:pt>
                <c:pt idx="233">
                  <c:v>4.2839999999999998</c:v>
                </c:pt>
                <c:pt idx="234">
                  <c:v>4.2839999999999998</c:v>
                </c:pt>
                <c:pt idx="235">
                  <c:v>4.2839999999999998</c:v>
                </c:pt>
                <c:pt idx="236">
                  <c:v>4.3119999999999994</c:v>
                </c:pt>
                <c:pt idx="237">
                  <c:v>4.3119999999999994</c:v>
                </c:pt>
                <c:pt idx="238">
                  <c:v>4.3119999999999994</c:v>
                </c:pt>
                <c:pt idx="239">
                  <c:v>4.3119999999999994</c:v>
                </c:pt>
                <c:pt idx="240">
                  <c:v>4.3119999999999994</c:v>
                </c:pt>
                <c:pt idx="241">
                  <c:v>4.34</c:v>
                </c:pt>
                <c:pt idx="242">
                  <c:v>4.34</c:v>
                </c:pt>
                <c:pt idx="243">
                  <c:v>4.34</c:v>
                </c:pt>
                <c:pt idx="244">
                  <c:v>4.34</c:v>
                </c:pt>
                <c:pt idx="245">
                  <c:v>4.34</c:v>
                </c:pt>
                <c:pt idx="246">
                  <c:v>4.3959999999999999</c:v>
                </c:pt>
                <c:pt idx="247">
                  <c:v>4.3959999999999999</c:v>
                </c:pt>
                <c:pt idx="248">
                  <c:v>4.3959999999999999</c:v>
                </c:pt>
                <c:pt idx="249">
                  <c:v>4.3959999999999999</c:v>
                </c:pt>
                <c:pt idx="250">
                  <c:v>4.3959999999999999</c:v>
                </c:pt>
                <c:pt idx="251">
                  <c:v>4.2839999999999998</c:v>
                </c:pt>
                <c:pt idx="252">
                  <c:v>4.2839999999999998</c:v>
                </c:pt>
                <c:pt idx="253">
                  <c:v>4.2839999999999998</c:v>
                </c:pt>
                <c:pt idx="254">
                  <c:v>4.2839999999999998</c:v>
                </c:pt>
                <c:pt idx="255">
                  <c:v>4.2839999999999998</c:v>
                </c:pt>
                <c:pt idx="256">
                  <c:v>4.3959999999999999</c:v>
                </c:pt>
                <c:pt idx="257">
                  <c:v>4.3959999999999999</c:v>
                </c:pt>
                <c:pt idx="258">
                  <c:v>4.3959999999999999</c:v>
                </c:pt>
                <c:pt idx="259">
                  <c:v>4.3959999999999999</c:v>
                </c:pt>
                <c:pt idx="260">
                  <c:v>4.3959999999999999</c:v>
                </c:pt>
                <c:pt idx="261">
                  <c:v>4.4239999999999995</c:v>
                </c:pt>
                <c:pt idx="262">
                  <c:v>4.4239999999999995</c:v>
                </c:pt>
                <c:pt idx="263">
                  <c:v>4.4239999999999995</c:v>
                </c:pt>
                <c:pt idx="264">
                  <c:v>4.4239999999999995</c:v>
                </c:pt>
                <c:pt idx="265">
                  <c:v>4.4239999999999995</c:v>
                </c:pt>
                <c:pt idx="266">
                  <c:v>4.1999999999999993</c:v>
                </c:pt>
                <c:pt idx="267">
                  <c:v>4.1999999999999993</c:v>
                </c:pt>
                <c:pt idx="268">
                  <c:v>4.1999999999999993</c:v>
                </c:pt>
                <c:pt idx="269">
                  <c:v>4.1999999999999993</c:v>
                </c:pt>
                <c:pt idx="270">
                  <c:v>4.1999999999999993</c:v>
                </c:pt>
                <c:pt idx="271">
                  <c:v>4.3119999999999994</c:v>
                </c:pt>
                <c:pt idx="272">
                  <c:v>4.3119999999999994</c:v>
                </c:pt>
                <c:pt idx="273">
                  <c:v>4.3119999999999994</c:v>
                </c:pt>
                <c:pt idx="274">
                  <c:v>4.3119999999999994</c:v>
                </c:pt>
                <c:pt idx="275">
                  <c:v>4.3119999999999994</c:v>
                </c:pt>
                <c:pt idx="276">
                  <c:v>4.3959999999999999</c:v>
                </c:pt>
                <c:pt idx="277">
                  <c:v>4.3959999999999999</c:v>
                </c:pt>
                <c:pt idx="278">
                  <c:v>4.3959999999999999</c:v>
                </c:pt>
                <c:pt idx="279">
                  <c:v>4.3959999999999999</c:v>
                </c:pt>
                <c:pt idx="280">
                  <c:v>4.3959999999999999</c:v>
                </c:pt>
                <c:pt idx="281">
                  <c:v>4.3959999999999999</c:v>
                </c:pt>
                <c:pt idx="282">
                  <c:v>4.3959999999999999</c:v>
                </c:pt>
                <c:pt idx="283">
                  <c:v>4.3959999999999999</c:v>
                </c:pt>
                <c:pt idx="284">
                  <c:v>4.3959999999999999</c:v>
                </c:pt>
                <c:pt idx="285">
                  <c:v>4.3959999999999999</c:v>
                </c:pt>
                <c:pt idx="286">
                  <c:v>4.2839999999999998</c:v>
                </c:pt>
                <c:pt idx="287">
                  <c:v>4.2839999999999998</c:v>
                </c:pt>
                <c:pt idx="288">
                  <c:v>4.2839999999999998</c:v>
                </c:pt>
                <c:pt idx="289">
                  <c:v>4.2839999999999998</c:v>
                </c:pt>
                <c:pt idx="290">
                  <c:v>4.2839999999999998</c:v>
                </c:pt>
                <c:pt idx="291">
                  <c:v>4.1159999999999997</c:v>
                </c:pt>
                <c:pt idx="292">
                  <c:v>4.1159999999999997</c:v>
                </c:pt>
                <c:pt idx="293">
                  <c:v>4.1159999999999997</c:v>
                </c:pt>
                <c:pt idx="294">
                  <c:v>4.1159999999999997</c:v>
                </c:pt>
                <c:pt idx="295">
                  <c:v>4.0599999999999996</c:v>
                </c:pt>
                <c:pt idx="296">
                  <c:v>4.0599999999999996</c:v>
                </c:pt>
                <c:pt idx="297">
                  <c:v>4.0599999999999996</c:v>
                </c:pt>
                <c:pt idx="298">
                  <c:v>4.0599999999999996</c:v>
                </c:pt>
                <c:pt idx="299">
                  <c:v>4.0599999999999996</c:v>
                </c:pt>
                <c:pt idx="300">
                  <c:v>3.9479999999999995</c:v>
                </c:pt>
                <c:pt idx="301">
                  <c:v>3.9479999999999995</c:v>
                </c:pt>
                <c:pt idx="302">
                  <c:v>3.9479999999999995</c:v>
                </c:pt>
                <c:pt idx="303">
                  <c:v>3.9479999999999995</c:v>
                </c:pt>
                <c:pt idx="304">
                  <c:v>3.9479999999999995</c:v>
                </c:pt>
                <c:pt idx="305">
                  <c:v>4.1999999999999993</c:v>
                </c:pt>
                <c:pt idx="306">
                  <c:v>4.1999999999999993</c:v>
                </c:pt>
                <c:pt idx="307">
                  <c:v>4.1999999999999993</c:v>
                </c:pt>
                <c:pt idx="308">
                  <c:v>4.1999999999999993</c:v>
                </c:pt>
                <c:pt idx="309">
                  <c:v>4.1999999999999993</c:v>
                </c:pt>
                <c:pt idx="310">
                  <c:v>4.508</c:v>
                </c:pt>
                <c:pt idx="311">
                  <c:v>4.508</c:v>
                </c:pt>
                <c:pt idx="312">
                  <c:v>4.508</c:v>
                </c:pt>
                <c:pt idx="313">
                  <c:v>4.508</c:v>
                </c:pt>
                <c:pt idx="314">
                  <c:v>4.508</c:v>
                </c:pt>
                <c:pt idx="315">
                  <c:v>4.5639999999999992</c:v>
                </c:pt>
                <c:pt idx="316">
                  <c:v>4.5639999999999992</c:v>
                </c:pt>
                <c:pt idx="317">
                  <c:v>4.5639999999999992</c:v>
                </c:pt>
                <c:pt idx="318">
                  <c:v>4.5639999999999992</c:v>
                </c:pt>
                <c:pt idx="319">
                  <c:v>4.5639999999999992</c:v>
                </c:pt>
                <c:pt idx="320">
                  <c:v>4.6479999999999997</c:v>
                </c:pt>
                <c:pt idx="321">
                  <c:v>4.6479999999999997</c:v>
                </c:pt>
                <c:pt idx="322">
                  <c:v>4.6479999999999997</c:v>
                </c:pt>
                <c:pt idx="323">
                  <c:v>4.6479999999999997</c:v>
                </c:pt>
                <c:pt idx="324">
                  <c:v>4.6479999999999997</c:v>
                </c:pt>
                <c:pt idx="325">
                  <c:v>4.5639999999999992</c:v>
                </c:pt>
                <c:pt idx="326">
                  <c:v>4.5639999999999992</c:v>
                </c:pt>
                <c:pt idx="327">
                  <c:v>4.5639999999999992</c:v>
                </c:pt>
                <c:pt idx="328">
                  <c:v>4.5639999999999992</c:v>
                </c:pt>
                <c:pt idx="329">
                  <c:v>4.5639999999999992</c:v>
                </c:pt>
                <c:pt idx="330">
                  <c:v>4.1999999999999993</c:v>
                </c:pt>
                <c:pt idx="331">
                  <c:v>4.1999999999999993</c:v>
                </c:pt>
                <c:pt idx="332">
                  <c:v>4.1999999999999993</c:v>
                </c:pt>
                <c:pt idx="333">
                  <c:v>4.1999999999999993</c:v>
                </c:pt>
                <c:pt idx="334">
                  <c:v>4.1999999999999993</c:v>
                </c:pt>
                <c:pt idx="335">
                  <c:v>4.1999999999999993</c:v>
                </c:pt>
                <c:pt idx="336">
                  <c:v>4.1999999999999993</c:v>
                </c:pt>
                <c:pt idx="337">
                  <c:v>4.1999999999999993</c:v>
                </c:pt>
                <c:pt idx="338">
                  <c:v>4.1999999999999993</c:v>
                </c:pt>
                <c:pt idx="339">
                  <c:v>4.1999999999999993</c:v>
                </c:pt>
                <c:pt idx="340">
                  <c:v>4.1999999999999993</c:v>
                </c:pt>
                <c:pt idx="341">
                  <c:v>4.1999999999999993</c:v>
                </c:pt>
                <c:pt idx="342">
                  <c:v>4.1999999999999993</c:v>
                </c:pt>
                <c:pt idx="343">
                  <c:v>4.1999999999999993</c:v>
                </c:pt>
                <c:pt idx="344">
                  <c:v>4.1999999999999993</c:v>
                </c:pt>
                <c:pt idx="345">
                  <c:v>4.1159999999999997</c:v>
                </c:pt>
                <c:pt idx="346">
                  <c:v>4.1159999999999997</c:v>
                </c:pt>
                <c:pt idx="347">
                  <c:v>4.1159999999999997</c:v>
                </c:pt>
                <c:pt idx="348">
                  <c:v>4.1159999999999997</c:v>
                </c:pt>
                <c:pt idx="349">
                  <c:v>4.1159999999999997</c:v>
                </c:pt>
                <c:pt idx="350">
                  <c:v>4.1159999999999997</c:v>
                </c:pt>
                <c:pt idx="351">
                  <c:v>4.1159999999999997</c:v>
                </c:pt>
                <c:pt idx="352">
                  <c:v>4.1159999999999997</c:v>
                </c:pt>
                <c:pt idx="353">
                  <c:v>4.1159999999999997</c:v>
                </c:pt>
                <c:pt idx="354">
                  <c:v>4.1159999999999997</c:v>
                </c:pt>
                <c:pt idx="355">
                  <c:v>4.2279999999999998</c:v>
                </c:pt>
                <c:pt idx="356">
                  <c:v>4.2279999999999998</c:v>
                </c:pt>
                <c:pt idx="357">
                  <c:v>4.2279999999999998</c:v>
                </c:pt>
                <c:pt idx="358">
                  <c:v>4.2279999999999998</c:v>
                </c:pt>
                <c:pt idx="359">
                  <c:v>4.2279999999999998</c:v>
                </c:pt>
                <c:pt idx="360">
                  <c:v>4.2559999999999993</c:v>
                </c:pt>
                <c:pt idx="361">
                  <c:v>4.2559999999999993</c:v>
                </c:pt>
                <c:pt idx="362">
                  <c:v>4.2559999999999993</c:v>
                </c:pt>
                <c:pt idx="363">
                  <c:v>4.2559999999999993</c:v>
                </c:pt>
                <c:pt idx="364">
                  <c:v>4.2559999999999993</c:v>
                </c:pt>
                <c:pt idx="365">
                  <c:v>4.2559999999999993</c:v>
                </c:pt>
                <c:pt idx="366">
                  <c:v>4.2559999999999993</c:v>
                </c:pt>
                <c:pt idx="367">
                  <c:v>4.2559999999999993</c:v>
                </c:pt>
                <c:pt idx="368">
                  <c:v>4.2559999999999993</c:v>
                </c:pt>
                <c:pt idx="369">
                  <c:v>4.0880000000000001</c:v>
                </c:pt>
                <c:pt idx="370">
                  <c:v>4.0880000000000001</c:v>
                </c:pt>
                <c:pt idx="371">
                  <c:v>4.0880000000000001</c:v>
                </c:pt>
                <c:pt idx="372">
                  <c:v>4.0880000000000001</c:v>
                </c:pt>
                <c:pt idx="373">
                  <c:v>4.0880000000000001</c:v>
                </c:pt>
                <c:pt idx="374">
                  <c:v>4.0039999999999996</c:v>
                </c:pt>
                <c:pt idx="375">
                  <c:v>4.0039999999999996</c:v>
                </c:pt>
                <c:pt idx="376">
                  <c:v>4.0039999999999996</c:v>
                </c:pt>
                <c:pt idx="377">
                  <c:v>4.0039999999999996</c:v>
                </c:pt>
                <c:pt idx="378">
                  <c:v>4.0039999999999996</c:v>
                </c:pt>
                <c:pt idx="379">
                  <c:v>4.0039999999999996</c:v>
                </c:pt>
                <c:pt idx="380">
                  <c:v>4.0039999999999996</c:v>
                </c:pt>
                <c:pt idx="381">
                  <c:v>4.0039999999999996</c:v>
                </c:pt>
                <c:pt idx="382">
                  <c:v>4.0039999999999996</c:v>
                </c:pt>
                <c:pt idx="383">
                  <c:v>4.0039999999999996</c:v>
                </c:pt>
                <c:pt idx="384">
                  <c:v>3.8639999999999994</c:v>
                </c:pt>
                <c:pt idx="385">
                  <c:v>3.8639999999999994</c:v>
                </c:pt>
                <c:pt idx="386">
                  <c:v>3.8639999999999994</c:v>
                </c:pt>
                <c:pt idx="387">
                  <c:v>3.8639999999999994</c:v>
                </c:pt>
                <c:pt idx="388">
                  <c:v>4.0039999999999996</c:v>
                </c:pt>
                <c:pt idx="389">
                  <c:v>4.0039999999999996</c:v>
                </c:pt>
                <c:pt idx="390">
                  <c:v>4.0039999999999996</c:v>
                </c:pt>
                <c:pt idx="391">
                  <c:v>4.0039999999999996</c:v>
                </c:pt>
                <c:pt idx="392">
                  <c:v>4.0039999999999996</c:v>
                </c:pt>
                <c:pt idx="393">
                  <c:v>4.3959999999999999</c:v>
                </c:pt>
                <c:pt idx="394">
                  <c:v>4.3959999999999999</c:v>
                </c:pt>
                <c:pt idx="395">
                  <c:v>4.3959999999999999</c:v>
                </c:pt>
                <c:pt idx="396">
                  <c:v>4.3959999999999999</c:v>
                </c:pt>
                <c:pt idx="397">
                  <c:v>4.6759999999999993</c:v>
                </c:pt>
                <c:pt idx="398">
                  <c:v>4.6759999999999993</c:v>
                </c:pt>
                <c:pt idx="399">
                  <c:v>4.6759999999999993</c:v>
                </c:pt>
                <c:pt idx="400">
                  <c:v>4.6759999999999993</c:v>
                </c:pt>
                <c:pt idx="401">
                  <c:v>5.04</c:v>
                </c:pt>
                <c:pt idx="402">
                  <c:v>5.04</c:v>
                </c:pt>
                <c:pt idx="403">
                  <c:v>5.04</c:v>
                </c:pt>
                <c:pt idx="404">
                  <c:v>5.04</c:v>
                </c:pt>
                <c:pt idx="405">
                  <c:v>5.04</c:v>
                </c:pt>
                <c:pt idx="406">
                  <c:v>4.6759999999999993</c:v>
                </c:pt>
                <c:pt idx="407">
                  <c:v>4.6759999999999993</c:v>
                </c:pt>
                <c:pt idx="408">
                  <c:v>4.6759999999999993</c:v>
                </c:pt>
                <c:pt idx="409">
                  <c:v>4.6759999999999993</c:v>
                </c:pt>
                <c:pt idx="410">
                  <c:v>4.6759999999999993</c:v>
                </c:pt>
                <c:pt idx="411">
                  <c:v>4.4239999999999995</c:v>
                </c:pt>
                <c:pt idx="412">
                  <c:v>4.4239999999999995</c:v>
                </c:pt>
                <c:pt idx="413">
                  <c:v>4.4239999999999995</c:v>
                </c:pt>
                <c:pt idx="414">
                  <c:v>4.4239999999999995</c:v>
                </c:pt>
                <c:pt idx="415">
                  <c:v>4.4239999999999995</c:v>
                </c:pt>
                <c:pt idx="416">
                  <c:v>4.34</c:v>
                </c:pt>
                <c:pt idx="417">
                  <c:v>4.34</c:v>
                </c:pt>
                <c:pt idx="418">
                  <c:v>4.34</c:v>
                </c:pt>
                <c:pt idx="419">
                  <c:v>4.34</c:v>
                </c:pt>
                <c:pt idx="420">
                  <c:v>4.3679999999999994</c:v>
                </c:pt>
                <c:pt idx="421">
                  <c:v>4.2839999999999998</c:v>
                </c:pt>
                <c:pt idx="422">
                  <c:v>4.2839999999999998</c:v>
                </c:pt>
                <c:pt idx="423">
                  <c:v>4.2839999999999998</c:v>
                </c:pt>
                <c:pt idx="424">
                  <c:v>4.2839999999999998</c:v>
                </c:pt>
                <c:pt idx="425">
                  <c:v>4.3119999999999994</c:v>
                </c:pt>
                <c:pt idx="426">
                  <c:v>4.3119999999999994</c:v>
                </c:pt>
                <c:pt idx="427">
                  <c:v>4.3119999999999994</c:v>
                </c:pt>
                <c:pt idx="428">
                  <c:v>4.3119999999999994</c:v>
                </c:pt>
                <c:pt idx="429">
                  <c:v>4.3259999999999996</c:v>
                </c:pt>
                <c:pt idx="430">
                  <c:v>4.3679999999999994</c:v>
                </c:pt>
                <c:pt idx="431">
                  <c:v>4.3679999999999994</c:v>
                </c:pt>
                <c:pt idx="432">
                  <c:v>4.2979999999999992</c:v>
                </c:pt>
                <c:pt idx="433">
                  <c:v>4.2979999999999992</c:v>
                </c:pt>
                <c:pt idx="434">
                  <c:v>4.2979999999999992</c:v>
                </c:pt>
                <c:pt idx="435">
                  <c:v>4.2979999999999992</c:v>
                </c:pt>
                <c:pt idx="436">
                  <c:v>4.2979999999999992</c:v>
                </c:pt>
                <c:pt idx="437">
                  <c:v>4.1999999999999993</c:v>
                </c:pt>
                <c:pt idx="438">
                  <c:v>4.1999999999999993</c:v>
                </c:pt>
                <c:pt idx="439">
                  <c:v>4.1999999999999993</c:v>
                </c:pt>
                <c:pt idx="440">
                  <c:v>4.1999999999999993</c:v>
                </c:pt>
                <c:pt idx="441">
                  <c:v>4.1999999999999993</c:v>
                </c:pt>
                <c:pt idx="442">
                  <c:v>4.13</c:v>
                </c:pt>
                <c:pt idx="443">
                  <c:v>4.13</c:v>
                </c:pt>
                <c:pt idx="444">
                  <c:v>4.13</c:v>
                </c:pt>
                <c:pt idx="445">
                  <c:v>4.13</c:v>
                </c:pt>
                <c:pt idx="446">
                  <c:v>4.2979999999999992</c:v>
                </c:pt>
                <c:pt idx="447">
                  <c:v>4.2979999999999992</c:v>
                </c:pt>
                <c:pt idx="448">
                  <c:v>4.2979999999999992</c:v>
                </c:pt>
                <c:pt idx="449">
                  <c:v>4.2979999999999992</c:v>
                </c:pt>
                <c:pt idx="450">
                  <c:v>4.2979999999999992</c:v>
                </c:pt>
                <c:pt idx="451">
                  <c:v>4.1580000000000004</c:v>
                </c:pt>
                <c:pt idx="452">
                  <c:v>4.1580000000000004</c:v>
                </c:pt>
                <c:pt idx="453">
                  <c:v>4.1580000000000004</c:v>
                </c:pt>
                <c:pt idx="454">
                  <c:v>4.1580000000000004</c:v>
                </c:pt>
                <c:pt idx="455">
                  <c:v>4.1580000000000004</c:v>
                </c:pt>
                <c:pt idx="456">
                  <c:v>4.1440000000000001</c:v>
                </c:pt>
                <c:pt idx="457">
                  <c:v>4.1440000000000001</c:v>
                </c:pt>
                <c:pt idx="458">
                  <c:v>4.1440000000000001</c:v>
                </c:pt>
                <c:pt idx="459">
                  <c:v>3.8919999999999995</c:v>
                </c:pt>
                <c:pt idx="460">
                  <c:v>3.8919999999999995</c:v>
                </c:pt>
                <c:pt idx="461">
                  <c:v>3.8919999999999995</c:v>
                </c:pt>
                <c:pt idx="462">
                  <c:v>3.8919999999999995</c:v>
                </c:pt>
                <c:pt idx="463">
                  <c:v>3.8919999999999995</c:v>
                </c:pt>
                <c:pt idx="464">
                  <c:v>3.8219999999999996</c:v>
                </c:pt>
                <c:pt idx="465">
                  <c:v>3.8219999999999996</c:v>
                </c:pt>
                <c:pt idx="466">
                  <c:v>3.8219999999999996</c:v>
                </c:pt>
                <c:pt idx="467">
                  <c:v>3.8919999999999995</c:v>
                </c:pt>
                <c:pt idx="468">
                  <c:v>3.8919999999999995</c:v>
                </c:pt>
                <c:pt idx="469">
                  <c:v>3.8919999999999995</c:v>
                </c:pt>
                <c:pt idx="470">
                  <c:v>3.8919999999999995</c:v>
                </c:pt>
                <c:pt idx="471">
                  <c:v>3.8219999999999996</c:v>
                </c:pt>
                <c:pt idx="472">
                  <c:v>3.8219999999999996</c:v>
                </c:pt>
                <c:pt idx="473">
                  <c:v>3.8219999999999996</c:v>
                </c:pt>
                <c:pt idx="474">
                  <c:v>3.8219999999999996</c:v>
                </c:pt>
                <c:pt idx="475">
                  <c:v>3.6819999999999995</c:v>
                </c:pt>
                <c:pt idx="476">
                  <c:v>3.6819999999999995</c:v>
                </c:pt>
                <c:pt idx="477">
                  <c:v>3.6819999999999995</c:v>
                </c:pt>
                <c:pt idx="478">
                  <c:v>3.6819999999999995</c:v>
                </c:pt>
                <c:pt idx="479">
                  <c:v>3.6819999999999995</c:v>
                </c:pt>
                <c:pt idx="480">
                  <c:v>3.5839999999999996</c:v>
                </c:pt>
                <c:pt idx="481">
                  <c:v>3.7099999999999995</c:v>
                </c:pt>
                <c:pt idx="482">
                  <c:v>3.9199999999999995</c:v>
                </c:pt>
                <c:pt idx="483">
                  <c:v>3.9199999999999995</c:v>
                </c:pt>
                <c:pt idx="484">
                  <c:v>4.2419999999999991</c:v>
                </c:pt>
                <c:pt idx="485">
                  <c:v>4.1859999999999999</c:v>
                </c:pt>
                <c:pt idx="486">
                  <c:v>4.2139999999999995</c:v>
                </c:pt>
                <c:pt idx="487">
                  <c:v>4.2419999999999991</c:v>
                </c:pt>
                <c:pt idx="488">
                  <c:v>4.2419999999999991</c:v>
                </c:pt>
                <c:pt idx="489">
                  <c:v>4.4799999999999995</c:v>
                </c:pt>
                <c:pt idx="490">
                  <c:v>4.4379999999999997</c:v>
                </c:pt>
                <c:pt idx="491">
                  <c:v>4.4799999999999995</c:v>
                </c:pt>
                <c:pt idx="492">
                  <c:v>4.4099999999999993</c:v>
                </c:pt>
                <c:pt idx="493">
                  <c:v>4.3959999999999999</c:v>
                </c:pt>
                <c:pt idx="494">
                  <c:v>4.0599999999999996</c:v>
                </c:pt>
                <c:pt idx="495">
                  <c:v>3.9899999999999998</c:v>
                </c:pt>
                <c:pt idx="496">
                  <c:v>4.0880000000000001</c:v>
                </c:pt>
                <c:pt idx="497">
                  <c:v>4.0880000000000001</c:v>
                </c:pt>
                <c:pt idx="498">
                  <c:v>4.1159999999999997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94F-48CF-9AFD-C165CBF5BBE0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DDGs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Sheet2!$A$2:$A$500</c:f>
              <c:numCache>
                <c:formatCode>m/d/yyyy</c:formatCode>
                <c:ptCount val="499"/>
                <c:pt idx="0">
                  <c:v>43319</c:v>
                </c:pt>
                <c:pt idx="1">
                  <c:v>43318</c:v>
                </c:pt>
                <c:pt idx="2">
                  <c:v>43315</c:v>
                </c:pt>
                <c:pt idx="3">
                  <c:v>43314</c:v>
                </c:pt>
                <c:pt idx="4">
                  <c:v>43313</c:v>
                </c:pt>
                <c:pt idx="5">
                  <c:v>43312</c:v>
                </c:pt>
                <c:pt idx="6">
                  <c:v>43311</c:v>
                </c:pt>
                <c:pt idx="7">
                  <c:v>43308</c:v>
                </c:pt>
                <c:pt idx="8">
                  <c:v>43307</c:v>
                </c:pt>
                <c:pt idx="9">
                  <c:v>43306</c:v>
                </c:pt>
                <c:pt idx="10">
                  <c:v>43305</c:v>
                </c:pt>
                <c:pt idx="11">
                  <c:v>43304</c:v>
                </c:pt>
                <c:pt idx="12">
                  <c:v>43301</c:v>
                </c:pt>
                <c:pt idx="13">
                  <c:v>43300</c:v>
                </c:pt>
                <c:pt idx="14">
                  <c:v>43299</c:v>
                </c:pt>
                <c:pt idx="15">
                  <c:v>43298</c:v>
                </c:pt>
                <c:pt idx="16">
                  <c:v>43297</c:v>
                </c:pt>
                <c:pt idx="17">
                  <c:v>43294</c:v>
                </c:pt>
                <c:pt idx="18">
                  <c:v>43293</c:v>
                </c:pt>
                <c:pt idx="19">
                  <c:v>43292</c:v>
                </c:pt>
                <c:pt idx="20">
                  <c:v>43291</c:v>
                </c:pt>
                <c:pt idx="21">
                  <c:v>43290</c:v>
                </c:pt>
                <c:pt idx="22">
                  <c:v>43287</c:v>
                </c:pt>
                <c:pt idx="23">
                  <c:v>43286</c:v>
                </c:pt>
                <c:pt idx="24">
                  <c:v>43284</c:v>
                </c:pt>
                <c:pt idx="25">
                  <c:v>43283</c:v>
                </c:pt>
                <c:pt idx="26">
                  <c:v>43280</c:v>
                </c:pt>
                <c:pt idx="27">
                  <c:v>43279</c:v>
                </c:pt>
                <c:pt idx="28">
                  <c:v>43278</c:v>
                </c:pt>
                <c:pt idx="29">
                  <c:v>43277</c:v>
                </c:pt>
                <c:pt idx="30">
                  <c:v>43276</c:v>
                </c:pt>
                <c:pt idx="31">
                  <c:v>43273</c:v>
                </c:pt>
                <c:pt idx="32">
                  <c:v>43272</c:v>
                </c:pt>
                <c:pt idx="33">
                  <c:v>43271</c:v>
                </c:pt>
                <c:pt idx="34">
                  <c:v>43270</c:v>
                </c:pt>
                <c:pt idx="35">
                  <c:v>43269</c:v>
                </c:pt>
                <c:pt idx="36">
                  <c:v>43266</c:v>
                </c:pt>
                <c:pt idx="37">
                  <c:v>43265</c:v>
                </c:pt>
                <c:pt idx="38">
                  <c:v>43264</c:v>
                </c:pt>
                <c:pt idx="39">
                  <c:v>43263</c:v>
                </c:pt>
                <c:pt idx="40">
                  <c:v>43262</c:v>
                </c:pt>
                <c:pt idx="41">
                  <c:v>43259</c:v>
                </c:pt>
                <c:pt idx="42">
                  <c:v>43258</c:v>
                </c:pt>
                <c:pt idx="43">
                  <c:v>43257</c:v>
                </c:pt>
                <c:pt idx="44">
                  <c:v>43256</c:v>
                </c:pt>
                <c:pt idx="45">
                  <c:v>43255</c:v>
                </c:pt>
                <c:pt idx="46">
                  <c:v>43252</c:v>
                </c:pt>
                <c:pt idx="47">
                  <c:v>43251</c:v>
                </c:pt>
                <c:pt idx="48">
                  <c:v>43250</c:v>
                </c:pt>
                <c:pt idx="49">
                  <c:v>43249</c:v>
                </c:pt>
                <c:pt idx="50">
                  <c:v>43245</c:v>
                </c:pt>
                <c:pt idx="51">
                  <c:v>43244</c:v>
                </c:pt>
                <c:pt idx="52">
                  <c:v>43243</c:v>
                </c:pt>
                <c:pt idx="53">
                  <c:v>43242</c:v>
                </c:pt>
                <c:pt idx="54">
                  <c:v>43241</c:v>
                </c:pt>
                <c:pt idx="55">
                  <c:v>43238</c:v>
                </c:pt>
                <c:pt idx="56">
                  <c:v>43237</c:v>
                </c:pt>
                <c:pt idx="57">
                  <c:v>43236</c:v>
                </c:pt>
                <c:pt idx="58">
                  <c:v>43235</c:v>
                </c:pt>
                <c:pt idx="59">
                  <c:v>43234</c:v>
                </c:pt>
                <c:pt idx="60">
                  <c:v>43231</c:v>
                </c:pt>
                <c:pt idx="61">
                  <c:v>43230</c:v>
                </c:pt>
                <c:pt idx="62">
                  <c:v>43229</c:v>
                </c:pt>
                <c:pt idx="63">
                  <c:v>43228</c:v>
                </c:pt>
                <c:pt idx="64">
                  <c:v>43227</c:v>
                </c:pt>
                <c:pt idx="65">
                  <c:v>43224</c:v>
                </c:pt>
                <c:pt idx="66">
                  <c:v>43223</c:v>
                </c:pt>
                <c:pt idx="67">
                  <c:v>43222</c:v>
                </c:pt>
                <c:pt idx="68">
                  <c:v>43221</c:v>
                </c:pt>
                <c:pt idx="69">
                  <c:v>43220</c:v>
                </c:pt>
                <c:pt idx="70">
                  <c:v>43217</c:v>
                </c:pt>
                <c:pt idx="71">
                  <c:v>43216</c:v>
                </c:pt>
                <c:pt idx="72">
                  <c:v>43215</c:v>
                </c:pt>
                <c:pt idx="73">
                  <c:v>43214</c:v>
                </c:pt>
                <c:pt idx="74">
                  <c:v>43213</c:v>
                </c:pt>
                <c:pt idx="75">
                  <c:v>43210</c:v>
                </c:pt>
                <c:pt idx="76">
                  <c:v>43209</c:v>
                </c:pt>
                <c:pt idx="77">
                  <c:v>43208</c:v>
                </c:pt>
                <c:pt idx="78">
                  <c:v>43207</c:v>
                </c:pt>
                <c:pt idx="79">
                  <c:v>43206</c:v>
                </c:pt>
                <c:pt idx="80">
                  <c:v>43203</c:v>
                </c:pt>
                <c:pt idx="81">
                  <c:v>43202</c:v>
                </c:pt>
                <c:pt idx="82">
                  <c:v>43201</c:v>
                </c:pt>
                <c:pt idx="83">
                  <c:v>43200</c:v>
                </c:pt>
                <c:pt idx="84">
                  <c:v>43199</c:v>
                </c:pt>
                <c:pt idx="85">
                  <c:v>43196</c:v>
                </c:pt>
                <c:pt idx="86">
                  <c:v>43188</c:v>
                </c:pt>
                <c:pt idx="87">
                  <c:v>43187</c:v>
                </c:pt>
                <c:pt idx="88">
                  <c:v>43186</c:v>
                </c:pt>
                <c:pt idx="89">
                  <c:v>43185</c:v>
                </c:pt>
                <c:pt idx="90">
                  <c:v>43182</c:v>
                </c:pt>
                <c:pt idx="91">
                  <c:v>43181</c:v>
                </c:pt>
                <c:pt idx="92">
                  <c:v>43180</c:v>
                </c:pt>
                <c:pt idx="93">
                  <c:v>43179</c:v>
                </c:pt>
                <c:pt idx="94">
                  <c:v>43178</c:v>
                </c:pt>
                <c:pt idx="95">
                  <c:v>43175</c:v>
                </c:pt>
                <c:pt idx="96">
                  <c:v>43174</c:v>
                </c:pt>
                <c:pt idx="97">
                  <c:v>43173</c:v>
                </c:pt>
                <c:pt idx="98">
                  <c:v>43172</c:v>
                </c:pt>
                <c:pt idx="99">
                  <c:v>43171</c:v>
                </c:pt>
                <c:pt idx="100">
                  <c:v>43168</c:v>
                </c:pt>
                <c:pt idx="101">
                  <c:v>43167</c:v>
                </c:pt>
                <c:pt idx="102">
                  <c:v>43166</c:v>
                </c:pt>
                <c:pt idx="103">
                  <c:v>43165</c:v>
                </c:pt>
                <c:pt idx="104">
                  <c:v>43164</c:v>
                </c:pt>
                <c:pt idx="105">
                  <c:v>43161</c:v>
                </c:pt>
                <c:pt idx="106">
                  <c:v>43160</c:v>
                </c:pt>
                <c:pt idx="107">
                  <c:v>43159</c:v>
                </c:pt>
                <c:pt idx="108">
                  <c:v>43158</c:v>
                </c:pt>
                <c:pt idx="109">
                  <c:v>43157</c:v>
                </c:pt>
                <c:pt idx="110">
                  <c:v>43154</c:v>
                </c:pt>
                <c:pt idx="111">
                  <c:v>43153</c:v>
                </c:pt>
                <c:pt idx="112">
                  <c:v>43152</c:v>
                </c:pt>
                <c:pt idx="113">
                  <c:v>43151</c:v>
                </c:pt>
                <c:pt idx="114">
                  <c:v>43150</c:v>
                </c:pt>
                <c:pt idx="115">
                  <c:v>43147</c:v>
                </c:pt>
                <c:pt idx="116">
                  <c:v>43146</c:v>
                </c:pt>
                <c:pt idx="117">
                  <c:v>43145</c:v>
                </c:pt>
                <c:pt idx="118">
                  <c:v>43144</c:v>
                </c:pt>
                <c:pt idx="119">
                  <c:v>43143</c:v>
                </c:pt>
                <c:pt idx="120">
                  <c:v>43140</c:v>
                </c:pt>
                <c:pt idx="121">
                  <c:v>43139</c:v>
                </c:pt>
                <c:pt idx="122">
                  <c:v>43138</c:v>
                </c:pt>
                <c:pt idx="123">
                  <c:v>43137</c:v>
                </c:pt>
                <c:pt idx="124">
                  <c:v>43136</c:v>
                </c:pt>
                <c:pt idx="125">
                  <c:v>43133</c:v>
                </c:pt>
                <c:pt idx="126">
                  <c:v>43132</c:v>
                </c:pt>
                <c:pt idx="127">
                  <c:v>43131</c:v>
                </c:pt>
                <c:pt idx="128">
                  <c:v>43130</c:v>
                </c:pt>
                <c:pt idx="129">
                  <c:v>43129</c:v>
                </c:pt>
                <c:pt idx="130">
                  <c:v>43126</c:v>
                </c:pt>
                <c:pt idx="131">
                  <c:v>43125</c:v>
                </c:pt>
                <c:pt idx="132">
                  <c:v>43124</c:v>
                </c:pt>
                <c:pt idx="133">
                  <c:v>43123</c:v>
                </c:pt>
                <c:pt idx="134">
                  <c:v>43122</c:v>
                </c:pt>
                <c:pt idx="135">
                  <c:v>43119</c:v>
                </c:pt>
                <c:pt idx="136">
                  <c:v>43118</c:v>
                </c:pt>
                <c:pt idx="137">
                  <c:v>43117</c:v>
                </c:pt>
                <c:pt idx="138">
                  <c:v>43116</c:v>
                </c:pt>
                <c:pt idx="139">
                  <c:v>43113</c:v>
                </c:pt>
                <c:pt idx="140">
                  <c:v>43112</c:v>
                </c:pt>
                <c:pt idx="141">
                  <c:v>43111</c:v>
                </c:pt>
                <c:pt idx="142">
                  <c:v>43110</c:v>
                </c:pt>
                <c:pt idx="143">
                  <c:v>43109</c:v>
                </c:pt>
                <c:pt idx="144">
                  <c:v>43108</c:v>
                </c:pt>
                <c:pt idx="145">
                  <c:v>43105</c:v>
                </c:pt>
                <c:pt idx="146">
                  <c:v>43104</c:v>
                </c:pt>
                <c:pt idx="147">
                  <c:v>43103</c:v>
                </c:pt>
                <c:pt idx="148">
                  <c:v>43102</c:v>
                </c:pt>
                <c:pt idx="149">
                  <c:v>43098</c:v>
                </c:pt>
                <c:pt idx="150">
                  <c:v>43097</c:v>
                </c:pt>
                <c:pt idx="151">
                  <c:v>43096</c:v>
                </c:pt>
                <c:pt idx="152">
                  <c:v>43095</c:v>
                </c:pt>
                <c:pt idx="153">
                  <c:v>43091</c:v>
                </c:pt>
                <c:pt idx="154">
                  <c:v>43090</c:v>
                </c:pt>
                <c:pt idx="155">
                  <c:v>43089</c:v>
                </c:pt>
                <c:pt idx="156">
                  <c:v>43088</c:v>
                </c:pt>
                <c:pt idx="157">
                  <c:v>43087</c:v>
                </c:pt>
                <c:pt idx="158">
                  <c:v>43084</c:v>
                </c:pt>
                <c:pt idx="159">
                  <c:v>43083</c:v>
                </c:pt>
                <c:pt idx="160">
                  <c:v>43082</c:v>
                </c:pt>
                <c:pt idx="161">
                  <c:v>43081</c:v>
                </c:pt>
                <c:pt idx="162">
                  <c:v>43080</c:v>
                </c:pt>
                <c:pt idx="163">
                  <c:v>43077</c:v>
                </c:pt>
                <c:pt idx="164">
                  <c:v>43076</c:v>
                </c:pt>
                <c:pt idx="165">
                  <c:v>43074</c:v>
                </c:pt>
                <c:pt idx="166">
                  <c:v>43073</c:v>
                </c:pt>
                <c:pt idx="167">
                  <c:v>43070</c:v>
                </c:pt>
                <c:pt idx="168">
                  <c:v>43069</c:v>
                </c:pt>
                <c:pt idx="169">
                  <c:v>43068</c:v>
                </c:pt>
                <c:pt idx="170">
                  <c:v>43067</c:v>
                </c:pt>
                <c:pt idx="171">
                  <c:v>43066</c:v>
                </c:pt>
                <c:pt idx="172">
                  <c:v>43063</c:v>
                </c:pt>
                <c:pt idx="173">
                  <c:v>43061</c:v>
                </c:pt>
                <c:pt idx="174">
                  <c:v>43060</c:v>
                </c:pt>
                <c:pt idx="175">
                  <c:v>43059</c:v>
                </c:pt>
                <c:pt idx="176">
                  <c:v>43056</c:v>
                </c:pt>
                <c:pt idx="177">
                  <c:v>43055</c:v>
                </c:pt>
                <c:pt idx="178">
                  <c:v>43054</c:v>
                </c:pt>
                <c:pt idx="179">
                  <c:v>43053</c:v>
                </c:pt>
                <c:pt idx="180">
                  <c:v>43052</c:v>
                </c:pt>
                <c:pt idx="181">
                  <c:v>43049</c:v>
                </c:pt>
                <c:pt idx="182">
                  <c:v>43048</c:v>
                </c:pt>
                <c:pt idx="183">
                  <c:v>43047</c:v>
                </c:pt>
                <c:pt idx="184">
                  <c:v>43046</c:v>
                </c:pt>
                <c:pt idx="185">
                  <c:v>43045</c:v>
                </c:pt>
                <c:pt idx="186">
                  <c:v>43042</c:v>
                </c:pt>
                <c:pt idx="187">
                  <c:v>43041</c:v>
                </c:pt>
                <c:pt idx="188">
                  <c:v>43040</c:v>
                </c:pt>
                <c:pt idx="189">
                  <c:v>43039</c:v>
                </c:pt>
                <c:pt idx="190">
                  <c:v>43038</c:v>
                </c:pt>
                <c:pt idx="191">
                  <c:v>43035</c:v>
                </c:pt>
                <c:pt idx="192">
                  <c:v>43034</c:v>
                </c:pt>
                <c:pt idx="193">
                  <c:v>43033</c:v>
                </c:pt>
                <c:pt idx="194">
                  <c:v>43032</c:v>
                </c:pt>
                <c:pt idx="195">
                  <c:v>43031</c:v>
                </c:pt>
                <c:pt idx="196">
                  <c:v>43028</c:v>
                </c:pt>
                <c:pt idx="197">
                  <c:v>43027</c:v>
                </c:pt>
                <c:pt idx="198">
                  <c:v>43026</c:v>
                </c:pt>
                <c:pt idx="199">
                  <c:v>43025</c:v>
                </c:pt>
                <c:pt idx="200">
                  <c:v>43024</c:v>
                </c:pt>
                <c:pt idx="201">
                  <c:v>43021</c:v>
                </c:pt>
                <c:pt idx="202">
                  <c:v>43020</c:v>
                </c:pt>
                <c:pt idx="203">
                  <c:v>43019</c:v>
                </c:pt>
                <c:pt idx="204">
                  <c:v>43018</c:v>
                </c:pt>
                <c:pt idx="205">
                  <c:v>43017</c:v>
                </c:pt>
                <c:pt idx="206">
                  <c:v>43014</c:v>
                </c:pt>
                <c:pt idx="207">
                  <c:v>43013</c:v>
                </c:pt>
                <c:pt idx="208">
                  <c:v>43012</c:v>
                </c:pt>
                <c:pt idx="209">
                  <c:v>43011</c:v>
                </c:pt>
                <c:pt idx="210">
                  <c:v>43010</c:v>
                </c:pt>
                <c:pt idx="211">
                  <c:v>43007</c:v>
                </c:pt>
                <c:pt idx="212">
                  <c:v>43006</c:v>
                </c:pt>
                <c:pt idx="213">
                  <c:v>43005</c:v>
                </c:pt>
                <c:pt idx="214">
                  <c:v>43004</c:v>
                </c:pt>
                <c:pt idx="215">
                  <c:v>43003</c:v>
                </c:pt>
                <c:pt idx="216">
                  <c:v>43000</c:v>
                </c:pt>
                <c:pt idx="217">
                  <c:v>42999</c:v>
                </c:pt>
                <c:pt idx="218">
                  <c:v>42998</c:v>
                </c:pt>
                <c:pt idx="219">
                  <c:v>42997</c:v>
                </c:pt>
                <c:pt idx="220">
                  <c:v>42996</c:v>
                </c:pt>
                <c:pt idx="221">
                  <c:v>42993</c:v>
                </c:pt>
                <c:pt idx="222">
                  <c:v>42992</c:v>
                </c:pt>
                <c:pt idx="223">
                  <c:v>42991</c:v>
                </c:pt>
                <c:pt idx="224">
                  <c:v>42990</c:v>
                </c:pt>
                <c:pt idx="225">
                  <c:v>42989</c:v>
                </c:pt>
                <c:pt idx="226">
                  <c:v>42986</c:v>
                </c:pt>
                <c:pt idx="227">
                  <c:v>42985</c:v>
                </c:pt>
                <c:pt idx="228">
                  <c:v>42984</c:v>
                </c:pt>
                <c:pt idx="229">
                  <c:v>42983</c:v>
                </c:pt>
                <c:pt idx="230">
                  <c:v>42979</c:v>
                </c:pt>
                <c:pt idx="231">
                  <c:v>42978</c:v>
                </c:pt>
                <c:pt idx="232">
                  <c:v>42977</c:v>
                </c:pt>
                <c:pt idx="233">
                  <c:v>42976</c:v>
                </c:pt>
                <c:pt idx="234">
                  <c:v>42975</c:v>
                </c:pt>
                <c:pt idx="235">
                  <c:v>42972</c:v>
                </c:pt>
                <c:pt idx="236">
                  <c:v>42971</c:v>
                </c:pt>
                <c:pt idx="237">
                  <c:v>42970</c:v>
                </c:pt>
                <c:pt idx="238">
                  <c:v>42969</c:v>
                </c:pt>
                <c:pt idx="239">
                  <c:v>42968</c:v>
                </c:pt>
                <c:pt idx="240">
                  <c:v>42965</c:v>
                </c:pt>
                <c:pt idx="241">
                  <c:v>42964</c:v>
                </c:pt>
                <c:pt idx="242">
                  <c:v>42963</c:v>
                </c:pt>
                <c:pt idx="243">
                  <c:v>42962</c:v>
                </c:pt>
                <c:pt idx="244">
                  <c:v>42961</c:v>
                </c:pt>
                <c:pt idx="245">
                  <c:v>42958</c:v>
                </c:pt>
                <c:pt idx="246">
                  <c:v>42957</c:v>
                </c:pt>
                <c:pt idx="247">
                  <c:v>42956</c:v>
                </c:pt>
                <c:pt idx="248">
                  <c:v>42955</c:v>
                </c:pt>
                <c:pt idx="249">
                  <c:v>42954</c:v>
                </c:pt>
                <c:pt idx="250">
                  <c:v>42951</c:v>
                </c:pt>
                <c:pt idx="251">
                  <c:v>42950</c:v>
                </c:pt>
                <c:pt idx="252">
                  <c:v>42949</c:v>
                </c:pt>
                <c:pt idx="253">
                  <c:v>42948</c:v>
                </c:pt>
                <c:pt idx="254">
                  <c:v>42947</c:v>
                </c:pt>
                <c:pt idx="255">
                  <c:v>42944</c:v>
                </c:pt>
                <c:pt idx="256">
                  <c:v>42943</c:v>
                </c:pt>
                <c:pt idx="257">
                  <c:v>42942</c:v>
                </c:pt>
                <c:pt idx="258">
                  <c:v>42941</c:v>
                </c:pt>
                <c:pt idx="259">
                  <c:v>42940</c:v>
                </c:pt>
                <c:pt idx="260">
                  <c:v>42937</c:v>
                </c:pt>
                <c:pt idx="261">
                  <c:v>42936</c:v>
                </c:pt>
                <c:pt idx="262">
                  <c:v>42935</c:v>
                </c:pt>
                <c:pt idx="263">
                  <c:v>42934</c:v>
                </c:pt>
                <c:pt idx="264">
                  <c:v>42933</c:v>
                </c:pt>
                <c:pt idx="265">
                  <c:v>42930</c:v>
                </c:pt>
                <c:pt idx="266">
                  <c:v>42922</c:v>
                </c:pt>
                <c:pt idx="267">
                  <c:v>42921</c:v>
                </c:pt>
                <c:pt idx="268">
                  <c:v>42920</c:v>
                </c:pt>
                <c:pt idx="269">
                  <c:v>42919</c:v>
                </c:pt>
                <c:pt idx="270">
                  <c:v>42916</c:v>
                </c:pt>
                <c:pt idx="271">
                  <c:v>42915</c:v>
                </c:pt>
                <c:pt idx="272">
                  <c:v>42914</c:v>
                </c:pt>
                <c:pt idx="273">
                  <c:v>42913</c:v>
                </c:pt>
                <c:pt idx="274">
                  <c:v>42912</c:v>
                </c:pt>
                <c:pt idx="275">
                  <c:v>42909</c:v>
                </c:pt>
                <c:pt idx="276">
                  <c:v>42908</c:v>
                </c:pt>
                <c:pt idx="277">
                  <c:v>42907</c:v>
                </c:pt>
                <c:pt idx="278">
                  <c:v>42906</c:v>
                </c:pt>
                <c:pt idx="279">
                  <c:v>42905</c:v>
                </c:pt>
                <c:pt idx="280">
                  <c:v>42902</c:v>
                </c:pt>
                <c:pt idx="281">
                  <c:v>42901</c:v>
                </c:pt>
                <c:pt idx="282">
                  <c:v>42900</c:v>
                </c:pt>
                <c:pt idx="283">
                  <c:v>42899</c:v>
                </c:pt>
                <c:pt idx="284">
                  <c:v>42898</c:v>
                </c:pt>
                <c:pt idx="285">
                  <c:v>42895</c:v>
                </c:pt>
                <c:pt idx="286">
                  <c:v>42894</c:v>
                </c:pt>
                <c:pt idx="287">
                  <c:v>42893</c:v>
                </c:pt>
                <c:pt idx="288">
                  <c:v>42892</c:v>
                </c:pt>
                <c:pt idx="289">
                  <c:v>42891</c:v>
                </c:pt>
                <c:pt idx="290">
                  <c:v>42888</c:v>
                </c:pt>
                <c:pt idx="291">
                  <c:v>42887</c:v>
                </c:pt>
                <c:pt idx="292">
                  <c:v>42886</c:v>
                </c:pt>
                <c:pt idx="293">
                  <c:v>42885</c:v>
                </c:pt>
                <c:pt idx="294">
                  <c:v>42881</c:v>
                </c:pt>
                <c:pt idx="295">
                  <c:v>42880</c:v>
                </c:pt>
                <c:pt idx="296">
                  <c:v>42879</c:v>
                </c:pt>
                <c:pt idx="297">
                  <c:v>42878</c:v>
                </c:pt>
                <c:pt idx="298">
                  <c:v>42877</c:v>
                </c:pt>
                <c:pt idx="299">
                  <c:v>42874</c:v>
                </c:pt>
                <c:pt idx="300">
                  <c:v>42873</c:v>
                </c:pt>
                <c:pt idx="301">
                  <c:v>42872</c:v>
                </c:pt>
                <c:pt idx="302">
                  <c:v>42871</c:v>
                </c:pt>
                <c:pt idx="303">
                  <c:v>42870</c:v>
                </c:pt>
                <c:pt idx="304">
                  <c:v>42867</c:v>
                </c:pt>
                <c:pt idx="305">
                  <c:v>42866</c:v>
                </c:pt>
                <c:pt idx="306">
                  <c:v>42865</c:v>
                </c:pt>
                <c:pt idx="307">
                  <c:v>42864</c:v>
                </c:pt>
                <c:pt idx="308">
                  <c:v>42863</c:v>
                </c:pt>
                <c:pt idx="309">
                  <c:v>42860</c:v>
                </c:pt>
                <c:pt idx="310">
                  <c:v>42859</c:v>
                </c:pt>
                <c:pt idx="311">
                  <c:v>42858</c:v>
                </c:pt>
                <c:pt idx="312">
                  <c:v>42857</c:v>
                </c:pt>
                <c:pt idx="313">
                  <c:v>42856</c:v>
                </c:pt>
                <c:pt idx="314">
                  <c:v>42853</c:v>
                </c:pt>
                <c:pt idx="315">
                  <c:v>42852</c:v>
                </c:pt>
                <c:pt idx="316">
                  <c:v>42851</c:v>
                </c:pt>
                <c:pt idx="317">
                  <c:v>42850</c:v>
                </c:pt>
                <c:pt idx="318">
                  <c:v>42849</c:v>
                </c:pt>
                <c:pt idx="319">
                  <c:v>42846</c:v>
                </c:pt>
                <c:pt idx="320">
                  <c:v>42845</c:v>
                </c:pt>
                <c:pt idx="321">
                  <c:v>42844</c:v>
                </c:pt>
                <c:pt idx="322">
                  <c:v>42843</c:v>
                </c:pt>
                <c:pt idx="323">
                  <c:v>42842</c:v>
                </c:pt>
                <c:pt idx="324">
                  <c:v>42839</c:v>
                </c:pt>
                <c:pt idx="325">
                  <c:v>42838</c:v>
                </c:pt>
                <c:pt idx="326">
                  <c:v>42837</c:v>
                </c:pt>
                <c:pt idx="327">
                  <c:v>42836</c:v>
                </c:pt>
                <c:pt idx="328">
                  <c:v>42835</c:v>
                </c:pt>
                <c:pt idx="329">
                  <c:v>42832</c:v>
                </c:pt>
                <c:pt idx="330">
                  <c:v>42831</c:v>
                </c:pt>
                <c:pt idx="331">
                  <c:v>42830</c:v>
                </c:pt>
                <c:pt idx="332">
                  <c:v>42829</c:v>
                </c:pt>
                <c:pt idx="333">
                  <c:v>42828</c:v>
                </c:pt>
                <c:pt idx="334">
                  <c:v>42825</c:v>
                </c:pt>
                <c:pt idx="335">
                  <c:v>42824</c:v>
                </c:pt>
                <c:pt idx="336">
                  <c:v>42823</c:v>
                </c:pt>
                <c:pt idx="337">
                  <c:v>42822</c:v>
                </c:pt>
                <c:pt idx="338">
                  <c:v>42821</c:v>
                </c:pt>
                <c:pt idx="339">
                  <c:v>42818</c:v>
                </c:pt>
                <c:pt idx="340">
                  <c:v>42817</c:v>
                </c:pt>
                <c:pt idx="341">
                  <c:v>42816</c:v>
                </c:pt>
                <c:pt idx="342">
                  <c:v>42815</c:v>
                </c:pt>
                <c:pt idx="343">
                  <c:v>42814</c:v>
                </c:pt>
                <c:pt idx="344">
                  <c:v>42811</c:v>
                </c:pt>
                <c:pt idx="345">
                  <c:v>42810</c:v>
                </c:pt>
                <c:pt idx="346">
                  <c:v>42809</c:v>
                </c:pt>
                <c:pt idx="347">
                  <c:v>42808</c:v>
                </c:pt>
                <c:pt idx="348">
                  <c:v>42807</c:v>
                </c:pt>
                <c:pt idx="349">
                  <c:v>42804</c:v>
                </c:pt>
                <c:pt idx="350">
                  <c:v>42803</c:v>
                </c:pt>
                <c:pt idx="351">
                  <c:v>42802</c:v>
                </c:pt>
                <c:pt idx="352">
                  <c:v>42801</c:v>
                </c:pt>
                <c:pt idx="353">
                  <c:v>42800</c:v>
                </c:pt>
                <c:pt idx="354">
                  <c:v>42797</c:v>
                </c:pt>
                <c:pt idx="355">
                  <c:v>42796</c:v>
                </c:pt>
                <c:pt idx="356">
                  <c:v>42795</c:v>
                </c:pt>
                <c:pt idx="357">
                  <c:v>42794</c:v>
                </c:pt>
                <c:pt idx="358">
                  <c:v>42793</c:v>
                </c:pt>
                <c:pt idx="359">
                  <c:v>42790</c:v>
                </c:pt>
                <c:pt idx="360">
                  <c:v>42789</c:v>
                </c:pt>
                <c:pt idx="361">
                  <c:v>42788</c:v>
                </c:pt>
                <c:pt idx="362">
                  <c:v>42787</c:v>
                </c:pt>
                <c:pt idx="363">
                  <c:v>42783</c:v>
                </c:pt>
                <c:pt idx="364">
                  <c:v>42782</c:v>
                </c:pt>
                <c:pt idx="365">
                  <c:v>42781</c:v>
                </c:pt>
                <c:pt idx="366">
                  <c:v>42780</c:v>
                </c:pt>
                <c:pt idx="367">
                  <c:v>42779</c:v>
                </c:pt>
                <c:pt idx="368">
                  <c:v>42776</c:v>
                </c:pt>
                <c:pt idx="369">
                  <c:v>42775</c:v>
                </c:pt>
                <c:pt idx="370">
                  <c:v>42774</c:v>
                </c:pt>
                <c:pt idx="371">
                  <c:v>42773</c:v>
                </c:pt>
                <c:pt idx="372">
                  <c:v>42772</c:v>
                </c:pt>
                <c:pt idx="373">
                  <c:v>42769</c:v>
                </c:pt>
                <c:pt idx="374">
                  <c:v>42768</c:v>
                </c:pt>
                <c:pt idx="375">
                  <c:v>42767</c:v>
                </c:pt>
                <c:pt idx="376">
                  <c:v>42766</c:v>
                </c:pt>
                <c:pt idx="377">
                  <c:v>42765</c:v>
                </c:pt>
                <c:pt idx="378">
                  <c:v>42762</c:v>
                </c:pt>
                <c:pt idx="379">
                  <c:v>42761</c:v>
                </c:pt>
                <c:pt idx="380">
                  <c:v>42760</c:v>
                </c:pt>
                <c:pt idx="381">
                  <c:v>42759</c:v>
                </c:pt>
                <c:pt idx="382">
                  <c:v>42758</c:v>
                </c:pt>
                <c:pt idx="383">
                  <c:v>42755</c:v>
                </c:pt>
                <c:pt idx="384">
                  <c:v>42754</c:v>
                </c:pt>
                <c:pt idx="385">
                  <c:v>42753</c:v>
                </c:pt>
                <c:pt idx="386">
                  <c:v>42752</c:v>
                </c:pt>
                <c:pt idx="387">
                  <c:v>42748</c:v>
                </c:pt>
                <c:pt idx="388">
                  <c:v>42747</c:v>
                </c:pt>
                <c:pt idx="389">
                  <c:v>42746</c:v>
                </c:pt>
                <c:pt idx="390">
                  <c:v>42745</c:v>
                </c:pt>
                <c:pt idx="391">
                  <c:v>42744</c:v>
                </c:pt>
                <c:pt idx="392">
                  <c:v>42741</c:v>
                </c:pt>
                <c:pt idx="393">
                  <c:v>42740</c:v>
                </c:pt>
                <c:pt idx="394">
                  <c:v>42739</c:v>
                </c:pt>
                <c:pt idx="395">
                  <c:v>42738</c:v>
                </c:pt>
                <c:pt idx="396">
                  <c:v>42734</c:v>
                </c:pt>
                <c:pt idx="397">
                  <c:v>42733</c:v>
                </c:pt>
                <c:pt idx="398">
                  <c:v>42732</c:v>
                </c:pt>
                <c:pt idx="399">
                  <c:v>42731</c:v>
                </c:pt>
                <c:pt idx="400">
                  <c:v>42727</c:v>
                </c:pt>
                <c:pt idx="401">
                  <c:v>42726</c:v>
                </c:pt>
                <c:pt idx="402">
                  <c:v>42725</c:v>
                </c:pt>
                <c:pt idx="403">
                  <c:v>42724</c:v>
                </c:pt>
                <c:pt idx="404">
                  <c:v>42723</c:v>
                </c:pt>
                <c:pt idx="405">
                  <c:v>42720</c:v>
                </c:pt>
                <c:pt idx="406">
                  <c:v>42719</c:v>
                </c:pt>
                <c:pt idx="407">
                  <c:v>42718</c:v>
                </c:pt>
                <c:pt idx="408">
                  <c:v>42717</c:v>
                </c:pt>
                <c:pt idx="409">
                  <c:v>42716</c:v>
                </c:pt>
                <c:pt idx="410">
                  <c:v>42713</c:v>
                </c:pt>
                <c:pt idx="411">
                  <c:v>42712</c:v>
                </c:pt>
                <c:pt idx="412">
                  <c:v>42711</c:v>
                </c:pt>
                <c:pt idx="413">
                  <c:v>42710</c:v>
                </c:pt>
                <c:pt idx="414">
                  <c:v>42709</c:v>
                </c:pt>
                <c:pt idx="415">
                  <c:v>42706</c:v>
                </c:pt>
                <c:pt idx="416">
                  <c:v>42705</c:v>
                </c:pt>
                <c:pt idx="417">
                  <c:v>42704</c:v>
                </c:pt>
                <c:pt idx="418">
                  <c:v>42703</c:v>
                </c:pt>
                <c:pt idx="419">
                  <c:v>42702</c:v>
                </c:pt>
                <c:pt idx="420">
                  <c:v>42699</c:v>
                </c:pt>
                <c:pt idx="421">
                  <c:v>42697</c:v>
                </c:pt>
                <c:pt idx="422">
                  <c:v>42696</c:v>
                </c:pt>
                <c:pt idx="423">
                  <c:v>42695</c:v>
                </c:pt>
                <c:pt idx="424">
                  <c:v>42692</c:v>
                </c:pt>
                <c:pt idx="425">
                  <c:v>42691</c:v>
                </c:pt>
                <c:pt idx="426">
                  <c:v>42690</c:v>
                </c:pt>
                <c:pt idx="427">
                  <c:v>42689</c:v>
                </c:pt>
                <c:pt idx="428">
                  <c:v>42688</c:v>
                </c:pt>
                <c:pt idx="429">
                  <c:v>42678</c:v>
                </c:pt>
                <c:pt idx="430">
                  <c:v>42674</c:v>
                </c:pt>
                <c:pt idx="431">
                  <c:v>42671</c:v>
                </c:pt>
                <c:pt idx="432">
                  <c:v>42670</c:v>
                </c:pt>
                <c:pt idx="433">
                  <c:v>42669</c:v>
                </c:pt>
                <c:pt idx="434">
                  <c:v>42668</c:v>
                </c:pt>
                <c:pt idx="435">
                  <c:v>42667</c:v>
                </c:pt>
                <c:pt idx="436">
                  <c:v>42664</c:v>
                </c:pt>
                <c:pt idx="437">
                  <c:v>42663</c:v>
                </c:pt>
                <c:pt idx="438">
                  <c:v>42662</c:v>
                </c:pt>
                <c:pt idx="439">
                  <c:v>42661</c:v>
                </c:pt>
                <c:pt idx="440">
                  <c:v>42660</c:v>
                </c:pt>
                <c:pt idx="441">
                  <c:v>42657</c:v>
                </c:pt>
                <c:pt idx="442">
                  <c:v>42656</c:v>
                </c:pt>
                <c:pt idx="443">
                  <c:v>42655</c:v>
                </c:pt>
                <c:pt idx="444">
                  <c:v>42654</c:v>
                </c:pt>
                <c:pt idx="445">
                  <c:v>42650</c:v>
                </c:pt>
                <c:pt idx="446">
                  <c:v>42649</c:v>
                </c:pt>
                <c:pt idx="447">
                  <c:v>42648</c:v>
                </c:pt>
                <c:pt idx="448">
                  <c:v>42647</c:v>
                </c:pt>
                <c:pt idx="449">
                  <c:v>42646</c:v>
                </c:pt>
                <c:pt idx="450">
                  <c:v>42643</c:v>
                </c:pt>
                <c:pt idx="451">
                  <c:v>42642</c:v>
                </c:pt>
                <c:pt idx="452">
                  <c:v>42641</c:v>
                </c:pt>
                <c:pt idx="453">
                  <c:v>42640</c:v>
                </c:pt>
                <c:pt idx="454">
                  <c:v>42639</c:v>
                </c:pt>
                <c:pt idx="455">
                  <c:v>42636</c:v>
                </c:pt>
                <c:pt idx="456">
                  <c:v>42633</c:v>
                </c:pt>
                <c:pt idx="457">
                  <c:v>42632</c:v>
                </c:pt>
                <c:pt idx="458">
                  <c:v>42629</c:v>
                </c:pt>
                <c:pt idx="459">
                  <c:v>42628</c:v>
                </c:pt>
                <c:pt idx="460">
                  <c:v>42627</c:v>
                </c:pt>
                <c:pt idx="461">
                  <c:v>42626</c:v>
                </c:pt>
                <c:pt idx="462">
                  <c:v>42625</c:v>
                </c:pt>
                <c:pt idx="463">
                  <c:v>42622</c:v>
                </c:pt>
                <c:pt idx="464">
                  <c:v>42621</c:v>
                </c:pt>
                <c:pt idx="465">
                  <c:v>42619</c:v>
                </c:pt>
                <c:pt idx="466">
                  <c:v>42615</c:v>
                </c:pt>
                <c:pt idx="467">
                  <c:v>42614</c:v>
                </c:pt>
                <c:pt idx="468">
                  <c:v>42612</c:v>
                </c:pt>
                <c:pt idx="469">
                  <c:v>42611</c:v>
                </c:pt>
                <c:pt idx="470">
                  <c:v>42608</c:v>
                </c:pt>
                <c:pt idx="471">
                  <c:v>42607</c:v>
                </c:pt>
                <c:pt idx="472">
                  <c:v>42606</c:v>
                </c:pt>
                <c:pt idx="473">
                  <c:v>42604</c:v>
                </c:pt>
                <c:pt idx="474">
                  <c:v>42601</c:v>
                </c:pt>
                <c:pt idx="475">
                  <c:v>42600</c:v>
                </c:pt>
                <c:pt idx="476">
                  <c:v>42599</c:v>
                </c:pt>
                <c:pt idx="477">
                  <c:v>42598</c:v>
                </c:pt>
                <c:pt idx="478">
                  <c:v>42597</c:v>
                </c:pt>
                <c:pt idx="479">
                  <c:v>42594</c:v>
                </c:pt>
                <c:pt idx="480">
                  <c:v>42592</c:v>
                </c:pt>
                <c:pt idx="481">
                  <c:v>42580</c:v>
                </c:pt>
                <c:pt idx="482">
                  <c:v>42577</c:v>
                </c:pt>
                <c:pt idx="483">
                  <c:v>42573</c:v>
                </c:pt>
                <c:pt idx="484">
                  <c:v>42566</c:v>
                </c:pt>
                <c:pt idx="485">
                  <c:v>42559</c:v>
                </c:pt>
                <c:pt idx="486">
                  <c:v>42552</c:v>
                </c:pt>
                <c:pt idx="487">
                  <c:v>42545</c:v>
                </c:pt>
                <c:pt idx="488">
                  <c:v>42542</c:v>
                </c:pt>
                <c:pt idx="489">
                  <c:v>42538</c:v>
                </c:pt>
                <c:pt idx="490">
                  <c:v>42531</c:v>
                </c:pt>
                <c:pt idx="491">
                  <c:v>42524</c:v>
                </c:pt>
                <c:pt idx="492">
                  <c:v>42517</c:v>
                </c:pt>
                <c:pt idx="493">
                  <c:v>42510</c:v>
                </c:pt>
                <c:pt idx="494">
                  <c:v>42503</c:v>
                </c:pt>
                <c:pt idx="495">
                  <c:v>42496</c:v>
                </c:pt>
                <c:pt idx="496">
                  <c:v>42492</c:v>
                </c:pt>
                <c:pt idx="497">
                  <c:v>42489</c:v>
                </c:pt>
                <c:pt idx="498">
                  <c:v>42478</c:v>
                </c:pt>
              </c:numCache>
            </c:numRef>
          </c:cat>
          <c:val>
            <c:numRef>
              <c:f>Sheet2!$C$2:$C$500</c:f>
              <c:numCache>
                <c:formatCode>_(* #,##0.00_);_(* \(#,##0.00\);_(* "-"??_);_(@_)</c:formatCode>
                <c:ptCount val="499"/>
                <c:pt idx="0">
                  <c:v>0.42787500000000001</c:v>
                </c:pt>
                <c:pt idx="1">
                  <c:v>0.42787500000000001</c:v>
                </c:pt>
                <c:pt idx="2">
                  <c:v>0.42787500000000001</c:v>
                </c:pt>
                <c:pt idx="3">
                  <c:v>0.42787500000000001</c:v>
                </c:pt>
                <c:pt idx="4">
                  <c:v>0.41825000000000001</c:v>
                </c:pt>
                <c:pt idx="5">
                  <c:v>0.41912500000000003</c:v>
                </c:pt>
                <c:pt idx="6">
                  <c:v>0.37537500000000001</c:v>
                </c:pt>
                <c:pt idx="7">
                  <c:v>0.37537500000000001</c:v>
                </c:pt>
                <c:pt idx="8">
                  <c:v>0.37537500000000001</c:v>
                </c:pt>
                <c:pt idx="9">
                  <c:v>0.37537500000000001</c:v>
                </c:pt>
                <c:pt idx="10">
                  <c:v>0.37537500000000001</c:v>
                </c:pt>
                <c:pt idx="11">
                  <c:v>0.37537500000000001</c:v>
                </c:pt>
                <c:pt idx="12">
                  <c:v>0.37537500000000001</c:v>
                </c:pt>
                <c:pt idx="13">
                  <c:v>0.37537500000000001</c:v>
                </c:pt>
                <c:pt idx="14">
                  <c:v>0.37537500000000001</c:v>
                </c:pt>
                <c:pt idx="15">
                  <c:v>0.37187500000000001</c:v>
                </c:pt>
                <c:pt idx="16">
                  <c:v>0.3745</c:v>
                </c:pt>
                <c:pt idx="17">
                  <c:v>0.3745</c:v>
                </c:pt>
                <c:pt idx="18">
                  <c:v>0.378</c:v>
                </c:pt>
                <c:pt idx="19">
                  <c:v>0.39550000000000002</c:v>
                </c:pt>
                <c:pt idx="20">
                  <c:v>0.39987499999999998</c:v>
                </c:pt>
                <c:pt idx="21">
                  <c:v>0.39287499999999997</c:v>
                </c:pt>
                <c:pt idx="22">
                  <c:v>0.39287499999999997</c:v>
                </c:pt>
                <c:pt idx="23">
                  <c:v>0.39287499999999997</c:v>
                </c:pt>
                <c:pt idx="24">
                  <c:v>0.40162500000000001</c:v>
                </c:pt>
                <c:pt idx="25">
                  <c:v>0.40862500000000002</c:v>
                </c:pt>
                <c:pt idx="26">
                  <c:v>0.40862500000000002</c:v>
                </c:pt>
                <c:pt idx="27">
                  <c:v>0.41125</c:v>
                </c:pt>
                <c:pt idx="28">
                  <c:v>0.42875000000000002</c:v>
                </c:pt>
                <c:pt idx="29">
                  <c:v>0.42875000000000002</c:v>
                </c:pt>
                <c:pt idx="30">
                  <c:v>0.43225000000000002</c:v>
                </c:pt>
                <c:pt idx="31">
                  <c:v>0.43225000000000002</c:v>
                </c:pt>
                <c:pt idx="32">
                  <c:v>0.47162500000000002</c:v>
                </c:pt>
                <c:pt idx="33">
                  <c:v>0.480375</c:v>
                </c:pt>
                <c:pt idx="34">
                  <c:v>0.480375</c:v>
                </c:pt>
                <c:pt idx="35">
                  <c:v>0.520625</c:v>
                </c:pt>
                <c:pt idx="36">
                  <c:v>0.520625</c:v>
                </c:pt>
                <c:pt idx="37">
                  <c:v>0.53112499999999996</c:v>
                </c:pt>
                <c:pt idx="38">
                  <c:v>0.55125000000000002</c:v>
                </c:pt>
                <c:pt idx="39">
                  <c:v>0.55125000000000002</c:v>
                </c:pt>
                <c:pt idx="40">
                  <c:v>0.57050000000000001</c:v>
                </c:pt>
                <c:pt idx="41">
                  <c:v>0.57050000000000001</c:v>
                </c:pt>
                <c:pt idx="42">
                  <c:v>0.57050000000000001</c:v>
                </c:pt>
                <c:pt idx="43">
                  <c:v>0.57050000000000001</c:v>
                </c:pt>
                <c:pt idx="44">
                  <c:v>0.57050000000000001</c:v>
                </c:pt>
                <c:pt idx="45">
                  <c:v>0.58099999999999996</c:v>
                </c:pt>
                <c:pt idx="46">
                  <c:v>0.58099999999999996</c:v>
                </c:pt>
                <c:pt idx="47">
                  <c:v>0.58099999999999996</c:v>
                </c:pt>
                <c:pt idx="48">
                  <c:v>0.59325000000000006</c:v>
                </c:pt>
                <c:pt idx="49">
                  <c:v>0.59325000000000006</c:v>
                </c:pt>
                <c:pt idx="50">
                  <c:v>0.58799999999999997</c:v>
                </c:pt>
                <c:pt idx="51">
                  <c:v>0.58799999999999997</c:v>
                </c:pt>
                <c:pt idx="52">
                  <c:v>0.58799999999999997</c:v>
                </c:pt>
                <c:pt idx="53">
                  <c:v>0.58799999999999997</c:v>
                </c:pt>
                <c:pt idx="54">
                  <c:v>0.58799999999999997</c:v>
                </c:pt>
                <c:pt idx="55">
                  <c:v>0.58799999999999997</c:v>
                </c:pt>
                <c:pt idx="56">
                  <c:v>0.58799999999999997</c:v>
                </c:pt>
                <c:pt idx="57">
                  <c:v>0.58799999999999997</c:v>
                </c:pt>
                <c:pt idx="58">
                  <c:v>0.58799999999999997</c:v>
                </c:pt>
                <c:pt idx="59">
                  <c:v>0.57399999999999995</c:v>
                </c:pt>
                <c:pt idx="60">
                  <c:v>0.57399999999999995</c:v>
                </c:pt>
                <c:pt idx="61">
                  <c:v>0.57399999999999995</c:v>
                </c:pt>
                <c:pt idx="62">
                  <c:v>0.57399999999999995</c:v>
                </c:pt>
                <c:pt idx="63">
                  <c:v>0.57399999999999995</c:v>
                </c:pt>
                <c:pt idx="64">
                  <c:v>0.56699999999999995</c:v>
                </c:pt>
                <c:pt idx="65">
                  <c:v>0.56699999999999995</c:v>
                </c:pt>
                <c:pt idx="66">
                  <c:v>0.56699999999999995</c:v>
                </c:pt>
                <c:pt idx="67">
                  <c:v>0.55125000000000002</c:v>
                </c:pt>
                <c:pt idx="68">
                  <c:v>0.55474999999999997</c:v>
                </c:pt>
                <c:pt idx="69">
                  <c:v>0.55474999999999997</c:v>
                </c:pt>
                <c:pt idx="70">
                  <c:v>0.55474999999999997</c:v>
                </c:pt>
                <c:pt idx="71">
                  <c:v>0.55474999999999997</c:v>
                </c:pt>
                <c:pt idx="72">
                  <c:v>0.55474999999999997</c:v>
                </c:pt>
                <c:pt idx="73">
                  <c:v>0.55474999999999997</c:v>
                </c:pt>
                <c:pt idx="74">
                  <c:v>0.54774999999999996</c:v>
                </c:pt>
                <c:pt idx="75">
                  <c:v>0.54774999999999996</c:v>
                </c:pt>
                <c:pt idx="76">
                  <c:v>0.54337500000000005</c:v>
                </c:pt>
                <c:pt idx="77">
                  <c:v>0.54337500000000005</c:v>
                </c:pt>
                <c:pt idx="78">
                  <c:v>0.54337500000000005</c:v>
                </c:pt>
                <c:pt idx="79">
                  <c:v>0.53637500000000005</c:v>
                </c:pt>
                <c:pt idx="80">
                  <c:v>0.53462500000000002</c:v>
                </c:pt>
                <c:pt idx="81">
                  <c:v>0.53462500000000002</c:v>
                </c:pt>
                <c:pt idx="82">
                  <c:v>0.53462500000000002</c:v>
                </c:pt>
                <c:pt idx="83">
                  <c:v>0.53462500000000002</c:v>
                </c:pt>
                <c:pt idx="84">
                  <c:v>0.53112499999999996</c:v>
                </c:pt>
                <c:pt idx="85">
                  <c:v>0.53112499999999996</c:v>
                </c:pt>
                <c:pt idx="86">
                  <c:v>0.51449999999999996</c:v>
                </c:pt>
                <c:pt idx="87">
                  <c:v>0.513625</c:v>
                </c:pt>
                <c:pt idx="88">
                  <c:v>0.513625</c:v>
                </c:pt>
                <c:pt idx="89">
                  <c:v>0.50137500000000002</c:v>
                </c:pt>
                <c:pt idx="90">
                  <c:v>0.50137500000000002</c:v>
                </c:pt>
                <c:pt idx="91">
                  <c:v>0.50137500000000002</c:v>
                </c:pt>
                <c:pt idx="92">
                  <c:v>0.50137500000000002</c:v>
                </c:pt>
                <c:pt idx="93">
                  <c:v>0.50137500000000002</c:v>
                </c:pt>
                <c:pt idx="94">
                  <c:v>0.50049999999999994</c:v>
                </c:pt>
                <c:pt idx="95">
                  <c:v>0.50049999999999994</c:v>
                </c:pt>
                <c:pt idx="96">
                  <c:v>0.50049999999999994</c:v>
                </c:pt>
                <c:pt idx="97">
                  <c:v>0.50049999999999994</c:v>
                </c:pt>
                <c:pt idx="98">
                  <c:v>0.50049999999999994</c:v>
                </c:pt>
                <c:pt idx="99">
                  <c:v>0.50224999999999997</c:v>
                </c:pt>
                <c:pt idx="100">
                  <c:v>0.50224999999999997</c:v>
                </c:pt>
                <c:pt idx="101">
                  <c:v>0.50224999999999997</c:v>
                </c:pt>
                <c:pt idx="102">
                  <c:v>0.50224999999999997</c:v>
                </c:pt>
                <c:pt idx="103">
                  <c:v>0.504</c:v>
                </c:pt>
                <c:pt idx="104">
                  <c:v>0.504</c:v>
                </c:pt>
                <c:pt idx="105">
                  <c:v>0.504</c:v>
                </c:pt>
                <c:pt idx="106">
                  <c:v>0.504</c:v>
                </c:pt>
                <c:pt idx="107">
                  <c:v>0.50575000000000003</c:v>
                </c:pt>
                <c:pt idx="108">
                  <c:v>0.50575000000000003</c:v>
                </c:pt>
                <c:pt idx="109">
                  <c:v>0.497</c:v>
                </c:pt>
                <c:pt idx="110">
                  <c:v>0.497</c:v>
                </c:pt>
                <c:pt idx="111">
                  <c:v>0.497</c:v>
                </c:pt>
                <c:pt idx="112">
                  <c:v>0.49875000000000003</c:v>
                </c:pt>
                <c:pt idx="113">
                  <c:v>0.49875000000000003</c:v>
                </c:pt>
                <c:pt idx="114">
                  <c:v>0.497</c:v>
                </c:pt>
                <c:pt idx="115">
                  <c:v>0.497</c:v>
                </c:pt>
                <c:pt idx="116">
                  <c:v>0.497</c:v>
                </c:pt>
                <c:pt idx="117">
                  <c:v>0.49787500000000001</c:v>
                </c:pt>
                <c:pt idx="118">
                  <c:v>0.49787500000000001</c:v>
                </c:pt>
                <c:pt idx="119">
                  <c:v>0.504</c:v>
                </c:pt>
                <c:pt idx="120">
                  <c:v>0.504</c:v>
                </c:pt>
                <c:pt idx="121">
                  <c:v>0.504</c:v>
                </c:pt>
                <c:pt idx="122">
                  <c:v>0.504</c:v>
                </c:pt>
                <c:pt idx="123">
                  <c:v>0.504</c:v>
                </c:pt>
                <c:pt idx="124">
                  <c:v>0.504</c:v>
                </c:pt>
                <c:pt idx="125">
                  <c:v>0.504</c:v>
                </c:pt>
                <c:pt idx="126">
                  <c:v>0.504</c:v>
                </c:pt>
                <c:pt idx="127">
                  <c:v>0.504</c:v>
                </c:pt>
                <c:pt idx="128">
                  <c:v>0.504</c:v>
                </c:pt>
                <c:pt idx="129">
                  <c:v>0.49636999999999998</c:v>
                </c:pt>
                <c:pt idx="130">
                  <c:v>0.49636999999999998</c:v>
                </c:pt>
                <c:pt idx="131">
                  <c:v>0.49636999999999998</c:v>
                </c:pt>
                <c:pt idx="132">
                  <c:v>0.49132999999999999</c:v>
                </c:pt>
                <c:pt idx="133">
                  <c:v>0.49132999999999999</c:v>
                </c:pt>
                <c:pt idx="134">
                  <c:v>0.48649999999999999</c:v>
                </c:pt>
                <c:pt idx="135">
                  <c:v>0.48649999999999999</c:v>
                </c:pt>
                <c:pt idx="136">
                  <c:v>0.48649999999999999</c:v>
                </c:pt>
                <c:pt idx="137">
                  <c:v>0.48649999999999999</c:v>
                </c:pt>
                <c:pt idx="138">
                  <c:v>0.48649999999999999</c:v>
                </c:pt>
                <c:pt idx="139">
                  <c:v>0.47425</c:v>
                </c:pt>
                <c:pt idx="140">
                  <c:v>0.47425</c:v>
                </c:pt>
                <c:pt idx="141">
                  <c:v>0.47425</c:v>
                </c:pt>
                <c:pt idx="142">
                  <c:v>0.47425</c:v>
                </c:pt>
                <c:pt idx="143">
                  <c:v>0.47425</c:v>
                </c:pt>
                <c:pt idx="144">
                  <c:v>0.46725</c:v>
                </c:pt>
                <c:pt idx="145">
                  <c:v>0.46725</c:v>
                </c:pt>
                <c:pt idx="146">
                  <c:v>0.46725</c:v>
                </c:pt>
                <c:pt idx="147">
                  <c:v>0.46725</c:v>
                </c:pt>
                <c:pt idx="148">
                  <c:v>0.46725</c:v>
                </c:pt>
                <c:pt idx="149">
                  <c:v>0.46462500000000001</c:v>
                </c:pt>
                <c:pt idx="150">
                  <c:v>0.46462500000000001</c:v>
                </c:pt>
                <c:pt idx="151">
                  <c:v>0.46462500000000001</c:v>
                </c:pt>
                <c:pt idx="152">
                  <c:v>0.46024999999999999</c:v>
                </c:pt>
                <c:pt idx="153">
                  <c:v>0.46024999999999999</c:v>
                </c:pt>
                <c:pt idx="154">
                  <c:v>0.46024999999999999</c:v>
                </c:pt>
                <c:pt idx="155">
                  <c:v>0.46024999999999999</c:v>
                </c:pt>
                <c:pt idx="156">
                  <c:v>0.45150000000000001</c:v>
                </c:pt>
                <c:pt idx="157">
                  <c:v>0.45150000000000001</c:v>
                </c:pt>
                <c:pt idx="158">
                  <c:v>0.45150000000000001</c:v>
                </c:pt>
                <c:pt idx="159">
                  <c:v>0.45150000000000001</c:v>
                </c:pt>
                <c:pt idx="160">
                  <c:v>0.45150000000000001</c:v>
                </c:pt>
                <c:pt idx="161">
                  <c:v>0.45150000000000001</c:v>
                </c:pt>
                <c:pt idx="162">
                  <c:v>0.44624999999999998</c:v>
                </c:pt>
                <c:pt idx="163">
                  <c:v>0.44624999999999998</c:v>
                </c:pt>
                <c:pt idx="164">
                  <c:v>0.44624999999999998</c:v>
                </c:pt>
                <c:pt idx="165">
                  <c:v>0.44537500000000002</c:v>
                </c:pt>
                <c:pt idx="166">
                  <c:v>0.44537500000000002</c:v>
                </c:pt>
                <c:pt idx="167">
                  <c:v>0.43662499999999999</c:v>
                </c:pt>
                <c:pt idx="168">
                  <c:v>0.43662499999999999</c:v>
                </c:pt>
                <c:pt idx="169">
                  <c:v>0.43662499999999999</c:v>
                </c:pt>
                <c:pt idx="170">
                  <c:v>0.44274999999999998</c:v>
                </c:pt>
                <c:pt idx="171">
                  <c:v>0.42</c:v>
                </c:pt>
                <c:pt idx="172">
                  <c:v>0.42</c:v>
                </c:pt>
                <c:pt idx="173">
                  <c:v>0.42262499999999997</c:v>
                </c:pt>
                <c:pt idx="174">
                  <c:v>0.42525000000000002</c:v>
                </c:pt>
                <c:pt idx="175">
                  <c:v>0.42525000000000002</c:v>
                </c:pt>
                <c:pt idx="176">
                  <c:v>0.42525000000000002</c:v>
                </c:pt>
                <c:pt idx="177">
                  <c:v>0.42525000000000002</c:v>
                </c:pt>
                <c:pt idx="178">
                  <c:v>0.42</c:v>
                </c:pt>
                <c:pt idx="179">
                  <c:v>0.42</c:v>
                </c:pt>
                <c:pt idx="180">
                  <c:v>0.41475000000000001</c:v>
                </c:pt>
                <c:pt idx="181">
                  <c:v>0.41475000000000001</c:v>
                </c:pt>
                <c:pt idx="182">
                  <c:v>0.41475000000000001</c:v>
                </c:pt>
                <c:pt idx="183">
                  <c:v>0.41125</c:v>
                </c:pt>
                <c:pt idx="184">
                  <c:v>0.41125</c:v>
                </c:pt>
                <c:pt idx="185">
                  <c:v>0.41125</c:v>
                </c:pt>
                <c:pt idx="186">
                  <c:v>0.41125</c:v>
                </c:pt>
                <c:pt idx="187">
                  <c:v>0.41125</c:v>
                </c:pt>
                <c:pt idx="188">
                  <c:v>0.40687499999999999</c:v>
                </c:pt>
                <c:pt idx="189">
                  <c:v>0.40687499999999999</c:v>
                </c:pt>
                <c:pt idx="190">
                  <c:v>0.38500000000000001</c:v>
                </c:pt>
                <c:pt idx="191">
                  <c:v>0.38500000000000001</c:v>
                </c:pt>
                <c:pt idx="192">
                  <c:v>0.38500000000000001</c:v>
                </c:pt>
                <c:pt idx="193">
                  <c:v>0.38500000000000001</c:v>
                </c:pt>
                <c:pt idx="194">
                  <c:v>0.38850000000000001</c:v>
                </c:pt>
                <c:pt idx="195">
                  <c:v>0.38237500000000002</c:v>
                </c:pt>
                <c:pt idx="196">
                  <c:v>0.38237500000000002</c:v>
                </c:pt>
                <c:pt idx="197">
                  <c:v>0.38237500000000002</c:v>
                </c:pt>
                <c:pt idx="198">
                  <c:v>0.38062499999999999</c:v>
                </c:pt>
                <c:pt idx="199">
                  <c:v>0.38062499999999999</c:v>
                </c:pt>
                <c:pt idx="200">
                  <c:v>0.37712499999999999</c:v>
                </c:pt>
                <c:pt idx="201">
                  <c:v>0.37712499999999999</c:v>
                </c:pt>
                <c:pt idx="202">
                  <c:v>0.37712499999999999</c:v>
                </c:pt>
                <c:pt idx="203">
                  <c:v>0.37624999999999997</c:v>
                </c:pt>
                <c:pt idx="204">
                  <c:v>0.37624999999999997</c:v>
                </c:pt>
                <c:pt idx="205">
                  <c:v>0.36925000000000002</c:v>
                </c:pt>
                <c:pt idx="206">
                  <c:v>0.36925000000000002</c:v>
                </c:pt>
                <c:pt idx="207">
                  <c:v>0.36925000000000002</c:v>
                </c:pt>
                <c:pt idx="208">
                  <c:v>0.36662499999999998</c:v>
                </c:pt>
                <c:pt idx="209">
                  <c:v>0.36662499999999998</c:v>
                </c:pt>
                <c:pt idx="210">
                  <c:v>0.36662499999999998</c:v>
                </c:pt>
                <c:pt idx="211">
                  <c:v>0.36662499999999998</c:v>
                </c:pt>
                <c:pt idx="212">
                  <c:v>0.36662499999999998</c:v>
                </c:pt>
                <c:pt idx="213">
                  <c:v>0.36837500000000001</c:v>
                </c:pt>
                <c:pt idx="214">
                  <c:v>0.36837500000000001</c:v>
                </c:pt>
                <c:pt idx="215">
                  <c:v>0.36749999999999999</c:v>
                </c:pt>
                <c:pt idx="216">
                  <c:v>0.364875</c:v>
                </c:pt>
                <c:pt idx="217">
                  <c:v>0.364875</c:v>
                </c:pt>
                <c:pt idx="218">
                  <c:v>0.36399999999999999</c:v>
                </c:pt>
                <c:pt idx="219">
                  <c:v>0.36399999999999999</c:v>
                </c:pt>
                <c:pt idx="220">
                  <c:v>0.36399999999999999</c:v>
                </c:pt>
                <c:pt idx="221">
                  <c:v>0.361375</c:v>
                </c:pt>
                <c:pt idx="222">
                  <c:v>0.361375</c:v>
                </c:pt>
                <c:pt idx="223">
                  <c:v>0.36225000000000002</c:v>
                </c:pt>
                <c:pt idx="224">
                  <c:v>0.36225000000000002</c:v>
                </c:pt>
                <c:pt idx="225">
                  <c:v>0.36312499999999998</c:v>
                </c:pt>
                <c:pt idx="226">
                  <c:v>0.357875</c:v>
                </c:pt>
                <c:pt idx="227">
                  <c:v>0.357875</c:v>
                </c:pt>
                <c:pt idx="228">
                  <c:v>0.357875</c:v>
                </c:pt>
                <c:pt idx="229">
                  <c:v>0.361375</c:v>
                </c:pt>
                <c:pt idx="230">
                  <c:v>0.361375</c:v>
                </c:pt>
                <c:pt idx="231">
                  <c:v>0.361375</c:v>
                </c:pt>
                <c:pt idx="232">
                  <c:v>0.361375</c:v>
                </c:pt>
                <c:pt idx="233">
                  <c:v>0.35875000000000001</c:v>
                </c:pt>
                <c:pt idx="234">
                  <c:v>0.35875000000000001</c:v>
                </c:pt>
                <c:pt idx="235">
                  <c:v>0.35699999999999998</c:v>
                </c:pt>
                <c:pt idx="236">
                  <c:v>0.35699999999999998</c:v>
                </c:pt>
                <c:pt idx="237">
                  <c:v>0.36049999999999999</c:v>
                </c:pt>
                <c:pt idx="238">
                  <c:v>0.36049999999999999</c:v>
                </c:pt>
                <c:pt idx="239">
                  <c:v>0.36049999999999999</c:v>
                </c:pt>
                <c:pt idx="240">
                  <c:v>0.36049999999999999</c:v>
                </c:pt>
                <c:pt idx="241">
                  <c:v>0.36049999999999999</c:v>
                </c:pt>
                <c:pt idx="242">
                  <c:v>0.36225000000000002</c:v>
                </c:pt>
                <c:pt idx="243">
                  <c:v>0.36225000000000002</c:v>
                </c:pt>
                <c:pt idx="244">
                  <c:v>0.36049999999999999</c:v>
                </c:pt>
                <c:pt idx="245">
                  <c:v>0.36049999999999999</c:v>
                </c:pt>
                <c:pt idx="246">
                  <c:v>0.36049999999999999</c:v>
                </c:pt>
                <c:pt idx="247">
                  <c:v>0.361375</c:v>
                </c:pt>
                <c:pt idx="248">
                  <c:v>0.361375</c:v>
                </c:pt>
                <c:pt idx="249">
                  <c:v>0.35875000000000001</c:v>
                </c:pt>
                <c:pt idx="250">
                  <c:v>0.36399999999999999</c:v>
                </c:pt>
                <c:pt idx="251">
                  <c:v>0.36399999999999999</c:v>
                </c:pt>
                <c:pt idx="252">
                  <c:v>0.36399999999999999</c:v>
                </c:pt>
                <c:pt idx="253">
                  <c:v>0.36399999999999999</c:v>
                </c:pt>
                <c:pt idx="254">
                  <c:v>0.36049999999999999</c:v>
                </c:pt>
                <c:pt idx="255">
                  <c:v>0.36049999999999999</c:v>
                </c:pt>
                <c:pt idx="256">
                  <c:v>0.36049999999999999</c:v>
                </c:pt>
                <c:pt idx="257">
                  <c:v>0.36312499999999998</c:v>
                </c:pt>
                <c:pt idx="258">
                  <c:v>0.36312499999999998</c:v>
                </c:pt>
                <c:pt idx="259">
                  <c:v>0.36225000000000002</c:v>
                </c:pt>
                <c:pt idx="260">
                  <c:v>0.36225000000000002</c:v>
                </c:pt>
                <c:pt idx="261">
                  <c:v>0.36225000000000002</c:v>
                </c:pt>
                <c:pt idx="262">
                  <c:v>0.36399999999999999</c:v>
                </c:pt>
                <c:pt idx="263">
                  <c:v>0.36399999999999999</c:v>
                </c:pt>
                <c:pt idx="264">
                  <c:v>0.36575000000000002</c:v>
                </c:pt>
                <c:pt idx="265">
                  <c:v>0.36049999999999999</c:v>
                </c:pt>
                <c:pt idx="266">
                  <c:v>0.36049999999999999</c:v>
                </c:pt>
                <c:pt idx="267">
                  <c:v>0.35612500000000002</c:v>
                </c:pt>
                <c:pt idx="268">
                  <c:v>0.35612500000000002</c:v>
                </c:pt>
                <c:pt idx="269">
                  <c:v>0.35875000000000001</c:v>
                </c:pt>
                <c:pt idx="270">
                  <c:v>0.35349999999999998</c:v>
                </c:pt>
                <c:pt idx="271">
                  <c:v>0.35349999999999998</c:v>
                </c:pt>
                <c:pt idx="272">
                  <c:v>0.36225000000000002</c:v>
                </c:pt>
                <c:pt idx="273">
                  <c:v>0.36312499999999998</c:v>
                </c:pt>
                <c:pt idx="274">
                  <c:v>0.34912500000000002</c:v>
                </c:pt>
                <c:pt idx="275">
                  <c:v>0.34737499999999999</c:v>
                </c:pt>
                <c:pt idx="276">
                  <c:v>0.34912500000000002</c:v>
                </c:pt>
                <c:pt idx="277">
                  <c:v>0.34912500000000002</c:v>
                </c:pt>
                <c:pt idx="278">
                  <c:v>0.33950000000000002</c:v>
                </c:pt>
                <c:pt idx="279">
                  <c:v>0.33950000000000002</c:v>
                </c:pt>
                <c:pt idx="280">
                  <c:v>0.331625</c:v>
                </c:pt>
                <c:pt idx="281">
                  <c:v>0.331625</c:v>
                </c:pt>
                <c:pt idx="282">
                  <c:v>0.33250000000000002</c:v>
                </c:pt>
                <c:pt idx="283">
                  <c:v>0.33250000000000002</c:v>
                </c:pt>
                <c:pt idx="284">
                  <c:v>0.33250000000000002</c:v>
                </c:pt>
                <c:pt idx="285">
                  <c:v>0.33250000000000002</c:v>
                </c:pt>
                <c:pt idx="286">
                  <c:v>0.33337499999999998</c:v>
                </c:pt>
                <c:pt idx="287">
                  <c:v>0.33950000000000002</c:v>
                </c:pt>
                <c:pt idx="288">
                  <c:v>0.33950000000000002</c:v>
                </c:pt>
                <c:pt idx="289">
                  <c:v>0.33950000000000002</c:v>
                </c:pt>
                <c:pt idx="290">
                  <c:v>0.33600000000000002</c:v>
                </c:pt>
                <c:pt idx="291">
                  <c:v>0.33600000000000002</c:v>
                </c:pt>
                <c:pt idx="292">
                  <c:v>0.331625</c:v>
                </c:pt>
                <c:pt idx="293">
                  <c:v>0.32900000000000001</c:v>
                </c:pt>
                <c:pt idx="294">
                  <c:v>0.33337499999999998</c:v>
                </c:pt>
                <c:pt idx="295">
                  <c:v>0.33337499999999998</c:v>
                </c:pt>
                <c:pt idx="296">
                  <c:v>0.33337499999999998</c:v>
                </c:pt>
                <c:pt idx="297">
                  <c:v>0.32024999999999998</c:v>
                </c:pt>
                <c:pt idx="298">
                  <c:v>0.32024999999999998</c:v>
                </c:pt>
                <c:pt idx="299">
                  <c:v>0.32024999999999998</c:v>
                </c:pt>
                <c:pt idx="300">
                  <c:v>0.31850000000000001</c:v>
                </c:pt>
                <c:pt idx="301">
                  <c:v>0.31850000000000001</c:v>
                </c:pt>
                <c:pt idx="302">
                  <c:v>0.31850000000000001</c:v>
                </c:pt>
                <c:pt idx="303">
                  <c:v>0.31850000000000001</c:v>
                </c:pt>
                <c:pt idx="304">
                  <c:v>0.31850000000000001</c:v>
                </c:pt>
                <c:pt idx="305">
                  <c:v>0.31850000000000001</c:v>
                </c:pt>
                <c:pt idx="306">
                  <c:v>0.31850000000000001</c:v>
                </c:pt>
                <c:pt idx="307">
                  <c:v>0.32024999999999998</c:v>
                </c:pt>
                <c:pt idx="308">
                  <c:v>0.31674999999999998</c:v>
                </c:pt>
                <c:pt idx="309">
                  <c:v>0.31674999999999998</c:v>
                </c:pt>
                <c:pt idx="310">
                  <c:v>0.31674999999999998</c:v>
                </c:pt>
                <c:pt idx="311">
                  <c:v>0.31674999999999998</c:v>
                </c:pt>
                <c:pt idx="312">
                  <c:v>0.31674999999999998</c:v>
                </c:pt>
                <c:pt idx="313">
                  <c:v>0.31674999999999998</c:v>
                </c:pt>
                <c:pt idx="314">
                  <c:v>0.31674999999999998</c:v>
                </c:pt>
                <c:pt idx="315">
                  <c:v>0.31674999999999998</c:v>
                </c:pt>
                <c:pt idx="316">
                  <c:v>0.31674999999999998</c:v>
                </c:pt>
                <c:pt idx="317">
                  <c:v>0.31674999999999998</c:v>
                </c:pt>
                <c:pt idx="318">
                  <c:v>0.31850000000000001</c:v>
                </c:pt>
                <c:pt idx="319">
                  <c:v>0.31850000000000001</c:v>
                </c:pt>
                <c:pt idx="320">
                  <c:v>0.31850000000000001</c:v>
                </c:pt>
                <c:pt idx="321">
                  <c:v>0.31850000000000001</c:v>
                </c:pt>
                <c:pt idx="322">
                  <c:v>0.31850000000000001</c:v>
                </c:pt>
                <c:pt idx="323">
                  <c:v>0.31850000000000001</c:v>
                </c:pt>
                <c:pt idx="324">
                  <c:v>0.32112499999999999</c:v>
                </c:pt>
                <c:pt idx="325">
                  <c:v>0.31674999999999998</c:v>
                </c:pt>
                <c:pt idx="326">
                  <c:v>0.31762499999999999</c:v>
                </c:pt>
                <c:pt idx="327">
                  <c:v>0.31674999999999998</c:v>
                </c:pt>
                <c:pt idx="328">
                  <c:v>0.31674999999999998</c:v>
                </c:pt>
                <c:pt idx="329">
                  <c:v>0.31674999999999998</c:v>
                </c:pt>
                <c:pt idx="330">
                  <c:v>0.31674999999999998</c:v>
                </c:pt>
                <c:pt idx="331">
                  <c:v>0.31674999999999998</c:v>
                </c:pt>
                <c:pt idx="332">
                  <c:v>0.31674999999999998</c:v>
                </c:pt>
                <c:pt idx="333">
                  <c:v>0.315</c:v>
                </c:pt>
                <c:pt idx="334">
                  <c:v>0.315</c:v>
                </c:pt>
                <c:pt idx="335">
                  <c:v>0.315</c:v>
                </c:pt>
                <c:pt idx="336">
                  <c:v>0.31587500000000002</c:v>
                </c:pt>
                <c:pt idx="337">
                  <c:v>0.31587500000000002</c:v>
                </c:pt>
                <c:pt idx="338">
                  <c:v>0.31324999999999997</c:v>
                </c:pt>
                <c:pt idx="339">
                  <c:v>0.31324999999999997</c:v>
                </c:pt>
                <c:pt idx="340">
                  <c:v>0.31324999999999997</c:v>
                </c:pt>
                <c:pt idx="341">
                  <c:v>0.31237500000000001</c:v>
                </c:pt>
                <c:pt idx="342">
                  <c:v>0.31762499999999999</c:v>
                </c:pt>
                <c:pt idx="343">
                  <c:v>0.3115</c:v>
                </c:pt>
                <c:pt idx="344">
                  <c:v>0.3115</c:v>
                </c:pt>
                <c:pt idx="345">
                  <c:v>0.315</c:v>
                </c:pt>
                <c:pt idx="346">
                  <c:v>0.315</c:v>
                </c:pt>
                <c:pt idx="347">
                  <c:v>0.31237500000000001</c:v>
                </c:pt>
                <c:pt idx="348">
                  <c:v>0.31237500000000001</c:v>
                </c:pt>
                <c:pt idx="349">
                  <c:v>0.31237500000000001</c:v>
                </c:pt>
                <c:pt idx="350">
                  <c:v>0.31237500000000001</c:v>
                </c:pt>
                <c:pt idx="351">
                  <c:v>0.31587500000000002</c:v>
                </c:pt>
                <c:pt idx="352">
                  <c:v>0.31587500000000002</c:v>
                </c:pt>
                <c:pt idx="353">
                  <c:v>0.31762499999999999</c:v>
                </c:pt>
                <c:pt idx="354">
                  <c:v>0.31762499999999999</c:v>
                </c:pt>
                <c:pt idx="355">
                  <c:v>0.315</c:v>
                </c:pt>
                <c:pt idx="356">
                  <c:v>0.315</c:v>
                </c:pt>
                <c:pt idx="357">
                  <c:v>0.315</c:v>
                </c:pt>
                <c:pt idx="358">
                  <c:v>0.31674999999999998</c:v>
                </c:pt>
                <c:pt idx="359">
                  <c:v>0.32987499999999997</c:v>
                </c:pt>
                <c:pt idx="360">
                  <c:v>0.33424999999999999</c:v>
                </c:pt>
                <c:pt idx="361">
                  <c:v>0.33424999999999999</c:v>
                </c:pt>
                <c:pt idx="362">
                  <c:v>0.33600000000000002</c:v>
                </c:pt>
                <c:pt idx="363">
                  <c:v>0.34037499999999998</c:v>
                </c:pt>
                <c:pt idx="364">
                  <c:v>0.34037499999999998</c:v>
                </c:pt>
                <c:pt idx="365">
                  <c:v>0.34212500000000001</c:v>
                </c:pt>
                <c:pt idx="366">
                  <c:v>0.33337499999999998</c:v>
                </c:pt>
                <c:pt idx="367">
                  <c:v>0.33337499999999998</c:v>
                </c:pt>
                <c:pt idx="368">
                  <c:v>0.33337499999999998</c:v>
                </c:pt>
                <c:pt idx="369">
                  <c:v>0.33424999999999999</c:v>
                </c:pt>
                <c:pt idx="370">
                  <c:v>0.33774999999999999</c:v>
                </c:pt>
                <c:pt idx="371">
                  <c:v>0.33600000000000002</c:v>
                </c:pt>
                <c:pt idx="372">
                  <c:v>0.33512500000000001</c:v>
                </c:pt>
                <c:pt idx="373">
                  <c:v>0.33774999999999999</c:v>
                </c:pt>
                <c:pt idx="374">
                  <c:v>0.34037499999999998</c:v>
                </c:pt>
                <c:pt idx="375">
                  <c:v>0.33862500000000001</c:v>
                </c:pt>
                <c:pt idx="376">
                  <c:v>0.33950000000000002</c:v>
                </c:pt>
                <c:pt idx="377">
                  <c:v>0.34212500000000001</c:v>
                </c:pt>
                <c:pt idx="378">
                  <c:v>0.34562500000000002</c:v>
                </c:pt>
                <c:pt idx="379">
                  <c:v>0.34562500000000002</c:v>
                </c:pt>
                <c:pt idx="380">
                  <c:v>0.34300000000000003</c:v>
                </c:pt>
                <c:pt idx="381">
                  <c:v>0.33950000000000002</c:v>
                </c:pt>
                <c:pt idx="382">
                  <c:v>0.34125</c:v>
                </c:pt>
                <c:pt idx="383">
                  <c:v>0.34125</c:v>
                </c:pt>
                <c:pt idx="384">
                  <c:v>0.34125</c:v>
                </c:pt>
                <c:pt idx="385">
                  <c:v>0.34125</c:v>
                </c:pt>
                <c:pt idx="386">
                  <c:v>0.34037499999999998</c:v>
                </c:pt>
                <c:pt idx="387">
                  <c:v>0.33950000000000002</c:v>
                </c:pt>
                <c:pt idx="388">
                  <c:v>0.33950000000000002</c:v>
                </c:pt>
                <c:pt idx="389">
                  <c:v>0.33950000000000002</c:v>
                </c:pt>
                <c:pt idx="390">
                  <c:v>0.33950000000000002</c:v>
                </c:pt>
                <c:pt idx="391">
                  <c:v>0.33774999999999999</c:v>
                </c:pt>
                <c:pt idx="392">
                  <c:v>0.33774999999999999</c:v>
                </c:pt>
                <c:pt idx="393">
                  <c:v>0.32900000000000001</c:v>
                </c:pt>
                <c:pt idx="394">
                  <c:v>0.32900000000000001</c:v>
                </c:pt>
                <c:pt idx="395">
                  <c:v>0.32550000000000001</c:v>
                </c:pt>
                <c:pt idx="396">
                  <c:v>0.324625</c:v>
                </c:pt>
                <c:pt idx="397">
                  <c:v>0.31937500000000002</c:v>
                </c:pt>
                <c:pt idx="398">
                  <c:v>0.34212500000000001</c:v>
                </c:pt>
                <c:pt idx="399">
                  <c:v>0.34212500000000001</c:v>
                </c:pt>
                <c:pt idx="400">
                  <c:v>0.34387499999999999</c:v>
                </c:pt>
                <c:pt idx="401">
                  <c:v>0.34737499999999999</c:v>
                </c:pt>
                <c:pt idx="402">
                  <c:v>0.34387499999999999</c:v>
                </c:pt>
                <c:pt idx="403">
                  <c:v>0.35262500000000002</c:v>
                </c:pt>
                <c:pt idx="404">
                  <c:v>0.35</c:v>
                </c:pt>
                <c:pt idx="405">
                  <c:v>0.34475</c:v>
                </c:pt>
                <c:pt idx="406">
                  <c:v>0.34300000000000003</c:v>
                </c:pt>
                <c:pt idx="407">
                  <c:v>0.34212500000000001</c:v>
                </c:pt>
                <c:pt idx="408">
                  <c:v>0.34475</c:v>
                </c:pt>
                <c:pt idx="409">
                  <c:v>0.33424999999999999</c:v>
                </c:pt>
                <c:pt idx="410">
                  <c:v>0.33424999999999999</c:v>
                </c:pt>
                <c:pt idx="411">
                  <c:v>0.33424999999999999</c:v>
                </c:pt>
                <c:pt idx="412">
                  <c:v>0.33774999999999999</c:v>
                </c:pt>
                <c:pt idx="413">
                  <c:v>0.33774999999999999</c:v>
                </c:pt>
                <c:pt idx="414">
                  <c:v>0.33774999999999999</c:v>
                </c:pt>
                <c:pt idx="415">
                  <c:v>0.34825</c:v>
                </c:pt>
                <c:pt idx="416">
                  <c:v>0.35</c:v>
                </c:pt>
                <c:pt idx="417">
                  <c:v>0.34912500000000002</c:v>
                </c:pt>
                <c:pt idx="418">
                  <c:v>0.34912500000000002</c:v>
                </c:pt>
                <c:pt idx="419">
                  <c:v>0.34825</c:v>
                </c:pt>
                <c:pt idx="420">
                  <c:v>0.34475</c:v>
                </c:pt>
                <c:pt idx="421">
                  <c:v>0.34737499999999999</c:v>
                </c:pt>
                <c:pt idx="422">
                  <c:v>0.34912500000000002</c:v>
                </c:pt>
                <c:pt idx="423">
                  <c:v>0.34912500000000002</c:v>
                </c:pt>
                <c:pt idx="424">
                  <c:v>0.34212500000000001</c:v>
                </c:pt>
                <c:pt idx="425">
                  <c:v>0.33950000000000002</c:v>
                </c:pt>
                <c:pt idx="426">
                  <c:v>0.34212500000000001</c:v>
                </c:pt>
                <c:pt idx="427">
                  <c:v>0.34212500000000001</c:v>
                </c:pt>
                <c:pt idx="428">
                  <c:v>0.34912500000000002</c:v>
                </c:pt>
                <c:pt idx="429">
                  <c:v>0.35525000000000001</c:v>
                </c:pt>
                <c:pt idx="430">
                  <c:v>0.35699999999999998</c:v>
                </c:pt>
                <c:pt idx="431">
                  <c:v>0.35699999999999998</c:v>
                </c:pt>
                <c:pt idx="432">
                  <c:v>0.35612500000000002</c:v>
                </c:pt>
                <c:pt idx="433">
                  <c:v>0.34825</c:v>
                </c:pt>
                <c:pt idx="434">
                  <c:v>0.34475</c:v>
                </c:pt>
                <c:pt idx="435">
                  <c:v>0.34125</c:v>
                </c:pt>
                <c:pt idx="436">
                  <c:v>0.34300000000000003</c:v>
                </c:pt>
                <c:pt idx="437">
                  <c:v>0.34125</c:v>
                </c:pt>
                <c:pt idx="438">
                  <c:v>0.34037499999999998</c:v>
                </c:pt>
                <c:pt idx="439">
                  <c:v>0.34125</c:v>
                </c:pt>
                <c:pt idx="440">
                  <c:v>0.34125</c:v>
                </c:pt>
                <c:pt idx="441">
                  <c:v>0.34125</c:v>
                </c:pt>
                <c:pt idx="442">
                  <c:v>0.34125</c:v>
                </c:pt>
                <c:pt idx="443">
                  <c:v>0.33600000000000002</c:v>
                </c:pt>
                <c:pt idx="444">
                  <c:v>0.33600000000000002</c:v>
                </c:pt>
                <c:pt idx="445">
                  <c:v>0.33862500000000001</c:v>
                </c:pt>
                <c:pt idx="446">
                  <c:v>0.33950000000000002</c:v>
                </c:pt>
                <c:pt idx="447">
                  <c:v>0.34037499999999998</c:v>
                </c:pt>
                <c:pt idx="448">
                  <c:v>0.331625</c:v>
                </c:pt>
                <c:pt idx="449">
                  <c:v>0.3115</c:v>
                </c:pt>
                <c:pt idx="450">
                  <c:v>0.3115</c:v>
                </c:pt>
                <c:pt idx="451">
                  <c:v>0.32987499999999997</c:v>
                </c:pt>
                <c:pt idx="452">
                  <c:v>0.32987499999999997</c:v>
                </c:pt>
                <c:pt idx="453">
                  <c:v>0.33250000000000002</c:v>
                </c:pt>
                <c:pt idx="454">
                  <c:v>0.33512500000000001</c:v>
                </c:pt>
                <c:pt idx="455">
                  <c:v>0.33512500000000001</c:v>
                </c:pt>
                <c:pt idx="456">
                  <c:v>0.33512500000000001</c:v>
                </c:pt>
                <c:pt idx="457">
                  <c:v>0.33250000000000002</c:v>
                </c:pt>
                <c:pt idx="458">
                  <c:v>0.32724999999999999</c:v>
                </c:pt>
                <c:pt idx="459">
                  <c:v>0.331625</c:v>
                </c:pt>
                <c:pt idx="460">
                  <c:v>0.33074999999999999</c:v>
                </c:pt>
                <c:pt idx="461">
                  <c:v>0.33600000000000002</c:v>
                </c:pt>
                <c:pt idx="462">
                  <c:v>0.34825</c:v>
                </c:pt>
                <c:pt idx="463">
                  <c:v>0.34825</c:v>
                </c:pt>
                <c:pt idx="464">
                  <c:v>0.36399999999999999</c:v>
                </c:pt>
                <c:pt idx="465">
                  <c:v>0.36399999999999999</c:v>
                </c:pt>
                <c:pt idx="466">
                  <c:v>0.36399999999999999</c:v>
                </c:pt>
                <c:pt idx="467">
                  <c:v>0.37537500000000001</c:v>
                </c:pt>
                <c:pt idx="468">
                  <c:v>0.37712499999999999</c:v>
                </c:pt>
                <c:pt idx="469">
                  <c:v>0.37537500000000001</c:v>
                </c:pt>
                <c:pt idx="470">
                  <c:v>0.37974999999999998</c:v>
                </c:pt>
                <c:pt idx="471">
                  <c:v>0.37974999999999998</c:v>
                </c:pt>
                <c:pt idx="472">
                  <c:v>0.38150000000000001</c:v>
                </c:pt>
                <c:pt idx="473">
                  <c:v>0.38237500000000002</c:v>
                </c:pt>
                <c:pt idx="474">
                  <c:v>0.37624999999999997</c:v>
                </c:pt>
                <c:pt idx="475">
                  <c:v>0.37624999999999997</c:v>
                </c:pt>
                <c:pt idx="476">
                  <c:v>0.354375</c:v>
                </c:pt>
                <c:pt idx="477">
                  <c:v>0.37712499999999999</c:v>
                </c:pt>
                <c:pt idx="478">
                  <c:v>0.37624999999999997</c:v>
                </c:pt>
                <c:pt idx="479">
                  <c:v>0.38150000000000001</c:v>
                </c:pt>
                <c:pt idx="480">
                  <c:v>0.39024999999999999</c:v>
                </c:pt>
                <c:pt idx="481">
                  <c:v>0.387625</c:v>
                </c:pt>
                <c:pt idx="482">
                  <c:v>0.38500000000000001</c:v>
                </c:pt>
                <c:pt idx="483">
                  <c:v>0.38150000000000001</c:v>
                </c:pt>
                <c:pt idx="484">
                  <c:v>0.38150000000000001</c:v>
                </c:pt>
                <c:pt idx="485">
                  <c:v>0.39024999999999999</c:v>
                </c:pt>
                <c:pt idx="486">
                  <c:v>0.38674999999999998</c:v>
                </c:pt>
                <c:pt idx="487">
                  <c:v>0.39024999999999999</c:v>
                </c:pt>
                <c:pt idx="488">
                  <c:v>0.394625</c:v>
                </c:pt>
                <c:pt idx="489">
                  <c:v>0.39724999999999999</c:v>
                </c:pt>
                <c:pt idx="490">
                  <c:v>0.37362499999999998</c:v>
                </c:pt>
                <c:pt idx="491">
                  <c:v>0.37712499999999999</c:v>
                </c:pt>
                <c:pt idx="492">
                  <c:v>0.37712499999999999</c:v>
                </c:pt>
                <c:pt idx="493">
                  <c:v>0.38062499999999999</c:v>
                </c:pt>
                <c:pt idx="494">
                  <c:v>0.39900000000000002</c:v>
                </c:pt>
                <c:pt idx="495">
                  <c:v>0.40250000000000002</c:v>
                </c:pt>
                <c:pt idx="496">
                  <c:v>0.40162500000000001</c:v>
                </c:pt>
                <c:pt idx="497">
                  <c:v>0.3745</c:v>
                </c:pt>
                <c:pt idx="498">
                  <c:v>0.41125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94F-48CF-9AFD-C165CBF5BBE0}"/>
            </c:ext>
          </c:extLst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Corn Oil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Sheet2!$A$2:$A$500</c:f>
              <c:numCache>
                <c:formatCode>m/d/yyyy</c:formatCode>
                <c:ptCount val="499"/>
                <c:pt idx="0">
                  <c:v>43319</c:v>
                </c:pt>
                <c:pt idx="1">
                  <c:v>43318</c:v>
                </c:pt>
                <c:pt idx="2">
                  <c:v>43315</c:v>
                </c:pt>
                <c:pt idx="3">
                  <c:v>43314</c:v>
                </c:pt>
                <c:pt idx="4">
                  <c:v>43313</c:v>
                </c:pt>
                <c:pt idx="5">
                  <c:v>43312</c:v>
                </c:pt>
                <c:pt idx="6">
                  <c:v>43311</c:v>
                </c:pt>
                <c:pt idx="7">
                  <c:v>43308</c:v>
                </c:pt>
                <c:pt idx="8">
                  <c:v>43307</c:v>
                </c:pt>
                <c:pt idx="9">
                  <c:v>43306</c:v>
                </c:pt>
                <c:pt idx="10">
                  <c:v>43305</c:v>
                </c:pt>
                <c:pt idx="11">
                  <c:v>43304</c:v>
                </c:pt>
                <c:pt idx="12">
                  <c:v>43301</c:v>
                </c:pt>
                <c:pt idx="13">
                  <c:v>43300</c:v>
                </c:pt>
                <c:pt idx="14">
                  <c:v>43299</c:v>
                </c:pt>
                <c:pt idx="15">
                  <c:v>43298</c:v>
                </c:pt>
                <c:pt idx="16">
                  <c:v>43297</c:v>
                </c:pt>
                <c:pt idx="17">
                  <c:v>43294</c:v>
                </c:pt>
                <c:pt idx="18">
                  <c:v>43293</c:v>
                </c:pt>
                <c:pt idx="19">
                  <c:v>43292</c:v>
                </c:pt>
                <c:pt idx="20">
                  <c:v>43291</c:v>
                </c:pt>
                <c:pt idx="21">
                  <c:v>43290</c:v>
                </c:pt>
                <c:pt idx="22">
                  <c:v>43287</c:v>
                </c:pt>
                <c:pt idx="23">
                  <c:v>43286</c:v>
                </c:pt>
                <c:pt idx="24">
                  <c:v>43284</c:v>
                </c:pt>
                <c:pt idx="25">
                  <c:v>43283</c:v>
                </c:pt>
                <c:pt idx="26">
                  <c:v>43280</c:v>
                </c:pt>
                <c:pt idx="27">
                  <c:v>43279</c:v>
                </c:pt>
                <c:pt idx="28">
                  <c:v>43278</c:v>
                </c:pt>
                <c:pt idx="29">
                  <c:v>43277</c:v>
                </c:pt>
                <c:pt idx="30">
                  <c:v>43276</c:v>
                </c:pt>
                <c:pt idx="31">
                  <c:v>43273</c:v>
                </c:pt>
                <c:pt idx="32">
                  <c:v>43272</c:v>
                </c:pt>
                <c:pt idx="33">
                  <c:v>43271</c:v>
                </c:pt>
                <c:pt idx="34">
                  <c:v>43270</c:v>
                </c:pt>
                <c:pt idx="35">
                  <c:v>43269</c:v>
                </c:pt>
                <c:pt idx="36">
                  <c:v>43266</c:v>
                </c:pt>
                <c:pt idx="37">
                  <c:v>43265</c:v>
                </c:pt>
                <c:pt idx="38">
                  <c:v>43264</c:v>
                </c:pt>
                <c:pt idx="39">
                  <c:v>43263</c:v>
                </c:pt>
                <c:pt idx="40">
                  <c:v>43262</c:v>
                </c:pt>
                <c:pt idx="41">
                  <c:v>43259</c:v>
                </c:pt>
                <c:pt idx="42">
                  <c:v>43258</c:v>
                </c:pt>
                <c:pt idx="43">
                  <c:v>43257</c:v>
                </c:pt>
                <c:pt idx="44">
                  <c:v>43256</c:v>
                </c:pt>
                <c:pt idx="45">
                  <c:v>43255</c:v>
                </c:pt>
                <c:pt idx="46">
                  <c:v>43252</c:v>
                </c:pt>
                <c:pt idx="47">
                  <c:v>43251</c:v>
                </c:pt>
                <c:pt idx="48">
                  <c:v>43250</c:v>
                </c:pt>
                <c:pt idx="49">
                  <c:v>43249</c:v>
                </c:pt>
                <c:pt idx="50">
                  <c:v>43245</c:v>
                </c:pt>
                <c:pt idx="51">
                  <c:v>43244</c:v>
                </c:pt>
                <c:pt idx="52">
                  <c:v>43243</c:v>
                </c:pt>
                <c:pt idx="53">
                  <c:v>43242</c:v>
                </c:pt>
                <c:pt idx="54">
                  <c:v>43241</c:v>
                </c:pt>
                <c:pt idx="55">
                  <c:v>43238</c:v>
                </c:pt>
                <c:pt idx="56">
                  <c:v>43237</c:v>
                </c:pt>
                <c:pt idx="57">
                  <c:v>43236</c:v>
                </c:pt>
                <c:pt idx="58">
                  <c:v>43235</c:v>
                </c:pt>
                <c:pt idx="59">
                  <c:v>43234</c:v>
                </c:pt>
                <c:pt idx="60">
                  <c:v>43231</c:v>
                </c:pt>
                <c:pt idx="61">
                  <c:v>43230</c:v>
                </c:pt>
                <c:pt idx="62">
                  <c:v>43229</c:v>
                </c:pt>
                <c:pt idx="63">
                  <c:v>43228</c:v>
                </c:pt>
                <c:pt idx="64">
                  <c:v>43227</c:v>
                </c:pt>
                <c:pt idx="65">
                  <c:v>43224</c:v>
                </c:pt>
                <c:pt idx="66">
                  <c:v>43223</c:v>
                </c:pt>
                <c:pt idx="67">
                  <c:v>43222</c:v>
                </c:pt>
                <c:pt idx="68">
                  <c:v>43221</c:v>
                </c:pt>
                <c:pt idx="69">
                  <c:v>43220</c:v>
                </c:pt>
                <c:pt idx="70">
                  <c:v>43217</c:v>
                </c:pt>
                <c:pt idx="71">
                  <c:v>43216</c:v>
                </c:pt>
                <c:pt idx="72">
                  <c:v>43215</c:v>
                </c:pt>
                <c:pt idx="73">
                  <c:v>43214</c:v>
                </c:pt>
                <c:pt idx="74">
                  <c:v>43213</c:v>
                </c:pt>
                <c:pt idx="75">
                  <c:v>43210</c:v>
                </c:pt>
                <c:pt idx="76">
                  <c:v>43209</c:v>
                </c:pt>
                <c:pt idx="77">
                  <c:v>43208</c:v>
                </c:pt>
                <c:pt idx="78">
                  <c:v>43207</c:v>
                </c:pt>
                <c:pt idx="79">
                  <c:v>43206</c:v>
                </c:pt>
                <c:pt idx="80">
                  <c:v>43203</c:v>
                </c:pt>
                <c:pt idx="81">
                  <c:v>43202</c:v>
                </c:pt>
                <c:pt idx="82">
                  <c:v>43201</c:v>
                </c:pt>
                <c:pt idx="83">
                  <c:v>43200</c:v>
                </c:pt>
                <c:pt idx="84">
                  <c:v>43199</c:v>
                </c:pt>
                <c:pt idx="85">
                  <c:v>43196</c:v>
                </c:pt>
                <c:pt idx="86">
                  <c:v>43188</c:v>
                </c:pt>
                <c:pt idx="87">
                  <c:v>43187</c:v>
                </c:pt>
                <c:pt idx="88">
                  <c:v>43186</c:v>
                </c:pt>
                <c:pt idx="89">
                  <c:v>43185</c:v>
                </c:pt>
                <c:pt idx="90">
                  <c:v>43182</c:v>
                </c:pt>
                <c:pt idx="91">
                  <c:v>43181</c:v>
                </c:pt>
                <c:pt idx="92">
                  <c:v>43180</c:v>
                </c:pt>
                <c:pt idx="93">
                  <c:v>43179</c:v>
                </c:pt>
                <c:pt idx="94">
                  <c:v>43178</c:v>
                </c:pt>
                <c:pt idx="95">
                  <c:v>43175</c:v>
                </c:pt>
                <c:pt idx="96">
                  <c:v>43174</c:v>
                </c:pt>
                <c:pt idx="97">
                  <c:v>43173</c:v>
                </c:pt>
                <c:pt idx="98">
                  <c:v>43172</c:v>
                </c:pt>
                <c:pt idx="99">
                  <c:v>43171</c:v>
                </c:pt>
                <c:pt idx="100">
                  <c:v>43168</c:v>
                </c:pt>
                <c:pt idx="101">
                  <c:v>43167</c:v>
                </c:pt>
                <c:pt idx="102">
                  <c:v>43166</c:v>
                </c:pt>
                <c:pt idx="103">
                  <c:v>43165</c:v>
                </c:pt>
                <c:pt idx="104">
                  <c:v>43164</c:v>
                </c:pt>
                <c:pt idx="105">
                  <c:v>43161</c:v>
                </c:pt>
                <c:pt idx="106">
                  <c:v>43160</c:v>
                </c:pt>
                <c:pt idx="107">
                  <c:v>43159</c:v>
                </c:pt>
                <c:pt idx="108">
                  <c:v>43158</c:v>
                </c:pt>
                <c:pt idx="109">
                  <c:v>43157</c:v>
                </c:pt>
                <c:pt idx="110">
                  <c:v>43154</c:v>
                </c:pt>
                <c:pt idx="111">
                  <c:v>43153</c:v>
                </c:pt>
                <c:pt idx="112">
                  <c:v>43152</c:v>
                </c:pt>
                <c:pt idx="113">
                  <c:v>43151</c:v>
                </c:pt>
                <c:pt idx="114">
                  <c:v>43150</c:v>
                </c:pt>
                <c:pt idx="115">
                  <c:v>43147</c:v>
                </c:pt>
                <c:pt idx="116">
                  <c:v>43146</c:v>
                </c:pt>
                <c:pt idx="117">
                  <c:v>43145</c:v>
                </c:pt>
                <c:pt idx="118">
                  <c:v>43144</c:v>
                </c:pt>
                <c:pt idx="119">
                  <c:v>43143</c:v>
                </c:pt>
                <c:pt idx="120">
                  <c:v>43140</c:v>
                </c:pt>
                <c:pt idx="121">
                  <c:v>43139</c:v>
                </c:pt>
                <c:pt idx="122">
                  <c:v>43138</c:v>
                </c:pt>
                <c:pt idx="123">
                  <c:v>43137</c:v>
                </c:pt>
                <c:pt idx="124">
                  <c:v>43136</c:v>
                </c:pt>
                <c:pt idx="125">
                  <c:v>43133</c:v>
                </c:pt>
                <c:pt idx="126">
                  <c:v>43132</c:v>
                </c:pt>
                <c:pt idx="127">
                  <c:v>43131</c:v>
                </c:pt>
                <c:pt idx="128">
                  <c:v>43130</c:v>
                </c:pt>
                <c:pt idx="129">
                  <c:v>43129</c:v>
                </c:pt>
                <c:pt idx="130">
                  <c:v>43126</c:v>
                </c:pt>
                <c:pt idx="131">
                  <c:v>43125</c:v>
                </c:pt>
                <c:pt idx="132">
                  <c:v>43124</c:v>
                </c:pt>
                <c:pt idx="133">
                  <c:v>43123</c:v>
                </c:pt>
                <c:pt idx="134">
                  <c:v>43122</c:v>
                </c:pt>
                <c:pt idx="135">
                  <c:v>43119</c:v>
                </c:pt>
                <c:pt idx="136">
                  <c:v>43118</c:v>
                </c:pt>
                <c:pt idx="137">
                  <c:v>43117</c:v>
                </c:pt>
                <c:pt idx="138">
                  <c:v>43116</c:v>
                </c:pt>
                <c:pt idx="139">
                  <c:v>43113</c:v>
                </c:pt>
                <c:pt idx="140">
                  <c:v>43112</c:v>
                </c:pt>
                <c:pt idx="141">
                  <c:v>43111</c:v>
                </c:pt>
                <c:pt idx="142">
                  <c:v>43110</c:v>
                </c:pt>
                <c:pt idx="143">
                  <c:v>43109</c:v>
                </c:pt>
                <c:pt idx="144">
                  <c:v>43108</c:v>
                </c:pt>
                <c:pt idx="145">
                  <c:v>43105</c:v>
                </c:pt>
                <c:pt idx="146">
                  <c:v>43104</c:v>
                </c:pt>
                <c:pt idx="147">
                  <c:v>43103</c:v>
                </c:pt>
                <c:pt idx="148">
                  <c:v>43102</c:v>
                </c:pt>
                <c:pt idx="149">
                  <c:v>43098</c:v>
                </c:pt>
                <c:pt idx="150">
                  <c:v>43097</c:v>
                </c:pt>
                <c:pt idx="151">
                  <c:v>43096</c:v>
                </c:pt>
                <c:pt idx="152">
                  <c:v>43095</c:v>
                </c:pt>
                <c:pt idx="153">
                  <c:v>43091</c:v>
                </c:pt>
                <c:pt idx="154">
                  <c:v>43090</c:v>
                </c:pt>
                <c:pt idx="155">
                  <c:v>43089</c:v>
                </c:pt>
                <c:pt idx="156">
                  <c:v>43088</c:v>
                </c:pt>
                <c:pt idx="157">
                  <c:v>43087</c:v>
                </c:pt>
                <c:pt idx="158">
                  <c:v>43084</c:v>
                </c:pt>
                <c:pt idx="159">
                  <c:v>43083</c:v>
                </c:pt>
                <c:pt idx="160">
                  <c:v>43082</c:v>
                </c:pt>
                <c:pt idx="161">
                  <c:v>43081</c:v>
                </c:pt>
                <c:pt idx="162">
                  <c:v>43080</c:v>
                </c:pt>
                <c:pt idx="163">
                  <c:v>43077</c:v>
                </c:pt>
                <c:pt idx="164">
                  <c:v>43076</c:v>
                </c:pt>
                <c:pt idx="165">
                  <c:v>43074</c:v>
                </c:pt>
                <c:pt idx="166">
                  <c:v>43073</c:v>
                </c:pt>
                <c:pt idx="167">
                  <c:v>43070</c:v>
                </c:pt>
                <c:pt idx="168">
                  <c:v>43069</c:v>
                </c:pt>
                <c:pt idx="169">
                  <c:v>43068</c:v>
                </c:pt>
                <c:pt idx="170">
                  <c:v>43067</c:v>
                </c:pt>
                <c:pt idx="171">
                  <c:v>43066</c:v>
                </c:pt>
                <c:pt idx="172">
                  <c:v>43063</c:v>
                </c:pt>
                <c:pt idx="173">
                  <c:v>43061</c:v>
                </c:pt>
                <c:pt idx="174">
                  <c:v>43060</c:v>
                </c:pt>
                <c:pt idx="175">
                  <c:v>43059</c:v>
                </c:pt>
                <c:pt idx="176">
                  <c:v>43056</c:v>
                </c:pt>
                <c:pt idx="177">
                  <c:v>43055</c:v>
                </c:pt>
                <c:pt idx="178">
                  <c:v>43054</c:v>
                </c:pt>
                <c:pt idx="179">
                  <c:v>43053</c:v>
                </c:pt>
                <c:pt idx="180">
                  <c:v>43052</c:v>
                </c:pt>
                <c:pt idx="181">
                  <c:v>43049</c:v>
                </c:pt>
                <c:pt idx="182">
                  <c:v>43048</c:v>
                </c:pt>
                <c:pt idx="183">
                  <c:v>43047</c:v>
                </c:pt>
                <c:pt idx="184">
                  <c:v>43046</c:v>
                </c:pt>
                <c:pt idx="185">
                  <c:v>43045</c:v>
                </c:pt>
                <c:pt idx="186">
                  <c:v>43042</c:v>
                </c:pt>
                <c:pt idx="187">
                  <c:v>43041</c:v>
                </c:pt>
                <c:pt idx="188">
                  <c:v>43040</c:v>
                </c:pt>
                <c:pt idx="189">
                  <c:v>43039</c:v>
                </c:pt>
                <c:pt idx="190">
                  <c:v>43038</c:v>
                </c:pt>
                <c:pt idx="191">
                  <c:v>43035</c:v>
                </c:pt>
                <c:pt idx="192">
                  <c:v>43034</c:v>
                </c:pt>
                <c:pt idx="193">
                  <c:v>43033</c:v>
                </c:pt>
                <c:pt idx="194">
                  <c:v>43032</c:v>
                </c:pt>
                <c:pt idx="195">
                  <c:v>43031</c:v>
                </c:pt>
                <c:pt idx="196">
                  <c:v>43028</c:v>
                </c:pt>
                <c:pt idx="197">
                  <c:v>43027</c:v>
                </c:pt>
                <c:pt idx="198">
                  <c:v>43026</c:v>
                </c:pt>
                <c:pt idx="199">
                  <c:v>43025</c:v>
                </c:pt>
                <c:pt idx="200">
                  <c:v>43024</c:v>
                </c:pt>
                <c:pt idx="201">
                  <c:v>43021</c:v>
                </c:pt>
                <c:pt idx="202">
                  <c:v>43020</c:v>
                </c:pt>
                <c:pt idx="203">
                  <c:v>43019</c:v>
                </c:pt>
                <c:pt idx="204">
                  <c:v>43018</c:v>
                </c:pt>
                <c:pt idx="205">
                  <c:v>43017</c:v>
                </c:pt>
                <c:pt idx="206">
                  <c:v>43014</c:v>
                </c:pt>
                <c:pt idx="207">
                  <c:v>43013</c:v>
                </c:pt>
                <c:pt idx="208">
                  <c:v>43012</c:v>
                </c:pt>
                <c:pt idx="209">
                  <c:v>43011</c:v>
                </c:pt>
                <c:pt idx="210">
                  <c:v>43010</c:v>
                </c:pt>
                <c:pt idx="211">
                  <c:v>43007</c:v>
                </c:pt>
                <c:pt idx="212">
                  <c:v>43006</c:v>
                </c:pt>
                <c:pt idx="213">
                  <c:v>43005</c:v>
                </c:pt>
                <c:pt idx="214">
                  <c:v>43004</c:v>
                </c:pt>
                <c:pt idx="215">
                  <c:v>43003</c:v>
                </c:pt>
                <c:pt idx="216">
                  <c:v>43000</c:v>
                </c:pt>
                <c:pt idx="217">
                  <c:v>42999</c:v>
                </c:pt>
                <c:pt idx="218">
                  <c:v>42998</c:v>
                </c:pt>
                <c:pt idx="219">
                  <c:v>42997</c:v>
                </c:pt>
                <c:pt idx="220">
                  <c:v>42996</c:v>
                </c:pt>
                <c:pt idx="221">
                  <c:v>42993</c:v>
                </c:pt>
                <c:pt idx="222">
                  <c:v>42992</c:v>
                </c:pt>
                <c:pt idx="223">
                  <c:v>42991</c:v>
                </c:pt>
                <c:pt idx="224">
                  <c:v>42990</c:v>
                </c:pt>
                <c:pt idx="225">
                  <c:v>42989</c:v>
                </c:pt>
                <c:pt idx="226">
                  <c:v>42986</c:v>
                </c:pt>
                <c:pt idx="227">
                  <c:v>42985</c:v>
                </c:pt>
                <c:pt idx="228">
                  <c:v>42984</c:v>
                </c:pt>
                <c:pt idx="229">
                  <c:v>42983</c:v>
                </c:pt>
                <c:pt idx="230">
                  <c:v>42979</c:v>
                </c:pt>
                <c:pt idx="231">
                  <c:v>42978</c:v>
                </c:pt>
                <c:pt idx="232">
                  <c:v>42977</c:v>
                </c:pt>
                <c:pt idx="233">
                  <c:v>42976</c:v>
                </c:pt>
                <c:pt idx="234">
                  <c:v>42975</c:v>
                </c:pt>
                <c:pt idx="235">
                  <c:v>42972</c:v>
                </c:pt>
                <c:pt idx="236">
                  <c:v>42971</c:v>
                </c:pt>
                <c:pt idx="237">
                  <c:v>42970</c:v>
                </c:pt>
                <c:pt idx="238">
                  <c:v>42969</c:v>
                </c:pt>
                <c:pt idx="239">
                  <c:v>42968</c:v>
                </c:pt>
                <c:pt idx="240">
                  <c:v>42965</c:v>
                </c:pt>
                <c:pt idx="241">
                  <c:v>42964</c:v>
                </c:pt>
                <c:pt idx="242">
                  <c:v>42963</c:v>
                </c:pt>
                <c:pt idx="243">
                  <c:v>42962</c:v>
                </c:pt>
                <c:pt idx="244">
                  <c:v>42961</c:v>
                </c:pt>
                <c:pt idx="245">
                  <c:v>42958</c:v>
                </c:pt>
                <c:pt idx="246">
                  <c:v>42957</c:v>
                </c:pt>
                <c:pt idx="247">
                  <c:v>42956</c:v>
                </c:pt>
                <c:pt idx="248">
                  <c:v>42955</c:v>
                </c:pt>
                <c:pt idx="249">
                  <c:v>42954</c:v>
                </c:pt>
                <c:pt idx="250">
                  <c:v>42951</c:v>
                </c:pt>
                <c:pt idx="251">
                  <c:v>42950</c:v>
                </c:pt>
                <c:pt idx="252">
                  <c:v>42949</c:v>
                </c:pt>
                <c:pt idx="253">
                  <c:v>42948</c:v>
                </c:pt>
                <c:pt idx="254">
                  <c:v>42947</c:v>
                </c:pt>
                <c:pt idx="255">
                  <c:v>42944</c:v>
                </c:pt>
                <c:pt idx="256">
                  <c:v>42943</c:v>
                </c:pt>
                <c:pt idx="257">
                  <c:v>42942</c:v>
                </c:pt>
                <c:pt idx="258">
                  <c:v>42941</c:v>
                </c:pt>
                <c:pt idx="259">
                  <c:v>42940</c:v>
                </c:pt>
                <c:pt idx="260">
                  <c:v>42937</c:v>
                </c:pt>
                <c:pt idx="261">
                  <c:v>42936</c:v>
                </c:pt>
                <c:pt idx="262">
                  <c:v>42935</c:v>
                </c:pt>
                <c:pt idx="263">
                  <c:v>42934</c:v>
                </c:pt>
                <c:pt idx="264">
                  <c:v>42933</c:v>
                </c:pt>
                <c:pt idx="265">
                  <c:v>42930</c:v>
                </c:pt>
                <c:pt idx="266">
                  <c:v>42922</c:v>
                </c:pt>
                <c:pt idx="267">
                  <c:v>42921</c:v>
                </c:pt>
                <c:pt idx="268">
                  <c:v>42920</c:v>
                </c:pt>
                <c:pt idx="269">
                  <c:v>42919</c:v>
                </c:pt>
                <c:pt idx="270">
                  <c:v>42916</c:v>
                </c:pt>
                <c:pt idx="271">
                  <c:v>42915</c:v>
                </c:pt>
                <c:pt idx="272">
                  <c:v>42914</c:v>
                </c:pt>
                <c:pt idx="273">
                  <c:v>42913</c:v>
                </c:pt>
                <c:pt idx="274">
                  <c:v>42912</c:v>
                </c:pt>
                <c:pt idx="275">
                  <c:v>42909</c:v>
                </c:pt>
                <c:pt idx="276">
                  <c:v>42908</c:v>
                </c:pt>
                <c:pt idx="277">
                  <c:v>42907</c:v>
                </c:pt>
                <c:pt idx="278">
                  <c:v>42906</c:v>
                </c:pt>
                <c:pt idx="279">
                  <c:v>42905</c:v>
                </c:pt>
                <c:pt idx="280">
                  <c:v>42902</c:v>
                </c:pt>
                <c:pt idx="281">
                  <c:v>42901</c:v>
                </c:pt>
                <c:pt idx="282">
                  <c:v>42900</c:v>
                </c:pt>
                <c:pt idx="283">
                  <c:v>42899</c:v>
                </c:pt>
                <c:pt idx="284">
                  <c:v>42898</c:v>
                </c:pt>
                <c:pt idx="285">
                  <c:v>42895</c:v>
                </c:pt>
                <c:pt idx="286">
                  <c:v>42894</c:v>
                </c:pt>
                <c:pt idx="287">
                  <c:v>42893</c:v>
                </c:pt>
                <c:pt idx="288">
                  <c:v>42892</c:v>
                </c:pt>
                <c:pt idx="289">
                  <c:v>42891</c:v>
                </c:pt>
                <c:pt idx="290">
                  <c:v>42888</c:v>
                </c:pt>
                <c:pt idx="291">
                  <c:v>42887</c:v>
                </c:pt>
                <c:pt idx="292">
                  <c:v>42886</c:v>
                </c:pt>
                <c:pt idx="293">
                  <c:v>42885</c:v>
                </c:pt>
                <c:pt idx="294">
                  <c:v>42881</c:v>
                </c:pt>
                <c:pt idx="295">
                  <c:v>42880</c:v>
                </c:pt>
                <c:pt idx="296">
                  <c:v>42879</c:v>
                </c:pt>
                <c:pt idx="297">
                  <c:v>42878</c:v>
                </c:pt>
                <c:pt idx="298">
                  <c:v>42877</c:v>
                </c:pt>
                <c:pt idx="299">
                  <c:v>42874</c:v>
                </c:pt>
                <c:pt idx="300">
                  <c:v>42873</c:v>
                </c:pt>
                <c:pt idx="301">
                  <c:v>42872</c:v>
                </c:pt>
                <c:pt idx="302">
                  <c:v>42871</c:v>
                </c:pt>
                <c:pt idx="303">
                  <c:v>42870</c:v>
                </c:pt>
                <c:pt idx="304">
                  <c:v>42867</c:v>
                </c:pt>
                <c:pt idx="305">
                  <c:v>42866</c:v>
                </c:pt>
                <c:pt idx="306">
                  <c:v>42865</c:v>
                </c:pt>
                <c:pt idx="307">
                  <c:v>42864</c:v>
                </c:pt>
                <c:pt idx="308">
                  <c:v>42863</c:v>
                </c:pt>
                <c:pt idx="309">
                  <c:v>42860</c:v>
                </c:pt>
                <c:pt idx="310">
                  <c:v>42859</c:v>
                </c:pt>
                <c:pt idx="311">
                  <c:v>42858</c:v>
                </c:pt>
                <c:pt idx="312">
                  <c:v>42857</c:v>
                </c:pt>
                <c:pt idx="313">
                  <c:v>42856</c:v>
                </c:pt>
                <c:pt idx="314">
                  <c:v>42853</c:v>
                </c:pt>
                <c:pt idx="315">
                  <c:v>42852</c:v>
                </c:pt>
                <c:pt idx="316">
                  <c:v>42851</c:v>
                </c:pt>
                <c:pt idx="317">
                  <c:v>42850</c:v>
                </c:pt>
                <c:pt idx="318">
                  <c:v>42849</c:v>
                </c:pt>
                <c:pt idx="319">
                  <c:v>42846</c:v>
                </c:pt>
                <c:pt idx="320">
                  <c:v>42845</c:v>
                </c:pt>
                <c:pt idx="321">
                  <c:v>42844</c:v>
                </c:pt>
                <c:pt idx="322">
                  <c:v>42843</c:v>
                </c:pt>
                <c:pt idx="323">
                  <c:v>42842</c:v>
                </c:pt>
                <c:pt idx="324">
                  <c:v>42839</c:v>
                </c:pt>
                <c:pt idx="325">
                  <c:v>42838</c:v>
                </c:pt>
                <c:pt idx="326">
                  <c:v>42837</c:v>
                </c:pt>
                <c:pt idx="327">
                  <c:v>42836</c:v>
                </c:pt>
                <c:pt idx="328">
                  <c:v>42835</c:v>
                </c:pt>
                <c:pt idx="329">
                  <c:v>42832</c:v>
                </c:pt>
                <c:pt idx="330">
                  <c:v>42831</c:v>
                </c:pt>
                <c:pt idx="331">
                  <c:v>42830</c:v>
                </c:pt>
                <c:pt idx="332">
                  <c:v>42829</c:v>
                </c:pt>
                <c:pt idx="333">
                  <c:v>42828</c:v>
                </c:pt>
                <c:pt idx="334">
                  <c:v>42825</c:v>
                </c:pt>
                <c:pt idx="335">
                  <c:v>42824</c:v>
                </c:pt>
                <c:pt idx="336">
                  <c:v>42823</c:v>
                </c:pt>
                <c:pt idx="337">
                  <c:v>42822</c:v>
                </c:pt>
                <c:pt idx="338">
                  <c:v>42821</c:v>
                </c:pt>
                <c:pt idx="339">
                  <c:v>42818</c:v>
                </c:pt>
                <c:pt idx="340">
                  <c:v>42817</c:v>
                </c:pt>
                <c:pt idx="341">
                  <c:v>42816</c:v>
                </c:pt>
                <c:pt idx="342">
                  <c:v>42815</c:v>
                </c:pt>
                <c:pt idx="343">
                  <c:v>42814</c:v>
                </c:pt>
                <c:pt idx="344">
                  <c:v>42811</c:v>
                </c:pt>
                <c:pt idx="345">
                  <c:v>42810</c:v>
                </c:pt>
                <c:pt idx="346">
                  <c:v>42809</c:v>
                </c:pt>
                <c:pt idx="347">
                  <c:v>42808</c:v>
                </c:pt>
                <c:pt idx="348">
                  <c:v>42807</c:v>
                </c:pt>
                <c:pt idx="349">
                  <c:v>42804</c:v>
                </c:pt>
                <c:pt idx="350">
                  <c:v>42803</c:v>
                </c:pt>
                <c:pt idx="351">
                  <c:v>42802</c:v>
                </c:pt>
                <c:pt idx="352">
                  <c:v>42801</c:v>
                </c:pt>
                <c:pt idx="353">
                  <c:v>42800</c:v>
                </c:pt>
                <c:pt idx="354">
                  <c:v>42797</c:v>
                </c:pt>
                <c:pt idx="355">
                  <c:v>42796</c:v>
                </c:pt>
                <c:pt idx="356">
                  <c:v>42795</c:v>
                </c:pt>
                <c:pt idx="357">
                  <c:v>42794</c:v>
                </c:pt>
                <c:pt idx="358">
                  <c:v>42793</c:v>
                </c:pt>
                <c:pt idx="359">
                  <c:v>42790</c:v>
                </c:pt>
                <c:pt idx="360">
                  <c:v>42789</c:v>
                </c:pt>
                <c:pt idx="361">
                  <c:v>42788</c:v>
                </c:pt>
                <c:pt idx="362">
                  <c:v>42787</c:v>
                </c:pt>
                <c:pt idx="363">
                  <c:v>42783</c:v>
                </c:pt>
                <c:pt idx="364">
                  <c:v>42782</c:v>
                </c:pt>
                <c:pt idx="365">
                  <c:v>42781</c:v>
                </c:pt>
                <c:pt idx="366">
                  <c:v>42780</c:v>
                </c:pt>
                <c:pt idx="367">
                  <c:v>42779</c:v>
                </c:pt>
                <c:pt idx="368">
                  <c:v>42776</c:v>
                </c:pt>
                <c:pt idx="369">
                  <c:v>42775</c:v>
                </c:pt>
                <c:pt idx="370">
                  <c:v>42774</c:v>
                </c:pt>
                <c:pt idx="371">
                  <c:v>42773</c:v>
                </c:pt>
                <c:pt idx="372">
                  <c:v>42772</c:v>
                </c:pt>
                <c:pt idx="373">
                  <c:v>42769</c:v>
                </c:pt>
                <c:pt idx="374">
                  <c:v>42768</c:v>
                </c:pt>
                <c:pt idx="375">
                  <c:v>42767</c:v>
                </c:pt>
                <c:pt idx="376">
                  <c:v>42766</c:v>
                </c:pt>
                <c:pt idx="377">
                  <c:v>42765</c:v>
                </c:pt>
                <c:pt idx="378">
                  <c:v>42762</c:v>
                </c:pt>
                <c:pt idx="379">
                  <c:v>42761</c:v>
                </c:pt>
                <c:pt idx="380">
                  <c:v>42760</c:v>
                </c:pt>
                <c:pt idx="381">
                  <c:v>42759</c:v>
                </c:pt>
                <c:pt idx="382">
                  <c:v>42758</c:v>
                </c:pt>
                <c:pt idx="383">
                  <c:v>42755</c:v>
                </c:pt>
                <c:pt idx="384">
                  <c:v>42754</c:v>
                </c:pt>
                <c:pt idx="385">
                  <c:v>42753</c:v>
                </c:pt>
                <c:pt idx="386">
                  <c:v>42752</c:v>
                </c:pt>
                <c:pt idx="387">
                  <c:v>42748</c:v>
                </c:pt>
                <c:pt idx="388">
                  <c:v>42747</c:v>
                </c:pt>
                <c:pt idx="389">
                  <c:v>42746</c:v>
                </c:pt>
                <c:pt idx="390">
                  <c:v>42745</c:v>
                </c:pt>
                <c:pt idx="391">
                  <c:v>42744</c:v>
                </c:pt>
                <c:pt idx="392">
                  <c:v>42741</c:v>
                </c:pt>
                <c:pt idx="393">
                  <c:v>42740</c:v>
                </c:pt>
                <c:pt idx="394">
                  <c:v>42739</c:v>
                </c:pt>
                <c:pt idx="395">
                  <c:v>42738</c:v>
                </c:pt>
                <c:pt idx="396">
                  <c:v>42734</c:v>
                </c:pt>
                <c:pt idx="397">
                  <c:v>42733</c:v>
                </c:pt>
                <c:pt idx="398">
                  <c:v>42732</c:v>
                </c:pt>
                <c:pt idx="399">
                  <c:v>42731</c:v>
                </c:pt>
                <c:pt idx="400">
                  <c:v>42727</c:v>
                </c:pt>
                <c:pt idx="401">
                  <c:v>42726</c:v>
                </c:pt>
                <c:pt idx="402">
                  <c:v>42725</c:v>
                </c:pt>
                <c:pt idx="403">
                  <c:v>42724</c:v>
                </c:pt>
                <c:pt idx="404">
                  <c:v>42723</c:v>
                </c:pt>
                <c:pt idx="405">
                  <c:v>42720</c:v>
                </c:pt>
                <c:pt idx="406">
                  <c:v>42719</c:v>
                </c:pt>
                <c:pt idx="407">
                  <c:v>42718</c:v>
                </c:pt>
                <c:pt idx="408">
                  <c:v>42717</c:v>
                </c:pt>
                <c:pt idx="409">
                  <c:v>42716</c:v>
                </c:pt>
                <c:pt idx="410">
                  <c:v>42713</c:v>
                </c:pt>
                <c:pt idx="411">
                  <c:v>42712</c:v>
                </c:pt>
                <c:pt idx="412">
                  <c:v>42711</c:v>
                </c:pt>
                <c:pt idx="413">
                  <c:v>42710</c:v>
                </c:pt>
                <c:pt idx="414">
                  <c:v>42709</c:v>
                </c:pt>
                <c:pt idx="415">
                  <c:v>42706</c:v>
                </c:pt>
                <c:pt idx="416">
                  <c:v>42705</c:v>
                </c:pt>
                <c:pt idx="417">
                  <c:v>42704</c:v>
                </c:pt>
                <c:pt idx="418">
                  <c:v>42703</c:v>
                </c:pt>
                <c:pt idx="419">
                  <c:v>42702</c:v>
                </c:pt>
                <c:pt idx="420">
                  <c:v>42699</c:v>
                </c:pt>
                <c:pt idx="421">
                  <c:v>42697</c:v>
                </c:pt>
                <c:pt idx="422">
                  <c:v>42696</c:v>
                </c:pt>
                <c:pt idx="423">
                  <c:v>42695</c:v>
                </c:pt>
                <c:pt idx="424">
                  <c:v>42692</c:v>
                </c:pt>
                <c:pt idx="425">
                  <c:v>42691</c:v>
                </c:pt>
                <c:pt idx="426">
                  <c:v>42690</c:v>
                </c:pt>
                <c:pt idx="427">
                  <c:v>42689</c:v>
                </c:pt>
                <c:pt idx="428">
                  <c:v>42688</c:v>
                </c:pt>
                <c:pt idx="429">
                  <c:v>42678</c:v>
                </c:pt>
                <c:pt idx="430">
                  <c:v>42674</c:v>
                </c:pt>
                <c:pt idx="431">
                  <c:v>42671</c:v>
                </c:pt>
                <c:pt idx="432">
                  <c:v>42670</c:v>
                </c:pt>
                <c:pt idx="433">
                  <c:v>42669</c:v>
                </c:pt>
                <c:pt idx="434">
                  <c:v>42668</c:v>
                </c:pt>
                <c:pt idx="435">
                  <c:v>42667</c:v>
                </c:pt>
                <c:pt idx="436">
                  <c:v>42664</c:v>
                </c:pt>
                <c:pt idx="437">
                  <c:v>42663</c:v>
                </c:pt>
                <c:pt idx="438">
                  <c:v>42662</c:v>
                </c:pt>
                <c:pt idx="439">
                  <c:v>42661</c:v>
                </c:pt>
                <c:pt idx="440">
                  <c:v>42660</c:v>
                </c:pt>
                <c:pt idx="441">
                  <c:v>42657</c:v>
                </c:pt>
                <c:pt idx="442">
                  <c:v>42656</c:v>
                </c:pt>
                <c:pt idx="443">
                  <c:v>42655</c:v>
                </c:pt>
                <c:pt idx="444">
                  <c:v>42654</c:v>
                </c:pt>
                <c:pt idx="445">
                  <c:v>42650</c:v>
                </c:pt>
                <c:pt idx="446">
                  <c:v>42649</c:v>
                </c:pt>
                <c:pt idx="447">
                  <c:v>42648</c:v>
                </c:pt>
                <c:pt idx="448">
                  <c:v>42647</c:v>
                </c:pt>
                <c:pt idx="449">
                  <c:v>42646</c:v>
                </c:pt>
                <c:pt idx="450">
                  <c:v>42643</c:v>
                </c:pt>
                <c:pt idx="451">
                  <c:v>42642</c:v>
                </c:pt>
                <c:pt idx="452">
                  <c:v>42641</c:v>
                </c:pt>
                <c:pt idx="453">
                  <c:v>42640</c:v>
                </c:pt>
                <c:pt idx="454">
                  <c:v>42639</c:v>
                </c:pt>
                <c:pt idx="455">
                  <c:v>42636</c:v>
                </c:pt>
                <c:pt idx="456">
                  <c:v>42633</c:v>
                </c:pt>
                <c:pt idx="457">
                  <c:v>42632</c:v>
                </c:pt>
                <c:pt idx="458">
                  <c:v>42629</c:v>
                </c:pt>
                <c:pt idx="459">
                  <c:v>42628</c:v>
                </c:pt>
                <c:pt idx="460">
                  <c:v>42627</c:v>
                </c:pt>
                <c:pt idx="461">
                  <c:v>42626</c:v>
                </c:pt>
                <c:pt idx="462">
                  <c:v>42625</c:v>
                </c:pt>
                <c:pt idx="463">
                  <c:v>42622</c:v>
                </c:pt>
                <c:pt idx="464">
                  <c:v>42621</c:v>
                </c:pt>
                <c:pt idx="465">
                  <c:v>42619</c:v>
                </c:pt>
                <c:pt idx="466">
                  <c:v>42615</c:v>
                </c:pt>
                <c:pt idx="467">
                  <c:v>42614</c:v>
                </c:pt>
                <c:pt idx="468">
                  <c:v>42612</c:v>
                </c:pt>
                <c:pt idx="469">
                  <c:v>42611</c:v>
                </c:pt>
                <c:pt idx="470">
                  <c:v>42608</c:v>
                </c:pt>
                <c:pt idx="471">
                  <c:v>42607</c:v>
                </c:pt>
                <c:pt idx="472">
                  <c:v>42606</c:v>
                </c:pt>
                <c:pt idx="473">
                  <c:v>42604</c:v>
                </c:pt>
                <c:pt idx="474">
                  <c:v>42601</c:v>
                </c:pt>
                <c:pt idx="475">
                  <c:v>42600</c:v>
                </c:pt>
                <c:pt idx="476">
                  <c:v>42599</c:v>
                </c:pt>
                <c:pt idx="477">
                  <c:v>42598</c:v>
                </c:pt>
                <c:pt idx="478">
                  <c:v>42597</c:v>
                </c:pt>
                <c:pt idx="479">
                  <c:v>42594</c:v>
                </c:pt>
                <c:pt idx="480">
                  <c:v>42592</c:v>
                </c:pt>
                <c:pt idx="481">
                  <c:v>42580</c:v>
                </c:pt>
                <c:pt idx="482">
                  <c:v>42577</c:v>
                </c:pt>
                <c:pt idx="483">
                  <c:v>42573</c:v>
                </c:pt>
                <c:pt idx="484">
                  <c:v>42566</c:v>
                </c:pt>
                <c:pt idx="485">
                  <c:v>42559</c:v>
                </c:pt>
                <c:pt idx="486">
                  <c:v>42552</c:v>
                </c:pt>
                <c:pt idx="487">
                  <c:v>42545</c:v>
                </c:pt>
                <c:pt idx="488">
                  <c:v>42542</c:v>
                </c:pt>
                <c:pt idx="489">
                  <c:v>42538</c:v>
                </c:pt>
                <c:pt idx="490">
                  <c:v>42531</c:v>
                </c:pt>
                <c:pt idx="491">
                  <c:v>42524</c:v>
                </c:pt>
                <c:pt idx="492">
                  <c:v>42517</c:v>
                </c:pt>
                <c:pt idx="493">
                  <c:v>42510</c:v>
                </c:pt>
                <c:pt idx="494">
                  <c:v>42503</c:v>
                </c:pt>
                <c:pt idx="495">
                  <c:v>42496</c:v>
                </c:pt>
                <c:pt idx="496">
                  <c:v>42492</c:v>
                </c:pt>
                <c:pt idx="497">
                  <c:v>42489</c:v>
                </c:pt>
                <c:pt idx="498">
                  <c:v>42478</c:v>
                </c:pt>
              </c:numCache>
            </c:numRef>
          </c:cat>
          <c:val>
            <c:numRef>
              <c:f>Sheet2!$D$2:$D$500</c:f>
              <c:numCache>
                <c:formatCode>_(* #,##0.00_);_(* \(#,##0.00\);_(* "-"??_);_(@_)</c:formatCode>
                <c:ptCount val="499"/>
                <c:pt idx="0">
                  <c:v>0.16875000000000001</c:v>
                </c:pt>
                <c:pt idx="1">
                  <c:v>0.16875000000000001</c:v>
                </c:pt>
                <c:pt idx="2">
                  <c:v>0.16875000000000001</c:v>
                </c:pt>
                <c:pt idx="3">
                  <c:v>0.166875</c:v>
                </c:pt>
                <c:pt idx="4">
                  <c:v>0.166875</c:v>
                </c:pt>
                <c:pt idx="5">
                  <c:v>0.166875</c:v>
                </c:pt>
                <c:pt idx="6">
                  <c:v>0.166875</c:v>
                </c:pt>
                <c:pt idx="7">
                  <c:v>0.166875</c:v>
                </c:pt>
                <c:pt idx="8">
                  <c:v>0.16875000000000001</c:v>
                </c:pt>
                <c:pt idx="9">
                  <c:v>0.16875000000000001</c:v>
                </c:pt>
                <c:pt idx="10">
                  <c:v>0.16875000000000001</c:v>
                </c:pt>
                <c:pt idx="11">
                  <c:v>0.16875000000000001</c:v>
                </c:pt>
                <c:pt idx="12">
                  <c:v>0.16875000000000001</c:v>
                </c:pt>
                <c:pt idx="13">
                  <c:v>0.170625</c:v>
                </c:pt>
                <c:pt idx="14">
                  <c:v>0.170625</c:v>
                </c:pt>
                <c:pt idx="15">
                  <c:v>0.170625</c:v>
                </c:pt>
                <c:pt idx="16">
                  <c:v>0.170625</c:v>
                </c:pt>
                <c:pt idx="17">
                  <c:v>0.170625</c:v>
                </c:pt>
                <c:pt idx="18">
                  <c:v>0.174375</c:v>
                </c:pt>
                <c:pt idx="19">
                  <c:v>0.174375</c:v>
                </c:pt>
                <c:pt idx="20">
                  <c:v>0.174375</c:v>
                </c:pt>
                <c:pt idx="21">
                  <c:v>0.174375</c:v>
                </c:pt>
                <c:pt idx="22">
                  <c:v>0.174375</c:v>
                </c:pt>
                <c:pt idx="23">
                  <c:v>0.174375</c:v>
                </c:pt>
                <c:pt idx="24">
                  <c:v>0.16972500000000001</c:v>
                </c:pt>
                <c:pt idx="25">
                  <c:v>0.16972500000000001</c:v>
                </c:pt>
                <c:pt idx="26">
                  <c:v>0.16972500000000001</c:v>
                </c:pt>
                <c:pt idx="27">
                  <c:v>0.17249999999999999</c:v>
                </c:pt>
                <c:pt idx="28">
                  <c:v>0.17249999999999999</c:v>
                </c:pt>
                <c:pt idx="29">
                  <c:v>0.17249999999999999</c:v>
                </c:pt>
                <c:pt idx="30">
                  <c:v>0.17249999999999999</c:v>
                </c:pt>
                <c:pt idx="31">
                  <c:v>0.17249999999999999</c:v>
                </c:pt>
                <c:pt idx="32">
                  <c:v>0.174375</c:v>
                </c:pt>
                <c:pt idx="33">
                  <c:v>0.174375</c:v>
                </c:pt>
                <c:pt idx="34">
                  <c:v>0.174375</c:v>
                </c:pt>
                <c:pt idx="35">
                  <c:v>0.174375</c:v>
                </c:pt>
                <c:pt idx="36">
                  <c:v>0.174375</c:v>
                </c:pt>
                <c:pt idx="37">
                  <c:v>0.17249999999999999</c:v>
                </c:pt>
                <c:pt idx="38">
                  <c:v>0.17249999999999999</c:v>
                </c:pt>
                <c:pt idx="39">
                  <c:v>0.17249999999999999</c:v>
                </c:pt>
                <c:pt idx="40">
                  <c:v>0.17249999999999999</c:v>
                </c:pt>
                <c:pt idx="41">
                  <c:v>0.17249999999999999</c:v>
                </c:pt>
                <c:pt idx="42">
                  <c:v>0.17249999999999999</c:v>
                </c:pt>
                <c:pt idx="43">
                  <c:v>0.17249999999999999</c:v>
                </c:pt>
                <c:pt idx="44">
                  <c:v>0.17249999999999999</c:v>
                </c:pt>
                <c:pt idx="45">
                  <c:v>0.17249999999999999</c:v>
                </c:pt>
                <c:pt idx="46">
                  <c:v>0.17249999999999999</c:v>
                </c:pt>
                <c:pt idx="47">
                  <c:v>0.16785</c:v>
                </c:pt>
                <c:pt idx="48">
                  <c:v>0.16785</c:v>
                </c:pt>
                <c:pt idx="49">
                  <c:v>0.16785</c:v>
                </c:pt>
                <c:pt idx="50">
                  <c:v>0.16785</c:v>
                </c:pt>
                <c:pt idx="51">
                  <c:v>0.174375</c:v>
                </c:pt>
                <c:pt idx="52">
                  <c:v>0.174375</c:v>
                </c:pt>
                <c:pt idx="53">
                  <c:v>0.174375</c:v>
                </c:pt>
                <c:pt idx="54">
                  <c:v>0.174375</c:v>
                </c:pt>
                <c:pt idx="55">
                  <c:v>0.174375</c:v>
                </c:pt>
                <c:pt idx="56">
                  <c:v>0.16875000000000001</c:v>
                </c:pt>
                <c:pt idx="57">
                  <c:v>0.16875000000000001</c:v>
                </c:pt>
                <c:pt idx="58">
                  <c:v>0.16875000000000001</c:v>
                </c:pt>
                <c:pt idx="59">
                  <c:v>0.16875000000000001</c:v>
                </c:pt>
                <c:pt idx="60">
                  <c:v>0.16875000000000001</c:v>
                </c:pt>
                <c:pt idx="61">
                  <c:v>0.16785</c:v>
                </c:pt>
                <c:pt idx="62">
                  <c:v>0.16785</c:v>
                </c:pt>
                <c:pt idx="63">
                  <c:v>0.16785</c:v>
                </c:pt>
                <c:pt idx="64">
                  <c:v>0.16785</c:v>
                </c:pt>
                <c:pt idx="65">
                  <c:v>0.16785</c:v>
                </c:pt>
                <c:pt idx="66">
                  <c:v>0.166875</c:v>
                </c:pt>
                <c:pt idx="67">
                  <c:v>0.166875</c:v>
                </c:pt>
                <c:pt idx="68">
                  <c:v>0.166875</c:v>
                </c:pt>
                <c:pt idx="69">
                  <c:v>0.166875</c:v>
                </c:pt>
                <c:pt idx="70">
                  <c:v>0.166875</c:v>
                </c:pt>
                <c:pt idx="71">
                  <c:v>0.16875000000000001</c:v>
                </c:pt>
                <c:pt idx="72">
                  <c:v>0.16875000000000001</c:v>
                </c:pt>
                <c:pt idx="73">
                  <c:v>0.16875000000000001</c:v>
                </c:pt>
                <c:pt idx="74">
                  <c:v>0.16875000000000001</c:v>
                </c:pt>
                <c:pt idx="75">
                  <c:v>0.16875000000000001</c:v>
                </c:pt>
                <c:pt idx="76">
                  <c:v>0.16875000000000001</c:v>
                </c:pt>
                <c:pt idx="77">
                  <c:v>0.16875000000000001</c:v>
                </c:pt>
                <c:pt idx="78">
                  <c:v>0.16875000000000001</c:v>
                </c:pt>
                <c:pt idx="79">
                  <c:v>0.16875000000000001</c:v>
                </c:pt>
                <c:pt idx="80">
                  <c:v>0.16875000000000001</c:v>
                </c:pt>
                <c:pt idx="81">
                  <c:v>0.16500000000000001</c:v>
                </c:pt>
                <c:pt idx="82">
                  <c:v>0.16500000000000001</c:v>
                </c:pt>
                <c:pt idx="83">
                  <c:v>0.16500000000000001</c:v>
                </c:pt>
                <c:pt idx="84">
                  <c:v>0.16500000000000001</c:v>
                </c:pt>
                <c:pt idx="85">
                  <c:v>0.16500000000000001</c:v>
                </c:pt>
                <c:pt idx="86">
                  <c:v>0.1641</c:v>
                </c:pt>
                <c:pt idx="87">
                  <c:v>0.16222500000000001</c:v>
                </c:pt>
                <c:pt idx="88">
                  <c:v>0.16222500000000001</c:v>
                </c:pt>
                <c:pt idx="89">
                  <c:v>0.16222500000000001</c:v>
                </c:pt>
                <c:pt idx="90">
                  <c:v>0.16222500000000001</c:v>
                </c:pt>
                <c:pt idx="91">
                  <c:v>0.16034999999999999</c:v>
                </c:pt>
                <c:pt idx="92">
                  <c:v>0.16034999999999999</c:v>
                </c:pt>
                <c:pt idx="93">
                  <c:v>0.16034999999999999</c:v>
                </c:pt>
                <c:pt idx="94">
                  <c:v>0.16034999999999999</c:v>
                </c:pt>
                <c:pt idx="95">
                  <c:v>0.16034999999999999</c:v>
                </c:pt>
                <c:pt idx="96">
                  <c:v>0.1575</c:v>
                </c:pt>
                <c:pt idx="97">
                  <c:v>0.1575</c:v>
                </c:pt>
                <c:pt idx="98">
                  <c:v>0.1575</c:v>
                </c:pt>
                <c:pt idx="99">
                  <c:v>0.1575</c:v>
                </c:pt>
                <c:pt idx="100">
                  <c:v>0.1575</c:v>
                </c:pt>
                <c:pt idx="101">
                  <c:v>0.1575</c:v>
                </c:pt>
                <c:pt idx="102">
                  <c:v>0.1575</c:v>
                </c:pt>
                <c:pt idx="103">
                  <c:v>0.1575</c:v>
                </c:pt>
                <c:pt idx="104">
                  <c:v>0.1575</c:v>
                </c:pt>
                <c:pt idx="105">
                  <c:v>0.1575</c:v>
                </c:pt>
                <c:pt idx="106">
                  <c:v>0.1575</c:v>
                </c:pt>
                <c:pt idx="107">
                  <c:v>0.1575</c:v>
                </c:pt>
                <c:pt idx="108">
                  <c:v>0.1575</c:v>
                </c:pt>
                <c:pt idx="109">
                  <c:v>0.1575</c:v>
                </c:pt>
                <c:pt idx="110">
                  <c:v>0.1575</c:v>
                </c:pt>
                <c:pt idx="111">
                  <c:v>0.15562500000000001</c:v>
                </c:pt>
                <c:pt idx="112">
                  <c:v>0.15562500000000001</c:v>
                </c:pt>
                <c:pt idx="113">
                  <c:v>0.15562500000000001</c:v>
                </c:pt>
                <c:pt idx="114">
                  <c:v>0.15562500000000001</c:v>
                </c:pt>
                <c:pt idx="115">
                  <c:v>0.15562500000000001</c:v>
                </c:pt>
                <c:pt idx="116">
                  <c:v>0.15562500000000001</c:v>
                </c:pt>
                <c:pt idx="117">
                  <c:v>0.15562500000000001</c:v>
                </c:pt>
                <c:pt idx="118">
                  <c:v>0.15562500000000001</c:v>
                </c:pt>
                <c:pt idx="119">
                  <c:v>0.15562500000000001</c:v>
                </c:pt>
                <c:pt idx="120">
                  <c:v>0.15562500000000001</c:v>
                </c:pt>
                <c:pt idx="121">
                  <c:v>0.15562500000000001</c:v>
                </c:pt>
                <c:pt idx="122">
                  <c:v>0.1575</c:v>
                </c:pt>
                <c:pt idx="123">
                  <c:v>0.1575</c:v>
                </c:pt>
                <c:pt idx="124">
                  <c:v>0.1575</c:v>
                </c:pt>
                <c:pt idx="125">
                  <c:v>0.1575</c:v>
                </c:pt>
                <c:pt idx="126">
                  <c:v>0.15937499999999999</c:v>
                </c:pt>
                <c:pt idx="127">
                  <c:v>0.15937499999999999</c:v>
                </c:pt>
                <c:pt idx="128">
                  <c:v>0.15937499999999999</c:v>
                </c:pt>
                <c:pt idx="129">
                  <c:v>0.15937499999999999</c:v>
                </c:pt>
                <c:pt idx="130">
                  <c:v>0.15937499999999999</c:v>
                </c:pt>
                <c:pt idx="131">
                  <c:v>0.1575</c:v>
                </c:pt>
                <c:pt idx="132">
                  <c:v>0.1575</c:v>
                </c:pt>
                <c:pt idx="133">
                  <c:v>0.1575</c:v>
                </c:pt>
                <c:pt idx="134">
                  <c:v>0.1575</c:v>
                </c:pt>
                <c:pt idx="135">
                  <c:v>0.1575</c:v>
                </c:pt>
                <c:pt idx="136">
                  <c:v>0.16500000000000001</c:v>
                </c:pt>
                <c:pt idx="137">
                  <c:v>0.16500000000000001</c:v>
                </c:pt>
                <c:pt idx="138">
                  <c:v>0.16500000000000001</c:v>
                </c:pt>
                <c:pt idx="139">
                  <c:v>0.16500000000000001</c:v>
                </c:pt>
                <c:pt idx="140">
                  <c:v>0.16500000000000001</c:v>
                </c:pt>
                <c:pt idx="141">
                  <c:v>0.15937499999999999</c:v>
                </c:pt>
                <c:pt idx="142">
                  <c:v>0.15937499999999999</c:v>
                </c:pt>
                <c:pt idx="143">
                  <c:v>0.15937499999999999</c:v>
                </c:pt>
                <c:pt idx="144">
                  <c:v>0.15937499999999999</c:v>
                </c:pt>
                <c:pt idx="145">
                  <c:v>0.15937499999999999</c:v>
                </c:pt>
                <c:pt idx="146">
                  <c:v>0.15937499999999999</c:v>
                </c:pt>
                <c:pt idx="147">
                  <c:v>0.15937499999999999</c:v>
                </c:pt>
                <c:pt idx="148">
                  <c:v>0.15937499999999999</c:v>
                </c:pt>
                <c:pt idx="149">
                  <c:v>0.15937499999999999</c:v>
                </c:pt>
                <c:pt idx="150">
                  <c:v>0.15937499999999999</c:v>
                </c:pt>
                <c:pt idx="151">
                  <c:v>0.15937499999999999</c:v>
                </c:pt>
                <c:pt idx="152">
                  <c:v>0.15937499999999999</c:v>
                </c:pt>
                <c:pt idx="153">
                  <c:v>0.15937499999999999</c:v>
                </c:pt>
                <c:pt idx="154">
                  <c:v>0.15937499999999999</c:v>
                </c:pt>
                <c:pt idx="155">
                  <c:v>0.1575</c:v>
                </c:pt>
                <c:pt idx="156">
                  <c:v>0.1575</c:v>
                </c:pt>
                <c:pt idx="157">
                  <c:v>0.1575</c:v>
                </c:pt>
                <c:pt idx="158">
                  <c:v>0.1575</c:v>
                </c:pt>
                <c:pt idx="159">
                  <c:v>0.15375</c:v>
                </c:pt>
                <c:pt idx="160">
                  <c:v>0.15375</c:v>
                </c:pt>
                <c:pt idx="161">
                  <c:v>0.15375</c:v>
                </c:pt>
                <c:pt idx="162">
                  <c:v>0.15375</c:v>
                </c:pt>
                <c:pt idx="163">
                  <c:v>0.15375</c:v>
                </c:pt>
                <c:pt idx="164">
                  <c:v>0.16312499999999999</c:v>
                </c:pt>
                <c:pt idx="165">
                  <c:v>0.16312499999999999</c:v>
                </c:pt>
                <c:pt idx="166">
                  <c:v>0.16312499999999999</c:v>
                </c:pt>
                <c:pt idx="167">
                  <c:v>0.16312499999999999</c:v>
                </c:pt>
                <c:pt idx="168">
                  <c:v>0.16312499999999999</c:v>
                </c:pt>
                <c:pt idx="169">
                  <c:v>0.16875000000000001</c:v>
                </c:pt>
                <c:pt idx="170">
                  <c:v>0.16875000000000001</c:v>
                </c:pt>
                <c:pt idx="171">
                  <c:v>0.16875000000000001</c:v>
                </c:pt>
                <c:pt idx="172">
                  <c:v>0.16875000000000001</c:v>
                </c:pt>
                <c:pt idx="173">
                  <c:v>0.18375</c:v>
                </c:pt>
                <c:pt idx="174">
                  <c:v>0.18375</c:v>
                </c:pt>
                <c:pt idx="175">
                  <c:v>0.18375</c:v>
                </c:pt>
                <c:pt idx="176">
                  <c:v>0.18375</c:v>
                </c:pt>
                <c:pt idx="177">
                  <c:v>0.18375</c:v>
                </c:pt>
                <c:pt idx="178">
                  <c:v>0.18375</c:v>
                </c:pt>
                <c:pt idx="179">
                  <c:v>0.18375</c:v>
                </c:pt>
                <c:pt idx="180">
                  <c:v>0.18375</c:v>
                </c:pt>
                <c:pt idx="181">
                  <c:v>0.18375</c:v>
                </c:pt>
                <c:pt idx="182">
                  <c:v>0.18562500000000001</c:v>
                </c:pt>
                <c:pt idx="183">
                  <c:v>0.18562500000000001</c:v>
                </c:pt>
                <c:pt idx="184">
                  <c:v>0.18562500000000001</c:v>
                </c:pt>
                <c:pt idx="185">
                  <c:v>0.18562500000000001</c:v>
                </c:pt>
                <c:pt idx="186">
                  <c:v>0.18562500000000001</c:v>
                </c:pt>
                <c:pt idx="187">
                  <c:v>0.18937499999999999</c:v>
                </c:pt>
                <c:pt idx="188">
                  <c:v>0.18937499999999999</c:v>
                </c:pt>
                <c:pt idx="189">
                  <c:v>0.18937499999999999</c:v>
                </c:pt>
                <c:pt idx="190">
                  <c:v>0.18937499999999999</c:v>
                </c:pt>
                <c:pt idx="191">
                  <c:v>0.18937499999999999</c:v>
                </c:pt>
                <c:pt idx="192">
                  <c:v>0.1875</c:v>
                </c:pt>
                <c:pt idx="193">
                  <c:v>0.1875</c:v>
                </c:pt>
                <c:pt idx="194">
                  <c:v>0.1875</c:v>
                </c:pt>
                <c:pt idx="195">
                  <c:v>0.1875</c:v>
                </c:pt>
                <c:pt idx="196">
                  <c:v>0.1875</c:v>
                </c:pt>
                <c:pt idx="197">
                  <c:v>0.18937499999999999</c:v>
                </c:pt>
                <c:pt idx="198">
                  <c:v>0.18937499999999999</c:v>
                </c:pt>
                <c:pt idx="199">
                  <c:v>0.18937499999999999</c:v>
                </c:pt>
                <c:pt idx="200">
                  <c:v>0.18937499999999999</c:v>
                </c:pt>
                <c:pt idx="201">
                  <c:v>0.18937499999999999</c:v>
                </c:pt>
                <c:pt idx="202">
                  <c:v>0.19312499999999999</c:v>
                </c:pt>
                <c:pt idx="203">
                  <c:v>0.19312499999999999</c:v>
                </c:pt>
                <c:pt idx="204">
                  <c:v>0.19312499999999999</c:v>
                </c:pt>
                <c:pt idx="205">
                  <c:v>0.19312499999999999</c:v>
                </c:pt>
                <c:pt idx="206">
                  <c:v>0.19312499999999999</c:v>
                </c:pt>
                <c:pt idx="207">
                  <c:v>0.19125</c:v>
                </c:pt>
                <c:pt idx="208">
                  <c:v>0.19125</c:v>
                </c:pt>
                <c:pt idx="209">
                  <c:v>0.19125</c:v>
                </c:pt>
                <c:pt idx="210">
                  <c:v>0.19125</c:v>
                </c:pt>
                <c:pt idx="211">
                  <c:v>0.19125</c:v>
                </c:pt>
                <c:pt idx="212">
                  <c:v>0.21187500000000001</c:v>
                </c:pt>
                <c:pt idx="213">
                  <c:v>0.21187500000000001</c:v>
                </c:pt>
                <c:pt idx="214">
                  <c:v>0.21187500000000001</c:v>
                </c:pt>
                <c:pt idx="215">
                  <c:v>0.21187500000000001</c:v>
                </c:pt>
                <c:pt idx="216">
                  <c:v>0.21187500000000001</c:v>
                </c:pt>
                <c:pt idx="217">
                  <c:v>0.20624999999999999</c:v>
                </c:pt>
                <c:pt idx="218">
                  <c:v>0.20624999999999999</c:v>
                </c:pt>
                <c:pt idx="219">
                  <c:v>0.20624999999999999</c:v>
                </c:pt>
                <c:pt idx="220">
                  <c:v>0.20624999999999999</c:v>
                </c:pt>
                <c:pt idx="221">
                  <c:v>0.20624999999999999</c:v>
                </c:pt>
                <c:pt idx="222">
                  <c:v>0.208125</c:v>
                </c:pt>
                <c:pt idx="223">
                  <c:v>0.208125</c:v>
                </c:pt>
                <c:pt idx="224">
                  <c:v>0.208125</c:v>
                </c:pt>
                <c:pt idx="225">
                  <c:v>0.208125</c:v>
                </c:pt>
                <c:pt idx="226">
                  <c:v>0.208125</c:v>
                </c:pt>
                <c:pt idx="227">
                  <c:v>0.20250000000000001</c:v>
                </c:pt>
                <c:pt idx="228">
                  <c:v>0.20250000000000001</c:v>
                </c:pt>
                <c:pt idx="229">
                  <c:v>0.20250000000000001</c:v>
                </c:pt>
                <c:pt idx="230">
                  <c:v>0.20250000000000001</c:v>
                </c:pt>
                <c:pt idx="231">
                  <c:v>0.20250000000000001</c:v>
                </c:pt>
                <c:pt idx="232">
                  <c:v>0.20250000000000001</c:v>
                </c:pt>
                <c:pt idx="233">
                  <c:v>0.20250000000000001</c:v>
                </c:pt>
                <c:pt idx="234">
                  <c:v>0.20250000000000001</c:v>
                </c:pt>
                <c:pt idx="235">
                  <c:v>0.20250000000000001</c:v>
                </c:pt>
                <c:pt idx="236">
                  <c:v>0.19875000000000001</c:v>
                </c:pt>
                <c:pt idx="237">
                  <c:v>0.19875000000000001</c:v>
                </c:pt>
                <c:pt idx="238">
                  <c:v>0.19875000000000001</c:v>
                </c:pt>
                <c:pt idx="239">
                  <c:v>0.19875000000000001</c:v>
                </c:pt>
                <c:pt idx="240">
                  <c:v>0.19875000000000001</c:v>
                </c:pt>
                <c:pt idx="241">
                  <c:v>0.20250000000000001</c:v>
                </c:pt>
                <c:pt idx="242">
                  <c:v>0.20250000000000001</c:v>
                </c:pt>
                <c:pt idx="243">
                  <c:v>0.20250000000000001</c:v>
                </c:pt>
                <c:pt idx="244">
                  <c:v>0.20250000000000001</c:v>
                </c:pt>
                <c:pt idx="245">
                  <c:v>0.20250000000000001</c:v>
                </c:pt>
                <c:pt idx="246">
                  <c:v>0.19875000000000001</c:v>
                </c:pt>
                <c:pt idx="247">
                  <c:v>0.19875000000000001</c:v>
                </c:pt>
                <c:pt idx="248">
                  <c:v>0.19875000000000001</c:v>
                </c:pt>
                <c:pt idx="249">
                  <c:v>0.19875000000000001</c:v>
                </c:pt>
                <c:pt idx="250">
                  <c:v>0.19875000000000001</c:v>
                </c:pt>
                <c:pt idx="251">
                  <c:v>0.20624999999999999</c:v>
                </c:pt>
                <c:pt idx="252">
                  <c:v>0.20624999999999999</c:v>
                </c:pt>
                <c:pt idx="253">
                  <c:v>0.20624999999999999</c:v>
                </c:pt>
                <c:pt idx="254">
                  <c:v>0.20624999999999999</c:v>
                </c:pt>
                <c:pt idx="255">
                  <c:v>0.20624999999999999</c:v>
                </c:pt>
                <c:pt idx="256">
                  <c:v>0.19312499999999999</c:v>
                </c:pt>
                <c:pt idx="257">
                  <c:v>0.19312499999999999</c:v>
                </c:pt>
                <c:pt idx="258">
                  <c:v>0.19312499999999999</c:v>
                </c:pt>
                <c:pt idx="259">
                  <c:v>0.19312499999999999</c:v>
                </c:pt>
                <c:pt idx="260">
                  <c:v>0.19312499999999999</c:v>
                </c:pt>
                <c:pt idx="261">
                  <c:v>0.19312499999999999</c:v>
                </c:pt>
                <c:pt idx="262">
                  <c:v>0.19312499999999999</c:v>
                </c:pt>
                <c:pt idx="263">
                  <c:v>0.19312499999999999</c:v>
                </c:pt>
                <c:pt idx="264">
                  <c:v>0.19312499999999999</c:v>
                </c:pt>
                <c:pt idx="265">
                  <c:v>0.19312499999999999</c:v>
                </c:pt>
                <c:pt idx="266">
                  <c:v>0.20250000000000001</c:v>
                </c:pt>
                <c:pt idx="267">
                  <c:v>0.20250000000000001</c:v>
                </c:pt>
                <c:pt idx="268">
                  <c:v>0.20250000000000001</c:v>
                </c:pt>
                <c:pt idx="269">
                  <c:v>0.20250000000000001</c:v>
                </c:pt>
                <c:pt idx="270">
                  <c:v>0.20250000000000001</c:v>
                </c:pt>
                <c:pt idx="271">
                  <c:v>0.204375</c:v>
                </c:pt>
                <c:pt idx="272">
                  <c:v>0.204375</c:v>
                </c:pt>
                <c:pt idx="273">
                  <c:v>0.204375</c:v>
                </c:pt>
                <c:pt idx="274">
                  <c:v>0.204375</c:v>
                </c:pt>
                <c:pt idx="275">
                  <c:v>0.204375</c:v>
                </c:pt>
                <c:pt idx="276">
                  <c:v>0.20624999999999999</c:v>
                </c:pt>
                <c:pt idx="277">
                  <c:v>0.20624999999999999</c:v>
                </c:pt>
                <c:pt idx="278">
                  <c:v>0.20624999999999999</c:v>
                </c:pt>
                <c:pt idx="279">
                  <c:v>0.20624999999999999</c:v>
                </c:pt>
                <c:pt idx="280">
                  <c:v>0.20624999999999999</c:v>
                </c:pt>
                <c:pt idx="281">
                  <c:v>0.20624999999999999</c:v>
                </c:pt>
                <c:pt idx="282">
                  <c:v>0.20624999999999999</c:v>
                </c:pt>
                <c:pt idx="283">
                  <c:v>0.20624999999999999</c:v>
                </c:pt>
                <c:pt idx="284">
                  <c:v>0.20624999999999999</c:v>
                </c:pt>
                <c:pt idx="285">
                  <c:v>0.20624999999999999</c:v>
                </c:pt>
                <c:pt idx="286">
                  <c:v>0.21187500000000001</c:v>
                </c:pt>
                <c:pt idx="287">
                  <c:v>0.21187500000000001</c:v>
                </c:pt>
                <c:pt idx="288">
                  <c:v>0.21187500000000001</c:v>
                </c:pt>
                <c:pt idx="289">
                  <c:v>0.21187500000000001</c:v>
                </c:pt>
                <c:pt idx="290">
                  <c:v>0.21187500000000001</c:v>
                </c:pt>
                <c:pt idx="291">
                  <c:v>0.208125</c:v>
                </c:pt>
                <c:pt idx="292">
                  <c:v>0.208125</c:v>
                </c:pt>
                <c:pt idx="293">
                  <c:v>0.208125</c:v>
                </c:pt>
                <c:pt idx="294">
                  <c:v>0.208125</c:v>
                </c:pt>
                <c:pt idx="295">
                  <c:v>0.208125</c:v>
                </c:pt>
                <c:pt idx="296">
                  <c:v>0.21187500000000001</c:v>
                </c:pt>
                <c:pt idx="297">
                  <c:v>0.21187500000000001</c:v>
                </c:pt>
                <c:pt idx="298">
                  <c:v>0.21187500000000001</c:v>
                </c:pt>
                <c:pt idx="299">
                  <c:v>0.21187500000000001</c:v>
                </c:pt>
                <c:pt idx="300">
                  <c:v>0.21187500000000001</c:v>
                </c:pt>
                <c:pt idx="301">
                  <c:v>0.21187500000000001</c:v>
                </c:pt>
                <c:pt idx="302">
                  <c:v>0.21187500000000001</c:v>
                </c:pt>
                <c:pt idx="303">
                  <c:v>0.21187500000000001</c:v>
                </c:pt>
                <c:pt idx="304">
                  <c:v>0.21187500000000001</c:v>
                </c:pt>
                <c:pt idx="305">
                  <c:v>0.21</c:v>
                </c:pt>
                <c:pt idx="306">
                  <c:v>0.21</c:v>
                </c:pt>
                <c:pt idx="307">
                  <c:v>0.21</c:v>
                </c:pt>
                <c:pt idx="308">
                  <c:v>0.21</c:v>
                </c:pt>
                <c:pt idx="309">
                  <c:v>0.21</c:v>
                </c:pt>
                <c:pt idx="310">
                  <c:v>0.208125</c:v>
                </c:pt>
                <c:pt idx="311">
                  <c:v>0.208125</c:v>
                </c:pt>
                <c:pt idx="312">
                  <c:v>0.208125</c:v>
                </c:pt>
                <c:pt idx="313">
                  <c:v>0.208125</c:v>
                </c:pt>
                <c:pt idx="314">
                  <c:v>0.208125</c:v>
                </c:pt>
                <c:pt idx="315">
                  <c:v>0.21375</c:v>
                </c:pt>
                <c:pt idx="316">
                  <c:v>0.21375</c:v>
                </c:pt>
                <c:pt idx="317">
                  <c:v>0.21375</c:v>
                </c:pt>
                <c:pt idx="318">
                  <c:v>0.21375</c:v>
                </c:pt>
                <c:pt idx="319">
                  <c:v>0.21375</c:v>
                </c:pt>
                <c:pt idx="320">
                  <c:v>0.21</c:v>
                </c:pt>
                <c:pt idx="321">
                  <c:v>0.21</c:v>
                </c:pt>
                <c:pt idx="322">
                  <c:v>0.21</c:v>
                </c:pt>
                <c:pt idx="323">
                  <c:v>0.21</c:v>
                </c:pt>
                <c:pt idx="324">
                  <c:v>0.21</c:v>
                </c:pt>
                <c:pt idx="325">
                  <c:v>0.20624999999999999</c:v>
                </c:pt>
                <c:pt idx="326">
                  <c:v>0.20624999999999999</c:v>
                </c:pt>
                <c:pt idx="327">
                  <c:v>0.20624999999999999</c:v>
                </c:pt>
                <c:pt idx="328">
                  <c:v>0.20624999999999999</c:v>
                </c:pt>
                <c:pt idx="329">
                  <c:v>0.20624999999999999</c:v>
                </c:pt>
                <c:pt idx="330">
                  <c:v>0.19875000000000001</c:v>
                </c:pt>
                <c:pt idx="331">
                  <c:v>0.19875000000000001</c:v>
                </c:pt>
                <c:pt idx="332">
                  <c:v>0.19875000000000001</c:v>
                </c:pt>
                <c:pt idx="333">
                  <c:v>0.19875000000000001</c:v>
                </c:pt>
                <c:pt idx="334">
                  <c:v>0.19875000000000001</c:v>
                </c:pt>
                <c:pt idx="335">
                  <c:v>0.19875000000000001</c:v>
                </c:pt>
                <c:pt idx="336">
                  <c:v>0.19875000000000001</c:v>
                </c:pt>
                <c:pt idx="337">
                  <c:v>0.19875000000000001</c:v>
                </c:pt>
                <c:pt idx="338">
                  <c:v>0.19875000000000001</c:v>
                </c:pt>
                <c:pt idx="339">
                  <c:v>0.19875000000000001</c:v>
                </c:pt>
                <c:pt idx="340">
                  <c:v>0.200625</c:v>
                </c:pt>
                <c:pt idx="341">
                  <c:v>0.200625</c:v>
                </c:pt>
                <c:pt idx="342">
                  <c:v>0.200625</c:v>
                </c:pt>
                <c:pt idx="343">
                  <c:v>0.200625</c:v>
                </c:pt>
                <c:pt idx="344">
                  <c:v>0.200625</c:v>
                </c:pt>
                <c:pt idx="345">
                  <c:v>0.200625</c:v>
                </c:pt>
                <c:pt idx="346">
                  <c:v>0.200625</c:v>
                </c:pt>
                <c:pt idx="347">
                  <c:v>0.200625</c:v>
                </c:pt>
                <c:pt idx="348">
                  <c:v>0.200625</c:v>
                </c:pt>
                <c:pt idx="349">
                  <c:v>0.200625</c:v>
                </c:pt>
                <c:pt idx="350">
                  <c:v>0.19125</c:v>
                </c:pt>
                <c:pt idx="351">
                  <c:v>0.19125</c:v>
                </c:pt>
                <c:pt idx="352">
                  <c:v>0.19125</c:v>
                </c:pt>
                <c:pt idx="353">
                  <c:v>0.19125</c:v>
                </c:pt>
                <c:pt idx="354">
                  <c:v>0.19125</c:v>
                </c:pt>
                <c:pt idx="355">
                  <c:v>0.19125</c:v>
                </c:pt>
                <c:pt idx="356">
                  <c:v>0.19125</c:v>
                </c:pt>
                <c:pt idx="357">
                  <c:v>0.19125</c:v>
                </c:pt>
                <c:pt idx="358">
                  <c:v>0.19125</c:v>
                </c:pt>
                <c:pt idx="359">
                  <c:v>0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0</c:v>
                </c:pt>
                <c:pt idx="367">
                  <c:v>0</c:v>
                </c:pt>
                <c:pt idx="368">
                  <c:v>0</c:v>
                </c:pt>
                <c:pt idx="369">
                  <c:v>0</c:v>
                </c:pt>
                <c:pt idx="370">
                  <c:v>0</c:v>
                </c:pt>
                <c:pt idx="371">
                  <c:v>0</c:v>
                </c:pt>
                <c:pt idx="372">
                  <c:v>0</c:v>
                </c:pt>
                <c:pt idx="373">
                  <c:v>0</c:v>
                </c:pt>
                <c:pt idx="374">
                  <c:v>0</c:v>
                </c:pt>
                <c:pt idx="375">
                  <c:v>0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</c:v>
                </c:pt>
                <c:pt idx="387">
                  <c:v>0</c:v>
                </c:pt>
                <c:pt idx="388">
                  <c:v>0</c:v>
                </c:pt>
                <c:pt idx="389">
                  <c:v>0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</c:v>
                </c:pt>
                <c:pt idx="394">
                  <c:v>0</c:v>
                </c:pt>
                <c:pt idx="395">
                  <c:v>0</c:v>
                </c:pt>
                <c:pt idx="396">
                  <c:v>0</c:v>
                </c:pt>
                <c:pt idx="397">
                  <c:v>0</c:v>
                </c:pt>
                <c:pt idx="398">
                  <c:v>0</c:v>
                </c:pt>
                <c:pt idx="399">
                  <c:v>0</c:v>
                </c:pt>
                <c:pt idx="400">
                  <c:v>0</c:v>
                </c:pt>
                <c:pt idx="401">
                  <c:v>0</c:v>
                </c:pt>
                <c:pt idx="402">
                  <c:v>0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</c:v>
                </c:pt>
                <c:pt idx="411">
                  <c:v>0</c:v>
                </c:pt>
                <c:pt idx="412">
                  <c:v>0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0</c:v>
                </c:pt>
                <c:pt idx="418">
                  <c:v>0</c:v>
                </c:pt>
                <c:pt idx="419">
                  <c:v>0</c:v>
                </c:pt>
                <c:pt idx="420">
                  <c:v>0</c:v>
                </c:pt>
                <c:pt idx="421">
                  <c:v>0</c:v>
                </c:pt>
                <c:pt idx="422">
                  <c:v>0</c:v>
                </c:pt>
                <c:pt idx="423">
                  <c:v>0</c:v>
                </c:pt>
                <c:pt idx="424">
                  <c:v>0</c:v>
                </c:pt>
                <c:pt idx="425">
                  <c:v>0</c:v>
                </c:pt>
                <c:pt idx="426">
                  <c:v>0</c:v>
                </c:pt>
                <c:pt idx="427">
                  <c:v>0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</c:v>
                </c:pt>
                <c:pt idx="432">
                  <c:v>0</c:v>
                </c:pt>
                <c:pt idx="433">
                  <c:v>0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0</c:v>
                </c:pt>
                <c:pt idx="444">
                  <c:v>0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</c:v>
                </c:pt>
                <c:pt idx="449">
                  <c:v>0</c:v>
                </c:pt>
                <c:pt idx="450">
                  <c:v>0</c:v>
                </c:pt>
                <c:pt idx="451">
                  <c:v>0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</c:v>
                </c:pt>
                <c:pt idx="458">
                  <c:v>0</c:v>
                </c:pt>
                <c:pt idx="459">
                  <c:v>0</c:v>
                </c:pt>
                <c:pt idx="460">
                  <c:v>0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</c:v>
                </c:pt>
                <c:pt idx="478">
                  <c:v>0</c:v>
                </c:pt>
                <c:pt idx="479">
                  <c:v>0</c:v>
                </c:pt>
                <c:pt idx="480">
                  <c:v>0</c:v>
                </c:pt>
                <c:pt idx="481">
                  <c:v>0</c:v>
                </c:pt>
                <c:pt idx="482">
                  <c:v>0</c:v>
                </c:pt>
                <c:pt idx="483">
                  <c:v>0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</c:v>
                </c:pt>
                <c:pt idx="488">
                  <c:v>0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94F-48CF-9AFD-C165CBF5BBE0}"/>
            </c:ext>
          </c:extLst>
        </c:ser>
        <c:ser>
          <c:idx val="3"/>
          <c:order val="3"/>
          <c:tx>
            <c:strRef>
              <c:f>Sheet2!$E$1</c:f>
              <c:strCache>
                <c:ptCount val="1"/>
                <c:pt idx="0">
                  <c:v>Corn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Sheet2!$A$2:$A$500</c:f>
              <c:numCache>
                <c:formatCode>m/d/yyyy</c:formatCode>
                <c:ptCount val="499"/>
                <c:pt idx="0">
                  <c:v>43319</c:v>
                </c:pt>
                <c:pt idx="1">
                  <c:v>43318</c:v>
                </c:pt>
                <c:pt idx="2">
                  <c:v>43315</c:v>
                </c:pt>
                <c:pt idx="3">
                  <c:v>43314</c:v>
                </c:pt>
                <c:pt idx="4">
                  <c:v>43313</c:v>
                </c:pt>
                <c:pt idx="5">
                  <c:v>43312</c:v>
                </c:pt>
                <c:pt idx="6">
                  <c:v>43311</c:v>
                </c:pt>
                <c:pt idx="7">
                  <c:v>43308</c:v>
                </c:pt>
                <c:pt idx="8">
                  <c:v>43307</c:v>
                </c:pt>
                <c:pt idx="9">
                  <c:v>43306</c:v>
                </c:pt>
                <c:pt idx="10">
                  <c:v>43305</c:v>
                </c:pt>
                <c:pt idx="11">
                  <c:v>43304</c:v>
                </c:pt>
                <c:pt idx="12">
                  <c:v>43301</c:v>
                </c:pt>
                <c:pt idx="13">
                  <c:v>43300</c:v>
                </c:pt>
                <c:pt idx="14">
                  <c:v>43299</c:v>
                </c:pt>
                <c:pt idx="15">
                  <c:v>43298</c:v>
                </c:pt>
                <c:pt idx="16">
                  <c:v>43297</c:v>
                </c:pt>
                <c:pt idx="17">
                  <c:v>43294</c:v>
                </c:pt>
                <c:pt idx="18">
                  <c:v>43293</c:v>
                </c:pt>
                <c:pt idx="19">
                  <c:v>43292</c:v>
                </c:pt>
                <c:pt idx="20">
                  <c:v>43291</c:v>
                </c:pt>
                <c:pt idx="21">
                  <c:v>43290</c:v>
                </c:pt>
                <c:pt idx="22">
                  <c:v>43287</c:v>
                </c:pt>
                <c:pt idx="23">
                  <c:v>43286</c:v>
                </c:pt>
                <c:pt idx="24">
                  <c:v>43284</c:v>
                </c:pt>
                <c:pt idx="25">
                  <c:v>43283</c:v>
                </c:pt>
                <c:pt idx="26">
                  <c:v>43280</c:v>
                </c:pt>
                <c:pt idx="27">
                  <c:v>43279</c:v>
                </c:pt>
                <c:pt idx="28">
                  <c:v>43278</c:v>
                </c:pt>
                <c:pt idx="29">
                  <c:v>43277</c:v>
                </c:pt>
                <c:pt idx="30">
                  <c:v>43276</c:v>
                </c:pt>
                <c:pt idx="31">
                  <c:v>43273</c:v>
                </c:pt>
                <c:pt idx="32">
                  <c:v>43272</c:v>
                </c:pt>
                <c:pt idx="33">
                  <c:v>43271</c:v>
                </c:pt>
                <c:pt idx="34">
                  <c:v>43270</c:v>
                </c:pt>
                <c:pt idx="35">
                  <c:v>43269</c:v>
                </c:pt>
                <c:pt idx="36">
                  <c:v>43266</c:v>
                </c:pt>
                <c:pt idx="37">
                  <c:v>43265</c:v>
                </c:pt>
                <c:pt idx="38">
                  <c:v>43264</c:v>
                </c:pt>
                <c:pt idx="39">
                  <c:v>43263</c:v>
                </c:pt>
                <c:pt idx="40">
                  <c:v>43262</c:v>
                </c:pt>
                <c:pt idx="41">
                  <c:v>43259</c:v>
                </c:pt>
                <c:pt idx="42">
                  <c:v>43258</c:v>
                </c:pt>
                <c:pt idx="43">
                  <c:v>43257</c:v>
                </c:pt>
                <c:pt idx="44">
                  <c:v>43256</c:v>
                </c:pt>
                <c:pt idx="45">
                  <c:v>43255</c:v>
                </c:pt>
                <c:pt idx="46">
                  <c:v>43252</c:v>
                </c:pt>
                <c:pt idx="47">
                  <c:v>43251</c:v>
                </c:pt>
                <c:pt idx="48">
                  <c:v>43250</c:v>
                </c:pt>
                <c:pt idx="49">
                  <c:v>43249</c:v>
                </c:pt>
                <c:pt idx="50">
                  <c:v>43245</c:v>
                </c:pt>
                <c:pt idx="51">
                  <c:v>43244</c:v>
                </c:pt>
                <c:pt idx="52">
                  <c:v>43243</c:v>
                </c:pt>
                <c:pt idx="53">
                  <c:v>43242</c:v>
                </c:pt>
                <c:pt idx="54">
                  <c:v>43241</c:v>
                </c:pt>
                <c:pt idx="55">
                  <c:v>43238</c:v>
                </c:pt>
                <c:pt idx="56">
                  <c:v>43237</c:v>
                </c:pt>
                <c:pt idx="57">
                  <c:v>43236</c:v>
                </c:pt>
                <c:pt idx="58">
                  <c:v>43235</c:v>
                </c:pt>
                <c:pt idx="59">
                  <c:v>43234</c:v>
                </c:pt>
                <c:pt idx="60">
                  <c:v>43231</c:v>
                </c:pt>
                <c:pt idx="61">
                  <c:v>43230</c:v>
                </c:pt>
                <c:pt idx="62">
                  <c:v>43229</c:v>
                </c:pt>
                <c:pt idx="63">
                  <c:v>43228</c:v>
                </c:pt>
                <c:pt idx="64">
                  <c:v>43227</c:v>
                </c:pt>
                <c:pt idx="65">
                  <c:v>43224</c:v>
                </c:pt>
                <c:pt idx="66">
                  <c:v>43223</c:v>
                </c:pt>
                <c:pt idx="67">
                  <c:v>43222</c:v>
                </c:pt>
                <c:pt idx="68">
                  <c:v>43221</c:v>
                </c:pt>
                <c:pt idx="69">
                  <c:v>43220</c:v>
                </c:pt>
                <c:pt idx="70">
                  <c:v>43217</c:v>
                </c:pt>
                <c:pt idx="71">
                  <c:v>43216</c:v>
                </c:pt>
                <c:pt idx="72">
                  <c:v>43215</c:v>
                </c:pt>
                <c:pt idx="73">
                  <c:v>43214</c:v>
                </c:pt>
                <c:pt idx="74">
                  <c:v>43213</c:v>
                </c:pt>
                <c:pt idx="75">
                  <c:v>43210</c:v>
                </c:pt>
                <c:pt idx="76">
                  <c:v>43209</c:v>
                </c:pt>
                <c:pt idx="77">
                  <c:v>43208</c:v>
                </c:pt>
                <c:pt idx="78">
                  <c:v>43207</c:v>
                </c:pt>
                <c:pt idx="79">
                  <c:v>43206</c:v>
                </c:pt>
                <c:pt idx="80">
                  <c:v>43203</c:v>
                </c:pt>
                <c:pt idx="81">
                  <c:v>43202</c:v>
                </c:pt>
                <c:pt idx="82">
                  <c:v>43201</c:v>
                </c:pt>
                <c:pt idx="83">
                  <c:v>43200</c:v>
                </c:pt>
                <c:pt idx="84">
                  <c:v>43199</c:v>
                </c:pt>
                <c:pt idx="85">
                  <c:v>43196</c:v>
                </c:pt>
                <c:pt idx="86">
                  <c:v>43188</c:v>
                </c:pt>
                <c:pt idx="87">
                  <c:v>43187</c:v>
                </c:pt>
                <c:pt idx="88">
                  <c:v>43186</c:v>
                </c:pt>
                <c:pt idx="89">
                  <c:v>43185</c:v>
                </c:pt>
                <c:pt idx="90">
                  <c:v>43182</c:v>
                </c:pt>
                <c:pt idx="91">
                  <c:v>43181</c:v>
                </c:pt>
                <c:pt idx="92">
                  <c:v>43180</c:v>
                </c:pt>
                <c:pt idx="93">
                  <c:v>43179</c:v>
                </c:pt>
                <c:pt idx="94">
                  <c:v>43178</c:v>
                </c:pt>
                <c:pt idx="95">
                  <c:v>43175</c:v>
                </c:pt>
                <c:pt idx="96">
                  <c:v>43174</c:v>
                </c:pt>
                <c:pt idx="97">
                  <c:v>43173</c:v>
                </c:pt>
                <c:pt idx="98">
                  <c:v>43172</c:v>
                </c:pt>
                <c:pt idx="99">
                  <c:v>43171</c:v>
                </c:pt>
                <c:pt idx="100">
                  <c:v>43168</c:v>
                </c:pt>
                <c:pt idx="101">
                  <c:v>43167</c:v>
                </c:pt>
                <c:pt idx="102">
                  <c:v>43166</c:v>
                </c:pt>
                <c:pt idx="103">
                  <c:v>43165</c:v>
                </c:pt>
                <c:pt idx="104">
                  <c:v>43164</c:v>
                </c:pt>
                <c:pt idx="105">
                  <c:v>43161</c:v>
                </c:pt>
                <c:pt idx="106">
                  <c:v>43160</c:v>
                </c:pt>
                <c:pt idx="107">
                  <c:v>43159</c:v>
                </c:pt>
                <c:pt idx="108">
                  <c:v>43158</c:v>
                </c:pt>
                <c:pt idx="109">
                  <c:v>43157</c:v>
                </c:pt>
                <c:pt idx="110">
                  <c:v>43154</c:v>
                </c:pt>
                <c:pt idx="111">
                  <c:v>43153</c:v>
                </c:pt>
                <c:pt idx="112">
                  <c:v>43152</c:v>
                </c:pt>
                <c:pt idx="113">
                  <c:v>43151</c:v>
                </c:pt>
                <c:pt idx="114">
                  <c:v>43150</c:v>
                </c:pt>
                <c:pt idx="115">
                  <c:v>43147</c:v>
                </c:pt>
                <c:pt idx="116">
                  <c:v>43146</c:v>
                </c:pt>
                <c:pt idx="117">
                  <c:v>43145</c:v>
                </c:pt>
                <c:pt idx="118">
                  <c:v>43144</c:v>
                </c:pt>
                <c:pt idx="119">
                  <c:v>43143</c:v>
                </c:pt>
                <c:pt idx="120">
                  <c:v>43140</c:v>
                </c:pt>
                <c:pt idx="121">
                  <c:v>43139</c:v>
                </c:pt>
                <c:pt idx="122">
                  <c:v>43138</c:v>
                </c:pt>
                <c:pt idx="123">
                  <c:v>43137</c:v>
                </c:pt>
                <c:pt idx="124">
                  <c:v>43136</c:v>
                </c:pt>
                <c:pt idx="125">
                  <c:v>43133</c:v>
                </c:pt>
                <c:pt idx="126">
                  <c:v>43132</c:v>
                </c:pt>
                <c:pt idx="127">
                  <c:v>43131</c:v>
                </c:pt>
                <c:pt idx="128">
                  <c:v>43130</c:v>
                </c:pt>
                <c:pt idx="129">
                  <c:v>43129</c:v>
                </c:pt>
                <c:pt idx="130">
                  <c:v>43126</c:v>
                </c:pt>
                <c:pt idx="131">
                  <c:v>43125</c:v>
                </c:pt>
                <c:pt idx="132">
                  <c:v>43124</c:v>
                </c:pt>
                <c:pt idx="133">
                  <c:v>43123</c:v>
                </c:pt>
                <c:pt idx="134">
                  <c:v>43122</c:v>
                </c:pt>
                <c:pt idx="135">
                  <c:v>43119</c:v>
                </c:pt>
                <c:pt idx="136">
                  <c:v>43118</c:v>
                </c:pt>
                <c:pt idx="137">
                  <c:v>43117</c:v>
                </c:pt>
                <c:pt idx="138">
                  <c:v>43116</c:v>
                </c:pt>
                <c:pt idx="139">
                  <c:v>43113</c:v>
                </c:pt>
                <c:pt idx="140">
                  <c:v>43112</c:v>
                </c:pt>
                <c:pt idx="141">
                  <c:v>43111</c:v>
                </c:pt>
                <c:pt idx="142">
                  <c:v>43110</c:v>
                </c:pt>
                <c:pt idx="143">
                  <c:v>43109</c:v>
                </c:pt>
                <c:pt idx="144">
                  <c:v>43108</c:v>
                </c:pt>
                <c:pt idx="145">
                  <c:v>43105</c:v>
                </c:pt>
                <c:pt idx="146">
                  <c:v>43104</c:v>
                </c:pt>
                <c:pt idx="147">
                  <c:v>43103</c:v>
                </c:pt>
                <c:pt idx="148">
                  <c:v>43102</c:v>
                </c:pt>
                <c:pt idx="149">
                  <c:v>43098</c:v>
                </c:pt>
                <c:pt idx="150">
                  <c:v>43097</c:v>
                </c:pt>
                <c:pt idx="151">
                  <c:v>43096</c:v>
                </c:pt>
                <c:pt idx="152">
                  <c:v>43095</c:v>
                </c:pt>
                <c:pt idx="153">
                  <c:v>43091</c:v>
                </c:pt>
                <c:pt idx="154">
                  <c:v>43090</c:v>
                </c:pt>
                <c:pt idx="155">
                  <c:v>43089</c:v>
                </c:pt>
                <c:pt idx="156">
                  <c:v>43088</c:v>
                </c:pt>
                <c:pt idx="157">
                  <c:v>43087</c:v>
                </c:pt>
                <c:pt idx="158">
                  <c:v>43084</c:v>
                </c:pt>
                <c:pt idx="159">
                  <c:v>43083</c:v>
                </c:pt>
                <c:pt idx="160">
                  <c:v>43082</c:v>
                </c:pt>
                <c:pt idx="161">
                  <c:v>43081</c:v>
                </c:pt>
                <c:pt idx="162">
                  <c:v>43080</c:v>
                </c:pt>
                <c:pt idx="163">
                  <c:v>43077</c:v>
                </c:pt>
                <c:pt idx="164">
                  <c:v>43076</c:v>
                </c:pt>
                <c:pt idx="165">
                  <c:v>43074</c:v>
                </c:pt>
                <c:pt idx="166">
                  <c:v>43073</c:v>
                </c:pt>
                <c:pt idx="167">
                  <c:v>43070</c:v>
                </c:pt>
                <c:pt idx="168">
                  <c:v>43069</c:v>
                </c:pt>
                <c:pt idx="169">
                  <c:v>43068</c:v>
                </c:pt>
                <c:pt idx="170">
                  <c:v>43067</c:v>
                </c:pt>
                <c:pt idx="171">
                  <c:v>43066</c:v>
                </c:pt>
                <c:pt idx="172">
                  <c:v>43063</c:v>
                </c:pt>
                <c:pt idx="173">
                  <c:v>43061</c:v>
                </c:pt>
                <c:pt idx="174">
                  <c:v>43060</c:v>
                </c:pt>
                <c:pt idx="175">
                  <c:v>43059</c:v>
                </c:pt>
                <c:pt idx="176">
                  <c:v>43056</c:v>
                </c:pt>
                <c:pt idx="177">
                  <c:v>43055</c:v>
                </c:pt>
                <c:pt idx="178">
                  <c:v>43054</c:v>
                </c:pt>
                <c:pt idx="179">
                  <c:v>43053</c:v>
                </c:pt>
                <c:pt idx="180">
                  <c:v>43052</c:v>
                </c:pt>
                <c:pt idx="181">
                  <c:v>43049</c:v>
                </c:pt>
                <c:pt idx="182">
                  <c:v>43048</c:v>
                </c:pt>
                <c:pt idx="183">
                  <c:v>43047</c:v>
                </c:pt>
                <c:pt idx="184">
                  <c:v>43046</c:v>
                </c:pt>
                <c:pt idx="185">
                  <c:v>43045</c:v>
                </c:pt>
                <c:pt idx="186">
                  <c:v>43042</c:v>
                </c:pt>
                <c:pt idx="187">
                  <c:v>43041</c:v>
                </c:pt>
                <c:pt idx="188">
                  <c:v>43040</c:v>
                </c:pt>
                <c:pt idx="189">
                  <c:v>43039</c:v>
                </c:pt>
                <c:pt idx="190">
                  <c:v>43038</c:v>
                </c:pt>
                <c:pt idx="191">
                  <c:v>43035</c:v>
                </c:pt>
                <c:pt idx="192">
                  <c:v>43034</c:v>
                </c:pt>
                <c:pt idx="193">
                  <c:v>43033</c:v>
                </c:pt>
                <c:pt idx="194">
                  <c:v>43032</c:v>
                </c:pt>
                <c:pt idx="195">
                  <c:v>43031</c:v>
                </c:pt>
                <c:pt idx="196">
                  <c:v>43028</c:v>
                </c:pt>
                <c:pt idx="197">
                  <c:v>43027</c:v>
                </c:pt>
                <c:pt idx="198">
                  <c:v>43026</c:v>
                </c:pt>
                <c:pt idx="199">
                  <c:v>43025</c:v>
                </c:pt>
                <c:pt idx="200">
                  <c:v>43024</c:v>
                </c:pt>
                <c:pt idx="201">
                  <c:v>43021</c:v>
                </c:pt>
                <c:pt idx="202">
                  <c:v>43020</c:v>
                </c:pt>
                <c:pt idx="203">
                  <c:v>43019</c:v>
                </c:pt>
                <c:pt idx="204">
                  <c:v>43018</c:v>
                </c:pt>
                <c:pt idx="205">
                  <c:v>43017</c:v>
                </c:pt>
                <c:pt idx="206">
                  <c:v>43014</c:v>
                </c:pt>
                <c:pt idx="207">
                  <c:v>43013</c:v>
                </c:pt>
                <c:pt idx="208">
                  <c:v>43012</c:v>
                </c:pt>
                <c:pt idx="209">
                  <c:v>43011</c:v>
                </c:pt>
                <c:pt idx="210">
                  <c:v>43010</c:v>
                </c:pt>
                <c:pt idx="211">
                  <c:v>43007</c:v>
                </c:pt>
                <c:pt idx="212">
                  <c:v>43006</c:v>
                </c:pt>
                <c:pt idx="213">
                  <c:v>43005</c:v>
                </c:pt>
                <c:pt idx="214">
                  <c:v>43004</c:v>
                </c:pt>
                <c:pt idx="215">
                  <c:v>43003</c:v>
                </c:pt>
                <c:pt idx="216">
                  <c:v>43000</c:v>
                </c:pt>
                <c:pt idx="217">
                  <c:v>42999</c:v>
                </c:pt>
                <c:pt idx="218">
                  <c:v>42998</c:v>
                </c:pt>
                <c:pt idx="219">
                  <c:v>42997</c:v>
                </c:pt>
                <c:pt idx="220">
                  <c:v>42996</c:v>
                </c:pt>
                <c:pt idx="221">
                  <c:v>42993</c:v>
                </c:pt>
                <c:pt idx="222">
                  <c:v>42992</c:v>
                </c:pt>
                <c:pt idx="223">
                  <c:v>42991</c:v>
                </c:pt>
                <c:pt idx="224">
                  <c:v>42990</c:v>
                </c:pt>
                <c:pt idx="225">
                  <c:v>42989</c:v>
                </c:pt>
                <c:pt idx="226">
                  <c:v>42986</c:v>
                </c:pt>
                <c:pt idx="227">
                  <c:v>42985</c:v>
                </c:pt>
                <c:pt idx="228">
                  <c:v>42984</c:v>
                </c:pt>
                <c:pt idx="229">
                  <c:v>42983</c:v>
                </c:pt>
                <c:pt idx="230">
                  <c:v>42979</c:v>
                </c:pt>
                <c:pt idx="231">
                  <c:v>42978</c:v>
                </c:pt>
                <c:pt idx="232">
                  <c:v>42977</c:v>
                </c:pt>
                <c:pt idx="233">
                  <c:v>42976</c:v>
                </c:pt>
                <c:pt idx="234">
                  <c:v>42975</c:v>
                </c:pt>
                <c:pt idx="235">
                  <c:v>42972</c:v>
                </c:pt>
                <c:pt idx="236">
                  <c:v>42971</c:v>
                </c:pt>
                <c:pt idx="237">
                  <c:v>42970</c:v>
                </c:pt>
                <c:pt idx="238">
                  <c:v>42969</c:v>
                </c:pt>
                <c:pt idx="239">
                  <c:v>42968</c:v>
                </c:pt>
                <c:pt idx="240">
                  <c:v>42965</c:v>
                </c:pt>
                <c:pt idx="241">
                  <c:v>42964</c:v>
                </c:pt>
                <c:pt idx="242">
                  <c:v>42963</c:v>
                </c:pt>
                <c:pt idx="243">
                  <c:v>42962</c:v>
                </c:pt>
                <c:pt idx="244">
                  <c:v>42961</c:v>
                </c:pt>
                <c:pt idx="245">
                  <c:v>42958</c:v>
                </c:pt>
                <c:pt idx="246">
                  <c:v>42957</c:v>
                </c:pt>
                <c:pt idx="247">
                  <c:v>42956</c:v>
                </c:pt>
                <c:pt idx="248">
                  <c:v>42955</c:v>
                </c:pt>
                <c:pt idx="249">
                  <c:v>42954</c:v>
                </c:pt>
                <c:pt idx="250">
                  <c:v>42951</c:v>
                </c:pt>
                <c:pt idx="251">
                  <c:v>42950</c:v>
                </c:pt>
                <c:pt idx="252">
                  <c:v>42949</c:v>
                </c:pt>
                <c:pt idx="253">
                  <c:v>42948</c:v>
                </c:pt>
                <c:pt idx="254">
                  <c:v>42947</c:v>
                </c:pt>
                <c:pt idx="255">
                  <c:v>42944</c:v>
                </c:pt>
                <c:pt idx="256">
                  <c:v>42943</c:v>
                </c:pt>
                <c:pt idx="257">
                  <c:v>42942</c:v>
                </c:pt>
                <c:pt idx="258">
                  <c:v>42941</c:v>
                </c:pt>
                <c:pt idx="259">
                  <c:v>42940</c:v>
                </c:pt>
                <c:pt idx="260">
                  <c:v>42937</c:v>
                </c:pt>
                <c:pt idx="261">
                  <c:v>42936</c:v>
                </c:pt>
                <c:pt idx="262">
                  <c:v>42935</c:v>
                </c:pt>
                <c:pt idx="263">
                  <c:v>42934</c:v>
                </c:pt>
                <c:pt idx="264">
                  <c:v>42933</c:v>
                </c:pt>
                <c:pt idx="265">
                  <c:v>42930</c:v>
                </c:pt>
                <c:pt idx="266">
                  <c:v>42922</c:v>
                </c:pt>
                <c:pt idx="267">
                  <c:v>42921</c:v>
                </c:pt>
                <c:pt idx="268">
                  <c:v>42920</c:v>
                </c:pt>
                <c:pt idx="269">
                  <c:v>42919</c:v>
                </c:pt>
                <c:pt idx="270">
                  <c:v>42916</c:v>
                </c:pt>
                <c:pt idx="271">
                  <c:v>42915</c:v>
                </c:pt>
                <c:pt idx="272">
                  <c:v>42914</c:v>
                </c:pt>
                <c:pt idx="273">
                  <c:v>42913</c:v>
                </c:pt>
                <c:pt idx="274">
                  <c:v>42912</c:v>
                </c:pt>
                <c:pt idx="275">
                  <c:v>42909</c:v>
                </c:pt>
                <c:pt idx="276">
                  <c:v>42908</c:v>
                </c:pt>
                <c:pt idx="277">
                  <c:v>42907</c:v>
                </c:pt>
                <c:pt idx="278">
                  <c:v>42906</c:v>
                </c:pt>
                <c:pt idx="279">
                  <c:v>42905</c:v>
                </c:pt>
                <c:pt idx="280">
                  <c:v>42902</c:v>
                </c:pt>
                <c:pt idx="281">
                  <c:v>42901</c:v>
                </c:pt>
                <c:pt idx="282">
                  <c:v>42900</c:v>
                </c:pt>
                <c:pt idx="283">
                  <c:v>42899</c:v>
                </c:pt>
                <c:pt idx="284">
                  <c:v>42898</c:v>
                </c:pt>
                <c:pt idx="285">
                  <c:v>42895</c:v>
                </c:pt>
                <c:pt idx="286">
                  <c:v>42894</c:v>
                </c:pt>
                <c:pt idx="287">
                  <c:v>42893</c:v>
                </c:pt>
                <c:pt idx="288">
                  <c:v>42892</c:v>
                </c:pt>
                <c:pt idx="289">
                  <c:v>42891</c:v>
                </c:pt>
                <c:pt idx="290">
                  <c:v>42888</c:v>
                </c:pt>
                <c:pt idx="291">
                  <c:v>42887</c:v>
                </c:pt>
                <c:pt idx="292">
                  <c:v>42886</c:v>
                </c:pt>
                <c:pt idx="293">
                  <c:v>42885</c:v>
                </c:pt>
                <c:pt idx="294">
                  <c:v>42881</c:v>
                </c:pt>
                <c:pt idx="295">
                  <c:v>42880</c:v>
                </c:pt>
                <c:pt idx="296">
                  <c:v>42879</c:v>
                </c:pt>
                <c:pt idx="297">
                  <c:v>42878</c:v>
                </c:pt>
                <c:pt idx="298">
                  <c:v>42877</c:v>
                </c:pt>
                <c:pt idx="299">
                  <c:v>42874</c:v>
                </c:pt>
                <c:pt idx="300">
                  <c:v>42873</c:v>
                </c:pt>
                <c:pt idx="301">
                  <c:v>42872</c:v>
                </c:pt>
                <c:pt idx="302">
                  <c:v>42871</c:v>
                </c:pt>
                <c:pt idx="303">
                  <c:v>42870</c:v>
                </c:pt>
                <c:pt idx="304">
                  <c:v>42867</c:v>
                </c:pt>
                <c:pt idx="305">
                  <c:v>42866</c:v>
                </c:pt>
                <c:pt idx="306">
                  <c:v>42865</c:v>
                </c:pt>
                <c:pt idx="307">
                  <c:v>42864</c:v>
                </c:pt>
                <c:pt idx="308">
                  <c:v>42863</c:v>
                </c:pt>
                <c:pt idx="309">
                  <c:v>42860</c:v>
                </c:pt>
                <c:pt idx="310">
                  <c:v>42859</c:v>
                </c:pt>
                <c:pt idx="311">
                  <c:v>42858</c:v>
                </c:pt>
                <c:pt idx="312">
                  <c:v>42857</c:v>
                </c:pt>
                <c:pt idx="313">
                  <c:v>42856</c:v>
                </c:pt>
                <c:pt idx="314">
                  <c:v>42853</c:v>
                </c:pt>
                <c:pt idx="315">
                  <c:v>42852</c:v>
                </c:pt>
                <c:pt idx="316">
                  <c:v>42851</c:v>
                </c:pt>
                <c:pt idx="317">
                  <c:v>42850</c:v>
                </c:pt>
                <c:pt idx="318">
                  <c:v>42849</c:v>
                </c:pt>
                <c:pt idx="319">
                  <c:v>42846</c:v>
                </c:pt>
                <c:pt idx="320">
                  <c:v>42845</c:v>
                </c:pt>
                <c:pt idx="321">
                  <c:v>42844</c:v>
                </c:pt>
                <c:pt idx="322">
                  <c:v>42843</c:v>
                </c:pt>
                <c:pt idx="323">
                  <c:v>42842</c:v>
                </c:pt>
                <c:pt idx="324">
                  <c:v>42839</c:v>
                </c:pt>
                <c:pt idx="325">
                  <c:v>42838</c:v>
                </c:pt>
                <c:pt idx="326">
                  <c:v>42837</c:v>
                </c:pt>
                <c:pt idx="327">
                  <c:v>42836</c:v>
                </c:pt>
                <c:pt idx="328">
                  <c:v>42835</c:v>
                </c:pt>
                <c:pt idx="329">
                  <c:v>42832</c:v>
                </c:pt>
                <c:pt idx="330">
                  <c:v>42831</c:v>
                </c:pt>
                <c:pt idx="331">
                  <c:v>42830</c:v>
                </c:pt>
                <c:pt idx="332">
                  <c:v>42829</c:v>
                </c:pt>
                <c:pt idx="333">
                  <c:v>42828</c:v>
                </c:pt>
                <c:pt idx="334">
                  <c:v>42825</c:v>
                </c:pt>
                <c:pt idx="335">
                  <c:v>42824</c:v>
                </c:pt>
                <c:pt idx="336">
                  <c:v>42823</c:v>
                </c:pt>
                <c:pt idx="337">
                  <c:v>42822</c:v>
                </c:pt>
                <c:pt idx="338">
                  <c:v>42821</c:v>
                </c:pt>
                <c:pt idx="339">
                  <c:v>42818</c:v>
                </c:pt>
                <c:pt idx="340">
                  <c:v>42817</c:v>
                </c:pt>
                <c:pt idx="341">
                  <c:v>42816</c:v>
                </c:pt>
                <c:pt idx="342">
                  <c:v>42815</c:v>
                </c:pt>
                <c:pt idx="343">
                  <c:v>42814</c:v>
                </c:pt>
                <c:pt idx="344">
                  <c:v>42811</c:v>
                </c:pt>
                <c:pt idx="345">
                  <c:v>42810</c:v>
                </c:pt>
                <c:pt idx="346">
                  <c:v>42809</c:v>
                </c:pt>
                <c:pt idx="347">
                  <c:v>42808</c:v>
                </c:pt>
                <c:pt idx="348">
                  <c:v>42807</c:v>
                </c:pt>
                <c:pt idx="349">
                  <c:v>42804</c:v>
                </c:pt>
                <c:pt idx="350">
                  <c:v>42803</c:v>
                </c:pt>
                <c:pt idx="351">
                  <c:v>42802</c:v>
                </c:pt>
                <c:pt idx="352">
                  <c:v>42801</c:v>
                </c:pt>
                <c:pt idx="353">
                  <c:v>42800</c:v>
                </c:pt>
                <c:pt idx="354">
                  <c:v>42797</c:v>
                </c:pt>
                <c:pt idx="355">
                  <c:v>42796</c:v>
                </c:pt>
                <c:pt idx="356">
                  <c:v>42795</c:v>
                </c:pt>
                <c:pt idx="357">
                  <c:v>42794</c:v>
                </c:pt>
                <c:pt idx="358">
                  <c:v>42793</c:v>
                </c:pt>
                <c:pt idx="359">
                  <c:v>42790</c:v>
                </c:pt>
                <c:pt idx="360">
                  <c:v>42789</c:v>
                </c:pt>
                <c:pt idx="361">
                  <c:v>42788</c:v>
                </c:pt>
                <c:pt idx="362">
                  <c:v>42787</c:v>
                </c:pt>
                <c:pt idx="363">
                  <c:v>42783</c:v>
                </c:pt>
                <c:pt idx="364">
                  <c:v>42782</c:v>
                </c:pt>
                <c:pt idx="365">
                  <c:v>42781</c:v>
                </c:pt>
                <c:pt idx="366">
                  <c:v>42780</c:v>
                </c:pt>
                <c:pt idx="367">
                  <c:v>42779</c:v>
                </c:pt>
                <c:pt idx="368">
                  <c:v>42776</c:v>
                </c:pt>
                <c:pt idx="369">
                  <c:v>42775</c:v>
                </c:pt>
                <c:pt idx="370">
                  <c:v>42774</c:v>
                </c:pt>
                <c:pt idx="371">
                  <c:v>42773</c:v>
                </c:pt>
                <c:pt idx="372">
                  <c:v>42772</c:v>
                </c:pt>
                <c:pt idx="373">
                  <c:v>42769</c:v>
                </c:pt>
                <c:pt idx="374">
                  <c:v>42768</c:v>
                </c:pt>
                <c:pt idx="375">
                  <c:v>42767</c:v>
                </c:pt>
                <c:pt idx="376">
                  <c:v>42766</c:v>
                </c:pt>
                <c:pt idx="377">
                  <c:v>42765</c:v>
                </c:pt>
                <c:pt idx="378">
                  <c:v>42762</c:v>
                </c:pt>
                <c:pt idx="379">
                  <c:v>42761</c:v>
                </c:pt>
                <c:pt idx="380">
                  <c:v>42760</c:v>
                </c:pt>
                <c:pt idx="381">
                  <c:v>42759</c:v>
                </c:pt>
                <c:pt idx="382">
                  <c:v>42758</c:v>
                </c:pt>
                <c:pt idx="383">
                  <c:v>42755</c:v>
                </c:pt>
                <c:pt idx="384">
                  <c:v>42754</c:v>
                </c:pt>
                <c:pt idx="385">
                  <c:v>42753</c:v>
                </c:pt>
                <c:pt idx="386">
                  <c:v>42752</c:v>
                </c:pt>
                <c:pt idx="387">
                  <c:v>42748</c:v>
                </c:pt>
                <c:pt idx="388">
                  <c:v>42747</c:v>
                </c:pt>
                <c:pt idx="389">
                  <c:v>42746</c:v>
                </c:pt>
                <c:pt idx="390">
                  <c:v>42745</c:v>
                </c:pt>
                <c:pt idx="391">
                  <c:v>42744</c:v>
                </c:pt>
                <c:pt idx="392">
                  <c:v>42741</c:v>
                </c:pt>
                <c:pt idx="393">
                  <c:v>42740</c:v>
                </c:pt>
                <c:pt idx="394">
                  <c:v>42739</c:v>
                </c:pt>
                <c:pt idx="395">
                  <c:v>42738</c:v>
                </c:pt>
                <c:pt idx="396">
                  <c:v>42734</c:v>
                </c:pt>
                <c:pt idx="397">
                  <c:v>42733</c:v>
                </c:pt>
                <c:pt idx="398">
                  <c:v>42732</c:v>
                </c:pt>
                <c:pt idx="399">
                  <c:v>42731</c:v>
                </c:pt>
                <c:pt idx="400">
                  <c:v>42727</c:v>
                </c:pt>
                <c:pt idx="401">
                  <c:v>42726</c:v>
                </c:pt>
                <c:pt idx="402">
                  <c:v>42725</c:v>
                </c:pt>
                <c:pt idx="403">
                  <c:v>42724</c:v>
                </c:pt>
                <c:pt idx="404">
                  <c:v>42723</c:v>
                </c:pt>
                <c:pt idx="405">
                  <c:v>42720</c:v>
                </c:pt>
                <c:pt idx="406">
                  <c:v>42719</c:v>
                </c:pt>
                <c:pt idx="407">
                  <c:v>42718</c:v>
                </c:pt>
                <c:pt idx="408">
                  <c:v>42717</c:v>
                </c:pt>
                <c:pt idx="409">
                  <c:v>42716</c:v>
                </c:pt>
                <c:pt idx="410">
                  <c:v>42713</c:v>
                </c:pt>
                <c:pt idx="411">
                  <c:v>42712</c:v>
                </c:pt>
                <c:pt idx="412">
                  <c:v>42711</c:v>
                </c:pt>
                <c:pt idx="413">
                  <c:v>42710</c:v>
                </c:pt>
                <c:pt idx="414">
                  <c:v>42709</c:v>
                </c:pt>
                <c:pt idx="415">
                  <c:v>42706</c:v>
                </c:pt>
                <c:pt idx="416">
                  <c:v>42705</c:v>
                </c:pt>
                <c:pt idx="417">
                  <c:v>42704</c:v>
                </c:pt>
                <c:pt idx="418">
                  <c:v>42703</c:v>
                </c:pt>
                <c:pt idx="419">
                  <c:v>42702</c:v>
                </c:pt>
                <c:pt idx="420">
                  <c:v>42699</c:v>
                </c:pt>
                <c:pt idx="421">
                  <c:v>42697</c:v>
                </c:pt>
                <c:pt idx="422">
                  <c:v>42696</c:v>
                </c:pt>
                <c:pt idx="423">
                  <c:v>42695</c:v>
                </c:pt>
                <c:pt idx="424">
                  <c:v>42692</c:v>
                </c:pt>
                <c:pt idx="425">
                  <c:v>42691</c:v>
                </c:pt>
                <c:pt idx="426">
                  <c:v>42690</c:v>
                </c:pt>
                <c:pt idx="427">
                  <c:v>42689</c:v>
                </c:pt>
                <c:pt idx="428">
                  <c:v>42688</c:v>
                </c:pt>
                <c:pt idx="429">
                  <c:v>42678</c:v>
                </c:pt>
                <c:pt idx="430">
                  <c:v>42674</c:v>
                </c:pt>
                <c:pt idx="431">
                  <c:v>42671</c:v>
                </c:pt>
                <c:pt idx="432">
                  <c:v>42670</c:v>
                </c:pt>
                <c:pt idx="433">
                  <c:v>42669</c:v>
                </c:pt>
                <c:pt idx="434">
                  <c:v>42668</c:v>
                </c:pt>
                <c:pt idx="435">
                  <c:v>42667</c:v>
                </c:pt>
                <c:pt idx="436">
                  <c:v>42664</c:v>
                </c:pt>
                <c:pt idx="437">
                  <c:v>42663</c:v>
                </c:pt>
                <c:pt idx="438">
                  <c:v>42662</c:v>
                </c:pt>
                <c:pt idx="439">
                  <c:v>42661</c:v>
                </c:pt>
                <c:pt idx="440">
                  <c:v>42660</c:v>
                </c:pt>
                <c:pt idx="441">
                  <c:v>42657</c:v>
                </c:pt>
                <c:pt idx="442">
                  <c:v>42656</c:v>
                </c:pt>
                <c:pt idx="443">
                  <c:v>42655</c:v>
                </c:pt>
                <c:pt idx="444">
                  <c:v>42654</c:v>
                </c:pt>
                <c:pt idx="445">
                  <c:v>42650</c:v>
                </c:pt>
                <c:pt idx="446">
                  <c:v>42649</c:v>
                </c:pt>
                <c:pt idx="447">
                  <c:v>42648</c:v>
                </c:pt>
                <c:pt idx="448">
                  <c:v>42647</c:v>
                </c:pt>
                <c:pt idx="449">
                  <c:v>42646</c:v>
                </c:pt>
                <c:pt idx="450">
                  <c:v>42643</c:v>
                </c:pt>
                <c:pt idx="451">
                  <c:v>42642</c:v>
                </c:pt>
                <c:pt idx="452">
                  <c:v>42641</c:v>
                </c:pt>
                <c:pt idx="453">
                  <c:v>42640</c:v>
                </c:pt>
                <c:pt idx="454">
                  <c:v>42639</c:v>
                </c:pt>
                <c:pt idx="455">
                  <c:v>42636</c:v>
                </c:pt>
                <c:pt idx="456">
                  <c:v>42633</c:v>
                </c:pt>
                <c:pt idx="457">
                  <c:v>42632</c:v>
                </c:pt>
                <c:pt idx="458">
                  <c:v>42629</c:v>
                </c:pt>
                <c:pt idx="459">
                  <c:v>42628</c:v>
                </c:pt>
                <c:pt idx="460">
                  <c:v>42627</c:v>
                </c:pt>
                <c:pt idx="461">
                  <c:v>42626</c:v>
                </c:pt>
                <c:pt idx="462">
                  <c:v>42625</c:v>
                </c:pt>
                <c:pt idx="463">
                  <c:v>42622</c:v>
                </c:pt>
                <c:pt idx="464">
                  <c:v>42621</c:v>
                </c:pt>
                <c:pt idx="465">
                  <c:v>42619</c:v>
                </c:pt>
                <c:pt idx="466">
                  <c:v>42615</c:v>
                </c:pt>
                <c:pt idx="467">
                  <c:v>42614</c:v>
                </c:pt>
                <c:pt idx="468">
                  <c:v>42612</c:v>
                </c:pt>
                <c:pt idx="469">
                  <c:v>42611</c:v>
                </c:pt>
                <c:pt idx="470">
                  <c:v>42608</c:v>
                </c:pt>
                <c:pt idx="471">
                  <c:v>42607</c:v>
                </c:pt>
                <c:pt idx="472">
                  <c:v>42606</c:v>
                </c:pt>
                <c:pt idx="473">
                  <c:v>42604</c:v>
                </c:pt>
                <c:pt idx="474">
                  <c:v>42601</c:v>
                </c:pt>
                <c:pt idx="475">
                  <c:v>42600</c:v>
                </c:pt>
                <c:pt idx="476">
                  <c:v>42599</c:v>
                </c:pt>
                <c:pt idx="477">
                  <c:v>42598</c:v>
                </c:pt>
                <c:pt idx="478">
                  <c:v>42597</c:v>
                </c:pt>
                <c:pt idx="479">
                  <c:v>42594</c:v>
                </c:pt>
                <c:pt idx="480">
                  <c:v>42592</c:v>
                </c:pt>
                <c:pt idx="481">
                  <c:v>42580</c:v>
                </c:pt>
                <c:pt idx="482">
                  <c:v>42577</c:v>
                </c:pt>
                <c:pt idx="483">
                  <c:v>42573</c:v>
                </c:pt>
                <c:pt idx="484">
                  <c:v>42566</c:v>
                </c:pt>
                <c:pt idx="485">
                  <c:v>42559</c:v>
                </c:pt>
                <c:pt idx="486">
                  <c:v>42552</c:v>
                </c:pt>
                <c:pt idx="487">
                  <c:v>42545</c:v>
                </c:pt>
                <c:pt idx="488">
                  <c:v>42542</c:v>
                </c:pt>
                <c:pt idx="489">
                  <c:v>42538</c:v>
                </c:pt>
                <c:pt idx="490">
                  <c:v>42531</c:v>
                </c:pt>
                <c:pt idx="491">
                  <c:v>42524</c:v>
                </c:pt>
                <c:pt idx="492">
                  <c:v>42517</c:v>
                </c:pt>
                <c:pt idx="493">
                  <c:v>42510</c:v>
                </c:pt>
                <c:pt idx="494">
                  <c:v>42503</c:v>
                </c:pt>
                <c:pt idx="495">
                  <c:v>42496</c:v>
                </c:pt>
                <c:pt idx="496">
                  <c:v>42492</c:v>
                </c:pt>
                <c:pt idx="497">
                  <c:v>42489</c:v>
                </c:pt>
                <c:pt idx="498">
                  <c:v>42478</c:v>
                </c:pt>
              </c:numCache>
            </c:numRef>
          </c:cat>
          <c:val>
            <c:numRef>
              <c:f>Sheet2!$E$2:$E$500</c:f>
              <c:numCache>
                <c:formatCode>_(* #,##0.00_);_(* \(#,##0.00\);_(* "-"??_);_(@_)</c:formatCode>
                <c:ptCount val="499"/>
                <c:pt idx="0">
                  <c:v>3.26</c:v>
                </c:pt>
                <c:pt idx="1">
                  <c:v>3.26</c:v>
                </c:pt>
                <c:pt idx="2">
                  <c:v>3.23</c:v>
                </c:pt>
                <c:pt idx="3">
                  <c:v>3.21</c:v>
                </c:pt>
                <c:pt idx="4">
                  <c:v>3.31</c:v>
                </c:pt>
                <c:pt idx="5">
                  <c:v>3.27</c:v>
                </c:pt>
                <c:pt idx="6">
                  <c:v>3.23</c:v>
                </c:pt>
                <c:pt idx="7">
                  <c:v>3.23</c:v>
                </c:pt>
                <c:pt idx="8">
                  <c:v>3.21</c:v>
                </c:pt>
                <c:pt idx="9">
                  <c:v>3.14</c:v>
                </c:pt>
                <c:pt idx="10">
                  <c:v>3.19</c:v>
                </c:pt>
                <c:pt idx="11">
                  <c:v>3.17</c:v>
                </c:pt>
                <c:pt idx="12">
                  <c:v>3.13</c:v>
                </c:pt>
                <c:pt idx="13">
                  <c:v>3.09</c:v>
                </c:pt>
                <c:pt idx="14">
                  <c:v>3.08</c:v>
                </c:pt>
                <c:pt idx="15">
                  <c:v>3.03</c:v>
                </c:pt>
                <c:pt idx="16">
                  <c:v>3.02</c:v>
                </c:pt>
                <c:pt idx="17">
                  <c:v>3.07</c:v>
                </c:pt>
                <c:pt idx="18">
                  <c:v>3.01</c:v>
                </c:pt>
                <c:pt idx="19">
                  <c:v>3.07</c:v>
                </c:pt>
                <c:pt idx="20">
                  <c:v>3.13</c:v>
                </c:pt>
                <c:pt idx="21">
                  <c:v>3.19</c:v>
                </c:pt>
                <c:pt idx="22">
                  <c:v>3.11</c:v>
                </c:pt>
                <c:pt idx="23">
                  <c:v>3.11</c:v>
                </c:pt>
                <c:pt idx="24">
                  <c:v>3.06</c:v>
                </c:pt>
                <c:pt idx="25">
                  <c:v>3.17</c:v>
                </c:pt>
                <c:pt idx="26">
                  <c:v>3.12</c:v>
                </c:pt>
                <c:pt idx="27">
                  <c:v>3.19</c:v>
                </c:pt>
                <c:pt idx="28">
                  <c:v>3.18</c:v>
                </c:pt>
                <c:pt idx="29">
                  <c:v>3.16</c:v>
                </c:pt>
                <c:pt idx="30">
                  <c:v>3.22</c:v>
                </c:pt>
                <c:pt idx="31">
                  <c:v>3.22</c:v>
                </c:pt>
                <c:pt idx="32">
                  <c:v>3.19</c:v>
                </c:pt>
                <c:pt idx="33">
                  <c:v>3.18</c:v>
                </c:pt>
                <c:pt idx="34">
                  <c:v>3.2</c:v>
                </c:pt>
                <c:pt idx="35">
                  <c:v>3.27</c:v>
                </c:pt>
                <c:pt idx="36">
                  <c:v>3.29</c:v>
                </c:pt>
                <c:pt idx="37">
                  <c:v>3.41</c:v>
                </c:pt>
                <c:pt idx="38">
                  <c:v>3.44</c:v>
                </c:pt>
                <c:pt idx="39">
                  <c:v>3.31</c:v>
                </c:pt>
                <c:pt idx="40">
                  <c:v>3.41</c:v>
                </c:pt>
                <c:pt idx="41">
                  <c:v>3.4</c:v>
                </c:pt>
                <c:pt idx="42">
                  <c:v>3.42</c:v>
                </c:pt>
                <c:pt idx="43">
                  <c:v>3.47</c:v>
                </c:pt>
                <c:pt idx="44">
                  <c:v>3.42</c:v>
                </c:pt>
                <c:pt idx="45">
                  <c:v>3.53</c:v>
                </c:pt>
                <c:pt idx="46">
                  <c:v>3.54</c:v>
                </c:pt>
                <c:pt idx="47">
                  <c:v>3.54</c:v>
                </c:pt>
                <c:pt idx="48">
                  <c:v>3.6</c:v>
                </c:pt>
                <c:pt idx="49">
                  <c:v>3.65</c:v>
                </c:pt>
                <c:pt idx="50">
                  <c:v>3.63</c:v>
                </c:pt>
                <c:pt idx="51">
                  <c:v>3.67</c:v>
                </c:pt>
                <c:pt idx="52">
                  <c:v>3.63</c:v>
                </c:pt>
                <c:pt idx="53">
                  <c:v>3.62</c:v>
                </c:pt>
                <c:pt idx="54">
                  <c:v>3.62</c:v>
                </c:pt>
                <c:pt idx="55">
                  <c:v>3.53</c:v>
                </c:pt>
                <c:pt idx="56">
                  <c:v>3.56</c:v>
                </c:pt>
                <c:pt idx="57">
                  <c:v>3.59</c:v>
                </c:pt>
                <c:pt idx="58">
                  <c:v>3.53</c:v>
                </c:pt>
                <c:pt idx="59">
                  <c:v>3.53</c:v>
                </c:pt>
                <c:pt idx="60">
                  <c:v>3.58</c:v>
                </c:pt>
                <c:pt idx="61">
                  <c:v>3.58</c:v>
                </c:pt>
                <c:pt idx="62">
                  <c:v>3.58</c:v>
                </c:pt>
                <c:pt idx="63">
                  <c:v>3.56</c:v>
                </c:pt>
                <c:pt idx="64">
                  <c:v>3.6</c:v>
                </c:pt>
                <c:pt idx="65">
                  <c:v>3.62</c:v>
                </c:pt>
                <c:pt idx="66">
                  <c:v>3.59</c:v>
                </c:pt>
                <c:pt idx="67">
                  <c:v>3.6</c:v>
                </c:pt>
                <c:pt idx="68">
                  <c:v>3.51</c:v>
                </c:pt>
                <c:pt idx="69">
                  <c:v>3.52</c:v>
                </c:pt>
                <c:pt idx="70">
                  <c:v>3.49</c:v>
                </c:pt>
                <c:pt idx="71">
                  <c:v>3.49</c:v>
                </c:pt>
                <c:pt idx="72">
                  <c:v>3.42</c:v>
                </c:pt>
                <c:pt idx="73">
                  <c:v>3.39</c:v>
                </c:pt>
                <c:pt idx="74">
                  <c:v>3.36</c:v>
                </c:pt>
                <c:pt idx="75">
                  <c:v>3.41</c:v>
                </c:pt>
                <c:pt idx="76">
                  <c:v>3.41</c:v>
                </c:pt>
                <c:pt idx="77">
                  <c:v>3.39</c:v>
                </c:pt>
                <c:pt idx="78">
                  <c:v>3.4</c:v>
                </c:pt>
                <c:pt idx="79">
                  <c:v>3.43</c:v>
                </c:pt>
                <c:pt idx="80">
                  <c:v>3.46</c:v>
                </c:pt>
                <c:pt idx="81">
                  <c:v>3.43</c:v>
                </c:pt>
                <c:pt idx="82">
                  <c:v>3.44</c:v>
                </c:pt>
                <c:pt idx="83">
                  <c:v>3.46</c:v>
                </c:pt>
                <c:pt idx="84">
                  <c:v>3.44</c:v>
                </c:pt>
                <c:pt idx="85">
                  <c:v>3.45</c:v>
                </c:pt>
                <c:pt idx="86">
                  <c:v>3.37</c:v>
                </c:pt>
                <c:pt idx="87">
                  <c:v>3.44</c:v>
                </c:pt>
                <c:pt idx="88">
                  <c:v>3.43</c:v>
                </c:pt>
                <c:pt idx="89">
                  <c:v>3.42</c:v>
                </c:pt>
                <c:pt idx="90">
                  <c:v>3.28</c:v>
                </c:pt>
                <c:pt idx="91">
                  <c:v>3.28</c:v>
                </c:pt>
                <c:pt idx="92">
                  <c:v>3.26</c:v>
                </c:pt>
                <c:pt idx="93">
                  <c:v>3.24</c:v>
                </c:pt>
                <c:pt idx="94">
                  <c:v>3.29</c:v>
                </c:pt>
                <c:pt idx="95">
                  <c:v>3.28</c:v>
                </c:pt>
                <c:pt idx="96">
                  <c:v>3.27</c:v>
                </c:pt>
                <c:pt idx="97">
                  <c:v>3.25</c:v>
                </c:pt>
                <c:pt idx="98">
                  <c:v>3.26</c:v>
                </c:pt>
                <c:pt idx="99">
                  <c:v>3.32</c:v>
                </c:pt>
                <c:pt idx="100">
                  <c:v>3.37</c:v>
                </c:pt>
                <c:pt idx="101">
                  <c:v>3.36</c:v>
                </c:pt>
                <c:pt idx="102">
                  <c:v>3.33</c:v>
                </c:pt>
                <c:pt idx="103">
                  <c:v>3.32</c:v>
                </c:pt>
                <c:pt idx="104">
                  <c:v>3.37</c:v>
                </c:pt>
                <c:pt idx="105">
                  <c:v>3.4</c:v>
                </c:pt>
                <c:pt idx="106">
                  <c:v>3.33</c:v>
                </c:pt>
                <c:pt idx="107">
                  <c:v>3.34</c:v>
                </c:pt>
                <c:pt idx="108">
                  <c:v>3.34</c:v>
                </c:pt>
                <c:pt idx="109">
                  <c:v>3.32</c:v>
                </c:pt>
                <c:pt idx="110">
                  <c:v>3.31</c:v>
                </c:pt>
                <c:pt idx="111">
                  <c:v>3.29</c:v>
                </c:pt>
                <c:pt idx="112">
                  <c:v>3.24</c:v>
                </c:pt>
                <c:pt idx="113">
                  <c:v>3.22</c:v>
                </c:pt>
                <c:pt idx="114">
                  <c:v>3.2</c:v>
                </c:pt>
                <c:pt idx="115">
                  <c:v>3.21</c:v>
                </c:pt>
                <c:pt idx="116">
                  <c:v>3.2</c:v>
                </c:pt>
                <c:pt idx="117">
                  <c:v>3.19</c:v>
                </c:pt>
                <c:pt idx="118">
                  <c:v>3.21</c:v>
                </c:pt>
                <c:pt idx="119">
                  <c:v>3.22</c:v>
                </c:pt>
                <c:pt idx="120">
                  <c:v>3.22</c:v>
                </c:pt>
                <c:pt idx="121">
                  <c:v>3.21</c:v>
                </c:pt>
                <c:pt idx="122">
                  <c:v>3.21</c:v>
                </c:pt>
                <c:pt idx="123">
                  <c:v>3.21</c:v>
                </c:pt>
                <c:pt idx="124">
                  <c:v>3.17</c:v>
                </c:pt>
                <c:pt idx="125">
                  <c:v>3.19</c:v>
                </c:pt>
                <c:pt idx="126">
                  <c:v>3.18</c:v>
                </c:pt>
                <c:pt idx="127">
                  <c:v>3.16</c:v>
                </c:pt>
                <c:pt idx="128">
                  <c:v>3.12</c:v>
                </c:pt>
                <c:pt idx="129">
                  <c:v>3.14</c:v>
                </c:pt>
                <c:pt idx="130">
                  <c:v>3.13</c:v>
                </c:pt>
                <c:pt idx="131">
                  <c:v>3.14</c:v>
                </c:pt>
                <c:pt idx="132">
                  <c:v>3.15</c:v>
                </c:pt>
                <c:pt idx="133">
                  <c:v>3.12</c:v>
                </c:pt>
                <c:pt idx="134">
                  <c:v>3.1</c:v>
                </c:pt>
                <c:pt idx="135">
                  <c:v>3.1</c:v>
                </c:pt>
                <c:pt idx="136">
                  <c:v>3.11</c:v>
                </c:pt>
                <c:pt idx="137">
                  <c:v>3.06</c:v>
                </c:pt>
                <c:pt idx="138">
                  <c:v>3.07</c:v>
                </c:pt>
                <c:pt idx="139">
                  <c:v>3.07</c:v>
                </c:pt>
                <c:pt idx="140">
                  <c:v>3.06</c:v>
                </c:pt>
                <c:pt idx="141">
                  <c:v>3.07</c:v>
                </c:pt>
                <c:pt idx="142">
                  <c:v>3.02</c:v>
                </c:pt>
                <c:pt idx="143">
                  <c:v>3</c:v>
                </c:pt>
                <c:pt idx="144">
                  <c:v>3.03</c:v>
                </c:pt>
                <c:pt idx="145">
                  <c:v>3.03</c:v>
                </c:pt>
                <c:pt idx="146">
                  <c:v>3.02</c:v>
                </c:pt>
                <c:pt idx="147">
                  <c:v>3.02</c:v>
                </c:pt>
                <c:pt idx="148">
                  <c:v>3</c:v>
                </c:pt>
                <c:pt idx="149">
                  <c:v>3.04</c:v>
                </c:pt>
                <c:pt idx="150">
                  <c:v>3.04</c:v>
                </c:pt>
                <c:pt idx="151">
                  <c:v>3.05</c:v>
                </c:pt>
                <c:pt idx="152">
                  <c:v>3.05</c:v>
                </c:pt>
                <c:pt idx="153">
                  <c:v>3.01</c:v>
                </c:pt>
                <c:pt idx="154">
                  <c:v>3.03</c:v>
                </c:pt>
                <c:pt idx="155">
                  <c:v>3.05</c:v>
                </c:pt>
                <c:pt idx="156">
                  <c:v>3.04</c:v>
                </c:pt>
                <c:pt idx="157">
                  <c:v>3.03</c:v>
                </c:pt>
                <c:pt idx="158">
                  <c:v>3.02</c:v>
                </c:pt>
                <c:pt idx="159">
                  <c:v>3</c:v>
                </c:pt>
                <c:pt idx="160">
                  <c:v>2.97</c:v>
                </c:pt>
                <c:pt idx="161">
                  <c:v>2.97</c:v>
                </c:pt>
                <c:pt idx="162">
                  <c:v>2.97</c:v>
                </c:pt>
                <c:pt idx="163">
                  <c:v>2.96</c:v>
                </c:pt>
                <c:pt idx="164">
                  <c:v>2.95</c:v>
                </c:pt>
                <c:pt idx="165">
                  <c:v>2.94</c:v>
                </c:pt>
                <c:pt idx="166">
                  <c:v>2.95</c:v>
                </c:pt>
                <c:pt idx="167">
                  <c:v>2.99</c:v>
                </c:pt>
                <c:pt idx="168">
                  <c:v>2.97</c:v>
                </c:pt>
                <c:pt idx="169">
                  <c:v>2.96</c:v>
                </c:pt>
                <c:pt idx="170">
                  <c:v>2.96</c:v>
                </c:pt>
                <c:pt idx="171">
                  <c:v>2.99</c:v>
                </c:pt>
                <c:pt idx="172">
                  <c:v>2.92</c:v>
                </c:pt>
                <c:pt idx="173">
                  <c:v>2.87</c:v>
                </c:pt>
                <c:pt idx="174">
                  <c:v>2.82</c:v>
                </c:pt>
                <c:pt idx="175">
                  <c:v>2.84</c:v>
                </c:pt>
                <c:pt idx="176">
                  <c:v>2.88</c:v>
                </c:pt>
                <c:pt idx="177">
                  <c:v>2.91</c:v>
                </c:pt>
                <c:pt idx="178">
                  <c:v>2.88</c:v>
                </c:pt>
                <c:pt idx="179">
                  <c:v>2.88</c:v>
                </c:pt>
                <c:pt idx="180">
                  <c:v>2.85</c:v>
                </c:pt>
                <c:pt idx="181">
                  <c:v>2.78</c:v>
                </c:pt>
                <c:pt idx="182">
                  <c:v>2.8</c:v>
                </c:pt>
                <c:pt idx="183">
                  <c:v>2.79</c:v>
                </c:pt>
                <c:pt idx="184">
                  <c:v>2.84</c:v>
                </c:pt>
                <c:pt idx="185">
                  <c:v>2.84</c:v>
                </c:pt>
                <c:pt idx="186">
                  <c:v>2.83</c:v>
                </c:pt>
                <c:pt idx="187">
                  <c:v>2.89</c:v>
                </c:pt>
                <c:pt idx="188">
                  <c:v>2.89</c:v>
                </c:pt>
                <c:pt idx="189">
                  <c:v>2.89</c:v>
                </c:pt>
                <c:pt idx="190">
                  <c:v>2.89</c:v>
                </c:pt>
                <c:pt idx="191">
                  <c:v>2.91</c:v>
                </c:pt>
                <c:pt idx="192">
                  <c:v>2.89</c:v>
                </c:pt>
                <c:pt idx="193">
                  <c:v>2.87</c:v>
                </c:pt>
                <c:pt idx="194">
                  <c:v>2.9</c:v>
                </c:pt>
                <c:pt idx="195">
                  <c:v>2.91</c:v>
                </c:pt>
                <c:pt idx="196">
                  <c:v>2.91</c:v>
                </c:pt>
                <c:pt idx="197">
                  <c:v>2.92</c:v>
                </c:pt>
                <c:pt idx="198">
                  <c:v>2.93</c:v>
                </c:pt>
                <c:pt idx="199">
                  <c:v>2.93</c:v>
                </c:pt>
                <c:pt idx="200">
                  <c:v>2.9</c:v>
                </c:pt>
                <c:pt idx="201">
                  <c:v>2.94</c:v>
                </c:pt>
                <c:pt idx="202">
                  <c:v>2.94</c:v>
                </c:pt>
                <c:pt idx="203">
                  <c:v>2.91</c:v>
                </c:pt>
                <c:pt idx="204">
                  <c:v>2.9</c:v>
                </c:pt>
                <c:pt idx="205">
                  <c:v>2.93</c:v>
                </c:pt>
                <c:pt idx="206">
                  <c:v>2.89</c:v>
                </c:pt>
                <c:pt idx="207">
                  <c:v>2.87</c:v>
                </c:pt>
                <c:pt idx="208">
                  <c:v>2.89</c:v>
                </c:pt>
                <c:pt idx="209">
                  <c:v>2.88</c:v>
                </c:pt>
                <c:pt idx="210">
                  <c:v>2.88</c:v>
                </c:pt>
                <c:pt idx="211">
                  <c:v>2.88</c:v>
                </c:pt>
                <c:pt idx="212">
                  <c:v>2.87</c:v>
                </c:pt>
                <c:pt idx="213">
                  <c:v>2.88</c:v>
                </c:pt>
                <c:pt idx="214">
                  <c:v>2.91</c:v>
                </c:pt>
                <c:pt idx="215">
                  <c:v>2.95</c:v>
                </c:pt>
                <c:pt idx="216">
                  <c:v>2.92</c:v>
                </c:pt>
                <c:pt idx="217">
                  <c:v>2.93</c:v>
                </c:pt>
                <c:pt idx="218">
                  <c:v>2.91</c:v>
                </c:pt>
                <c:pt idx="219">
                  <c:v>2.92</c:v>
                </c:pt>
                <c:pt idx="220">
                  <c:v>2.92</c:v>
                </c:pt>
                <c:pt idx="221">
                  <c:v>2.89</c:v>
                </c:pt>
                <c:pt idx="222">
                  <c:v>2.88</c:v>
                </c:pt>
                <c:pt idx="223">
                  <c:v>2.87</c:v>
                </c:pt>
                <c:pt idx="224">
                  <c:v>2.9</c:v>
                </c:pt>
                <c:pt idx="225">
                  <c:v>2.94</c:v>
                </c:pt>
                <c:pt idx="226">
                  <c:v>2.92</c:v>
                </c:pt>
                <c:pt idx="227">
                  <c:v>2.88</c:v>
                </c:pt>
                <c:pt idx="228">
                  <c:v>2.88</c:v>
                </c:pt>
                <c:pt idx="229">
                  <c:v>2.94</c:v>
                </c:pt>
                <c:pt idx="230">
                  <c:v>2.93</c:v>
                </c:pt>
                <c:pt idx="231">
                  <c:v>2.93</c:v>
                </c:pt>
                <c:pt idx="232">
                  <c:v>3.01</c:v>
                </c:pt>
                <c:pt idx="233">
                  <c:v>2.98</c:v>
                </c:pt>
                <c:pt idx="234">
                  <c:v>3.52</c:v>
                </c:pt>
                <c:pt idx="235">
                  <c:v>2.96</c:v>
                </c:pt>
                <c:pt idx="236">
                  <c:v>2.85</c:v>
                </c:pt>
                <c:pt idx="237">
                  <c:v>2.88</c:v>
                </c:pt>
                <c:pt idx="238">
                  <c:v>2.91</c:v>
                </c:pt>
                <c:pt idx="239">
                  <c:v>2.92</c:v>
                </c:pt>
                <c:pt idx="240">
                  <c:v>2.94</c:v>
                </c:pt>
                <c:pt idx="241">
                  <c:v>2.94</c:v>
                </c:pt>
                <c:pt idx="242">
                  <c:v>2.97</c:v>
                </c:pt>
                <c:pt idx="243">
                  <c:v>3</c:v>
                </c:pt>
                <c:pt idx="244">
                  <c:v>3.02</c:v>
                </c:pt>
                <c:pt idx="245">
                  <c:v>3</c:v>
                </c:pt>
                <c:pt idx="246">
                  <c:v>3.01</c:v>
                </c:pt>
                <c:pt idx="247">
                  <c:v>3</c:v>
                </c:pt>
                <c:pt idx="248">
                  <c:v>3.08</c:v>
                </c:pt>
                <c:pt idx="249">
                  <c:v>3.06</c:v>
                </c:pt>
                <c:pt idx="250">
                  <c:v>3.02</c:v>
                </c:pt>
                <c:pt idx="251">
                  <c:v>3.17</c:v>
                </c:pt>
                <c:pt idx="252">
                  <c:v>3.15</c:v>
                </c:pt>
                <c:pt idx="253">
                  <c:v>3.17</c:v>
                </c:pt>
                <c:pt idx="254">
                  <c:v>3.12</c:v>
                </c:pt>
                <c:pt idx="255">
                  <c:v>3.07</c:v>
                </c:pt>
                <c:pt idx="256">
                  <c:v>3.09</c:v>
                </c:pt>
                <c:pt idx="257">
                  <c:v>3.05</c:v>
                </c:pt>
                <c:pt idx="258">
                  <c:v>3.08</c:v>
                </c:pt>
                <c:pt idx="259">
                  <c:v>3.11</c:v>
                </c:pt>
                <c:pt idx="260">
                  <c:v>3.11</c:v>
                </c:pt>
                <c:pt idx="261">
                  <c:v>3.1</c:v>
                </c:pt>
                <c:pt idx="262">
                  <c:v>3.05</c:v>
                </c:pt>
                <c:pt idx="263">
                  <c:v>3.14</c:v>
                </c:pt>
                <c:pt idx="264">
                  <c:v>3.16</c:v>
                </c:pt>
                <c:pt idx="265">
                  <c:v>3.28</c:v>
                </c:pt>
                <c:pt idx="266">
                  <c:v>3.19</c:v>
                </c:pt>
                <c:pt idx="267">
                  <c:v>3.13</c:v>
                </c:pt>
                <c:pt idx="268">
                  <c:v>3.12</c:v>
                </c:pt>
                <c:pt idx="269">
                  <c:v>3.12</c:v>
                </c:pt>
                <c:pt idx="270">
                  <c:v>3.05</c:v>
                </c:pt>
                <c:pt idx="271">
                  <c:v>3.2</c:v>
                </c:pt>
                <c:pt idx="272">
                  <c:v>3.37</c:v>
                </c:pt>
                <c:pt idx="273">
                  <c:v>3.37</c:v>
                </c:pt>
                <c:pt idx="274">
                  <c:v>3.28</c:v>
                </c:pt>
                <c:pt idx="275">
                  <c:v>3.26</c:v>
                </c:pt>
                <c:pt idx="276">
                  <c:v>3.27</c:v>
                </c:pt>
                <c:pt idx="277">
                  <c:v>3.23</c:v>
                </c:pt>
                <c:pt idx="278">
                  <c:v>3.16</c:v>
                </c:pt>
                <c:pt idx="279">
                  <c:v>3.16</c:v>
                </c:pt>
                <c:pt idx="280">
                  <c:v>3.05</c:v>
                </c:pt>
                <c:pt idx="281">
                  <c:v>3.02</c:v>
                </c:pt>
                <c:pt idx="282">
                  <c:v>3.04</c:v>
                </c:pt>
                <c:pt idx="283">
                  <c:v>3.04</c:v>
                </c:pt>
                <c:pt idx="284">
                  <c:v>3.03</c:v>
                </c:pt>
                <c:pt idx="285">
                  <c:v>3.08</c:v>
                </c:pt>
                <c:pt idx="286">
                  <c:v>3.14</c:v>
                </c:pt>
                <c:pt idx="287">
                  <c:v>3.15</c:v>
                </c:pt>
                <c:pt idx="288">
                  <c:v>3.2</c:v>
                </c:pt>
                <c:pt idx="289">
                  <c:v>3.27</c:v>
                </c:pt>
                <c:pt idx="290">
                  <c:v>3.23</c:v>
                </c:pt>
                <c:pt idx="291">
                  <c:v>3.19</c:v>
                </c:pt>
                <c:pt idx="292">
                  <c:v>3.23</c:v>
                </c:pt>
                <c:pt idx="293">
                  <c:v>3.2</c:v>
                </c:pt>
                <c:pt idx="294">
                  <c:v>3.27</c:v>
                </c:pt>
                <c:pt idx="295">
                  <c:v>3.24</c:v>
                </c:pt>
                <c:pt idx="296">
                  <c:v>3.29</c:v>
                </c:pt>
                <c:pt idx="297">
                  <c:v>3.24</c:v>
                </c:pt>
                <c:pt idx="298">
                  <c:v>3.17</c:v>
                </c:pt>
                <c:pt idx="299">
                  <c:v>3.18</c:v>
                </c:pt>
                <c:pt idx="300">
                  <c:v>3.16</c:v>
                </c:pt>
                <c:pt idx="301">
                  <c:v>3.17</c:v>
                </c:pt>
                <c:pt idx="302">
                  <c:v>3.13</c:v>
                </c:pt>
                <c:pt idx="303">
                  <c:v>3.2</c:v>
                </c:pt>
                <c:pt idx="304">
                  <c:v>3.15</c:v>
                </c:pt>
                <c:pt idx="305">
                  <c:v>3.17</c:v>
                </c:pt>
                <c:pt idx="306">
                  <c:v>3.17</c:v>
                </c:pt>
                <c:pt idx="307">
                  <c:v>3.23</c:v>
                </c:pt>
                <c:pt idx="308">
                  <c:v>3.21</c:v>
                </c:pt>
                <c:pt idx="309">
                  <c:v>3.14</c:v>
                </c:pt>
                <c:pt idx="310">
                  <c:v>3.19</c:v>
                </c:pt>
                <c:pt idx="311">
                  <c:v>3.15</c:v>
                </c:pt>
                <c:pt idx="312">
                  <c:v>3.13</c:v>
                </c:pt>
                <c:pt idx="313">
                  <c:v>3.16</c:v>
                </c:pt>
                <c:pt idx="314">
                  <c:v>3.14</c:v>
                </c:pt>
                <c:pt idx="315">
                  <c:v>3.2</c:v>
                </c:pt>
                <c:pt idx="316">
                  <c:v>3.13</c:v>
                </c:pt>
                <c:pt idx="317">
                  <c:v>3.11</c:v>
                </c:pt>
                <c:pt idx="318">
                  <c:v>3.17</c:v>
                </c:pt>
                <c:pt idx="319">
                  <c:v>3.12</c:v>
                </c:pt>
                <c:pt idx="320">
                  <c:v>3.21</c:v>
                </c:pt>
                <c:pt idx="321">
                  <c:v>3.19</c:v>
                </c:pt>
                <c:pt idx="322">
                  <c:v>3.24</c:v>
                </c:pt>
                <c:pt idx="323">
                  <c:v>3.13</c:v>
                </c:pt>
                <c:pt idx="324">
                  <c:v>3.13</c:v>
                </c:pt>
                <c:pt idx="325">
                  <c:v>3.1</c:v>
                </c:pt>
                <c:pt idx="326">
                  <c:v>3.15</c:v>
                </c:pt>
                <c:pt idx="327">
                  <c:v>3.08</c:v>
                </c:pt>
                <c:pt idx="328">
                  <c:v>3.08</c:v>
                </c:pt>
                <c:pt idx="329">
                  <c:v>3.08</c:v>
                </c:pt>
                <c:pt idx="330">
                  <c:v>3.12</c:v>
                </c:pt>
                <c:pt idx="331">
                  <c:v>3.12</c:v>
                </c:pt>
                <c:pt idx="332">
                  <c:v>3.17</c:v>
                </c:pt>
                <c:pt idx="333">
                  <c:v>3.21</c:v>
                </c:pt>
                <c:pt idx="334">
                  <c:v>3.21</c:v>
                </c:pt>
                <c:pt idx="335">
                  <c:v>3.19</c:v>
                </c:pt>
                <c:pt idx="336">
                  <c:v>3.17</c:v>
                </c:pt>
                <c:pt idx="337">
                  <c:v>3.17</c:v>
                </c:pt>
                <c:pt idx="338">
                  <c:v>3.1</c:v>
                </c:pt>
                <c:pt idx="339">
                  <c:v>3.11</c:v>
                </c:pt>
                <c:pt idx="340">
                  <c:v>3.15</c:v>
                </c:pt>
                <c:pt idx="341">
                  <c:v>3.13</c:v>
                </c:pt>
                <c:pt idx="342">
                  <c:v>3.21</c:v>
                </c:pt>
                <c:pt idx="343">
                  <c:v>3.14</c:v>
                </c:pt>
                <c:pt idx="344">
                  <c:v>3.08</c:v>
                </c:pt>
                <c:pt idx="345">
                  <c:v>3.09</c:v>
                </c:pt>
                <c:pt idx="346">
                  <c:v>3.08</c:v>
                </c:pt>
                <c:pt idx="347">
                  <c:v>3.05</c:v>
                </c:pt>
                <c:pt idx="348">
                  <c:v>3.06</c:v>
                </c:pt>
                <c:pt idx="349">
                  <c:v>3.05</c:v>
                </c:pt>
                <c:pt idx="350">
                  <c:v>3.07</c:v>
                </c:pt>
                <c:pt idx="351">
                  <c:v>3.09</c:v>
                </c:pt>
                <c:pt idx="352">
                  <c:v>3.1</c:v>
                </c:pt>
                <c:pt idx="353">
                  <c:v>3.14</c:v>
                </c:pt>
                <c:pt idx="354">
                  <c:v>3.13</c:v>
                </c:pt>
                <c:pt idx="355">
                  <c:v>3.1</c:v>
                </c:pt>
                <c:pt idx="356">
                  <c:v>3.08</c:v>
                </c:pt>
                <c:pt idx="357">
                  <c:v>3.07</c:v>
                </c:pt>
                <c:pt idx="358">
                  <c:v>3.1</c:v>
                </c:pt>
                <c:pt idx="359">
                  <c:v>3.13</c:v>
                </c:pt>
                <c:pt idx="360">
                  <c:v>3.16</c:v>
                </c:pt>
                <c:pt idx="361">
                  <c:v>3.2</c:v>
                </c:pt>
                <c:pt idx="362">
                  <c:v>3.22</c:v>
                </c:pt>
                <c:pt idx="363">
                  <c:v>3.24</c:v>
                </c:pt>
                <c:pt idx="364">
                  <c:v>3.21</c:v>
                </c:pt>
                <c:pt idx="365">
                  <c:v>3.25</c:v>
                </c:pt>
                <c:pt idx="366">
                  <c:v>3.17</c:v>
                </c:pt>
                <c:pt idx="367">
                  <c:v>3.09</c:v>
                </c:pt>
                <c:pt idx="368">
                  <c:v>3.13</c:v>
                </c:pt>
                <c:pt idx="369">
                  <c:v>3.13</c:v>
                </c:pt>
                <c:pt idx="370">
                  <c:v>3.18</c:v>
                </c:pt>
                <c:pt idx="371">
                  <c:v>3.16</c:v>
                </c:pt>
                <c:pt idx="372">
                  <c:v>3.15</c:v>
                </c:pt>
                <c:pt idx="373">
                  <c:v>3.2</c:v>
                </c:pt>
                <c:pt idx="374">
                  <c:v>3.27</c:v>
                </c:pt>
                <c:pt idx="375">
                  <c:v>3.23</c:v>
                </c:pt>
                <c:pt idx="376">
                  <c:v>3.24</c:v>
                </c:pt>
                <c:pt idx="377">
                  <c:v>3.23</c:v>
                </c:pt>
                <c:pt idx="378">
                  <c:v>3.18</c:v>
                </c:pt>
                <c:pt idx="379">
                  <c:v>3.2</c:v>
                </c:pt>
                <c:pt idx="380">
                  <c:v>3.19</c:v>
                </c:pt>
                <c:pt idx="381">
                  <c:v>3.13</c:v>
                </c:pt>
                <c:pt idx="382">
                  <c:v>3.15</c:v>
                </c:pt>
                <c:pt idx="383">
                  <c:v>3.17</c:v>
                </c:pt>
                <c:pt idx="384">
                  <c:v>3.2</c:v>
                </c:pt>
                <c:pt idx="385">
                  <c:v>3.12</c:v>
                </c:pt>
                <c:pt idx="386">
                  <c:v>3.1</c:v>
                </c:pt>
                <c:pt idx="387">
                  <c:v>3.13</c:v>
                </c:pt>
                <c:pt idx="388">
                  <c:v>3.14</c:v>
                </c:pt>
                <c:pt idx="389">
                  <c:v>3.15</c:v>
                </c:pt>
                <c:pt idx="390">
                  <c:v>3.11</c:v>
                </c:pt>
                <c:pt idx="391">
                  <c:v>3.16</c:v>
                </c:pt>
                <c:pt idx="392">
                  <c:v>3.17</c:v>
                </c:pt>
                <c:pt idx="393">
                  <c:v>3.17</c:v>
                </c:pt>
                <c:pt idx="394">
                  <c:v>3.16</c:v>
                </c:pt>
                <c:pt idx="395">
                  <c:v>3.16</c:v>
                </c:pt>
                <c:pt idx="396">
                  <c:v>3.11</c:v>
                </c:pt>
                <c:pt idx="397">
                  <c:v>3.11</c:v>
                </c:pt>
                <c:pt idx="398">
                  <c:v>3.1</c:v>
                </c:pt>
                <c:pt idx="399">
                  <c:v>3.1</c:v>
                </c:pt>
                <c:pt idx="400">
                  <c:v>3.12</c:v>
                </c:pt>
                <c:pt idx="401">
                  <c:v>3.1</c:v>
                </c:pt>
                <c:pt idx="402">
                  <c:v>3.14</c:v>
                </c:pt>
                <c:pt idx="403">
                  <c:v>3.12</c:v>
                </c:pt>
                <c:pt idx="404">
                  <c:v>3.11</c:v>
                </c:pt>
                <c:pt idx="405">
                  <c:v>3.07</c:v>
                </c:pt>
                <c:pt idx="406">
                  <c:v>3.04</c:v>
                </c:pt>
                <c:pt idx="407">
                  <c:v>3.02</c:v>
                </c:pt>
                <c:pt idx="408">
                  <c:v>3.09</c:v>
                </c:pt>
                <c:pt idx="409">
                  <c:v>3</c:v>
                </c:pt>
                <c:pt idx="410">
                  <c:v>3.01</c:v>
                </c:pt>
                <c:pt idx="411">
                  <c:v>3.01</c:v>
                </c:pt>
                <c:pt idx="412">
                  <c:v>3</c:v>
                </c:pt>
                <c:pt idx="413">
                  <c:v>3.03</c:v>
                </c:pt>
                <c:pt idx="414">
                  <c:v>3.04</c:v>
                </c:pt>
                <c:pt idx="415">
                  <c:v>3.05</c:v>
                </c:pt>
                <c:pt idx="416">
                  <c:v>3.09</c:v>
                </c:pt>
                <c:pt idx="417">
                  <c:v>3.04</c:v>
                </c:pt>
                <c:pt idx="418">
                  <c:v>3.03</c:v>
                </c:pt>
                <c:pt idx="419">
                  <c:v>3.02</c:v>
                </c:pt>
                <c:pt idx="420">
                  <c:v>2.96</c:v>
                </c:pt>
                <c:pt idx="421">
                  <c:v>3.01</c:v>
                </c:pt>
                <c:pt idx="422">
                  <c:v>3.03</c:v>
                </c:pt>
                <c:pt idx="423">
                  <c:v>3.02</c:v>
                </c:pt>
                <c:pt idx="424">
                  <c:v>2.9</c:v>
                </c:pt>
                <c:pt idx="425">
                  <c:v>2.85</c:v>
                </c:pt>
                <c:pt idx="426">
                  <c:v>2.88</c:v>
                </c:pt>
                <c:pt idx="427">
                  <c:v>2.84</c:v>
                </c:pt>
                <c:pt idx="428">
                  <c:v>2.94</c:v>
                </c:pt>
                <c:pt idx="429">
                  <c:v>2.95</c:v>
                </c:pt>
                <c:pt idx="430">
                  <c:v>2.97</c:v>
                </c:pt>
                <c:pt idx="431">
                  <c:v>2.97</c:v>
                </c:pt>
                <c:pt idx="432">
                  <c:v>2.96</c:v>
                </c:pt>
                <c:pt idx="433">
                  <c:v>2.89</c:v>
                </c:pt>
                <c:pt idx="434">
                  <c:v>2.86</c:v>
                </c:pt>
                <c:pt idx="435">
                  <c:v>2.82</c:v>
                </c:pt>
                <c:pt idx="436">
                  <c:v>2.85</c:v>
                </c:pt>
                <c:pt idx="437">
                  <c:v>2.79</c:v>
                </c:pt>
                <c:pt idx="438">
                  <c:v>2.82</c:v>
                </c:pt>
                <c:pt idx="439">
                  <c:v>2.77</c:v>
                </c:pt>
                <c:pt idx="440">
                  <c:v>2.7450000000000001</c:v>
                </c:pt>
                <c:pt idx="441">
                  <c:v>2.9049999999999998</c:v>
                </c:pt>
                <c:pt idx="442">
                  <c:v>2.8</c:v>
                </c:pt>
                <c:pt idx="443">
                  <c:v>2.84</c:v>
                </c:pt>
                <c:pt idx="444">
                  <c:v>2.83</c:v>
                </c:pt>
                <c:pt idx="445">
                  <c:v>2.81</c:v>
                </c:pt>
                <c:pt idx="446">
                  <c:v>2.84</c:v>
                </c:pt>
                <c:pt idx="447">
                  <c:v>2.91</c:v>
                </c:pt>
                <c:pt idx="448">
                  <c:v>2.98</c:v>
                </c:pt>
                <c:pt idx="449">
                  <c:v>2.9649999999999999</c:v>
                </c:pt>
                <c:pt idx="450">
                  <c:v>2.92</c:v>
                </c:pt>
                <c:pt idx="451">
                  <c:v>2.85</c:v>
                </c:pt>
                <c:pt idx="452">
                  <c:v>2.89</c:v>
                </c:pt>
                <c:pt idx="453">
                  <c:v>2.96</c:v>
                </c:pt>
                <c:pt idx="454">
                  <c:v>3.04</c:v>
                </c:pt>
                <c:pt idx="455">
                  <c:v>3</c:v>
                </c:pt>
                <c:pt idx="456">
                  <c:v>2.95</c:v>
                </c:pt>
                <c:pt idx="457">
                  <c:v>2.9550000000000001</c:v>
                </c:pt>
                <c:pt idx="458">
                  <c:v>2.99</c:v>
                </c:pt>
                <c:pt idx="459">
                  <c:v>2.875</c:v>
                </c:pt>
                <c:pt idx="460">
                  <c:v>2.7949999999999999</c:v>
                </c:pt>
                <c:pt idx="461">
                  <c:v>2.95</c:v>
                </c:pt>
                <c:pt idx="462">
                  <c:v>2.7149999999999999</c:v>
                </c:pt>
                <c:pt idx="463">
                  <c:v>2.94</c:v>
                </c:pt>
                <c:pt idx="464">
                  <c:v>2.915</c:v>
                </c:pt>
                <c:pt idx="465">
                  <c:v>3.0049999999999999</c:v>
                </c:pt>
                <c:pt idx="466">
                  <c:v>2.915</c:v>
                </c:pt>
                <c:pt idx="467">
                  <c:v>2.82</c:v>
                </c:pt>
                <c:pt idx="468">
                  <c:v>2.7450000000000001</c:v>
                </c:pt>
                <c:pt idx="469">
                  <c:v>2.7450000000000001</c:v>
                </c:pt>
                <c:pt idx="470">
                  <c:v>2.8250000000000002</c:v>
                </c:pt>
                <c:pt idx="471">
                  <c:v>2.9</c:v>
                </c:pt>
                <c:pt idx="472">
                  <c:v>2.8149999999999999</c:v>
                </c:pt>
                <c:pt idx="473">
                  <c:v>2.8149999999999999</c:v>
                </c:pt>
                <c:pt idx="474">
                  <c:v>2.94</c:v>
                </c:pt>
                <c:pt idx="475">
                  <c:v>2.84</c:v>
                </c:pt>
                <c:pt idx="476">
                  <c:v>2.81</c:v>
                </c:pt>
                <c:pt idx="477">
                  <c:v>2.81</c:v>
                </c:pt>
                <c:pt idx="478">
                  <c:v>2.7250000000000001</c:v>
                </c:pt>
                <c:pt idx="479">
                  <c:v>2.8450000000000002</c:v>
                </c:pt>
                <c:pt idx="480">
                  <c:v>2.94</c:v>
                </c:pt>
                <c:pt idx="481">
                  <c:v>2.82</c:v>
                </c:pt>
                <c:pt idx="482">
                  <c:v>2.85</c:v>
                </c:pt>
                <c:pt idx="483">
                  <c:v>2.875</c:v>
                </c:pt>
                <c:pt idx="484">
                  <c:v>2.77</c:v>
                </c:pt>
                <c:pt idx="485">
                  <c:v>2.84</c:v>
                </c:pt>
                <c:pt idx="486">
                  <c:v>2.78</c:v>
                </c:pt>
                <c:pt idx="487">
                  <c:v>2.7</c:v>
                </c:pt>
                <c:pt idx="488">
                  <c:v>2.7050000000000001</c:v>
                </c:pt>
                <c:pt idx="489">
                  <c:v>2.625</c:v>
                </c:pt>
                <c:pt idx="490">
                  <c:v>2.69</c:v>
                </c:pt>
                <c:pt idx="491">
                  <c:v>2.9</c:v>
                </c:pt>
                <c:pt idx="492">
                  <c:v>2.8</c:v>
                </c:pt>
                <c:pt idx="493">
                  <c:v>2.97</c:v>
                </c:pt>
                <c:pt idx="494">
                  <c:v>2.9950000000000001</c:v>
                </c:pt>
                <c:pt idx="495">
                  <c:v>3.0049999999999999</c:v>
                </c:pt>
                <c:pt idx="496">
                  <c:v>2.9249999999999998</c:v>
                </c:pt>
                <c:pt idx="497">
                  <c:v>2.9049999999999998</c:v>
                </c:pt>
                <c:pt idx="498">
                  <c:v>2.87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94F-48CF-9AFD-C165CBF5BBE0}"/>
            </c:ext>
          </c:extLst>
        </c:ser>
        <c:ser>
          <c:idx val="4"/>
          <c:order val="4"/>
          <c:tx>
            <c:strRef>
              <c:f>Sheet2!$F$1</c:f>
              <c:strCache>
                <c:ptCount val="1"/>
                <c:pt idx="0">
                  <c:v>Margin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Sheet2!$A$2:$A$500</c:f>
              <c:numCache>
                <c:formatCode>m/d/yyyy</c:formatCode>
                <c:ptCount val="499"/>
                <c:pt idx="0">
                  <c:v>43319</c:v>
                </c:pt>
                <c:pt idx="1">
                  <c:v>43318</c:v>
                </c:pt>
                <c:pt idx="2">
                  <c:v>43315</c:v>
                </c:pt>
                <c:pt idx="3">
                  <c:v>43314</c:v>
                </c:pt>
                <c:pt idx="4">
                  <c:v>43313</c:v>
                </c:pt>
                <c:pt idx="5">
                  <c:v>43312</c:v>
                </c:pt>
                <c:pt idx="6">
                  <c:v>43311</c:v>
                </c:pt>
                <c:pt idx="7">
                  <c:v>43308</c:v>
                </c:pt>
                <c:pt idx="8">
                  <c:v>43307</c:v>
                </c:pt>
                <c:pt idx="9">
                  <c:v>43306</c:v>
                </c:pt>
                <c:pt idx="10">
                  <c:v>43305</c:v>
                </c:pt>
                <c:pt idx="11">
                  <c:v>43304</c:v>
                </c:pt>
                <c:pt idx="12">
                  <c:v>43301</c:v>
                </c:pt>
                <c:pt idx="13">
                  <c:v>43300</c:v>
                </c:pt>
                <c:pt idx="14">
                  <c:v>43299</c:v>
                </c:pt>
                <c:pt idx="15">
                  <c:v>43298</c:v>
                </c:pt>
                <c:pt idx="16">
                  <c:v>43297</c:v>
                </c:pt>
                <c:pt idx="17">
                  <c:v>43294</c:v>
                </c:pt>
                <c:pt idx="18">
                  <c:v>43293</c:v>
                </c:pt>
                <c:pt idx="19">
                  <c:v>43292</c:v>
                </c:pt>
                <c:pt idx="20">
                  <c:v>43291</c:v>
                </c:pt>
                <c:pt idx="21">
                  <c:v>43290</c:v>
                </c:pt>
                <c:pt idx="22">
                  <c:v>43287</c:v>
                </c:pt>
                <c:pt idx="23">
                  <c:v>43286</c:v>
                </c:pt>
                <c:pt idx="24">
                  <c:v>43284</c:v>
                </c:pt>
                <c:pt idx="25">
                  <c:v>43283</c:v>
                </c:pt>
                <c:pt idx="26">
                  <c:v>43280</c:v>
                </c:pt>
                <c:pt idx="27">
                  <c:v>43279</c:v>
                </c:pt>
                <c:pt idx="28">
                  <c:v>43278</c:v>
                </c:pt>
                <c:pt idx="29">
                  <c:v>43277</c:v>
                </c:pt>
                <c:pt idx="30">
                  <c:v>43276</c:v>
                </c:pt>
                <c:pt idx="31">
                  <c:v>43273</c:v>
                </c:pt>
                <c:pt idx="32">
                  <c:v>43272</c:v>
                </c:pt>
                <c:pt idx="33">
                  <c:v>43271</c:v>
                </c:pt>
                <c:pt idx="34">
                  <c:v>43270</c:v>
                </c:pt>
                <c:pt idx="35">
                  <c:v>43269</c:v>
                </c:pt>
                <c:pt idx="36">
                  <c:v>43266</c:v>
                </c:pt>
                <c:pt idx="37">
                  <c:v>43265</c:v>
                </c:pt>
                <c:pt idx="38">
                  <c:v>43264</c:v>
                </c:pt>
                <c:pt idx="39">
                  <c:v>43263</c:v>
                </c:pt>
                <c:pt idx="40">
                  <c:v>43262</c:v>
                </c:pt>
                <c:pt idx="41">
                  <c:v>43259</c:v>
                </c:pt>
                <c:pt idx="42">
                  <c:v>43258</c:v>
                </c:pt>
                <c:pt idx="43">
                  <c:v>43257</c:v>
                </c:pt>
                <c:pt idx="44">
                  <c:v>43256</c:v>
                </c:pt>
                <c:pt idx="45">
                  <c:v>43255</c:v>
                </c:pt>
                <c:pt idx="46">
                  <c:v>43252</c:v>
                </c:pt>
                <c:pt idx="47">
                  <c:v>43251</c:v>
                </c:pt>
                <c:pt idx="48">
                  <c:v>43250</c:v>
                </c:pt>
                <c:pt idx="49">
                  <c:v>43249</c:v>
                </c:pt>
                <c:pt idx="50">
                  <c:v>43245</c:v>
                </c:pt>
                <c:pt idx="51">
                  <c:v>43244</c:v>
                </c:pt>
                <c:pt idx="52">
                  <c:v>43243</c:v>
                </c:pt>
                <c:pt idx="53">
                  <c:v>43242</c:v>
                </c:pt>
                <c:pt idx="54">
                  <c:v>43241</c:v>
                </c:pt>
                <c:pt idx="55">
                  <c:v>43238</c:v>
                </c:pt>
                <c:pt idx="56">
                  <c:v>43237</c:v>
                </c:pt>
                <c:pt idx="57">
                  <c:v>43236</c:v>
                </c:pt>
                <c:pt idx="58">
                  <c:v>43235</c:v>
                </c:pt>
                <c:pt idx="59">
                  <c:v>43234</c:v>
                </c:pt>
                <c:pt idx="60">
                  <c:v>43231</c:v>
                </c:pt>
                <c:pt idx="61">
                  <c:v>43230</c:v>
                </c:pt>
                <c:pt idx="62">
                  <c:v>43229</c:v>
                </c:pt>
                <c:pt idx="63">
                  <c:v>43228</c:v>
                </c:pt>
                <c:pt idx="64">
                  <c:v>43227</c:v>
                </c:pt>
                <c:pt idx="65">
                  <c:v>43224</c:v>
                </c:pt>
                <c:pt idx="66">
                  <c:v>43223</c:v>
                </c:pt>
                <c:pt idx="67">
                  <c:v>43222</c:v>
                </c:pt>
                <c:pt idx="68">
                  <c:v>43221</c:v>
                </c:pt>
                <c:pt idx="69">
                  <c:v>43220</c:v>
                </c:pt>
                <c:pt idx="70">
                  <c:v>43217</c:v>
                </c:pt>
                <c:pt idx="71">
                  <c:v>43216</c:v>
                </c:pt>
                <c:pt idx="72">
                  <c:v>43215</c:v>
                </c:pt>
                <c:pt idx="73">
                  <c:v>43214</c:v>
                </c:pt>
                <c:pt idx="74">
                  <c:v>43213</c:v>
                </c:pt>
                <c:pt idx="75">
                  <c:v>43210</c:v>
                </c:pt>
                <c:pt idx="76">
                  <c:v>43209</c:v>
                </c:pt>
                <c:pt idx="77">
                  <c:v>43208</c:v>
                </c:pt>
                <c:pt idx="78">
                  <c:v>43207</c:v>
                </c:pt>
                <c:pt idx="79">
                  <c:v>43206</c:v>
                </c:pt>
                <c:pt idx="80">
                  <c:v>43203</c:v>
                </c:pt>
                <c:pt idx="81">
                  <c:v>43202</c:v>
                </c:pt>
                <c:pt idx="82">
                  <c:v>43201</c:v>
                </c:pt>
                <c:pt idx="83">
                  <c:v>43200</c:v>
                </c:pt>
                <c:pt idx="84">
                  <c:v>43199</c:v>
                </c:pt>
                <c:pt idx="85">
                  <c:v>43196</c:v>
                </c:pt>
                <c:pt idx="86">
                  <c:v>43188</c:v>
                </c:pt>
                <c:pt idx="87">
                  <c:v>43187</c:v>
                </c:pt>
                <c:pt idx="88">
                  <c:v>43186</c:v>
                </c:pt>
                <c:pt idx="89">
                  <c:v>43185</c:v>
                </c:pt>
                <c:pt idx="90">
                  <c:v>43182</c:v>
                </c:pt>
                <c:pt idx="91">
                  <c:v>43181</c:v>
                </c:pt>
                <c:pt idx="92">
                  <c:v>43180</c:v>
                </c:pt>
                <c:pt idx="93">
                  <c:v>43179</c:v>
                </c:pt>
                <c:pt idx="94">
                  <c:v>43178</c:v>
                </c:pt>
                <c:pt idx="95">
                  <c:v>43175</c:v>
                </c:pt>
                <c:pt idx="96">
                  <c:v>43174</c:v>
                </c:pt>
                <c:pt idx="97">
                  <c:v>43173</c:v>
                </c:pt>
                <c:pt idx="98">
                  <c:v>43172</c:v>
                </c:pt>
                <c:pt idx="99">
                  <c:v>43171</c:v>
                </c:pt>
                <c:pt idx="100">
                  <c:v>43168</c:v>
                </c:pt>
                <c:pt idx="101">
                  <c:v>43167</c:v>
                </c:pt>
                <c:pt idx="102">
                  <c:v>43166</c:v>
                </c:pt>
                <c:pt idx="103">
                  <c:v>43165</c:v>
                </c:pt>
                <c:pt idx="104">
                  <c:v>43164</c:v>
                </c:pt>
                <c:pt idx="105">
                  <c:v>43161</c:v>
                </c:pt>
                <c:pt idx="106">
                  <c:v>43160</c:v>
                </c:pt>
                <c:pt idx="107">
                  <c:v>43159</c:v>
                </c:pt>
                <c:pt idx="108">
                  <c:v>43158</c:v>
                </c:pt>
                <c:pt idx="109">
                  <c:v>43157</c:v>
                </c:pt>
                <c:pt idx="110">
                  <c:v>43154</c:v>
                </c:pt>
                <c:pt idx="111">
                  <c:v>43153</c:v>
                </c:pt>
                <c:pt idx="112">
                  <c:v>43152</c:v>
                </c:pt>
                <c:pt idx="113">
                  <c:v>43151</c:v>
                </c:pt>
                <c:pt idx="114">
                  <c:v>43150</c:v>
                </c:pt>
                <c:pt idx="115">
                  <c:v>43147</c:v>
                </c:pt>
                <c:pt idx="116">
                  <c:v>43146</c:v>
                </c:pt>
                <c:pt idx="117">
                  <c:v>43145</c:v>
                </c:pt>
                <c:pt idx="118">
                  <c:v>43144</c:v>
                </c:pt>
                <c:pt idx="119">
                  <c:v>43143</c:v>
                </c:pt>
                <c:pt idx="120">
                  <c:v>43140</c:v>
                </c:pt>
                <c:pt idx="121">
                  <c:v>43139</c:v>
                </c:pt>
                <c:pt idx="122">
                  <c:v>43138</c:v>
                </c:pt>
                <c:pt idx="123">
                  <c:v>43137</c:v>
                </c:pt>
                <c:pt idx="124">
                  <c:v>43136</c:v>
                </c:pt>
                <c:pt idx="125">
                  <c:v>43133</c:v>
                </c:pt>
                <c:pt idx="126">
                  <c:v>43132</c:v>
                </c:pt>
                <c:pt idx="127">
                  <c:v>43131</c:v>
                </c:pt>
                <c:pt idx="128">
                  <c:v>43130</c:v>
                </c:pt>
                <c:pt idx="129">
                  <c:v>43129</c:v>
                </c:pt>
                <c:pt idx="130">
                  <c:v>43126</c:v>
                </c:pt>
                <c:pt idx="131">
                  <c:v>43125</c:v>
                </c:pt>
                <c:pt idx="132">
                  <c:v>43124</c:v>
                </c:pt>
                <c:pt idx="133">
                  <c:v>43123</c:v>
                </c:pt>
                <c:pt idx="134">
                  <c:v>43122</c:v>
                </c:pt>
                <c:pt idx="135">
                  <c:v>43119</c:v>
                </c:pt>
                <c:pt idx="136">
                  <c:v>43118</c:v>
                </c:pt>
                <c:pt idx="137">
                  <c:v>43117</c:v>
                </c:pt>
                <c:pt idx="138">
                  <c:v>43116</c:v>
                </c:pt>
                <c:pt idx="139">
                  <c:v>43113</c:v>
                </c:pt>
                <c:pt idx="140">
                  <c:v>43112</c:v>
                </c:pt>
                <c:pt idx="141">
                  <c:v>43111</c:v>
                </c:pt>
                <c:pt idx="142">
                  <c:v>43110</c:v>
                </c:pt>
                <c:pt idx="143">
                  <c:v>43109</c:v>
                </c:pt>
                <c:pt idx="144">
                  <c:v>43108</c:v>
                </c:pt>
                <c:pt idx="145">
                  <c:v>43105</c:v>
                </c:pt>
                <c:pt idx="146">
                  <c:v>43104</c:v>
                </c:pt>
                <c:pt idx="147">
                  <c:v>43103</c:v>
                </c:pt>
                <c:pt idx="148">
                  <c:v>43102</c:v>
                </c:pt>
                <c:pt idx="149">
                  <c:v>43098</c:v>
                </c:pt>
                <c:pt idx="150">
                  <c:v>43097</c:v>
                </c:pt>
                <c:pt idx="151">
                  <c:v>43096</c:v>
                </c:pt>
                <c:pt idx="152">
                  <c:v>43095</c:v>
                </c:pt>
                <c:pt idx="153">
                  <c:v>43091</c:v>
                </c:pt>
                <c:pt idx="154">
                  <c:v>43090</c:v>
                </c:pt>
                <c:pt idx="155">
                  <c:v>43089</c:v>
                </c:pt>
                <c:pt idx="156">
                  <c:v>43088</c:v>
                </c:pt>
                <c:pt idx="157">
                  <c:v>43087</c:v>
                </c:pt>
                <c:pt idx="158">
                  <c:v>43084</c:v>
                </c:pt>
                <c:pt idx="159">
                  <c:v>43083</c:v>
                </c:pt>
                <c:pt idx="160">
                  <c:v>43082</c:v>
                </c:pt>
                <c:pt idx="161">
                  <c:v>43081</c:v>
                </c:pt>
                <c:pt idx="162">
                  <c:v>43080</c:v>
                </c:pt>
                <c:pt idx="163">
                  <c:v>43077</c:v>
                </c:pt>
                <c:pt idx="164">
                  <c:v>43076</c:v>
                </c:pt>
                <c:pt idx="165">
                  <c:v>43074</c:v>
                </c:pt>
                <c:pt idx="166">
                  <c:v>43073</c:v>
                </c:pt>
                <c:pt idx="167">
                  <c:v>43070</c:v>
                </c:pt>
                <c:pt idx="168">
                  <c:v>43069</c:v>
                </c:pt>
                <c:pt idx="169">
                  <c:v>43068</c:v>
                </c:pt>
                <c:pt idx="170">
                  <c:v>43067</c:v>
                </c:pt>
                <c:pt idx="171">
                  <c:v>43066</c:v>
                </c:pt>
                <c:pt idx="172">
                  <c:v>43063</c:v>
                </c:pt>
                <c:pt idx="173">
                  <c:v>43061</c:v>
                </c:pt>
                <c:pt idx="174">
                  <c:v>43060</c:v>
                </c:pt>
                <c:pt idx="175">
                  <c:v>43059</c:v>
                </c:pt>
                <c:pt idx="176">
                  <c:v>43056</c:v>
                </c:pt>
                <c:pt idx="177">
                  <c:v>43055</c:v>
                </c:pt>
                <c:pt idx="178">
                  <c:v>43054</c:v>
                </c:pt>
                <c:pt idx="179">
                  <c:v>43053</c:v>
                </c:pt>
                <c:pt idx="180">
                  <c:v>43052</c:v>
                </c:pt>
                <c:pt idx="181">
                  <c:v>43049</c:v>
                </c:pt>
                <c:pt idx="182">
                  <c:v>43048</c:v>
                </c:pt>
                <c:pt idx="183">
                  <c:v>43047</c:v>
                </c:pt>
                <c:pt idx="184">
                  <c:v>43046</c:v>
                </c:pt>
                <c:pt idx="185">
                  <c:v>43045</c:v>
                </c:pt>
                <c:pt idx="186">
                  <c:v>43042</c:v>
                </c:pt>
                <c:pt idx="187">
                  <c:v>43041</c:v>
                </c:pt>
                <c:pt idx="188">
                  <c:v>43040</c:v>
                </c:pt>
                <c:pt idx="189">
                  <c:v>43039</c:v>
                </c:pt>
                <c:pt idx="190">
                  <c:v>43038</c:v>
                </c:pt>
                <c:pt idx="191">
                  <c:v>43035</c:v>
                </c:pt>
                <c:pt idx="192">
                  <c:v>43034</c:v>
                </c:pt>
                <c:pt idx="193">
                  <c:v>43033</c:v>
                </c:pt>
                <c:pt idx="194">
                  <c:v>43032</c:v>
                </c:pt>
                <c:pt idx="195">
                  <c:v>43031</c:v>
                </c:pt>
                <c:pt idx="196">
                  <c:v>43028</c:v>
                </c:pt>
                <c:pt idx="197">
                  <c:v>43027</c:v>
                </c:pt>
                <c:pt idx="198">
                  <c:v>43026</c:v>
                </c:pt>
                <c:pt idx="199">
                  <c:v>43025</c:v>
                </c:pt>
                <c:pt idx="200">
                  <c:v>43024</c:v>
                </c:pt>
                <c:pt idx="201">
                  <c:v>43021</c:v>
                </c:pt>
                <c:pt idx="202">
                  <c:v>43020</c:v>
                </c:pt>
                <c:pt idx="203">
                  <c:v>43019</c:v>
                </c:pt>
                <c:pt idx="204">
                  <c:v>43018</c:v>
                </c:pt>
                <c:pt idx="205">
                  <c:v>43017</c:v>
                </c:pt>
                <c:pt idx="206">
                  <c:v>43014</c:v>
                </c:pt>
                <c:pt idx="207">
                  <c:v>43013</c:v>
                </c:pt>
                <c:pt idx="208">
                  <c:v>43012</c:v>
                </c:pt>
                <c:pt idx="209">
                  <c:v>43011</c:v>
                </c:pt>
                <c:pt idx="210">
                  <c:v>43010</c:v>
                </c:pt>
                <c:pt idx="211">
                  <c:v>43007</c:v>
                </c:pt>
                <c:pt idx="212">
                  <c:v>43006</c:v>
                </c:pt>
                <c:pt idx="213">
                  <c:v>43005</c:v>
                </c:pt>
                <c:pt idx="214">
                  <c:v>43004</c:v>
                </c:pt>
                <c:pt idx="215">
                  <c:v>43003</c:v>
                </c:pt>
                <c:pt idx="216">
                  <c:v>43000</c:v>
                </c:pt>
                <c:pt idx="217">
                  <c:v>42999</c:v>
                </c:pt>
                <c:pt idx="218">
                  <c:v>42998</c:v>
                </c:pt>
                <c:pt idx="219">
                  <c:v>42997</c:v>
                </c:pt>
                <c:pt idx="220">
                  <c:v>42996</c:v>
                </c:pt>
                <c:pt idx="221">
                  <c:v>42993</c:v>
                </c:pt>
                <c:pt idx="222">
                  <c:v>42992</c:v>
                </c:pt>
                <c:pt idx="223">
                  <c:v>42991</c:v>
                </c:pt>
                <c:pt idx="224">
                  <c:v>42990</c:v>
                </c:pt>
                <c:pt idx="225">
                  <c:v>42989</c:v>
                </c:pt>
                <c:pt idx="226">
                  <c:v>42986</c:v>
                </c:pt>
                <c:pt idx="227">
                  <c:v>42985</c:v>
                </c:pt>
                <c:pt idx="228">
                  <c:v>42984</c:v>
                </c:pt>
                <c:pt idx="229">
                  <c:v>42983</c:v>
                </c:pt>
                <c:pt idx="230">
                  <c:v>42979</c:v>
                </c:pt>
                <c:pt idx="231">
                  <c:v>42978</c:v>
                </c:pt>
                <c:pt idx="232">
                  <c:v>42977</c:v>
                </c:pt>
                <c:pt idx="233">
                  <c:v>42976</c:v>
                </c:pt>
                <c:pt idx="234">
                  <c:v>42975</c:v>
                </c:pt>
                <c:pt idx="235">
                  <c:v>42972</c:v>
                </c:pt>
                <c:pt idx="236">
                  <c:v>42971</c:v>
                </c:pt>
                <c:pt idx="237">
                  <c:v>42970</c:v>
                </c:pt>
                <c:pt idx="238">
                  <c:v>42969</c:v>
                </c:pt>
                <c:pt idx="239">
                  <c:v>42968</c:v>
                </c:pt>
                <c:pt idx="240">
                  <c:v>42965</c:v>
                </c:pt>
                <c:pt idx="241">
                  <c:v>42964</c:v>
                </c:pt>
                <c:pt idx="242">
                  <c:v>42963</c:v>
                </c:pt>
                <c:pt idx="243">
                  <c:v>42962</c:v>
                </c:pt>
                <c:pt idx="244">
                  <c:v>42961</c:v>
                </c:pt>
                <c:pt idx="245">
                  <c:v>42958</c:v>
                </c:pt>
                <c:pt idx="246">
                  <c:v>42957</c:v>
                </c:pt>
                <c:pt idx="247">
                  <c:v>42956</c:v>
                </c:pt>
                <c:pt idx="248">
                  <c:v>42955</c:v>
                </c:pt>
                <c:pt idx="249">
                  <c:v>42954</c:v>
                </c:pt>
                <c:pt idx="250">
                  <c:v>42951</c:v>
                </c:pt>
                <c:pt idx="251">
                  <c:v>42950</c:v>
                </c:pt>
                <c:pt idx="252">
                  <c:v>42949</c:v>
                </c:pt>
                <c:pt idx="253">
                  <c:v>42948</c:v>
                </c:pt>
                <c:pt idx="254">
                  <c:v>42947</c:v>
                </c:pt>
                <c:pt idx="255">
                  <c:v>42944</c:v>
                </c:pt>
                <c:pt idx="256">
                  <c:v>42943</c:v>
                </c:pt>
                <c:pt idx="257">
                  <c:v>42942</c:v>
                </c:pt>
                <c:pt idx="258">
                  <c:v>42941</c:v>
                </c:pt>
                <c:pt idx="259">
                  <c:v>42940</c:v>
                </c:pt>
                <c:pt idx="260">
                  <c:v>42937</c:v>
                </c:pt>
                <c:pt idx="261">
                  <c:v>42936</c:v>
                </c:pt>
                <c:pt idx="262">
                  <c:v>42935</c:v>
                </c:pt>
                <c:pt idx="263">
                  <c:v>42934</c:v>
                </c:pt>
                <c:pt idx="264">
                  <c:v>42933</c:v>
                </c:pt>
                <c:pt idx="265">
                  <c:v>42930</c:v>
                </c:pt>
                <c:pt idx="266">
                  <c:v>42922</c:v>
                </c:pt>
                <c:pt idx="267">
                  <c:v>42921</c:v>
                </c:pt>
                <c:pt idx="268">
                  <c:v>42920</c:v>
                </c:pt>
                <c:pt idx="269">
                  <c:v>42919</c:v>
                </c:pt>
                <c:pt idx="270">
                  <c:v>42916</c:v>
                </c:pt>
                <c:pt idx="271">
                  <c:v>42915</c:v>
                </c:pt>
                <c:pt idx="272">
                  <c:v>42914</c:v>
                </c:pt>
                <c:pt idx="273">
                  <c:v>42913</c:v>
                </c:pt>
                <c:pt idx="274">
                  <c:v>42912</c:v>
                </c:pt>
                <c:pt idx="275">
                  <c:v>42909</c:v>
                </c:pt>
                <c:pt idx="276">
                  <c:v>42908</c:v>
                </c:pt>
                <c:pt idx="277">
                  <c:v>42907</c:v>
                </c:pt>
                <c:pt idx="278">
                  <c:v>42906</c:v>
                </c:pt>
                <c:pt idx="279">
                  <c:v>42905</c:v>
                </c:pt>
                <c:pt idx="280">
                  <c:v>42902</c:v>
                </c:pt>
                <c:pt idx="281">
                  <c:v>42901</c:v>
                </c:pt>
                <c:pt idx="282">
                  <c:v>42900</c:v>
                </c:pt>
                <c:pt idx="283">
                  <c:v>42899</c:v>
                </c:pt>
                <c:pt idx="284">
                  <c:v>42898</c:v>
                </c:pt>
                <c:pt idx="285">
                  <c:v>42895</c:v>
                </c:pt>
                <c:pt idx="286">
                  <c:v>42894</c:v>
                </c:pt>
                <c:pt idx="287">
                  <c:v>42893</c:v>
                </c:pt>
                <c:pt idx="288">
                  <c:v>42892</c:v>
                </c:pt>
                <c:pt idx="289">
                  <c:v>42891</c:v>
                </c:pt>
                <c:pt idx="290">
                  <c:v>42888</c:v>
                </c:pt>
                <c:pt idx="291">
                  <c:v>42887</c:v>
                </c:pt>
                <c:pt idx="292">
                  <c:v>42886</c:v>
                </c:pt>
                <c:pt idx="293">
                  <c:v>42885</c:v>
                </c:pt>
                <c:pt idx="294">
                  <c:v>42881</c:v>
                </c:pt>
                <c:pt idx="295">
                  <c:v>42880</c:v>
                </c:pt>
                <c:pt idx="296">
                  <c:v>42879</c:v>
                </c:pt>
                <c:pt idx="297">
                  <c:v>42878</c:v>
                </c:pt>
                <c:pt idx="298">
                  <c:v>42877</c:v>
                </c:pt>
                <c:pt idx="299">
                  <c:v>42874</c:v>
                </c:pt>
                <c:pt idx="300">
                  <c:v>42873</c:v>
                </c:pt>
                <c:pt idx="301">
                  <c:v>42872</c:v>
                </c:pt>
                <c:pt idx="302">
                  <c:v>42871</c:v>
                </c:pt>
                <c:pt idx="303">
                  <c:v>42870</c:v>
                </c:pt>
                <c:pt idx="304">
                  <c:v>42867</c:v>
                </c:pt>
                <c:pt idx="305">
                  <c:v>42866</c:v>
                </c:pt>
                <c:pt idx="306">
                  <c:v>42865</c:v>
                </c:pt>
                <c:pt idx="307">
                  <c:v>42864</c:v>
                </c:pt>
                <c:pt idx="308">
                  <c:v>42863</c:v>
                </c:pt>
                <c:pt idx="309">
                  <c:v>42860</c:v>
                </c:pt>
                <c:pt idx="310">
                  <c:v>42859</c:v>
                </c:pt>
                <c:pt idx="311">
                  <c:v>42858</c:v>
                </c:pt>
                <c:pt idx="312">
                  <c:v>42857</c:v>
                </c:pt>
                <c:pt idx="313">
                  <c:v>42856</c:v>
                </c:pt>
                <c:pt idx="314">
                  <c:v>42853</c:v>
                </c:pt>
                <c:pt idx="315">
                  <c:v>42852</c:v>
                </c:pt>
                <c:pt idx="316">
                  <c:v>42851</c:v>
                </c:pt>
                <c:pt idx="317">
                  <c:v>42850</c:v>
                </c:pt>
                <c:pt idx="318">
                  <c:v>42849</c:v>
                </c:pt>
                <c:pt idx="319">
                  <c:v>42846</c:v>
                </c:pt>
                <c:pt idx="320">
                  <c:v>42845</c:v>
                </c:pt>
                <c:pt idx="321">
                  <c:v>42844</c:v>
                </c:pt>
                <c:pt idx="322">
                  <c:v>42843</c:v>
                </c:pt>
                <c:pt idx="323">
                  <c:v>42842</c:v>
                </c:pt>
                <c:pt idx="324">
                  <c:v>42839</c:v>
                </c:pt>
                <c:pt idx="325">
                  <c:v>42838</c:v>
                </c:pt>
                <c:pt idx="326">
                  <c:v>42837</c:v>
                </c:pt>
                <c:pt idx="327">
                  <c:v>42836</c:v>
                </c:pt>
                <c:pt idx="328">
                  <c:v>42835</c:v>
                </c:pt>
                <c:pt idx="329">
                  <c:v>42832</c:v>
                </c:pt>
                <c:pt idx="330">
                  <c:v>42831</c:v>
                </c:pt>
                <c:pt idx="331">
                  <c:v>42830</c:v>
                </c:pt>
                <c:pt idx="332">
                  <c:v>42829</c:v>
                </c:pt>
                <c:pt idx="333">
                  <c:v>42828</c:v>
                </c:pt>
                <c:pt idx="334">
                  <c:v>42825</c:v>
                </c:pt>
                <c:pt idx="335">
                  <c:v>42824</c:v>
                </c:pt>
                <c:pt idx="336">
                  <c:v>42823</c:v>
                </c:pt>
                <c:pt idx="337">
                  <c:v>42822</c:v>
                </c:pt>
                <c:pt idx="338">
                  <c:v>42821</c:v>
                </c:pt>
                <c:pt idx="339">
                  <c:v>42818</c:v>
                </c:pt>
                <c:pt idx="340">
                  <c:v>42817</c:v>
                </c:pt>
                <c:pt idx="341">
                  <c:v>42816</c:v>
                </c:pt>
                <c:pt idx="342">
                  <c:v>42815</c:v>
                </c:pt>
                <c:pt idx="343">
                  <c:v>42814</c:v>
                </c:pt>
                <c:pt idx="344">
                  <c:v>42811</c:v>
                </c:pt>
                <c:pt idx="345">
                  <c:v>42810</c:v>
                </c:pt>
                <c:pt idx="346">
                  <c:v>42809</c:v>
                </c:pt>
                <c:pt idx="347">
                  <c:v>42808</c:v>
                </c:pt>
                <c:pt idx="348">
                  <c:v>42807</c:v>
                </c:pt>
                <c:pt idx="349">
                  <c:v>42804</c:v>
                </c:pt>
                <c:pt idx="350">
                  <c:v>42803</c:v>
                </c:pt>
                <c:pt idx="351">
                  <c:v>42802</c:v>
                </c:pt>
                <c:pt idx="352">
                  <c:v>42801</c:v>
                </c:pt>
                <c:pt idx="353">
                  <c:v>42800</c:v>
                </c:pt>
                <c:pt idx="354">
                  <c:v>42797</c:v>
                </c:pt>
                <c:pt idx="355">
                  <c:v>42796</c:v>
                </c:pt>
                <c:pt idx="356">
                  <c:v>42795</c:v>
                </c:pt>
                <c:pt idx="357">
                  <c:v>42794</c:v>
                </c:pt>
                <c:pt idx="358">
                  <c:v>42793</c:v>
                </c:pt>
                <c:pt idx="359">
                  <c:v>42790</c:v>
                </c:pt>
                <c:pt idx="360">
                  <c:v>42789</c:v>
                </c:pt>
                <c:pt idx="361">
                  <c:v>42788</c:v>
                </c:pt>
                <c:pt idx="362">
                  <c:v>42787</c:v>
                </c:pt>
                <c:pt idx="363">
                  <c:v>42783</c:v>
                </c:pt>
                <c:pt idx="364">
                  <c:v>42782</c:v>
                </c:pt>
                <c:pt idx="365">
                  <c:v>42781</c:v>
                </c:pt>
                <c:pt idx="366">
                  <c:v>42780</c:v>
                </c:pt>
                <c:pt idx="367">
                  <c:v>42779</c:v>
                </c:pt>
                <c:pt idx="368">
                  <c:v>42776</c:v>
                </c:pt>
                <c:pt idx="369">
                  <c:v>42775</c:v>
                </c:pt>
                <c:pt idx="370">
                  <c:v>42774</c:v>
                </c:pt>
                <c:pt idx="371">
                  <c:v>42773</c:v>
                </c:pt>
                <c:pt idx="372">
                  <c:v>42772</c:v>
                </c:pt>
                <c:pt idx="373">
                  <c:v>42769</c:v>
                </c:pt>
                <c:pt idx="374">
                  <c:v>42768</c:v>
                </c:pt>
                <c:pt idx="375">
                  <c:v>42767</c:v>
                </c:pt>
                <c:pt idx="376">
                  <c:v>42766</c:v>
                </c:pt>
                <c:pt idx="377">
                  <c:v>42765</c:v>
                </c:pt>
                <c:pt idx="378">
                  <c:v>42762</c:v>
                </c:pt>
                <c:pt idx="379">
                  <c:v>42761</c:v>
                </c:pt>
                <c:pt idx="380">
                  <c:v>42760</c:v>
                </c:pt>
                <c:pt idx="381">
                  <c:v>42759</c:v>
                </c:pt>
                <c:pt idx="382">
                  <c:v>42758</c:v>
                </c:pt>
                <c:pt idx="383">
                  <c:v>42755</c:v>
                </c:pt>
                <c:pt idx="384">
                  <c:v>42754</c:v>
                </c:pt>
                <c:pt idx="385">
                  <c:v>42753</c:v>
                </c:pt>
                <c:pt idx="386">
                  <c:v>42752</c:v>
                </c:pt>
                <c:pt idx="387">
                  <c:v>42748</c:v>
                </c:pt>
                <c:pt idx="388">
                  <c:v>42747</c:v>
                </c:pt>
                <c:pt idx="389">
                  <c:v>42746</c:v>
                </c:pt>
                <c:pt idx="390">
                  <c:v>42745</c:v>
                </c:pt>
                <c:pt idx="391">
                  <c:v>42744</c:v>
                </c:pt>
                <c:pt idx="392">
                  <c:v>42741</c:v>
                </c:pt>
                <c:pt idx="393">
                  <c:v>42740</c:v>
                </c:pt>
                <c:pt idx="394">
                  <c:v>42739</c:v>
                </c:pt>
                <c:pt idx="395">
                  <c:v>42738</c:v>
                </c:pt>
                <c:pt idx="396">
                  <c:v>42734</c:v>
                </c:pt>
                <c:pt idx="397">
                  <c:v>42733</c:v>
                </c:pt>
                <c:pt idx="398">
                  <c:v>42732</c:v>
                </c:pt>
                <c:pt idx="399">
                  <c:v>42731</c:v>
                </c:pt>
                <c:pt idx="400">
                  <c:v>42727</c:v>
                </c:pt>
                <c:pt idx="401">
                  <c:v>42726</c:v>
                </c:pt>
                <c:pt idx="402">
                  <c:v>42725</c:v>
                </c:pt>
                <c:pt idx="403">
                  <c:v>42724</c:v>
                </c:pt>
                <c:pt idx="404">
                  <c:v>42723</c:v>
                </c:pt>
                <c:pt idx="405">
                  <c:v>42720</c:v>
                </c:pt>
                <c:pt idx="406">
                  <c:v>42719</c:v>
                </c:pt>
                <c:pt idx="407">
                  <c:v>42718</c:v>
                </c:pt>
                <c:pt idx="408">
                  <c:v>42717</c:v>
                </c:pt>
                <c:pt idx="409">
                  <c:v>42716</c:v>
                </c:pt>
                <c:pt idx="410">
                  <c:v>42713</c:v>
                </c:pt>
                <c:pt idx="411">
                  <c:v>42712</c:v>
                </c:pt>
                <c:pt idx="412">
                  <c:v>42711</c:v>
                </c:pt>
                <c:pt idx="413">
                  <c:v>42710</c:v>
                </c:pt>
                <c:pt idx="414">
                  <c:v>42709</c:v>
                </c:pt>
                <c:pt idx="415">
                  <c:v>42706</c:v>
                </c:pt>
                <c:pt idx="416">
                  <c:v>42705</c:v>
                </c:pt>
                <c:pt idx="417">
                  <c:v>42704</c:v>
                </c:pt>
                <c:pt idx="418">
                  <c:v>42703</c:v>
                </c:pt>
                <c:pt idx="419">
                  <c:v>42702</c:v>
                </c:pt>
                <c:pt idx="420">
                  <c:v>42699</c:v>
                </c:pt>
                <c:pt idx="421">
                  <c:v>42697</c:v>
                </c:pt>
                <c:pt idx="422">
                  <c:v>42696</c:v>
                </c:pt>
                <c:pt idx="423">
                  <c:v>42695</c:v>
                </c:pt>
                <c:pt idx="424">
                  <c:v>42692</c:v>
                </c:pt>
                <c:pt idx="425">
                  <c:v>42691</c:v>
                </c:pt>
                <c:pt idx="426">
                  <c:v>42690</c:v>
                </c:pt>
                <c:pt idx="427">
                  <c:v>42689</c:v>
                </c:pt>
                <c:pt idx="428">
                  <c:v>42688</c:v>
                </c:pt>
                <c:pt idx="429">
                  <c:v>42678</c:v>
                </c:pt>
                <c:pt idx="430">
                  <c:v>42674</c:v>
                </c:pt>
                <c:pt idx="431">
                  <c:v>42671</c:v>
                </c:pt>
                <c:pt idx="432">
                  <c:v>42670</c:v>
                </c:pt>
                <c:pt idx="433">
                  <c:v>42669</c:v>
                </c:pt>
                <c:pt idx="434">
                  <c:v>42668</c:v>
                </c:pt>
                <c:pt idx="435">
                  <c:v>42667</c:v>
                </c:pt>
                <c:pt idx="436">
                  <c:v>42664</c:v>
                </c:pt>
                <c:pt idx="437">
                  <c:v>42663</c:v>
                </c:pt>
                <c:pt idx="438">
                  <c:v>42662</c:v>
                </c:pt>
                <c:pt idx="439">
                  <c:v>42661</c:v>
                </c:pt>
                <c:pt idx="440">
                  <c:v>42660</c:v>
                </c:pt>
                <c:pt idx="441">
                  <c:v>42657</c:v>
                </c:pt>
                <c:pt idx="442">
                  <c:v>42656</c:v>
                </c:pt>
                <c:pt idx="443">
                  <c:v>42655</c:v>
                </c:pt>
                <c:pt idx="444">
                  <c:v>42654</c:v>
                </c:pt>
                <c:pt idx="445">
                  <c:v>42650</c:v>
                </c:pt>
                <c:pt idx="446">
                  <c:v>42649</c:v>
                </c:pt>
                <c:pt idx="447">
                  <c:v>42648</c:v>
                </c:pt>
                <c:pt idx="448">
                  <c:v>42647</c:v>
                </c:pt>
                <c:pt idx="449">
                  <c:v>42646</c:v>
                </c:pt>
                <c:pt idx="450">
                  <c:v>42643</c:v>
                </c:pt>
                <c:pt idx="451">
                  <c:v>42642</c:v>
                </c:pt>
                <c:pt idx="452">
                  <c:v>42641</c:v>
                </c:pt>
                <c:pt idx="453">
                  <c:v>42640</c:v>
                </c:pt>
                <c:pt idx="454">
                  <c:v>42639</c:v>
                </c:pt>
                <c:pt idx="455">
                  <c:v>42636</c:v>
                </c:pt>
                <c:pt idx="456">
                  <c:v>42633</c:v>
                </c:pt>
                <c:pt idx="457">
                  <c:v>42632</c:v>
                </c:pt>
                <c:pt idx="458">
                  <c:v>42629</c:v>
                </c:pt>
                <c:pt idx="459">
                  <c:v>42628</c:v>
                </c:pt>
                <c:pt idx="460">
                  <c:v>42627</c:v>
                </c:pt>
                <c:pt idx="461">
                  <c:v>42626</c:v>
                </c:pt>
                <c:pt idx="462">
                  <c:v>42625</c:v>
                </c:pt>
                <c:pt idx="463">
                  <c:v>42622</c:v>
                </c:pt>
                <c:pt idx="464">
                  <c:v>42621</c:v>
                </c:pt>
                <c:pt idx="465">
                  <c:v>42619</c:v>
                </c:pt>
                <c:pt idx="466">
                  <c:v>42615</c:v>
                </c:pt>
                <c:pt idx="467">
                  <c:v>42614</c:v>
                </c:pt>
                <c:pt idx="468">
                  <c:v>42612</c:v>
                </c:pt>
                <c:pt idx="469">
                  <c:v>42611</c:v>
                </c:pt>
                <c:pt idx="470">
                  <c:v>42608</c:v>
                </c:pt>
                <c:pt idx="471">
                  <c:v>42607</c:v>
                </c:pt>
                <c:pt idx="472">
                  <c:v>42606</c:v>
                </c:pt>
                <c:pt idx="473">
                  <c:v>42604</c:v>
                </c:pt>
                <c:pt idx="474">
                  <c:v>42601</c:v>
                </c:pt>
                <c:pt idx="475">
                  <c:v>42600</c:v>
                </c:pt>
                <c:pt idx="476">
                  <c:v>42599</c:v>
                </c:pt>
                <c:pt idx="477">
                  <c:v>42598</c:v>
                </c:pt>
                <c:pt idx="478">
                  <c:v>42597</c:v>
                </c:pt>
                <c:pt idx="479">
                  <c:v>42594</c:v>
                </c:pt>
                <c:pt idx="480">
                  <c:v>42592</c:v>
                </c:pt>
                <c:pt idx="481">
                  <c:v>42580</c:v>
                </c:pt>
                <c:pt idx="482">
                  <c:v>42577</c:v>
                </c:pt>
                <c:pt idx="483">
                  <c:v>42573</c:v>
                </c:pt>
                <c:pt idx="484">
                  <c:v>42566</c:v>
                </c:pt>
                <c:pt idx="485">
                  <c:v>42559</c:v>
                </c:pt>
                <c:pt idx="486">
                  <c:v>42552</c:v>
                </c:pt>
                <c:pt idx="487">
                  <c:v>42545</c:v>
                </c:pt>
                <c:pt idx="488">
                  <c:v>42542</c:v>
                </c:pt>
                <c:pt idx="489">
                  <c:v>42538</c:v>
                </c:pt>
                <c:pt idx="490">
                  <c:v>42531</c:v>
                </c:pt>
                <c:pt idx="491">
                  <c:v>42524</c:v>
                </c:pt>
                <c:pt idx="492">
                  <c:v>42517</c:v>
                </c:pt>
                <c:pt idx="493">
                  <c:v>42510</c:v>
                </c:pt>
                <c:pt idx="494">
                  <c:v>42503</c:v>
                </c:pt>
                <c:pt idx="495">
                  <c:v>42496</c:v>
                </c:pt>
                <c:pt idx="496">
                  <c:v>42492</c:v>
                </c:pt>
                <c:pt idx="497">
                  <c:v>42489</c:v>
                </c:pt>
                <c:pt idx="498">
                  <c:v>42478</c:v>
                </c:pt>
              </c:numCache>
            </c:numRef>
          </c:cat>
          <c:val>
            <c:numRef>
              <c:f>Sheet2!$F$2:$F$500</c:f>
              <c:numCache>
                <c:formatCode>_(* #,##0.00_);_(* \(#,##0.00\);_(* "-"??_);_(@_)</c:formatCode>
                <c:ptCount val="499"/>
                <c:pt idx="0">
                  <c:v>1.5366249999999999</c:v>
                </c:pt>
                <c:pt idx="1">
                  <c:v>1.5366249999999999</c:v>
                </c:pt>
                <c:pt idx="2">
                  <c:v>1.5666249999999997</c:v>
                </c:pt>
                <c:pt idx="3">
                  <c:v>1.44475</c:v>
                </c:pt>
                <c:pt idx="4">
                  <c:v>1.3351249999999992</c:v>
                </c:pt>
                <c:pt idx="5">
                  <c:v>1.3759999999999999</c:v>
                </c:pt>
                <c:pt idx="6">
                  <c:v>1.3722499999999997</c:v>
                </c:pt>
                <c:pt idx="7">
                  <c:v>1.3722499999999997</c:v>
                </c:pt>
                <c:pt idx="8">
                  <c:v>1.3101249999999993</c:v>
                </c:pt>
                <c:pt idx="9">
                  <c:v>1.3801249999999992</c:v>
                </c:pt>
                <c:pt idx="10">
                  <c:v>1.3301249999999993</c:v>
                </c:pt>
                <c:pt idx="11">
                  <c:v>1.3501249999999994</c:v>
                </c:pt>
                <c:pt idx="12">
                  <c:v>1.3901249999999994</c:v>
                </c:pt>
                <c:pt idx="13">
                  <c:v>1.4319999999999995</c:v>
                </c:pt>
                <c:pt idx="14">
                  <c:v>1.4419999999999993</c:v>
                </c:pt>
                <c:pt idx="15">
                  <c:v>1.4884999999999997</c:v>
                </c:pt>
                <c:pt idx="16">
                  <c:v>1.5011249999999996</c:v>
                </c:pt>
                <c:pt idx="17">
                  <c:v>1.4511249999999998</c:v>
                </c:pt>
                <c:pt idx="18">
                  <c:v>1.5183749999999998</c:v>
                </c:pt>
                <c:pt idx="19">
                  <c:v>1.4758749999999998</c:v>
                </c:pt>
                <c:pt idx="20">
                  <c:v>1.4202500000000002</c:v>
                </c:pt>
                <c:pt idx="21">
                  <c:v>1.3532499999999996</c:v>
                </c:pt>
                <c:pt idx="22">
                  <c:v>1.4332499999999997</c:v>
                </c:pt>
                <c:pt idx="23">
                  <c:v>1.4332499999999997</c:v>
                </c:pt>
                <c:pt idx="24">
                  <c:v>1.4873499999999988</c:v>
                </c:pt>
                <c:pt idx="25">
                  <c:v>1.3843499999999995</c:v>
                </c:pt>
                <c:pt idx="26">
                  <c:v>1.4343499999999993</c:v>
                </c:pt>
                <c:pt idx="27">
                  <c:v>1.3417499999999998</c:v>
                </c:pt>
                <c:pt idx="28">
                  <c:v>1.3692499999999996</c:v>
                </c:pt>
                <c:pt idx="29">
                  <c:v>1.3892499999999997</c:v>
                </c:pt>
                <c:pt idx="30">
                  <c:v>1.3327499999999994</c:v>
                </c:pt>
                <c:pt idx="31">
                  <c:v>1.3327499999999994</c:v>
                </c:pt>
                <c:pt idx="32">
                  <c:v>1.5160000000000005</c:v>
                </c:pt>
                <c:pt idx="33">
                  <c:v>1.5347499999999994</c:v>
                </c:pt>
                <c:pt idx="34">
                  <c:v>1.5147499999999994</c:v>
                </c:pt>
                <c:pt idx="35">
                  <c:v>1.4849999999999999</c:v>
                </c:pt>
                <c:pt idx="36">
                  <c:v>1.4649999999999999</c:v>
                </c:pt>
                <c:pt idx="37">
                  <c:v>1.3536250000000001</c:v>
                </c:pt>
                <c:pt idx="38">
                  <c:v>1.3437500000000004</c:v>
                </c:pt>
                <c:pt idx="39">
                  <c:v>1.4737500000000003</c:v>
                </c:pt>
                <c:pt idx="40">
                  <c:v>1.3929999999999998</c:v>
                </c:pt>
                <c:pt idx="41">
                  <c:v>1.403</c:v>
                </c:pt>
                <c:pt idx="42">
                  <c:v>1.4390000000000001</c:v>
                </c:pt>
                <c:pt idx="43">
                  <c:v>1.3889999999999998</c:v>
                </c:pt>
                <c:pt idx="44">
                  <c:v>1.4390000000000001</c:v>
                </c:pt>
                <c:pt idx="45">
                  <c:v>1.3394999999999997</c:v>
                </c:pt>
                <c:pt idx="46">
                  <c:v>1.3294999999999995</c:v>
                </c:pt>
                <c:pt idx="47">
                  <c:v>1.2968500000000001</c:v>
                </c:pt>
                <c:pt idx="48">
                  <c:v>1.2490999999999999</c:v>
                </c:pt>
                <c:pt idx="49">
                  <c:v>1.1991000000000001</c:v>
                </c:pt>
                <c:pt idx="50">
                  <c:v>1.2138499999999999</c:v>
                </c:pt>
                <c:pt idx="51">
                  <c:v>1.1803750000000006</c:v>
                </c:pt>
                <c:pt idx="52">
                  <c:v>1.2203750000000007</c:v>
                </c:pt>
                <c:pt idx="53">
                  <c:v>1.2303750000000004</c:v>
                </c:pt>
                <c:pt idx="54">
                  <c:v>1.2303750000000004</c:v>
                </c:pt>
                <c:pt idx="55">
                  <c:v>1.3203750000000007</c:v>
                </c:pt>
                <c:pt idx="56">
                  <c:v>1.2847500000000003</c:v>
                </c:pt>
                <c:pt idx="57">
                  <c:v>1.2547500000000005</c:v>
                </c:pt>
                <c:pt idx="58">
                  <c:v>1.3147500000000005</c:v>
                </c:pt>
                <c:pt idx="59">
                  <c:v>1.3007500000000003</c:v>
                </c:pt>
                <c:pt idx="60">
                  <c:v>1.25075</c:v>
                </c:pt>
                <c:pt idx="61">
                  <c:v>1.1658499999999989</c:v>
                </c:pt>
                <c:pt idx="62">
                  <c:v>1.1658499999999989</c:v>
                </c:pt>
                <c:pt idx="63">
                  <c:v>1.185849999999999</c:v>
                </c:pt>
                <c:pt idx="64">
                  <c:v>1.1388499999999993</c:v>
                </c:pt>
                <c:pt idx="65">
                  <c:v>1.1188499999999992</c:v>
                </c:pt>
                <c:pt idx="66">
                  <c:v>1.2878750000000005</c:v>
                </c:pt>
                <c:pt idx="67">
                  <c:v>1.2621249999999997</c:v>
                </c:pt>
                <c:pt idx="68">
                  <c:v>1.3556250000000007</c:v>
                </c:pt>
                <c:pt idx="69">
                  <c:v>1.3456250000000005</c:v>
                </c:pt>
                <c:pt idx="70">
                  <c:v>1.3756250000000003</c:v>
                </c:pt>
                <c:pt idx="71">
                  <c:v>1.4615</c:v>
                </c:pt>
                <c:pt idx="72">
                  <c:v>1.5315000000000003</c:v>
                </c:pt>
                <c:pt idx="73">
                  <c:v>1.5615000000000001</c:v>
                </c:pt>
                <c:pt idx="74">
                  <c:v>1.5844999999999998</c:v>
                </c:pt>
                <c:pt idx="75">
                  <c:v>1.5344999999999995</c:v>
                </c:pt>
                <c:pt idx="76">
                  <c:v>1.5021249999999995</c:v>
                </c:pt>
                <c:pt idx="77">
                  <c:v>1.5221249999999995</c:v>
                </c:pt>
                <c:pt idx="78">
                  <c:v>1.5121249999999997</c:v>
                </c:pt>
                <c:pt idx="79">
                  <c:v>1.4751249999999989</c:v>
                </c:pt>
                <c:pt idx="80">
                  <c:v>1.4433749999999996</c:v>
                </c:pt>
                <c:pt idx="81">
                  <c:v>1.4416249999999997</c:v>
                </c:pt>
                <c:pt idx="82">
                  <c:v>1.4316249999999999</c:v>
                </c:pt>
                <c:pt idx="83">
                  <c:v>1.4116249999999999</c:v>
                </c:pt>
                <c:pt idx="84">
                  <c:v>1.4281250000000001</c:v>
                </c:pt>
                <c:pt idx="85">
                  <c:v>1.4181249999999999</c:v>
                </c:pt>
                <c:pt idx="86">
                  <c:v>1.4245999999999999</c:v>
                </c:pt>
                <c:pt idx="87">
                  <c:v>1.3518500000000002</c:v>
                </c:pt>
                <c:pt idx="88">
                  <c:v>1.36185</c:v>
                </c:pt>
                <c:pt idx="89">
                  <c:v>1.3596000000000004</c:v>
                </c:pt>
                <c:pt idx="90">
                  <c:v>1.4996000000000005</c:v>
                </c:pt>
                <c:pt idx="91">
                  <c:v>1.5257250000000009</c:v>
                </c:pt>
                <c:pt idx="92">
                  <c:v>1.5457250000000009</c:v>
                </c:pt>
                <c:pt idx="93">
                  <c:v>1.5657250000000005</c:v>
                </c:pt>
                <c:pt idx="94">
                  <c:v>1.51485</c:v>
                </c:pt>
                <c:pt idx="95">
                  <c:v>1.5248500000000003</c:v>
                </c:pt>
                <c:pt idx="96">
                  <c:v>1.5319999999999996</c:v>
                </c:pt>
                <c:pt idx="97">
                  <c:v>1.5519999999999996</c:v>
                </c:pt>
                <c:pt idx="98">
                  <c:v>1.5419999999999998</c:v>
                </c:pt>
                <c:pt idx="99">
                  <c:v>1.4837500000000001</c:v>
                </c:pt>
                <c:pt idx="100">
                  <c:v>1.4337499999999999</c:v>
                </c:pt>
                <c:pt idx="101">
                  <c:v>1.4437500000000001</c:v>
                </c:pt>
                <c:pt idx="102">
                  <c:v>1.4737499999999999</c:v>
                </c:pt>
                <c:pt idx="103">
                  <c:v>1.4854999999999996</c:v>
                </c:pt>
                <c:pt idx="104">
                  <c:v>1.4354999999999993</c:v>
                </c:pt>
                <c:pt idx="105">
                  <c:v>1.4054999999999995</c:v>
                </c:pt>
                <c:pt idx="106">
                  <c:v>1.3634999999999993</c:v>
                </c:pt>
                <c:pt idx="107">
                  <c:v>1.3552499999999998</c:v>
                </c:pt>
                <c:pt idx="108">
                  <c:v>1.3552499999999998</c:v>
                </c:pt>
                <c:pt idx="109">
                  <c:v>1.3664999999999998</c:v>
                </c:pt>
                <c:pt idx="110">
                  <c:v>1.3764999999999996</c:v>
                </c:pt>
                <c:pt idx="111">
                  <c:v>1.3946249999999996</c:v>
                </c:pt>
                <c:pt idx="112">
                  <c:v>1.4463749999999997</c:v>
                </c:pt>
                <c:pt idx="113">
                  <c:v>1.4663749999999998</c:v>
                </c:pt>
                <c:pt idx="114">
                  <c:v>1.4846249999999994</c:v>
                </c:pt>
                <c:pt idx="115">
                  <c:v>1.4746249999999996</c:v>
                </c:pt>
                <c:pt idx="116">
                  <c:v>1.4846249999999994</c:v>
                </c:pt>
                <c:pt idx="117">
                  <c:v>1.4954999999999994</c:v>
                </c:pt>
                <c:pt idx="118">
                  <c:v>1.4754999999999994</c:v>
                </c:pt>
                <c:pt idx="119">
                  <c:v>1.4716249999999991</c:v>
                </c:pt>
                <c:pt idx="120">
                  <c:v>1.4716249999999991</c:v>
                </c:pt>
                <c:pt idx="121">
                  <c:v>1.3136249999999992</c:v>
                </c:pt>
                <c:pt idx="122">
                  <c:v>1.3154999999999992</c:v>
                </c:pt>
                <c:pt idx="123">
                  <c:v>1.3154999999999992</c:v>
                </c:pt>
                <c:pt idx="124">
                  <c:v>1.3554999999999993</c:v>
                </c:pt>
                <c:pt idx="125">
                  <c:v>1.3354999999999992</c:v>
                </c:pt>
                <c:pt idx="126">
                  <c:v>1.2073749999999994</c:v>
                </c:pt>
                <c:pt idx="127">
                  <c:v>1.2273749999999994</c:v>
                </c:pt>
                <c:pt idx="128">
                  <c:v>1.2673749999999995</c:v>
                </c:pt>
                <c:pt idx="129">
                  <c:v>1.2397449999999997</c:v>
                </c:pt>
                <c:pt idx="130">
                  <c:v>1.2497449999999999</c:v>
                </c:pt>
                <c:pt idx="131">
                  <c:v>1.3778699999999993</c:v>
                </c:pt>
                <c:pt idx="132">
                  <c:v>1.3628299999999993</c:v>
                </c:pt>
                <c:pt idx="133">
                  <c:v>1.3928299999999991</c:v>
                </c:pt>
                <c:pt idx="134">
                  <c:v>1.407999999999999</c:v>
                </c:pt>
                <c:pt idx="135">
                  <c:v>1.407999999999999</c:v>
                </c:pt>
                <c:pt idx="136">
                  <c:v>1.1815000000000002</c:v>
                </c:pt>
                <c:pt idx="137">
                  <c:v>1.2315</c:v>
                </c:pt>
                <c:pt idx="138">
                  <c:v>1.2215000000000003</c:v>
                </c:pt>
                <c:pt idx="139">
                  <c:v>1.2092499999999995</c:v>
                </c:pt>
                <c:pt idx="140">
                  <c:v>1.2192499999999993</c:v>
                </c:pt>
                <c:pt idx="141">
                  <c:v>1.2596249999999993</c:v>
                </c:pt>
                <c:pt idx="142">
                  <c:v>1.3096249999999992</c:v>
                </c:pt>
                <c:pt idx="143">
                  <c:v>1.3296249999999992</c:v>
                </c:pt>
                <c:pt idx="144">
                  <c:v>1.2926249999999997</c:v>
                </c:pt>
                <c:pt idx="145">
                  <c:v>1.2926249999999997</c:v>
                </c:pt>
                <c:pt idx="146">
                  <c:v>1.3306249999999999</c:v>
                </c:pt>
                <c:pt idx="147">
                  <c:v>1.3306249999999999</c:v>
                </c:pt>
                <c:pt idx="148">
                  <c:v>1.350625</c:v>
                </c:pt>
                <c:pt idx="149">
                  <c:v>1.3079999999999998</c:v>
                </c:pt>
                <c:pt idx="150">
                  <c:v>1.2799999999999994</c:v>
                </c:pt>
                <c:pt idx="151">
                  <c:v>1.2699999999999996</c:v>
                </c:pt>
                <c:pt idx="152">
                  <c:v>1.265625</c:v>
                </c:pt>
                <c:pt idx="153">
                  <c:v>1.305625</c:v>
                </c:pt>
                <c:pt idx="154">
                  <c:v>1.4536249999999993</c:v>
                </c:pt>
                <c:pt idx="155">
                  <c:v>1.4317499999999992</c:v>
                </c:pt>
                <c:pt idx="156">
                  <c:v>1.4329999999999989</c:v>
                </c:pt>
                <c:pt idx="157">
                  <c:v>1.4429999999999992</c:v>
                </c:pt>
                <c:pt idx="158">
                  <c:v>1.452999999999999</c:v>
                </c:pt>
                <c:pt idx="159">
                  <c:v>1.4692499999999988</c:v>
                </c:pt>
                <c:pt idx="160">
                  <c:v>1.4992499999999986</c:v>
                </c:pt>
                <c:pt idx="161">
                  <c:v>1.4992499999999986</c:v>
                </c:pt>
                <c:pt idx="162">
                  <c:v>1.4939999999999984</c:v>
                </c:pt>
                <c:pt idx="163">
                  <c:v>1.5039999999999987</c:v>
                </c:pt>
                <c:pt idx="164">
                  <c:v>1.5793749999999989</c:v>
                </c:pt>
                <c:pt idx="165">
                  <c:v>1.5884999999999994</c:v>
                </c:pt>
                <c:pt idx="166">
                  <c:v>1.5784999999999991</c:v>
                </c:pt>
                <c:pt idx="167">
                  <c:v>1.5297499999999991</c:v>
                </c:pt>
                <c:pt idx="168">
                  <c:v>1.5777499999999995</c:v>
                </c:pt>
                <c:pt idx="169">
                  <c:v>1.593375</c:v>
                </c:pt>
                <c:pt idx="170">
                  <c:v>1.5994999999999999</c:v>
                </c:pt>
                <c:pt idx="171">
                  <c:v>1.5467499999999994</c:v>
                </c:pt>
                <c:pt idx="172">
                  <c:v>1.6167499999999997</c:v>
                </c:pt>
                <c:pt idx="173">
                  <c:v>1.7403749999999993</c:v>
                </c:pt>
                <c:pt idx="174">
                  <c:v>1.7929999999999997</c:v>
                </c:pt>
                <c:pt idx="175">
                  <c:v>1.7729999999999997</c:v>
                </c:pt>
                <c:pt idx="176">
                  <c:v>1.7329999999999997</c:v>
                </c:pt>
                <c:pt idx="177">
                  <c:v>1.9549999999999992</c:v>
                </c:pt>
                <c:pt idx="178">
                  <c:v>1.9797499999999992</c:v>
                </c:pt>
                <c:pt idx="179">
                  <c:v>1.9797499999999992</c:v>
                </c:pt>
                <c:pt idx="180">
                  <c:v>2.0044999999999988</c:v>
                </c:pt>
                <c:pt idx="181">
                  <c:v>2.0744999999999991</c:v>
                </c:pt>
                <c:pt idx="182">
                  <c:v>2.0843749999999996</c:v>
                </c:pt>
                <c:pt idx="183">
                  <c:v>2.0908749999999996</c:v>
                </c:pt>
                <c:pt idx="184">
                  <c:v>2.0408749999999998</c:v>
                </c:pt>
                <c:pt idx="185">
                  <c:v>2.0408749999999998</c:v>
                </c:pt>
                <c:pt idx="186">
                  <c:v>2.0508749999999996</c:v>
                </c:pt>
                <c:pt idx="187">
                  <c:v>1.9106249999999991</c:v>
                </c:pt>
                <c:pt idx="188">
                  <c:v>1.9062499999999996</c:v>
                </c:pt>
                <c:pt idx="189">
                  <c:v>1.9062499999999996</c:v>
                </c:pt>
                <c:pt idx="190">
                  <c:v>1.884374999999999</c:v>
                </c:pt>
                <c:pt idx="191">
                  <c:v>1.864374999999999</c:v>
                </c:pt>
                <c:pt idx="192">
                  <c:v>1.9104999999999994</c:v>
                </c:pt>
                <c:pt idx="193">
                  <c:v>1.9304999999999994</c:v>
                </c:pt>
                <c:pt idx="194">
                  <c:v>1.9039999999999995</c:v>
                </c:pt>
                <c:pt idx="195">
                  <c:v>1.8878749999999993</c:v>
                </c:pt>
                <c:pt idx="196">
                  <c:v>1.8878749999999993</c:v>
                </c:pt>
                <c:pt idx="197">
                  <c:v>2.0757499999999993</c:v>
                </c:pt>
                <c:pt idx="198">
                  <c:v>2.0639999999999996</c:v>
                </c:pt>
                <c:pt idx="199">
                  <c:v>2.0639999999999996</c:v>
                </c:pt>
                <c:pt idx="200">
                  <c:v>2.0905</c:v>
                </c:pt>
                <c:pt idx="201">
                  <c:v>2.0505</c:v>
                </c:pt>
                <c:pt idx="202">
                  <c:v>1.9982500000000001</c:v>
                </c:pt>
                <c:pt idx="203">
                  <c:v>2.0273749999999993</c:v>
                </c:pt>
                <c:pt idx="204">
                  <c:v>2.0373749999999995</c:v>
                </c:pt>
                <c:pt idx="205">
                  <c:v>2.0003749999999996</c:v>
                </c:pt>
                <c:pt idx="206">
                  <c:v>2.0403749999999996</c:v>
                </c:pt>
                <c:pt idx="207">
                  <c:v>1.9744999999999999</c:v>
                </c:pt>
                <c:pt idx="208">
                  <c:v>1.9518749999999998</c:v>
                </c:pt>
                <c:pt idx="209">
                  <c:v>1.961875</c:v>
                </c:pt>
                <c:pt idx="210">
                  <c:v>1.961875</c:v>
                </c:pt>
                <c:pt idx="211">
                  <c:v>1.961875</c:v>
                </c:pt>
                <c:pt idx="212">
                  <c:v>2.1044999999999998</c:v>
                </c:pt>
                <c:pt idx="213">
                  <c:v>2.0962500000000004</c:v>
                </c:pt>
                <c:pt idx="214">
                  <c:v>2.0662500000000001</c:v>
                </c:pt>
                <c:pt idx="215">
                  <c:v>2.0253749999999995</c:v>
                </c:pt>
                <c:pt idx="216">
                  <c:v>2.0527499999999996</c:v>
                </c:pt>
                <c:pt idx="217">
                  <c:v>2.0651249999999988</c:v>
                </c:pt>
                <c:pt idx="218">
                  <c:v>2.084249999999999</c:v>
                </c:pt>
                <c:pt idx="219">
                  <c:v>2.0742499999999993</c:v>
                </c:pt>
                <c:pt idx="220">
                  <c:v>2.0742499999999993</c:v>
                </c:pt>
                <c:pt idx="221">
                  <c:v>2.101624999999999</c:v>
                </c:pt>
                <c:pt idx="222">
                  <c:v>2.0854999999999997</c:v>
                </c:pt>
                <c:pt idx="223">
                  <c:v>2.0963750000000001</c:v>
                </c:pt>
                <c:pt idx="224">
                  <c:v>2.0663750000000003</c:v>
                </c:pt>
                <c:pt idx="225">
                  <c:v>2.02725</c:v>
                </c:pt>
                <c:pt idx="226">
                  <c:v>2.0419999999999998</c:v>
                </c:pt>
                <c:pt idx="227">
                  <c:v>2.0763749999999996</c:v>
                </c:pt>
                <c:pt idx="228">
                  <c:v>2.0763749999999996</c:v>
                </c:pt>
                <c:pt idx="229">
                  <c:v>2.0198749999999994</c:v>
                </c:pt>
                <c:pt idx="230">
                  <c:v>2.0298749999999992</c:v>
                </c:pt>
                <c:pt idx="231">
                  <c:v>1.9178749999999991</c:v>
                </c:pt>
                <c:pt idx="232">
                  <c:v>1.8378749999999995</c:v>
                </c:pt>
                <c:pt idx="233">
                  <c:v>1.8652499999999992</c:v>
                </c:pt>
                <c:pt idx="234">
                  <c:v>1.3252499999999992</c:v>
                </c:pt>
                <c:pt idx="235">
                  <c:v>1.8834999999999997</c:v>
                </c:pt>
                <c:pt idx="236">
                  <c:v>2.0177499999999999</c:v>
                </c:pt>
                <c:pt idx="237">
                  <c:v>1.99125</c:v>
                </c:pt>
                <c:pt idx="238">
                  <c:v>1.9612499999999997</c:v>
                </c:pt>
                <c:pt idx="239">
                  <c:v>1.9512499999999999</c:v>
                </c:pt>
                <c:pt idx="240">
                  <c:v>1.9312499999999999</c:v>
                </c:pt>
                <c:pt idx="241">
                  <c:v>1.9629999999999996</c:v>
                </c:pt>
                <c:pt idx="242">
                  <c:v>1.9347499999999997</c:v>
                </c:pt>
                <c:pt idx="243">
                  <c:v>1.9047499999999999</c:v>
                </c:pt>
                <c:pt idx="244">
                  <c:v>1.8829999999999996</c:v>
                </c:pt>
                <c:pt idx="245">
                  <c:v>1.9029999999999996</c:v>
                </c:pt>
                <c:pt idx="246">
                  <c:v>1.9452500000000006</c:v>
                </c:pt>
                <c:pt idx="247">
                  <c:v>1.9561250000000001</c:v>
                </c:pt>
                <c:pt idx="248">
                  <c:v>1.876125</c:v>
                </c:pt>
                <c:pt idx="249">
                  <c:v>1.8935</c:v>
                </c:pt>
                <c:pt idx="250">
                  <c:v>1.9387500000000002</c:v>
                </c:pt>
                <c:pt idx="251">
                  <c:v>1.6842499999999996</c:v>
                </c:pt>
                <c:pt idx="252">
                  <c:v>1.7042499999999996</c:v>
                </c:pt>
                <c:pt idx="253">
                  <c:v>1.6842499999999996</c:v>
                </c:pt>
                <c:pt idx="254">
                  <c:v>1.7307499999999996</c:v>
                </c:pt>
                <c:pt idx="255">
                  <c:v>1.7807499999999998</c:v>
                </c:pt>
                <c:pt idx="256">
                  <c:v>1.8596250000000003</c:v>
                </c:pt>
                <c:pt idx="257">
                  <c:v>1.9022500000000004</c:v>
                </c:pt>
                <c:pt idx="258">
                  <c:v>1.8722500000000002</c:v>
                </c:pt>
                <c:pt idx="259">
                  <c:v>1.8413750000000007</c:v>
                </c:pt>
                <c:pt idx="260">
                  <c:v>1.8413750000000007</c:v>
                </c:pt>
                <c:pt idx="261">
                  <c:v>1.879375</c:v>
                </c:pt>
                <c:pt idx="262">
                  <c:v>1.9311249999999998</c:v>
                </c:pt>
                <c:pt idx="263">
                  <c:v>1.8411249999999995</c:v>
                </c:pt>
                <c:pt idx="264">
                  <c:v>1.8228749999999998</c:v>
                </c:pt>
                <c:pt idx="265">
                  <c:v>1.6976249999999999</c:v>
                </c:pt>
                <c:pt idx="266">
                  <c:v>1.5729999999999991</c:v>
                </c:pt>
                <c:pt idx="267">
                  <c:v>1.6286249999999995</c:v>
                </c:pt>
                <c:pt idx="268">
                  <c:v>1.6386249999999993</c:v>
                </c:pt>
                <c:pt idx="269">
                  <c:v>1.6412499999999985</c:v>
                </c:pt>
                <c:pt idx="270">
                  <c:v>1.7059999999999995</c:v>
                </c:pt>
                <c:pt idx="271">
                  <c:v>1.6698749999999993</c:v>
                </c:pt>
                <c:pt idx="272">
                  <c:v>1.5086249999999994</c:v>
                </c:pt>
                <c:pt idx="273">
                  <c:v>1.5094999999999992</c:v>
                </c:pt>
                <c:pt idx="274">
                  <c:v>1.5854999999999992</c:v>
                </c:pt>
                <c:pt idx="275">
                  <c:v>1.6037499999999989</c:v>
                </c:pt>
                <c:pt idx="276">
                  <c:v>1.6813749999999996</c:v>
                </c:pt>
                <c:pt idx="277">
                  <c:v>1.7213749999999997</c:v>
                </c:pt>
                <c:pt idx="278">
                  <c:v>1.7817499999999997</c:v>
                </c:pt>
                <c:pt idx="279">
                  <c:v>1.7817499999999997</c:v>
                </c:pt>
                <c:pt idx="280">
                  <c:v>1.8838749999999997</c:v>
                </c:pt>
                <c:pt idx="281">
                  <c:v>1.9138749999999995</c:v>
                </c:pt>
                <c:pt idx="282">
                  <c:v>1.8947500000000002</c:v>
                </c:pt>
                <c:pt idx="283">
                  <c:v>1.8947500000000002</c:v>
                </c:pt>
                <c:pt idx="284">
                  <c:v>1.9047500000000004</c:v>
                </c:pt>
                <c:pt idx="285">
                  <c:v>1.8547500000000001</c:v>
                </c:pt>
                <c:pt idx="286">
                  <c:v>1.6892499999999999</c:v>
                </c:pt>
                <c:pt idx="287">
                  <c:v>1.6853750000000001</c:v>
                </c:pt>
                <c:pt idx="288">
                  <c:v>1.6353749999999998</c:v>
                </c:pt>
                <c:pt idx="289">
                  <c:v>1.565375</c:v>
                </c:pt>
                <c:pt idx="290">
                  <c:v>1.6018750000000002</c:v>
                </c:pt>
                <c:pt idx="291">
                  <c:v>1.4701249999999999</c:v>
                </c:pt>
                <c:pt idx="292">
                  <c:v>1.4257499999999994</c:v>
                </c:pt>
                <c:pt idx="293">
                  <c:v>1.4531249999999991</c:v>
                </c:pt>
                <c:pt idx="294">
                  <c:v>1.3874999999999997</c:v>
                </c:pt>
                <c:pt idx="295">
                  <c:v>1.3614999999999995</c:v>
                </c:pt>
                <c:pt idx="296">
                  <c:v>1.3152499999999998</c:v>
                </c:pt>
                <c:pt idx="297">
                  <c:v>1.3521249999999991</c:v>
                </c:pt>
                <c:pt idx="298">
                  <c:v>1.4221249999999994</c:v>
                </c:pt>
                <c:pt idx="299">
                  <c:v>1.4121249999999992</c:v>
                </c:pt>
                <c:pt idx="300">
                  <c:v>1.3183749999999996</c:v>
                </c:pt>
                <c:pt idx="301">
                  <c:v>1.3083749999999998</c:v>
                </c:pt>
                <c:pt idx="302">
                  <c:v>1.3483749999999999</c:v>
                </c:pt>
                <c:pt idx="303">
                  <c:v>1.2783749999999996</c:v>
                </c:pt>
                <c:pt idx="304">
                  <c:v>1.3283749999999999</c:v>
                </c:pt>
                <c:pt idx="305">
                  <c:v>1.5584999999999996</c:v>
                </c:pt>
                <c:pt idx="306">
                  <c:v>1.5584999999999996</c:v>
                </c:pt>
                <c:pt idx="307">
                  <c:v>1.500249999999999</c:v>
                </c:pt>
                <c:pt idx="308">
                  <c:v>1.5167499999999992</c:v>
                </c:pt>
                <c:pt idx="309">
                  <c:v>1.586749999999999</c:v>
                </c:pt>
                <c:pt idx="310">
                  <c:v>1.8428749999999998</c:v>
                </c:pt>
                <c:pt idx="311">
                  <c:v>1.8828749999999999</c:v>
                </c:pt>
                <c:pt idx="312">
                  <c:v>1.9028749999999999</c:v>
                </c:pt>
                <c:pt idx="313">
                  <c:v>1.8728749999999996</c:v>
                </c:pt>
                <c:pt idx="314">
                  <c:v>1.8928749999999996</c:v>
                </c:pt>
                <c:pt idx="315">
                  <c:v>1.894499999999999</c:v>
                </c:pt>
                <c:pt idx="316">
                  <c:v>1.9644999999999992</c:v>
                </c:pt>
                <c:pt idx="317">
                  <c:v>1.9844999999999993</c:v>
                </c:pt>
                <c:pt idx="318">
                  <c:v>1.9262499999999996</c:v>
                </c:pt>
                <c:pt idx="319">
                  <c:v>1.9762499999999994</c:v>
                </c:pt>
                <c:pt idx="320">
                  <c:v>1.9664999999999999</c:v>
                </c:pt>
                <c:pt idx="321">
                  <c:v>1.9864999999999999</c:v>
                </c:pt>
                <c:pt idx="322">
                  <c:v>1.9364999999999997</c:v>
                </c:pt>
                <c:pt idx="323">
                  <c:v>2.0465</c:v>
                </c:pt>
                <c:pt idx="324">
                  <c:v>2.0491250000000001</c:v>
                </c:pt>
                <c:pt idx="325">
                  <c:v>1.9869999999999988</c:v>
                </c:pt>
                <c:pt idx="326">
                  <c:v>1.9378749999999987</c:v>
                </c:pt>
                <c:pt idx="327">
                  <c:v>2.0069999999999988</c:v>
                </c:pt>
                <c:pt idx="328">
                  <c:v>2.0069999999999988</c:v>
                </c:pt>
                <c:pt idx="329">
                  <c:v>2.0069999999999988</c:v>
                </c:pt>
                <c:pt idx="330">
                  <c:v>1.5954999999999995</c:v>
                </c:pt>
                <c:pt idx="331">
                  <c:v>1.5954999999999995</c:v>
                </c:pt>
                <c:pt idx="332">
                  <c:v>1.5454999999999997</c:v>
                </c:pt>
                <c:pt idx="333">
                  <c:v>1.5037500000000001</c:v>
                </c:pt>
                <c:pt idx="334">
                  <c:v>1.5037500000000001</c:v>
                </c:pt>
                <c:pt idx="335">
                  <c:v>1.5237500000000002</c:v>
                </c:pt>
                <c:pt idx="336">
                  <c:v>1.5446249999999999</c:v>
                </c:pt>
                <c:pt idx="337">
                  <c:v>1.5446249999999999</c:v>
                </c:pt>
                <c:pt idx="338">
                  <c:v>1.6119999999999997</c:v>
                </c:pt>
                <c:pt idx="339">
                  <c:v>1.6019999999999999</c:v>
                </c:pt>
                <c:pt idx="340">
                  <c:v>1.563874999999999</c:v>
                </c:pt>
                <c:pt idx="341">
                  <c:v>1.5829999999999993</c:v>
                </c:pt>
                <c:pt idx="342">
                  <c:v>1.5082499999999985</c:v>
                </c:pt>
                <c:pt idx="343">
                  <c:v>1.5721249999999984</c:v>
                </c:pt>
                <c:pt idx="344">
                  <c:v>1.6321249999999985</c:v>
                </c:pt>
                <c:pt idx="345">
                  <c:v>1.5416249999999998</c:v>
                </c:pt>
                <c:pt idx="346">
                  <c:v>1.5516249999999996</c:v>
                </c:pt>
                <c:pt idx="347">
                  <c:v>1.5789999999999997</c:v>
                </c:pt>
                <c:pt idx="348">
                  <c:v>1.5689999999999995</c:v>
                </c:pt>
                <c:pt idx="349">
                  <c:v>1.5789999999999997</c:v>
                </c:pt>
                <c:pt idx="350">
                  <c:v>1.5496250000000003</c:v>
                </c:pt>
                <c:pt idx="351">
                  <c:v>1.5331250000000001</c:v>
                </c:pt>
                <c:pt idx="352">
                  <c:v>1.5231249999999998</c:v>
                </c:pt>
                <c:pt idx="353">
                  <c:v>1.4848749999999993</c:v>
                </c:pt>
                <c:pt idx="354">
                  <c:v>1.4948749999999995</c:v>
                </c:pt>
                <c:pt idx="355">
                  <c:v>1.6342500000000002</c:v>
                </c:pt>
                <c:pt idx="356">
                  <c:v>1.6542500000000002</c:v>
                </c:pt>
                <c:pt idx="357">
                  <c:v>1.6642500000000005</c:v>
                </c:pt>
                <c:pt idx="358">
                  <c:v>1.6359999999999997</c:v>
                </c:pt>
                <c:pt idx="359">
                  <c:v>1.4278750000000002</c:v>
                </c:pt>
                <c:pt idx="360">
                  <c:v>1.4302499999999991</c:v>
                </c:pt>
                <c:pt idx="361">
                  <c:v>1.3902499999999991</c:v>
                </c:pt>
                <c:pt idx="362">
                  <c:v>1.3719999999999994</c:v>
                </c:pt>
                <c:pt idx="363">
                  <c:v>1.356374999999999</c:v>
                </c:pt>
                <c:pt idx="364">
                  <c:v>1.3863749999999992</c:v>
                </c:pt>
                <c:pt idx="365">
                  <c:v>1.3481249999999996</c:v>
                </c:pt>
                <c:pt idx="366">
                  <c:v>1.4193749999999996</c:v>
                </c:pt>
                <c:pt idx="367">
                  <c:v>1.4993749999999997</c:v>
                </c:pt>
                <c:pt idx="368">
                  <c:v>1.4593749999999996</c:v>
                </c:pt>
                <c:pt idx="369">
                  <c:v>1.2922500000000001</c:v>
                </c:pt>
                <c:pt idx="370">
                  <c:v>1.2457499999999997</c:v>
                </c:pt>
                <c:pt idx="371">
                  <c:v>1.2640000000000002</c:v>
                </c:pt>
                <c:pt idx="372">
                  <c:v>1.2731249999999998</c:v>
                </c:pt>
                <c:pt idx="373">
                  <c:v>1.2257499999999997</c:v>
                </c:pt>
                <c:pt idx="374">
                  <c:v>1.0743749999999994</c:v>
                </c:pt>
                <c:pt idx="375">
                  <c:v>1.112625</c:v>
                </c:pt>
                <c:pt idx="376">
                  <c:v>1.1034999999999995</c:v>
                </c:pt>
                <c:pt idx="377">
                  <c:v>1.1161249999999998</c:v>
                </c:pt>
                <c:pt idx="378">
                  <c:v>1.1696249999999995</c:v>
                </c:pt>
                <c:pt idx="379">
                  <c:v>1.1496249999999995</c:v>
                </c:pt>
                <c:pt idx="380">
                  <c:v>1.1569999999999996</c:v>
                </c:pt>
                <c:pt idx="381">
                  <c:v>1.2134999999999998</c:v>
                </c:pt>
                <c:pt idx="382">
                  <c:v>1.1952499999999993</c:v>
                </c:pt>
                <c:pt idx="383">
                  <c:v>1.1752499999999992</c:v>
                </c:pt>
                <c:pt idx="384">
                  <c:v>1.0052499999999993</c:v>
                </c:pt>
                <c:pt idx="385">
                  <c:v>1.0852499999999994</c:v>
                </c:pt>
                <c:pt idx="386">
                  <c:v>1.1043749999999997</c:v>
                </c:pt>
                <c:pt idx="387">
                  <c:v>1.0734999999999992</c:v>
                </c:pt>
                <c:pt idx="388">
                  <c:v>1.2034999999999996</c:v>
                </c:pt>
                <c:pt idx="389">
                  <c:v>1.1934999999999998</c:v>
                </c:pt>
                <c:pt idx="390">
                  <c:v>1.2334999999999998</c:v>
                </c:pt>
                <c:pt idx="391">
                  <c:v>1.1817499999999992</c:v>
                </c:pt>
                <c:pt idx="392">
                  <c:v>1.1717499999999994</c:v>
                </c:pt>
                <c:pt idx="393">
                  <c:v>1.5549999999999997</c:v>
                </c:pt>
                <c:pt idx="394">
                  <c:v>1.5649999999999995</c:v>
                </c:pt>
                <c:pt idx="395">
                  <c:v>1.5614999999999997</c:v>
                </c:pt>
                <c:pt idx="396">
                  <c:v>1.6106250000000002</c:v>
                </c:pt>
                <c:pt idx="397">
                  <c:v>1.8853749999999994</c:v>
                </c:pt>
                <c:pt idx="398">
                  <c:v>1.9181249999999994</c:v>
                </c:pt>
                <c:pt idx="399">
                  <c:v>1.9181249999999994</c:v>
                </c:pt>
                <c:pt idx="400">
                  <c:v>1.8998749999999989</c:v>
                </c:pt>
                <c:pt idx="401">
                  <c:v>2.2873750000000004</c:v>
                </c:pt>
                <c:pt idx="402">
                  <c:v>2.2438749999999996</c:v>
                </c:pt>
                <c:pt idx="403">
                  <c:v>2.2726249999999997</c:v>
                </c:pt>
                <c:pt idx="404">
                  <c:v>2.2799999999999998</c:v>
                </c:pt>
                <c:pt idx="405">
                  <c:v>2.3147500000000005</c:v>
                </c:pt>
                <c:pt idx="406">
                  <c:v>1.9789999999999992</c:v>
                </c:pt>
                <c:pt idx="407">
                  <c:v>1.9981249999999995</c:v>
                </c:pt>
                <c:pt idx="408">
                  <c:v>1.9307499999999997</c:v>
                </c:pt>
                <c:pt idx="409">
                  <c:v>2.0102499999999992</c:v>
                </c:pt>
                <c:pt idx="410">
                  <c:v>2.0002499999999994</c:v>
                </c:pt>
                <c:pt idx="411">
                  <c:v>1.7482499999999996</c:v>
                </c:pt>
                <c:pt idx="412">
                  <c:v>1.7617499999999993</c:v>
                </c:pt>
                <c:pt idx="413">
                  <c:v>1.7317499999999995</c:v>
                </c:pt>
                <c:pt idx="414">
                  <c:v>1.7217499999999992</c:v>
                </c:pt>
                <c:pt idx="415">
                  <c:v>1.7222499999999998</c:v>
                </c:pt>
                <c:pt idx="416">
                  <c:v>1.5999999999999996</c:v>
                </c:pt>
                <c:pt idx="417">
                  <c:v>1.6491249999999997</c:v>
                </c:pt>
                <c:pt idx="418">
                  <c:v>1.659125</c:v>
                </c:pt>
                <c:pt idx="419">
                  <c:v>1.66825</c:v>
                </c:pt>
                <c:pt idx="420">
                  <c:v>1.7527499999999998</c:v>
                </c:pt>
                <c:pt idx="421">
                  <c:v>1.6213750000000005</c:v>
                </c:pt>
                <c:pt idx="422">
                  <c:v>1.6031249999999999</c:v>
                </c:pt>
                <c:pt idx="423">
                  <c:v>1.6131249999999997</c:v>
                </c:pt>
                <c:pt idx="424">
                  <c:v>1.7261250000000001</c:v>
                </c:pt>
                <c:pt idx="425">
                  <c:v>1.8014999999999994</c:v>
                </c:pt>
                <c:pt idx="426">
                  <c:v>1.7741249999999997</c:v>
                </c:pt>
                <c:pt idx="427">
                  <c:v>1.8141249999999998</c:v>
                </c:pt>
                <c:pt idx="428">
                  <c:v>1.7211249999999993</c:v>
                </c:pt>
                <c:pt idx="429">
                  <c:v>1.7312499999999993</c:v>
                </c:pt>
                <c:pt idx="430">
                  <c:v>1.7549999999999994</c:v>
                </c:pt>
                <c:pt idx="431">
                  <c:v>1.7549999999999994</c:v>
                </c:pt>
                <c:pt idx="432">
                  <c:v>1.6941249999999988</c:v>
                </c:pt>
                <c:pt idx="433">
                  <c:v>1.7562499999999992</c:v>
                </c:pt>
                <c:pt idx="434">
                  <c:v>1.7827499999999996</c:v>
                </c:pt>
                <c:pt idx="435">
                  <c:v>1.8192499999999989</c:v>
                </c:pt>
                <c:pt idx="436">
                  <c:v>1.790999999999999</c:v>
                </c:pt>
                <c:pt idx="437">
                  <c:v>1.7512499999999989</c:v>
                </c:pt>
                <c:pt idx="438">
                  <c:v>1.7203749999999993</c:v>
                </c:pt>
                <c:pt idx="439">
                  <c:v>1.7712499999999989</c:v>
                </c:pt>
                <c:pt idx="440">
                  <c:v>1.7962499999999988</c:v>
                </c:pt>
                <c:pt idx="441">
                  <c:v>1.6362499999999991</c:v>
                </c:pt>
                <c:pt idx="442">
                  <c:v>1.6712499999999997</c:v>
                </c:pt>
                <c:pt idx="443">
                  <c:v>1.6260000000000003</c:v>
                </c:pt>
                <c:pt idx="444">
                  <c:v>1.6360000000000001</c:v>
                </c:pt>
                <c:pt idx="445">
                  <c:v>1.6586250000000002</c:v>
                </c:pt>
                <c:pt idx="446">
                  <c:v>1.7974999999999994</c:v>
                </c:pt>
                <c:pt idx="447">
                  <c:v>1.7283749999999989</c:v>
                </c:pt>
                <c:pt idx="448">
                  <c:v>1.649624999999999</c:v>
                </c:pt>
                <c:pt idx="449">
                  <c:v>1.644499999999999</c:v>
                </c:pt>
                <c:pt idx="450">
                  <c:v>1.6894999999999989</c:v>
                </c:pt>
                <c:pt idx="451">
                  <c:v>1.6378750000000006</c:v>
                </c:pt>
                <c:pt idx="452">
                  <c:v>1.5978750000000006</c:v>
                </c:pt>
                <c:pt idx="453">
                  <c:v>1.5305000000000009</c:v>
                </c:pt>
                <c:pt idx="454">
                  <c:v>1.453125</c:v>
                </c:pt>
                <c:pt idx="455">
                  <c:v>1.493125</c:v>
                </c:pt>
                <c:pt idx="456">
                  <c:v>1.5291249999999996</c:v>
                </c:pt>
                <c:pt idx="457">
                  <c:v>1.5214999999999996</c:v>
                </c:pt>
                <c:pt idx="458">
                  <c:v>1.4812500000000002</c:v>
                </c:pt>
                <c:pt idx="459">
                  <c:v>1.3486249999999993</c:v>
                </c:pt>
                <c:pt idx="460">
                  <c:v>1.4277499999999996</c:v>
                </c:pt>
                <c:pt idx="461">
                  <c:v>1.2779999999999996</c:v>
                </c:pt>
                <c:pt idx="462">
                  <c:v>1.5252499999999998</c:v>
                </c:pt>
                <c:pt idx="463">
                  <c:v>1.3002499999999997</c:v>
                </c:pt>
                <c:pt idx="464">
                  <c:v>1.2709999999999999</c:v>
                </c:pt>
                <c:pt idx="465">
                  <c:v>1.181</c:v>
                </c:pt>
                <c:pt idx="466">
                  <c:v>1.2709999999999999</c:v>
                </c:pt>
                <c:pt idx="467">
                  <c:v>1.4473749999999996</c:v>
                </c:pt>
                <c:pt idx="468">
                  <c:v>1.5241249999999997</c:v>
                </c:pt>
                <c:pt idx="469">
                  <c:v>1.5223749999999994</c:v>
                </c:pt>
                <c:pt idx="470">
                  <c:v>1.4467499999999989</c:v>
                </c:pt>
                <c:pt idx="471">
                  <c:v>1.3017499999999997</c:v>
                </c:pt>
                <c:pt idx="472">
                  <c:v>1.3885000000000001</c:v>
                </c:pt>
                <c:pt idx="473">
                  <c:v>1.3893749999999998</c:v>
                </c:pt>
                <c:pt idx="474">
                  <c:v>1.2582499999999999</c:v>
                </c:pt>
                <c:pt idx="475">
                  <c:v>1.2182499999999994</c:v>
                </c:pt>
                <c:pt idx="476">
                  <c:v>1.2263749999999995</c:v>
                </c:pt>
                <c:pt idx="477">
                  <c:v>1.2491249999999998</c:v>
                </c:pt>
                <c:pt idx="478">
                  <c:v>1.3332499999999992</c:v>
                </c:pt>
                <c:pt idx="479">
                  <c:v>1.2184999999999993</c:v>
                </c:pt>
                <c:pt idx="480">
                  <c:v>1.0342499999999997</c:v>
                </c:pt>
                <c:pt idx="481">
                  <c:v>1.277625</c:v>
                </c:pt>
                <c:pt idx="482">
                  <c:v>1.4549999999999996</c:v>
                </c:pt>
                <c:pt idx="483">
                  <c:v>1.4264999999999999</c:v>
                </c:pt>
                <c:pt idx="484">
                  <c:v>1.853499999999999</c:v>
                </c:pt>
                <c:pt idx="485">
                  <c:v>1.7362500000000001</c:v>
                </c:pt>
                <c:pt idx="486">
                  <c:v>1.8207499999999999</c:v>
                </c:pt>
                <c:pt idx="487">
                  <c:v>1.9322499999999989</c:v>
                </c:pt>
                <c:pt idx="488">
                  <c:v>1.9316249999999986</c:v>
                </c:pt>
                <c:pt idx="489">
                  <c:v>2.2522499999999992</c:v>
                </c:pt>
                <c:pt idx="490">
                  <c:v>2.1216249999999994</c:v>
                </c:pt>
                <c:pt idx="491">
                  <c:v>1.957125</c:v>
                </c:pt>
                <c:pt idx="492">
                  <c:v>1.9871249999999998</c:v>
                </c:pt>
                <c:pt idx="493">
                  <c:v>1.8066249999999999</c:v>
                </c:pt>
                <c:pt idx="494">
                  <c:v>1.4639999999999995</c:v>
                </c:pt>
                <c:pt idx="495">
                  <c:v>1.3875000000000002</c:v>
                </c:pt>
                <c:pt idx="496">
                  <c:v>1.5646250000000004</c:v>
                </c:pt>
                <c:pt idx="497">
                  <c:v>1.5575000000000006</c:v>
                </c:pt>
                <c:pt idx="498">
                  <c:v>1.6572499999999994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94F-48CF-9AFD-C165CBF5BB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0410008"/>
        <c:axId val="510407056"/>
      </c:lineChart>
      <c:dateAx>
        <c:axId val="510410008"/>
        <c:scaling>
          <c:orientation val="minMax"/>
        </c:scaling>
        <c:delete val="0"/>
        <c:axPos val="b"/>
        <c:numFmt formatCode="mm/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407056"/>
        <c:crosses val="autoZero"/>
        <c:auto val="1"/>
        <c:lblOffset val="100"/>
        <c:baseTimeUnit val="days"/>
        <c:majorUnit val="3"/>
        <c:majorTimeUnit val="months"/>
      </c:dateAx>
      <c:valAx>
        <c:axId val="510407056"/>
        <c:scaling>
          <c:orientation val="minMax"/>
          <c:max val="5"/>
        </c:scaling>
        <c:delete val="0"/>
        <c:axPos val="l"/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0410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958180076343"/>
          <c:y val="8.6394018929451977E-2"/>
          <c:w val="0.79560801626552902"/>
          <c:h val="0.77719907738805372"/>
        </c:manualLayout>
      </c:layout>
      <c:lineChart>
        <c:grouping val="standar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Production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Sheet3!$A$2:$A$263</c:f>
              <c:numCache>
                <c:formatCode>m/d/yyyy</c:formatCode>
                <c:ptCount val="262"/>
                <c:pt idx="0">
                  <c:v>43315</c:v>
                </c:pt>
                <c:pt idx="1">
                  <c:v>43308</c:v>
                </c:pt>
                <c:pt idx="2">
                  <c:v>43301</c:v>
                </c:pt>
                <c:pt idx="3">
                  <c:v>43294</c:v>
                </c:pt>
                <c:pt idx="4">
                  <c:v>43287</c:v>
                </c:pt>
                <c:pt idx="5">
                  <c:v>43280</c:v>
                </c:pt>
                <c:pt idx="6">
                  <c:v>43273</c:v>
                </c:pt>
                <c:pt idx="7">
                  <c:v>43266</c:v>
                </c:pt>
                <c:pt idx="8">
                  <c:v>43259</c:v>
                </c:pt>
                <c:pt idx="9">
                  <c:v>43252</c:v>
                </c:pt>
                <c:pt idx="10">
                  <c:v>43245</c:v>
                </c:pt>
                <c:pt idx="11">
                  <c:v>43238</c:v>
                </c:pt>
                <c:pt idx="12">
                  <c:v>43231</c:v>
                </c:pt>
                <c:pt idx="13">
                  <c:v>43224</c:v>
                </c:pt>
                <c:pt idx="14">
                  <c:v>43217</c:v>
                </c:pt>
                <c:pt idx="15">
                  <c:v>43210</c:v>
                </c:pt>
                <c:pt idx="16">
                  <c:v>43203</c:v>
                </c:pt>
                <c:pt idx="17">
                  <c:v>43196</c:v>
                </c:pt>
                <c:pt idx="18">
                  <c:v>43189</c:v>
                </c:pt>
                <c:pt idx="19">
                  <c:v>43182</c:v>
                </c:pt>
                <c:pt idx="20">
                  <c:v>43175</c:v>
                </c:pt>
                <c:pt idx="21">
                  <c:v>43168</c:v>
                </c:pt>
                <c:pt idx="22">
                  <c:v>43161</c:v>
                </c:pt>
                <c:pt idx="23">
                  <c:v>43154</c:v>
                </c:pt>
                <c:pt idx="24">
                  <c:v>43147</c:v>
                </c:pt>
                <c:pt idx="25">
                  <c:v>43140</c:v>
                </c:pt>
                <c:pt idx="26">
                  <c:v>43133</c:v>
                </c:pt>
                <c:pt idx="27">
                  <c:v>43126</c:v>
                </c:pt>
                <c:pt idx="28">
                  <c:v>43119</c:v>
                </c:pt>
                <c:pt idx="29">
                  <c:v>43112</c:v>
                </c:pt>
                <c:pt idx="30">
                  <c:v>43105</c:v>
                </c:pt>
                <c:pt idx="31">
                  <c:v>43098</c:v>
                </c:pt>
                <c:pt idx="32">
                  <c:v>43091</c:v>
                </c:pt>
                <c:pt idx="33">
                  <c:v>43084</c:v>
                </c:pt>
                <c:pt idx="34">
                  <c:v>43077</c:v>
                </c:pt>
                <c:pt idx="35">
                  <c:v>43070</c:v>
                </c:pt>
                <c:pt idx="36">
                  <c:v>43063</c:v>
                </c:pt>
                <c:pt idx="37">
                  <c:v>43056</c:v>
                </c:pt>
                <c:pt idx="38">
                  <c:v>43049</c:v>
                </c:pt>
                <c:pt idx="39">
                  <c:v>43042</c:v>
                </c:pt>
                <c:pt idx="40">
                  <c:v>43035</c:v>
                </c:pt>
                <c:pt idx="41">
                  <c:v>43028</c:v>
                </c:pt>
                <c:pt idx="42">
                  <c:v>43021</c:v>
                </c:pt>
                <c:pt idx="43">
                  <c:v>43014</c:v>
                </c:pt>
                <c:pt idx="44">
                  <c:v>43007</c:v>
                </c:pt>
                <c:pt idx="45">
                  <c:v>43000</c:v>
                </c:pt>
                <c:pt idx="46">
                  <c:v>42993</c:v>
                </c:pt>
                <c:pt idx="47">
                  <c:v>42986</c:v>
                </c:pt>
                <c:pt idx="48">
                  <c:v>42979</c:v>
                </c:pt>
                <c:pt idx="49">
                  <c:v>42972</c:v>
                </c:pt>
                <c:pt idx="50">
                  <c:v>42965</c:v>
                </c:pt>
                <c:pt idx="51">
                  <c:v>42958</c:v>
                </c:pt>
                <c:pt idx="52">
                  <c:v>42951</c:v>
                </c:pt>
                <c:pt idx="53">
                  <c:v>42944</c:v>
                </c:pt>
                <c:pt idx="54">
                  <c:v>42937</c:v>
                </c:pt>
                <c:pt idx="55">
                  <c:v>42930</c:v>
                </c:pt>
                <c:pt idx="56">
                  <c:v>42923</c:v>
                </c:pt>
                <c:pt idx="57">
                  <c:v>42916</c:v>
                </c:pt>
                <c:pt idx="58">
                  <c:v>42909</c:v>
                </c:pt>
                <c:pt idx="59">
                  <c:v>42902</c:v>
                </c:pt>
                <c:pt idx="60">
                  <c:v>42895</c:v>
                </c:pt>
                <c:pt idx="61">
                  <c:v>42888</c:v>
                </c:pt>
                <c:pt idx="62">
                  <c:v>42881</c:v>
                </c:pt>
                <c:pt idx="63">
                  <c:v>42874</c:v>
                </c:pt>
                <c:pt idx="64">
                  <c:v>42867</c:v>
                </c:pt>
                <c:pt idx="65">
                  <c:v>42860</c:v>
                </c:pt>
                <c:pt idx="66">
                  <c:v>42853</c:v>
                </c:pt>
                <c:pt idx="67">
                  <c:v>42846</c:v>
                </c:pt>
                <c:pt idx="68">
                  <c:v>42839</c:v>
                </c:pt>
                <c:pt idx="69">
                  <c:v>42832</c:v>
                </c:pt>
                <c:pt idx="70">
                  <c:v>42825</c:v>
                </c:pt>
                <c:pt idx="71">
                  <c:v>42818</c:v>
                </c:pt>
                <c:pt idx="72">
                  <c:v>42811</c:v>
                </c:pt>
                <c:pt idx="73">
                  <c:v>42804</c:v>
                </c:pt>
                <c:pt idx="74">
                  <c:v>42797</c:v>
                </c:pt>
                <c:pt idx="75">
                  <c:v>42790</c:v>
                </c:pt>
                <c:pt idx="76">
                  <c:v>42783</c:v>
                </c:pt>
                <c:pt idx="77">
                  <c:v>42776</c:v>
                </c:pt>
                <c:pt idx="78">
                  <c:v>42769</c:v>
                </c:pt>
                <c:pt idx="79">
                  <c:v>42762</c:v>
                </c:pt>
                <c:pt idx="80">
                  <c:v>42755</c:v>
                </c:pt>
                <c:pt idx="81">
                  <c:v>42748</c:v>
                </c:pt>
                <c:pt idx="82">
                  <c:v>42741</c:v>
                </c:pt>
                <c:pt idx="83">
                  <c:v>42734</c:v>
                </c:pt>
                <c:pt idx="84">
                  <c:v>42727</c:v>
                </c:pt>
                <c:pt idx="85">
                  <c:v>42720</c:v>
                </c:pt>
                <c:pt idx="86">
                  <c:v>42713</c:v>
                </c:pt>
                <c:pt idx="87">
                  <c:v>42706</c:v>
                </c:pt>
                <c:pt idx="88">
                  <c:v>42699</c:v>
                </c:pt>
                <c:pt idx="89">
                  <c:v>42692</c:v>
                </c:pt>
                <c:pt idx="90">
                  <c:v>42685</c:v>
                </c:pt>
                <c:pt idx="91">
                  <c:v>42678</c:v>
                </c:pt>
                <c:pt idx="92">
                  <c:v>42671</c:v>
                </c:pt>
                <c:pt idx="93">
                  <c:v>42664</c:v>
                </c:pt>
                <c:pt idx="94">
                  <c:v>42657</c:v>
                </c:pt>
                <c:pt idx="95">
                  <c:v>42650</c:v>
                </c:pt>
                <c:pt idx="96">
                  <c:v>42643</c:v>
                </c:pt>
                <c:pt idx="97">
                  <c:v>42636</c:v>
                </c:pt>
                <c:pt idx="98">
                  <c:v>42629</c:v>
                </c:pt>
                <c:pt idx="99">
                  <c:v>42622</c:v>
                </c:pt>
                <c:pt idx="100">
                  <c:v>42615</c:v>
                </c:pt>
                <c:pt idx="101">
                  <c:v>42608</c:v>
                </c:pt>
                <c:pt idx="102">
                  <c:v>42601</c:v>
                </c:pt>
                <c:pt idx="103">
                  <c:v>42594</c:v>
                </c:pt>
                <c:pt idx="104">
                  <c:v>42587</c:v>
                </c:pt>
                <c:pt idx="105">
                  <c:v>42580</c:v>
                </c:pt>
                <c:pt idx="106">
                  <c:v>42573</c:v>
                </c:pt>
                <c:pt idx="107">
                  <c:v>42566</c:v>
                </c:pt>
                <c:pt idx="108">
                  <c:v>42559</c:v>
                </c:pt>
                <c:pt idx="109">
                  <c:v>42552</c:v>
                </c:pt>
                <c:pt idx="110">
                  <c:v>42545</c:v>
                </c:pt>
                <c:pt idx="111">
                  <c:v>42538</c:v>
                </c:pt>
                <c:pt idx="112">
                  <c:v>42531</c:v>
                </c:pt>
                <c:pt idx="113">
                  <c:v>42524</c:v>
                </c:pt>
                <c:pt idx="114">
                  <c:v>42517</c:v>
                </c:pt>
                <c:pt idx="115">
                  <c:v>42510</c:v>
                </c:pt>
                <c:pt idx="116">
                  <c:v>42503</c:v>
                </c:pt>
                <c:pt idx="117">
                  <c:v>42496</c:v>
                </c:pt>
                <c:pt idx="118">
                  <c:v>42489</c:v>
                </c:pt>
                <c:pt idx="119">
                  <c:v>42482</c:v>
                </c:pt>
                <c:pt idx="120">
                  <c:v>42475</c:v>
                </c:pt>
                <c:pt idx="121">
                  <c:v>42468</c:v>
                </c:pt>
                <c:pt idx="122">
                  <c:v>42461</c:v>
                </c:pt>
                <c:pt idx="123">
                  <c:v>42454</c:v>
                </c:pt>
                <c:pt idx="124">
                  <c:v>42447</c:v>
                </c:pt>
                <c:pt idx="125">
                  <c:v>42440</c:v>
                </c:pt>
                <c:pt idx="126">
                  <c:v>42433</c:v>
                </c:pt>
                <c:pt idx="127">
                  <c:v>42426</c:v>
                </c:pt>
                <c:pt idx="128">
                  <c:v>42419</c:v>
                </c:pt>
                <c:pt idx="129">
                  <c:v>42412</c:v>
                </c:pt>
                <c:pt idx="130">
                  <c:v>42405</c:v>
                </c:pt>
                <c:pt idx="131">
                  <c:v>42398</c:v>
                </c:pt>
                <c:pt idx="132">
                  <c:v>42391</c:v>
                </c:pt>
                <c:pt idx="133">
                  <c:v>42384</c:v>
                </c:pt>
                <c:pt idx="134">
                  <c:v>42377</c:v>
                </c:pt>
                <c:pt idx="135">
                  <c:v>42370</c:v>
                </c:pt>
                <c:pt idx="136">
                  <c:v>42363</c:v>
                </c:pt>
                <c:pt idx="137">
                  <c:v>42356</c:v>
                </c:pt>
                <c:pt idx="138">
                  <c:v>42349</c:v>
                </c:pt>
                <c:pt idx="139">
                  <c:v>42342</c:v>
                </c:pt>
                <c:pt idx="140">
                  <c:v>42335</c:v>
                </c:pt>
                <c:pt idx="141">
                  <c:v>42328</c:v>
                </c:pt>
                <c:pt idx="142">
                  <c:v>42321</c:v>
                </c:pt>
                <c:pt idx="143">
                  <c:v>42314</c:v>
                </c:pt>
                <c:pt idx="144">
                  <c:v>42307</c:v>
                </c:pt>
                <c:pt idx="145">
                  <c:v>42300</c:v>
                </c:pt>
                <c:pt idx="146">
                  <c:v>42293</c:v>
                </c:pt>
                <c:pt idx="147">
                  <c:v>42286</c:v>
                </c:pt>
                <c:pt idx="148">
                  <c:v>42279</c:v>
                </c:pt>
                <c:pt idx="149">
                  <c:v>42272</c:v>
                </c:pt>
                <c:pt idx="150">
                  <c:v>42265</c:v>
                </c:pt>
                <c:pt idx="151">
                  <c:v>42258</c:v>
                </c:pt>
                <c:pt idx="152">
                  <c:v>42251</c:v>
                </c:pt>
                <c:pt idx="153">
                  <c:v>42244</c:v>
                </c:pt>
                <c:pt idx="154">
                  <c:v>42237</c:v>
                </c:pt>
                <c:pt idx="155">
                  <c:v>42230</c:v>
                </c:pt>
                <c:pt idx="156">
                  <c:v>42223</c:v>
                </c:pt>
                <c:pt idx="157">
                  <c:v>42216</c:v>
                </c:pt>
                <c:pt idx="158">
                  <c:v>42209</c:v>
                </c:pt>
                <c:pt idx="159">
                  <c:v>42202</c:v>
                </c:pt>
                <c:pt idx="160">
                  <c:v>42195</c:v>
                </c:pt>
                <c:pt idx="161">
                  <c:v>42188</c:v>
                </c:pt>
                <c:pt idx="162">
                  <c:v>42181</c:v>
                </c:pt>
                <c:pt idx="163">
                  <c:v>42174</c:v>
                </c:pt>
                <c:pt idx="164">
                  <c:v>42167</c:v>
                </c:pt>
                <c:pt idx="165">
                  <c:v>42160</c:v>
                </c:pt>
                <c:pt idx="166">
                  <c:v>42153</c:v>
                </c:pt>
                <c:pt idx="167">
                  <c:v>42146</c:v>
                </c:pt>
                <c:pt idx="168">
                  <c:v>42139</c:v>
                </c:pt>
                <c:pt idx="169">
                  <c:v>42132</c:v>
                </c:pt>
                <c:pt idx="170">
                  <c:v>42125</c:v>
                </c:pt>
                <c:pt idx="171">
                  <c:v>42118</c:v>
                </c:pt>
                <c:pt idx="172">
                  <c:v>42111</c:v>
                </c:pt>
                <c:pt idx="173">
                  <c:v>42104</c:v>
                </c:pt>
                <c:pt idx="174">
                  <c:v>42097</c:v>
                </c:pt>
                <c:pt idx="175">
                  <c:v>42090</c:v>
                </c:pt>
                <c:pt idx="176">
                  <c:v>42083</c:v>
                </c:pt>
                <c:pt idx="177">
                  <c:v>42076</c:v>
                </c:pt>
                <c:pt idx="178">
                  <c:v>42069</c:v>
                </c:pt>
                <c:pt idx="179">
                  <c:v>42062</c:v>
                </c:pt>
                <c:pt idx="180">
                  <c:v>42055</c:v>
                </c:pt>
                <c:pt idx="181">
                  <c:v>42048</c:v>
                </c:pt>
                <c:pt idx="182">
                  <c:v>42041</c:v>
                </c:pt>
                <c:pt idx="183">
                  <c:v>42034</c:v>
                </c:pt>
                <c:pt idx="184">
                  <c:v>42027</c:v>
                </c:pt>
                <c:pt idx="185">
                  <c:v>42020</c:v>
                </c:pt>
                <c:pt idx="186">
                  <c:v>42013</c:v>
                </c:pt>
                <c:pt idx="187">
                  <c:v>42006</c:v>
                </c:pt>
                <c:pt idx="188">
                  <c:v>41999</c:v>
                </c:pt>
                <c:pt idx="189">
                  <c:v>41992</c:v>
                </c:pt>
                <c:pt idx="190">
                  <c:v>41985</c:v>
                </c:pt>
                <c:pt idx="191">
                  <c:v>41978</c:v>
                </c:pt>
                <c:pt idx="192">
                  <c:v>41971</c:v>
                </c:pt>
                <c:pt idx="193">
                  <c:v>41964</c:v>
                </c:pt>
                <c:pt idx="194">
                  <c:v>41957</c:v>
                </c:pt>
                <c:pt idx="195">
                  <c:v>41950</c:v>
                </c:pt>
                <c:pt idx="196">
                  <c:v>41943</c:v>
                </c:pt>
                <c:pt idx="197">
                  <c:v>41936</c:v>
                </c:pt>
                <c:pt idx="198">
                  <c:v>41929</c:v>
                </c:pt>
                <c:pt idx="199">
                  <c:v>41922</c:v>
                </c:pt>
                <c:pt idx="200">
                  <c:v>41915</c:v>
                </c:pt>
                <c:pt idx="201">
                  <c:v>41908</c:v>
                </c:pt>
                <c:pt idx="202">
                  <c:v>41901</c:v>
                </c:pt>
                <c:pt idx="203">
                  <c:v>41894</c:v>
                </c:pt>
                <c:pt idx="204">
                  <c:v>41887</c:v>
                </c:pt>
                <c:pt idx="205">
                  <c:v>41880</c:v>
                </c:pt>
                <c:pt idx="206">
                  <c:v>41873</c:v>
                </c:pt>
                <c:pt idx="207">
                  <c:v>41866</c:v>
                </c:pt>
                <c:pt idx="208">
                  <c:v>41859</c:v>
                </c:pt>
                <c:pt idx="209">
                  <c:v>41852</c:v>
                </c:pt>
                <c:pt idx="210">
                  <c:v>41845</c:v>
                </c:pt>
                <c:pt idx="211">
                  <c:v>41838</c:v>
                </c:pt>
                <c:pt idx="212">
                  <c:v>41831</c:v>
                </c:pt>
                <c:pt idx="213">
                  <c:v>41824</c:v>
                </c:pt>
                <c:pt idx="214">
                  <c:v>41817</c:v>
                </c:pt>
                <c:pt idx="215">
                  <c:v>41810</c:v>
                </c:pt>
                <c:pt idx="216">
                  <c:v>41803</c:v>
                </c:pt>
                <c:pt idx="217">
                  <c:v>41796</c:v>
                </c:pt>
                <c:pt idx="218">
                  <c:v>41789</c:v>
                </c:pt>
                <c:pt idx="219">
                  <c:v>41782</c:v>
                </c:pt>
                <c:pt idx="220">
                  <c:v>41775</c:v>
                </c:pt>
                <c:pt idx="221">
                  <c:v>41768</c:v>
                </c:pt>
                <c:pt idx="222">
                  <c:v>41761</c:v>
                </c:pt>
                <c:pt idx="223">
                  <c:v>41754</c:v>
                </c:pt>
                <c:pt idx="224">
                  <c:v>41747</c:v>
                </c:pt>
                <c:pt idx="225">
                  <c:v>41740</c:v>
                </c:pt>
                <c:pt idx="226">
                  <c:v>41733</c:v>
                </c:pt>
                <c:pt idx="227">
                  <c:v>41726</c:v>
                </c:pt>
                <c:pt idx="228">
                  <c:v>41719</c:v>
                </c:pt>
                <c:pt idx="229">
                  <c:v>41712</c:v>
                </c:pt>
                <c:pt idx="230">
                  <c:v>41705</c:v>
                </c:pt>
                <c:pt idx="231">
                  <c:v>41698</c:v>
                </c:pt>
                <c:pt idx="232">
                  <c:v>41691</c:v>
                </c:pt>
                <c:pt idx="233">
                  <c:v>41684</c:v>
                </c:pt>
                <c:pt idx="234">
                  <c:v>41677</c:v>
                </c:pt>
                <c:pt idx="235">
                  <c:v>41670</c:v>
                </c:pt>
                <c:pt idx="236">
                  <c:v>41663</c:v>
                </c:pt>
                <c:pt idx="237">
                  <c:v>41656</c:v>
                </c:pt>
                <c:pt idx="238">
                  <c:v>41649</c:v>
                </c:pt>
                <c:pt idx="239">
                  <c:v>41642</c:v>
                </c:pt>
                <c:pt idx="240">
                  <c:v>41635</c:v>
                </c:pt>
                <c:pt idx="241">
                  <c:v>41628</c:v>
                </c:pt>
                <c:pt idx="242">
                  <c:v>41621</c:v>
                </c:pt>
                <c:pt idx="243">
                  <c:v>41614</c:v>
                </c:pt>
                <c:pt idx="244">
                  <c:v>41607</c:v>
                </c:pt>
                <c:pt idx="245">
                  <c:v>41600</c:v>
                </c:pt>
                <c:pt idx="246">
                  <c:v>41593</c:v>
                </c:pt>
                <c:pt idx="247">
                  <c:v>41586</c:v>
                </c:pt>
                <c:pt idx="248">
                  <c:v>41579</c:v>
                </c:pt>
                <c:pt idx="249">
                  <c:v>41572</c:v>
                </c:pt>
                <c:pt idx="250">
                  <c:v>41565</c:v>
                </c:pt>
                <c:pt idx="251">
                  <c:v>41558</c:v>
                </c:pt>
                <c:pt idx="252">
                  <c:v>41551</c:v>
                </c:pt>
                <c:pt idx="253">
                  <c:v>41544</c:v>
                </c:pt>
                <c:pt idx="254">
                  <c:v>41537</c:v>
                </c:pt>
                <c:pt idx="255">
                  <c:v>41530</c:v>
                </c:pt>
                <c:pt idx="256">
                  <c:v>41523</c:v>
                </c:pt>
                <c:pt idx="257">
                  <c:v>41516</c:v>
                </c:pt>
                <c:pt idx="258">
                  <c:v>41509</c:v>
                </c:pt>
                <c:pt idx="259">
                  <c:v>41502</c:v>
                </c:pt>
                <c:pt idx="260">
                  <c:v>41495</c:v>
                </c:pt>
                <c:pt idx="261">
                  <c:v>41488</c:v>
                </c:pt>
              </c:numCache>
            </c:numRef>
          </c:cat>
          <c:val>
            <c:numRef>
              <c:f>Sheet3!$B$2:$B$263</c:f>
              <c:numCache>
                <c:formatCode>_(* #,##0_);_(* \(#,##0\);_(* "-"??_);_(@_)</c:formatCode>
                <c:ptCount val="262"/>
                <c:pt idx="0">
                  <c:v>16.863</c:v>
                </c:pt>
                <c:pt idx="1">
                  <c:v>16.311119999999999</c:v>
                </c:pt>
                <c:pt idx="2">
                  <c:v>16.46442</c:v>
                </c:pt>
                <c:pt idx="3">
                  <c:v>16.311119999999999</c:v>
                </c:pt>
                <c:pt idx="4">
                  <c:v>15.835889999999999</c:v>
                </c:pt>
                <c:pt idx="5">
                  <c:v>16.357109999999999</c:v>
                </c:pt>
                <c:pt idx="6">
                  <c:v>16.433759999999999</c:v>
                </c:pt>
                <c:pt idx="7">
                  <c:v>16.311119999999999</c:v>
                </c:pt>
                <c:pt idx="8">
                  <c:v>16.142489999999999</c:v>
                </c:pt>
                <c:pt idx="9">
                  <c:v>15.95853</c:v>
                </c:pt>
                <c:pt idx="10">
                  <c:v>15.95853</c:v>
                </c:pt>
                <c:pt idx="11">
                  <c:v>15.75924</c:v>
                </c:pt>
                <c:pt idx="12">
                  <c:v>16.219139999999999</c:v>
                </c:pt>
                <c:pt idx="13">
                  <c:v>15.943199999999999</c:v>
                </c:pt>
                <c:pt idx="14">
                  <c:v>15.82056</c:v>
                </c:pt>
                <c:pt idx="15">
                  <c:v>15.10005</c:v>
                </c:pt>
                <c:pt idx="16">
                  <c:v>15.467969999999999</c:v>
                </c:pt>
                <c:pt idx="17">
                  <c:v>15.85122</c:v>
                </c:pt>
                <c:pt idx="18">
                  <c:v>15.91254</c:v>
                </c:pt>
                <c:pt idx="19">
                  <c:v>15.92787</c:v>
                </c:pt>
                <c:pt idx="20">
                  <c:v>16.08117</c:v>
                </c:pt>
                <c:pt idx="21">
                  <c:v>15.71325</c:v>
                </c:pt>
                <c:pt idx="22">
                  <c:v>16.203810000000001</c:v>
                </c:pt>
                <c:pt idx="23">
                  <c:v>16.004519999999999</c:v>
                </c:pt>
                <c:pt idx="24">
                  <c:v>16.372440000000001</c:v>
                </c:pt>
                <c:pt idx="25">
                  <c:v>15.575279999999999</c:v>
                </c:pt>
                <c:pt idx="26">
                  <c:v>16.203810000000001</c:v>
                </c:pt>
                <c:pt idx="27">
                  <c:v>15.943199999999999</c:v>
                </c:pt>
                <c:pt idx="28">
                  <c:v>16.280460000000001</c:v>
                </c:pt>
                <c:pt idx="29">
                  <c:v>16.265129999999999</c:v>
                </c:pt>
                <c:pt idx="30">
                  <c:v>15.26868</c:v>
                </c:pt>
                <c:pt idx="31">
                  <c:v>15.82056</c:v>
                </c:pt>
                <c:pt idx="32">
                  <c:v>16.709700000000002</c:v>
                </c:pt>
                <c:pt idx="33">
                  <c:v>16.51041</c:v>
                </c:pt>
                <c:pt idx="34">
                  <c:v>16.694369999999999</c:v>
                </c:pt>
                <c:pt idx="35">
                  <c:v>16.98564</c:v>
                </c:pt>
                <c:pt idx="36">
                  <c:v>16.34178</c:v>
                </c:pt>
                <c:pt idx="37">
                  <c:v>16.46442</c:v>
                </c:pt>
                <c:pt idx="38">
                  <c:v>16.157820000000001</c:v>
                </c:pt>
                <c:pt idx="39">
                  <c:v>16.203810000000001</c:v>
                </c:pt>
                <c:pt idx="40">
                  <c:v>16.188479999999998</c:v>
                </c:pt>
                <c:pt idx="41">
                  <c:v>15.92787</c:v>
                </c:pt>
                <c:pt idx="42">
                  <c:v>15.621270000000001</c:v>
                </c:pt>
                <c:pt idx="43">
                  <c:v>14.824109999999999</c:v>
                </c:pt>
                <c:pt idx="44">
                  <c:v>15.4833</c:v>
                </c:pt>
                <c:pt idx="45">
                  <c:v>15.26868</c:v>
                </c:pt>
                <c:pt idx="46">
                  <c:v>15.835889999999999</c:v>
                </c:pt>
                <c:pt idx="47">
                  <c:v>16.050509999999999</c:v>
                </c:pt>
                <c:pt idx="48">
                  <c:v>16.2498</c:v>
                </c:pt>
                <c:pt idx="49">
                  <c:v>15.97386</c:v>
                </c:pt>
                <c:pt idx="50">
                  <c:v>16.12716</c:v>
                </c:pt>
                <c:pt idx="51">
                  <c:v>16.234470000000002</c:v>
                </c:pt>
                <c:pt idx="52">
                  <c:v>15.513960000000001</c:v>
                </c:pt>
                <c:pt idx="53">
                  <c:v>15.360659999999999</c:v>
                </c:pt>
                <c:pt idx="54">
                  <c:v>15.513960000000001</c:v>
                </c:pt>
                <c:pt idx="55">
                  <c:v>15.728579999999999</c:v>
                </c:pt>
                <c:pt idx="56">
                  <c:v>15.43731</c:v>
                </c:pt>
                <c:pt idx="57">
                  <c:v>15.54462</c:v>
                </c:pt>
                <c:pt idx="58">
                  <c:v>15.559950000000001</c:v>
                </c:pt>
                <c:pt idx="59">
                  <c:v>15.1767</c:v>
                </c:pt>
                <c:pt idx="60">
                  <c:v>15.360659999999999</c:v>
                </c:pt>
                <c:pt idx="61">
                  <c:v>15.31467</c:v>
                </c:pt>
                <c:pt idx="62">
                  <c:v>15.6366</c:v>
                </c:pt>
                <c:pt idx="63">
                  <c:v>15.4833</c:v>
                </c:pt>
                <c:pt idx="64">
                  <c:v>15.74391</c:v>
                </c:pt>
                <c:pt idx="65">
                  <c:v>15.42198</c:v>
                </c:pt>
                <c:pt idx="66">
                  <c:v>15.11538</c:v>
                </c:pt>
                <c:pt idx="67">
                  <c:v>15.130710000000001</c:v>
                </c:pt>
                <c:pt idx="68">
                  <c:v>15.22269</c:v>
                </c:pt>
                <c:pt idx="69">
                  <c:v>15.11538</c:v>
                </c:pt>
                <c:pt idx="70">
                  <c:v>15.621270000000001</c:v>
                </c:pt>
                <c:pt idx="71">
                  <c:v>16.157820000000001</c:v>
                </c:pt>
                <c:pt idx="72">
                  <c:v>16.004519999999999</c:v>
                </c:pt>
                <c:pt idx="73">
                  <c:v>16.019850000000002</c:v>
                </c:pt>
                <c:pt idx="74">
                  <c:v>15.667260000000001</c:v>
                </c:pt>
                <c:pt idx="75">
                  <c:v>15.85122</c:v>
                </c:pt>
                <c:pt idx="76">
                  <c:v>15.85122</c:v>
                </c:pt>
                <c:pt idx="77">
                  <c:v>15.943199999999999</c:v>
                </c:pt>
                <c:pt idx="78">
                  <c:v>16.17315</c:v>
                </c:pt>
                <c:pt idx="79">
                  <c:v>16.265129999999999</c:v>
                </c:pt>
                <c:pt idx="80">
                  <c:v>16.111830000000001</c:v>
                </c:pt>
                <c:pt idx="81">
                  <c:v>16.157820000000001</c:v>
                </c:pt>
                <c:pt idx="82">
                  <c:v>16.08117</c:v>
                </c:pt>
                <c:pt idx="83">
                  <c:v>15.989190000000001</c:v>
                </c:pt>
                <c:pt idx="84">
                  <c:v>15.75924</c:v>
                </c:pt>
                <c:pt idx="85">
                  <c:v>15.881880000000001</c:v>
                </c:pt>
                <c:pt idx="86">
                  <c:v>15.943199999999999</c:v>
                </c:pt>
                <c:pt idx="87">
                  <c:v>15.682589999999999</c:v>
                </c:pt>
                <c:pt idx="88">
                  <c:v>15.513960000000001</c:v>
                </c:pt>
                <c:pt idx="89">
                  <c:v>15.54462</c:v>
                </c:pt>
                <c:pt idx="90">
                  <c:v>15.59061</c:v>
                </c:pt>
                <c:pt idx="91">
                  <c:v>15.360659999999999</c:v>
                </c:pt>
                <c:pt idx="92">
                  <c:v>15.667260000000001</c:v>
                </c:pt>
                <c:pt idx="93">
                  <c:v>15.192030000000001</c:v>
                </c:pt>
                <c:pt idx="94">
                  <c:v>15.299340000000001</c:v>
                </c:pt>
                <c:pt idx="95">
                  <c:v>14.74746</c:v>
                </c:pt>
                <c:pt idx="96">
                  <c:v>15.023400000000001</c:v>
                </c:pt>
                <c:pt idx="97">
                  <c:v>15.16137</c:v>
                </c:pt>
                <c:pt idx="98">
                  <c:v>15.038729999999999</c:v>
                </c:pt>
                <c:pt idx="99">
                  <c:v>15.39132</c:v>
                </c:pt>
                <c:pt idx="100">
                  <c:v>15.299340000000001</c:v>
                </c:pt>
                <c:pt idx="101">
                  <c:v>15.682589999999999</c:v>
                </c:pt>
                <c:pt idx="102">
                  <c:v>15.75924</c:v>
                </c:pt>
                <c:pt idx="103">
                  <c:v>15.774570000000001</c:v>
                </c:pt>
                <c:pt idx="104">
                  <c:v>15.60594</c:v>
                </c:pt>
                <c:pt idx="105">
                  <c:v>15.39132</c:v>
                </c:pt>
                <c:pt idx="106">
                  <c:v>15.299340000000001</c:v>
                </c:pt>
                <c:pt idx="107">
                  <c:v>15.774570000000001</c:v>
                </c:pt>
                <c:pt idx="108">
                  <c:v>15.39132</c:v>
                </c:pt>
                <c:pt idx="109">
                  <c:v>15.084720000000001</c:v>
                </c:pt>
                <c:pt idx="110">
                  <c:v>15.37599</c:v>
                </c:pt>
                <c:pt idx="111">
                  <c:v>14.74746</c:v>
                </c:pt>
                <c:pt idx="112">
                  <c:v>15.52929</c:v>
                </c:pt>
                <c:pt idx="113">
                  <c:v>15.42198</c:v>
                </c:pt>
                <c:pt idx="114">
                  <c:v>14.716799999999999</c:v>
                </c:pt>
                <c:pt idx="115">
                  <c:v>14.502179999999999</c:v>
                </c:pt>
                <c:pt idx="116">
                  <c:v>14.53284</c:v>
                </c:pt>
                <c:pt idx="117">
                  <c:v>14.74746</c:v>
                </c:pt>
                <c:pt idx="118">
                  <c:v>14.14959</c:v>
                </c:pt>
                <c:pt idx="119">
                  <c:v>14.21091</c:v>
                </c:pt>
                <c:pt idx="120">
                  <c:v>14.394869999999999</c:v>
                </c:pt>
                <c:pt idx="121">
                  <c:v>14.37954</c:v>
                </c:pt>
                <c:pt idx="122">
                  <c:v>14.96208</c:v>
                </c:pt>
                <c:pt idx="123">
                  <c:v>15.20736</c:v>
                </c:pt>
                <c:pt idx="124">
                  <c:v>15.253349999999999</c:v>
                </c:pt>
                <c:pt idx="125">
                  <c:v>15.31467</c:v>
                </c:pt>
                <c:pt idx="126">
                  <c:v>14.99274</c:v>
                </c:pt>
                <c:pt idx="127">
                  <c:v>15.130710000000001</c:v>
                </c:pt>
                <c:pt idx="128">
                  <c:v>15.238020000000001</c:v>
                </c:pt>
                <c:pt idx="129">
                  <c:v>14.94675</c:v>
                </c:pt>
                <c:pt idx="130">
                  <c:v>14.85477</c:v>
                </c:pt>
                <c:pt idx="131">
                  <c:v>14.70147</c:v>
                </c:pt>
                <c:pt idx="132">
                  <c:v>14.73213</c:v>
                </c:pt>
                <c:pt idx="133">
                  <c:v>15.06939</c:v>
                </c:pt>
                <c:pt idx="134">
                  <c:v>15.37599</c:v>
                </c:pt>
                <c:pt idx="135">
                  <c:v>15.26868</c:v>
                </c:pt>
                <c:pt idx="136">
                  <c:v>15.20736</c:v>
                </c:pt>
                <c:pt idx="137">
                  <c:v>14.916090000000001</c:v>
                </c:pt>
                <c:pt idx="138">
                  <c:v>15.33</c:v>
                </c:pt>
                <c:pt idx="139">
                  <c:v>15.22269</c:v>
                </c:pt>
                <c:pt idx="140">
                  <c:v>14.655480000000001</c:v>
                </c:pt>
                <c:pt idx="141">
                  <c:v>15.452640000000001</c:v>
                </c:pt>
                <c:pt idx="142">
                  <c:v>14.94675</c:v>
                </c:pt>
                <c:pt idx="143">
                  <c:v>15.05406</c:v>
                </c:pt>
                <c:pt idx="144">
                  <c:v>14.85477</c:v>
                </c:pt>
                <c:pt idx="145">
                  <c:v>14.47152</c:v>
                </c:pt>
                <c:pt idx="146">
                  <c:v>14.57883</c:v>
                </c:pt>
                <c:pt idx="147">
                  <c:v>14.548170000000001</c:v>
                </c:pt>
                <c:pt idx="148">
                  <c:v>14.563499999999999</c:v>
                </c:pt>
                <c:pt idx="149">
                  <c:v>14.456189999999999</c:v>
                </c:pt>
                <c:pt idx="150">
                  <c:v>14.37954</c:v>
                </c:pt>
                <c:pt idx="151">
                  <c:v>14.73213</c:v>
                </c:pt>
                <c:pt idx="152">
                  <c:v>14.68614</c:v>
                </c:pt>
                <c:pt idx="153">
                  <c:v>14.53284</c:v>
                </c:pt>
                <c:pt idx="154">
                  <c:v>14.59416</c:v>
                </c:pt>
                <c:pt idx="155">
                  <c:v>14.79345</c:v>
                </c:pt>
                <c:pt idx="156">
                  <c:v>14.79345</c:v>
                </c:pt>
                <c:pt idx="157">
                  <c:v>14.73213</c:v>
                </c:pt>
                <c:pt idx="158">
                  <c:v>14.79345</c:v>
                </c:pt>
                <c:pt idx="159">
                  <c:v>14.916090000000001</c:v>
                </c:pt>
                <c:pt idx="160">
                  <c:v>15.084720000000001</c:v>
                </c:pt>
                <c:pt idx="161">
                  <c:v>15.130710000000001</c:v>
                </c:pt>
                <c:pt idx="162">
                  <c:v>14.83944</c:v>
                </c:pt>
                <c:pt idx="163">
                  <c:v>15.238020000000001</c:v>
                </c:pt>
                <c:pt idx="164">
                  <c:v>15.023400000000001</c:v>
                </c:pt>
                <c:pt idx="165">
                  <c:v>15.20736</c:v>
                </c:pt>
                <c:pt idx="166">
                  <c:v>14.90076</c:v>
                </c:pt>
                <c:pt idx="167">
                  <c:v>14.85477</c:v>
                </c:pt>
                <c:pt idx="168">
                  <c:v>14.68614</c:v>
                </c:pt>
                <c:pt idx="169">
                  <c:v>13.98096</c:v>
                </c:pt>
                <c:pt idx="170">
                  <c:v>13.597709999999999</c:v>
                </c:pt>
                <c:pt idx="171">
                  <c:v>14.118930000000001</c:v>
                </c:pt>
                <c:pt idx="172">
                  <c:v>14.2569</c:v>
                </c:pt>
                <c:pt idx="173">
                  <c:v>14.16492</c:v>
                </c:pt>
                <c:pt idx="174">
                  <c:v>14.348879999999999</c:v>
                </c:pt>
                <c:pt idx="175">
                  <c:v>14.59416</c:v>
                </c:pt>
                <c:pt idx="176">
                  <c:v>14.609489999999999</c:v>
                </c:pt>
                <c:pt idx="177">
                  <c:v>14.51751</c:v>
                </c:pt>
                <c:pt idx="178">
                  <c:v>14.47152</c:v>
                </c:pt>
                <c:pt idx="179">
                  <c:v>14.27223</c:v>
                </c:pt>
                <c:pt idx="180">
                  <c:v>14.51751</c:v>
                </c:pt>
                <c:pt idx="181">
                  <c:v>14.778119999999999</c:v>
                </c:pt>
                <c:pt idx="182">
                  <c:v>14.73213</c:v>
                </c:pt>
                <c:pt idx="183">
                  <c:v>14.53284</c:v>
                </c:pt>
                <c:pt idx="184">
                  <c:v>14.99274</c:v>
                </c:pt>
                <c:pt idx="185">
                  <c:v>15.00807</c:v>
                </c:pt>
                <c:pt idx="186">
                  <c:v>14.99274</c:v>
                </c:pt>
                <c:pt idx="187">
                  <c:v>14.548170000000001</c:v>
                </c:pt>
                <c:pt idx="188">
                  <c:v>14.90076</c:v>
                </c:pt>
                <c:pt idx="189">
                  <c:v>15.20736</c:v>
                </c:pt>
                <c:pt idx="190">
                  <c:v>15.1767</c:v>
                </c:pt>
                <c:pt idx="191">
                  <c:v>15.146039999999999</c:v>
                </c:pt>
                <c:pt idx="192">
                  <c:v>14.74746</c:v>
                </c:pt>
                <c:pt idx="193">
                  <c:v>15.05406</c:v>
                </c:pt>
                <c:pt idx="194">
                  <c:v>14.870100000000001</c:v>
                </c:pt>
                <c:pt idx="195">
                  <c:v>14.502179999999999</c:v>
                </c:pt>
                <c:pt idx="196">
                  <c:v>14.241569999999999</c:v>
                </c:pt>
                <c:pt idx="197">
                  <c:v>14.36421</c:v>
                </c:pt>
                <c:pt idx="198">
                  <c:v>13.73568</c:v>
                </c:pt>
                <c:pt idx="199">
                  <c:v>13.56705</c:v>
                </c:pt>
                <c:pt idx="200">
                  <c:v>13.812329999999999</c:v>
                </c:pt>
                <c:pt idx="201">
                  <c:v>13.50573</c:v>
                </c:pt>
                <c:pt idx="202">
                  <c:v>13.62837</c:v>
                </c:pt>
                <c:pt idx="203">
                  <c:v>14.27223</c:v>
                </c:pt>
                <c:pt idx="204">
                  <c:v>14.21091</c:v>
                </c:pt>
                <c:pt idx="205">
                  <c:v>14.118930000000001</c:v>
                </c:pt>
                <c:pt idx="206">
                  <c:v>13.99629</c:v>
                </c:pt>
                <c:pt idx="207">
                  <c:v>14.36421</c:v>
                </c:pt>
                <c:pt idx="208">
                  <c:v>14.27223</c:v>
                </c:pt>
                <c:pt idx="209">
                  <c:v>13.82766</c:v>
                </c:pt>
                <c:pt idx="210">
                  <c:v>14.62482</c:v>
                </c:pt>
                <c:pt idx="211">
                  <c:v>14.70147</c:v>
                </c:pt>
                <c:pt idx="212">
                  <c:v>14.456189999999999</c:v>
                </c:pt>
                <c:pt idx="213">
                  <c:v>14.21091</c:v>
                </c:pt>
                <c:pt idx="214">
                  <c:v>14.609489999999999</c:v>
                </c:pt>
                <c:pt idx="215">
                  <c:v>14.37954</c:v>
                </c:pt>
                <c:pt idx="216">
                  <c:v>14.90076</c:v>
                </c:pt>
                <c:pt idx="217">
                  <c:v>14.47152</c:v>
                </c:pt>
                <c:pt idx="218">
                  <c:v>14.37954</c:v>
                </c:pt>
                <c:pt idx="219">
                  <c:v>14.21091</c:v>
                </c:pt>
                <c:pt idx="220">
                  <c:v>14.180249999999999</c:v>
                </c:pt>
                <c:pt idx="221">
                  <c:v>14.134259999999999</c:v>
                </c:pt>
                <c:pt idx="222">
                  <c:v>13.705019999999999</c:v>
                </c:pt>
                <c:pt idx="223">
                  <c:v>13.76634</c:v>
                </c:pt>
                <c:pt idx="224">
                  <c:v>13.9503</c:v>
                </c:pt>
                <c:pt idx="225">
                  <c:v>14.394869999999999</c:v>
                </c:pt>
                <c:pt idx="226">
                  <c:v>13.73568</c:v>
                </c:pt>
                <c:pt idx="227">
                  <c:v>14.134259999999999</c:v>
                </c:pt>
                <c:pt idx="228">
                  <c:v>13.56705</c:v>
                </c:pt>
                <c:pt idx="229">
                  <c:v>13.65903</c:v>
                </c:pt>
                <c:pt idx="230">
                  <c:v>13.321770000000001</c:v>
                </c:pt>
                <c:pt idx="231">
                  <c:v>13.705019999999999</c:v>
                </c:pt>
                <c:pt idx="232">
                  <c:v>13.87365</c:v>
                </c:pt>
                <c:pt idx="233">
                  <c:v>13.84299</c:v>
                </c:pt>
                <c:pt idx="234">
                  <c:v>13.82766</c:v>
                </c:pt>
                <c:pt idx="235">
                  <c:v>13.72035</c:v>
                </c:pt>
                <c:pt idx="236">
                  <c:v>13.797000000000001</c:v>
                </c:pt>
                <c:pt idx="237">
                  <c:v>13.87365</c:v>
                </c:pt>
                <c:pt idx="238">
                  <c:v>13.30644</c:v>
                </c:pt>
                <c:pt idx="239">
                  <c:v>14.08827</c:v>
                </c:pt>
                <c:pt idx="240">
                  <c:v>13.99629</c:v>
                </c:pt>
                <c:pt idx="241">
                  <c:v>14.19558</c:v>
                </c:pt>
                <c:pt idx="242">
                  <c:v>14.226240000000001</c:v>
                </c:pt>
                <c:pt idx="243">
                  <c:v>14.47152</c:v>
                </c:pt>
                <c:pt idx="244">
                  <c:v>13.99629</c:v>
                </c:pt>
                <c:pt idx="245">
                  <c:v>14.21091</c:v>
                </c:pt>
                <c:pt idx="246">
                  <c:v>13.858320000000001</c:v>
                </c:pt>
                <c:pt idx="247">
                  <c:v>14.21091</c:v>
                </c:pt>
                <c:pt idx="248">
                  <c:v>13.82766</c:v>
                </c:pt>
                <c:pt idx="249">
                  <c:v>13.965630000000001</c:v>
                </c:pt>
                <c:pt idx="250">
                  <c:v>13.751010000000001</c:v>
                </c:pt>
                <c:pt idx="251">
                  <c:v>13.321770000000001</c:v>
                </c:pt>
                <c:pt idx="252">
                  <c:v>13.30644</c:v>
                </c:pt>
                <c:pt idx="253">
                  <c:v>13.41375</c:v>
                </c:pt>
                <c:pt idx="254">
                  <c:v>12.75456</c:v>
                </c:pt>
                <c:pt idx="255">
                  <c:v>12.846539999999999</c:v>
                </c:pt>
                <c:pt idx="256">
                  <c:v>12.999840000000001</c:v>
                </c:pt>
                <c:pt idx="257">
                  <c:v>12.55527</c:v>
                </c:pt>
                <c:pt idx="258">
                  <c:v>12.570600000000001</c:v>
                </c:pt>
                <c:pt idx="259">
                  <c:v>12.93852</c:v>
                </c:pt>
                <c:pt idx="260">
                  <c:v>13.13781</c:v>
                </c:pt>
                <c:pt idx="261">
                  <c:v>13.07649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CCA-4D4E-9973-234F1EEAC0CC}"/>
            </c:ext>
          </c:extLst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Refiner and Blender Input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Sheet3!$A$2:$A$263</c:f>
              <c:numCache>
                <c:formatCode>m/d/yyyy</c:formatCode>
                <c:ptCount val="262"/>
                <c:pt idx="0">
                  <c:v>43315</c:v>
                </c:pt>
                <c:pt idx="1">
                  <c:v>43308</c:v>
                </c:pt>
                <c:pt idx="2">
                  <c:v>43301</c:v>
                </c:pt>
                <c:pt idx="3">
                  <c:v>43294</c:v>
                </c:pt>
                <c:pt idx="4">
                  <c:v>43287</c:v>
                </c:pt>
                <c:pt idx="5">
                  <c:v>43280</c:v>
                </c:pt>
                <c:pt idx="6">
                  <c:v>43273</c:v>
                </c:pt>
                <c:pt idx="7">
                  <c:v>43266</c:v>
                </c:pt>
                <c:pt idx="8">
                  <c:v>43259</c:v>
                </c:pt>
                <c:pt idx="9">
                  <c:v>43252</c:v>
                </c:pt>
                <c:pt idx="10">
                  <c:v>43245</c:v>
                </c:pt>
                <c:pt idx="11">
                  <c:v>43238</c:v>
                </c:pt>
                <c:pt idx="12">
                  <c:v>43231</c:v>
                </c:pt>
                <c:pt idx="13">
                  <c:v>43224</c:v>
                </c:pt>
                <c:pt idx="14">
                  <c:v>43217</c:v>
                </c:pt>
                <c:pt idx="15">
                  <c:v>43210</c:v>
                </c:pt>
                <c:pt idx="16">
                  <c:v>43203</c:v>
                </c:pt>
                <c:pt idx="17">
                  <c:v>43196</c:v>
                </c:pt>
                <c:pt idx="18">
                  <c:v>43189</c:v>
                </c:pt>
                <c:pt idx="19">
                  <c:v>43182</c:v>
                </c:pt>
                <c:pt idx="20">
                  <c:v>43175</c:v>
                </c:pt>
                <c:pt idx="21">
                  <c:v>43168</c:v>
                </c:pt>
                <c:pt idx="22">
                  <c:v>43161</c:v>
                </c:pt>
                <c:pt idx="23">
                  <c:v>43154</c:v>
                </c:pt>
                <c:pt idx="24">
                  <c:v>43147</c:v>
                </c:pt>
                <c:pt idx="25">
                  <c:v>43140</c:v>
                </c:pt>
                <c:pt idx="26">
                  <c:v>43133</c:v>
                </c:pt>
                <c:pt idx="27">
                  <c:v>43126</c:v>
                </c:pt>
                <c:pt idx="28">
                  <c:v>43119</c:v>
                </c:pt>
                <c:pt idx="29">
                  <c:v>43112</c:v>
                </c:pt>
                <c:pt idx="30">
                  <c:v>43105</c:v>
                </c:pt>
                <c:pt idx="31">
                  <c:v>43098</c:v>
                </c:pt>
                <c:pt idx="32">
                  <c:v>43091</c:v>
                </c:pt>
                <c:pt idx="33">
                  <c:v>43084</c:v>
                </c:pt>
                <c:pt idx="34">
                  <c:v>43077</c:v>
                </c:pt>
                <c:pt idx="35">
                  <c:v>43070</c:v>
                </c:pt>
                <c:pt idx="36">
                  <c:v>43063</c:v>
                </c:pt>
                <c:pt idx="37">
                  <c:v>43056</c:v>
                </c:pt>
                <c:pt idx="38">
                  <c:v>43049</c:v>
                </c:pt>
                <c:pt idx="39">
                  <c:v>43042</c:v>
                </c:pt>
                <c:pt idx="40">
                  <c:v>43035</c:v>
                </c:pt>
                <c:pt idx="41">
                  <c:v>43028</c:v>
                </c:pt>
                <c:pt idx="42">
                  <c:v>43021</c:v>
                </c:pt>
                <c:pt idx="43">
                  <c:v>43014</c:v>
                </c:pt>
                <c:pt idx="44">
                  <c:v>43007</c:v>
                </c:pt>
                <c:pt idx="45">
                  <c:v>43000</c:v>
                </c:pt>
                <c:pt idx="46">
                  <c:v>42993</c:v>
                </c:pt>
                <c:pt idx="47">
                  <c:v>42986</c:v>
                </c:pt>
                <c:pt idx="48">
                  <c:v>42979</c:v>
                </c:pt>
                <c:pt idx="49">
                  <c:v>42972</c:v>
                </c:pt>
                <c:pt idx="50">
                  <c:v>42965</c:v>
                </c:pt>
                <c:pt idx="51">
                  <c:v>42958</c:v>
                </c:pt>
                <c:pt idx="52">
                  <c:v>42951</c:v>
                </c:pt>
                <c:pt idx="53">
                  <c:v>42944</c:v>
                </c:pt>
                <c:pt idx="54">
                  <c:v>42937</c:v>
                </c:pt>
                <c:pt idx="55">
                  <c:v>42930</c:v>
                </c:pt>
                <c:pt idx="56">
                  <c:v>42923</c:v>
                </c:pt>
                <c:pt idx="57">
                  <c:v>42916</c:v>
                </c:pt>
                <c:pt idx="58">
                  <c:v>42909</c:v>
                </c:pt>
                <c:pt idx="59">
                  <c:v>42902</c:v>
                </c:pt>
                <c:pt idx="60">
                  <c:v>42895</c:v>
                </c:pt>
                <c:pt idx="61">
                  <c:v>42888</c:v>
                </c:pt>
                <c:pt idx="62">
                  <c:v>42881</c:v>
                </c:pt>
                <c:pt idx="63">
                  <c:v>42874</c:v>
                </c:pt>
                <c:pt idx="64">
                  <c:v>42867</c:v>
                </c:pt>
                <c:pt idx="65">
                  <c:v>42860</c:v>
                </c:pt>
                <c:pt idx="66">
                  <c:v>42853</c:v>
                </c:pt>
                <c:pt idx="67">
                  <c:v>42846</c:v>
                </c:pt>
                <c:pt idx="68">
                  <c:v>42839</c:v>
                </c:pt>
                <c:pt idx="69">
                  <c:v>42832</c:v>
                </c:pt>
                <c:pt idx="70">
                  <c:v>42825</c:v>
                </c:pt>
                <c:pt idx="71">
                  <c:v>42818</c:v>
                </c:pt>
                <c:pt idx="72">
                  <c:v>42811</c:v>
                </c:pt>
                <c:pt idx="73">
                  <c:v>42804</c:v>
                </c:pt>
                <c:pt idx="74">
                  <c:v>42797</c:v>
                </c:pt>
                <c:pt idx="75">
                  <c:v>42790</c:v>
                </c:pt>
                <c:pt idx="76">
                  <c:v>42783</c:v>
                </c:pt>
                <c:pt idx="77">
                  <c:v>42776</c:v>
                </c:pt>
                <c:pt idx="78">
                  <c:v>42769</c:v>
                </c:pt>
                <c:pt idx="79">
                  <c:v>42762</c:v>
                </c:pt>
                <c:pt idx="80">
                  <c:v>42755</c:v>
                </c:pt>
                <c:pt idx="81">
                  <c:v>42748</c:v>
                </c:pt>
                <c:pt idx="82">
                  <c:v>42741</c:v>
                </c:pt>
                <c:pt idx="83">
                  <c:v>42734</c:v>
                </c:pt>
                <c:pt idx="84">
                  <c:v>42727</c:v>
                </c:pt>
                <c:pt idx="85">
                  <c:v>42720</c:v>
                </c:pt>
                <c:pt idx="86">
                  <c:v>42713</c:v>
                </c:pt>
                <c:pt idx="87">
                  <c:v>42706</c:v>
                </c:pt>
                <c:pt idx="88">
                  <c:v>42699</c:v>
                </c:pt>
                <c:pt idx="89">
                  <c:v>42692</c:v>
                </c:pt>
                <c:pt idx="90">
                  <c:v>42685</c:v>
                </c:pt>
                <c:pt idx="91">
                  <c:v>42678</c:v>
                </c:pt>
                <c:pt idx="92">
                  <c:v>42671</c:v>
                </c:pt>
                <c:pt idx="93">
                  <c:v>42664</c:v>
                </c:pt>
                <c:pt idx="94">
                  <c:v>42657</c:v>
                </c:pt>
                <c:pt idx="95">
                  <c:v>42650</c:v>
                </c:pt>
                <c:pt idx="96">
                  <c:v>42643</c:v>
                </c:pt>
                <c:pt idx="97">
                  <c:v>42636</c:v>
                </c:pt>
                <c:pt idx="98">
                  <c:v>42629</c:v>
                </c:pt>
                <c:pt idx="99">
                  <c:v>42622</c:v>
                </c:pt>
                <c:pt idx="100">
                  <c:v>42615</c:v>
                </c:pt>
                <c:pt idx="101">
                  <c:v>42608</c:v>
                </c:pt>
                <c:pt idx="102">
                  <c:v>42601</c:v>
                </c:pt>
                <c:pt idx="103">
                  <c:v>42594</c:v>
                </c:pt>
                <c:pt idx="104">
                  <c:v>42587</c:v>
                </c:pt>
                <c:pt idx="105">
                  <c:v>42580</c:v>
                </c:pt>
                <c:pt idx="106">
                  <c:v>42573</c:v>
                </c:pt>
                <c:pt idx="107">
                  <c:v>42566</c:v>
                </c:pt>
                <c:pt idx="108">
                  <c:v>42559</c:v>
                </c:pt>
                <c:pt idx="109">
                  <c:v>42552</c:v>
                </c:pt>
                <c:pt idx="110">
                  <c:v>42545</c:v>
                </c:pt>
                <c:pt idx="111">
                  <c:v>42538</c:v>
                </c:pt>
                <c:pt idx="112">
                  <c:v>42531</c:v>
                </c:pt>
                <c:pt idx="113">
                  <c:v>42524</c:v>
                </c:pt>
                <c:pt idx="114">
                  <c:v>42517</c:v>
                </c:pt>
                <c:pt idx="115">
                  <c:v>42510</c:v>
                </c:pt>
                <c:pt idx="116">
                  <c:v>42503</c:v>
                </c:pt>
                <c:pt idx="117">
                  <c:v>42496</c:v>
                </c:pt>
                <c:pt idx="118">
                  <c:v>42489</c:v>
                </c:pt>
                <c:pt idx="119">
                  <c:v>42482</c:v>
                </c:pt>
                <c:pt idx="120">
                  <c:v>42475</c:v>
                </c:pt>
                <c:pt idx="121">
                  <c:v>42468</c:v>
                </c:pt>
                <c:pt idx="122">
                  <c:v>42461</c:v>
                </c:pt>
                <c:pt idx="123">
                  <c:v>42454</c:v>
                </c:pt>
                <c:pt idx="124">
                  <c:v>42447</c:v>
                </c:pt>
                <c:pt idx="125">
                  <c:v>42440</c:v>
                </c:pt>
                <c:pt idx="126">
                  <c:v>42433</c:v>
                </c:pt>
                <c:pt idx="127">
                  <c:v>42426</c:v>
                </c:pt>
                <c:pt idx="128">
                  <c:v>42419</c:v>
                </c:pt>
                <c:pt idx="129">
                  <c:v>42412</c:v>
                </c:pt>
                <c:pt idx="130">
                  <c:v>42405</c:v>
                </c:pt>
                <c:pt idx="131">
                  <c:v>42398</c:v>
                </c:pt>
                <c:pt idx="132">
                  <c:v>42391</c:v>
                </c:pt>
                <c:pt idx="133">
                  <c:v>42384</c:v>
                </c:pt>
                <c:pt idx="134">
                  <c:v>42377</c:v>
                </c:pt>
                <c:pt idx="135">
                  <c:v>42370</c:v>
                </c:pt>
                <c:pt idx="136">
                  <c:v>42363</c:v>
                </c:pt>
                <c:pt idx="137">
                  <c:v>42356</c:v>
                </c:pt>
                <c:pt idx="138">
                  <c:v>42349</c:v>
                </c:pt>
                <c:pt idx="139">
                  <c:v>42342</c:v>
                </c:pt>
                <c:pt idx="140">
                  <c:v>42335</c:v>
                </c:pt>
                <c:pt idx="141">
                  <c:v>42328</c:v>
                </c:pt>
                <c:pt idx="142">
                  <c:v>42321</c:v>
                </c:pt>
                <c:pt idx="143">
                  <c:v>42314</c:v>
                </c:pt>
                <c:pt idx="144">
                  <c:v>42307</c:v>
                </c:pt>
                <c:pt idx="145">
                  <c:v>42300</c:v>
                </c:pt>
                <c:pt idx="146">
                  <c:v>42293</c:v>
                </c:pt>
                <c:pt idx="147">
                  <c:v>42286</c:v>
                </c:pt>
                <c:pt idx="148">
                  <c:v>42279</c:v>
                </c:pt>
                <c:pt idx="149">
                  <c:v>42272</c:v>
                </c:pt>
                <c:pt idx="150">
                  <c:v>42265</c:v>
                </c:pt>
                <c:pt idx="151">
                  <c:v>42258</c:v>
                </c:pt>
                <c:pt idx="152">
                  <c:v>42251</c:v>
                </c:pt>
                <c:pt idx="153">
                  <c:v>42244</c:v>
                </c:pt>
                <c:pt idx="154">
                  <c:v>42237</c:v>
                </c:pt>
                <c:pt idx="155">
                  <c:v>42230</c:v>
                </c:pt>
                <c:pt idx="156">
                  <c:v>42223</c:v>
                </c:pt>
                <c:pt idx="157">
                  <c:v>42216</c:v>
                </c:pt>
                <c:pt idx="158">
                  <c:v>42209</c:v>
                </c:pt>
                <c:pt idx="159">
                  <c:v>42202</c:v>
                </c:pt>
                <c:pt idx="160">
                  <c:v>42195</c:v>
                </c:pt>
                <c:pt idx="161">
                  <c:v>42188</c:v>
                </c:pt>
                <c:pt idx="162">
                  <c:v>42181</c:v>
                </c:pt>
                <c:pt idx="163">
                  <c:v>42174</c:v>
                </c:pt>
                <c:pt idx="164">
                  <c:v>42167</c:v>
                </c:pt>
                <c:pt idx="165">
                  <c:v>42160</c:v>
                </c:pt>
                <c:pt idx="166">
                  <c:v>42153</c:v>
                </c:pt>
                <c:pt idx="167">
                  <c:v>42146</c:v>
                </c:pt>
                <c:pt idx="168">
                  <c:v>42139</c:v>
                </c:pt>
                <c:pt idx="169">
                  <c:v>42132</c:v>
                </c:pt>
                <c:pt idx="170">
                  <c:v>42125</c:v>
                </c:pt>
                <c:pt idx="171">
                  <c:v>42118</c:v>
                </c:pt>
                <c:pt idx="172">
                  <c:v>42111</c:v>
                </c:pt>
                <c:pt idx="173">
                  <c:v>42104</c:v>
                </c:pt>
                <c:pt idx="174">
                  <c:v>42097</c:v>
                </c:pt>
                <c:pt idx="175">
                  <c:v>42090</c:v>
                </c:pt>
                <c:pt idx="176">
                  <c:v>42083</c:v>
                </c:pt>
                <c:pt idx="177">
                  <c:v>42076</c:v>
                </c:pt>
                <c:pt idx="178">
                  <c:v>42069</c:v>
                </c:pt>
                <c:pt idx="179">
                  <c:v>42062</c:v>
                </c:pt>
                <c:pt idx="180">
                  <c:v>42055</c:v>
                </c:pt>
                <c:pt idx="181">
                  <c:v>42048</c:v>
                </c:pt>
                <c:pt idx="182">
                  <c:v>42041</c:v>
                </c:pt>
                <c:pt idx="183">
                  <c:v>42034</c:v>
                </c:pt>
                <c:pt idx="184">
                  <c:v>42027</c:v>
                </c:pt>
                <c:pt idx="185">
                  <c:v>42020</c:v>
                </c:pt>
                <c:pt idx="186">
                  <c:v>42013</c:v>
                </c:pt>
                <c:pt idx="187">
                  <c:v>42006</c:v>
                </c:pt>
                <c:pt idx="188">
                  <c:v>41999</c:v>
                </c:pt>
                <c:pt idx="189">
                  <c:v>41992</c:v>
                </c:pt>
                <c:pt idx="190">
                  <c:v>41985</c:v>
                </c:pt>
                <c:pt idx="191">
                  <c:v>41978</c:v>
                </c:pt>
                <c:pt idx="192">
                  <c:v>41971</c:v>
                </c:pt>
                <c:pt idx="193">
                  <c:v>41964</c:v>
                </c:pt>
                <c:pt idx="194">
                  <c:v>41957</c:v>
                </c:pt>
                <c:pt idx="195">
                  <c:v>41950</c:v>
                </c:pt>
                <c:pt idx="196">
                  <c:v>41943</c:v>
                </c:pt>
                <c:pt idx="197">
                  <c:v>41936</c:v>
                </c:pt>
                <c:pt idx="198">
                  <c:v>41929</c:v>
                </c:pt>
                <c:pt idx="199">
                  <c:v>41922</c:v>
                </c:pt>
                <c:pt idx="200">
                  <c:v>41915</c:v>
                </c:pt>
                <c:pt idx="201">
                  <c:v>41908</c:v>
                </c:pt>
                <c:pt idx="202">
                  <c:v>41901</c:v>
                </c:pt>
                <c:pt idx="203">
                  <c:v>41894</c:v>
                </c:pt>
                <c:pt idx="204">
                  <c:v>41887</c:v>
                </c:pt>
                <c:pt idx="205">
                  <c:v>41880</c:v>
                </c:pt>
                <c:pt idx="206">
                  <c:v>41873</c:v>
                </c:pt>
                <c:pt idx="207">
                  <c:v>41866</c:v>
                </c:pt>
                <c:pt idx="208">
                  <c:v>41859</c:v>
                </c:pt>
                <c:pt idx="209">
                  <c:v>41852</c:v>
                </c:pt>
                <c:pt idx="210">
                  <c:v>41845</c:v>
                </c:pt>
                <c:pt idx="211">
                  <c:v>41838</c:v>
                </c:pt>
                <c:pt idx="212">
                  <c:v>41831</c:v>
                </c:pt>
                <c:pt idx="213">
                  <c:v>41824</c:v>
                </c:pt>
                <c:pt idx="214">
                  <c:v>41817</c:v>
                </c:pt>
                <c:pt idx="215">
                  <c:v>41810</c:v>
                </c:pt>
                <c:pt idx="216">
                  <c:v>41803</c:v>
                </c:pt>
                <c:pt idx="217">
                  <c:v>41796</c:v>
                </c:pt>
                <c:pt idx="218">
                  <c:v>41789</c:v>
                </c:pt>
                <c:pt idx="219">
                  <c:v>41782</c:v>
                </c:pt>
                <c:pt idx="220">
                  <c:v>41775</c:v>
                </c:pt>
                <c:pt idx="221">
                  <c:v>41768</c:v>
                </c:pt>
                <c:pt idx="222">
                  <c:v>41761</c:v>
                </c:pt>
                <c:pt idx="223">
                  <c:v>41754</c:v>
                </c:pt>
                <c:pt idx="224">
                  <c:v>41747</c:v>
                </c:pt>
                <c:pt idx="225">
                  <c:v>41740</c:v>
                </c:pt>
                <c:pt idx="226">
                  <c:v>41733</c:v>
                </c:pt>
                <c:pt idx="227">
                  <c:v>41726</c:v>
                </c:pt>
                <c:pt idx="228">
                  <c:v>41719</c:v>
                </c:pt>
                <c:pt idx="229">
                  <c:v>41712</c:v>
                </c:pt>
                <c:pt idx="230">
                  <c:v>41705</c:v>
                </c:pt>
                <c:pt idx="231">
                  <c:v>41698</c:v>
                </c:pt>
                <c:pt idx="232">
                  <c:v>41691</c:v>
                </c:pt>
                <c:pt idx="233">
                  <c:v>41684</c:v>
                </c:pt>
                <c:pt idx="234">
                  <c:v>41677</c:v>
                </c:pt>
                <c:pt idx="235">
                  <c:v>41670</c:v>
                </c:pt>
                <c:pt idx="236">
                  <c:v>41663</c:v>
                </c:pt>
                <c:pt idx="237">
                  <c:v>41656</c:v>
                </c:pt>
                <c:pt idx="238">
                  <c:v>41649</c:v>
                </c:pt>
                <c:pt idx="239">
                  <c:v>41642</c:v>
                </c:pt>
                <c:pt idx="240">
                  <c:v>41635</c:v>
                </c:pt>
                <c:pt idx="241">
                  <c:v>41628</c:v>
                </c:pt>
                <c:pt idx="242">
                  <c:v>41621</c:v>
                </c:pt>
                <c:pt idx="243">
                  <c:v>41614</c:v>
                </c:pt>
                <c:pt idx="244">
                  <c:v>41607</c:v>
                </c:pt>
                <c:pt idx="245">
                  <c:v>41600</c:v>
                </c:pt>
                <c:pt idx="246">
                  <c:v>41593</c:v>
                </c:pt>
                <c:pt idx="247">
                  <c:v>41586</c:v>
                </c:pt>
                <c:pt idx="248">
                  <c:v>41579</c:v>
                </c:pt>
                <c:pt idx="249">
                  <c:v>41572</c:v>
                </c:pt>
                <c:pt idx="250">
                  <c:v>41565</c:v>
                </c:pt>
                <c:pt idx="251">
                  <c:v>41558</c:v>
                </c:pt>
                <c:pt idx="252">
                  <c:v>41551</c:v>
                </c:pt>
                <c:pt idx="253">
                  <c:v>41544</c:v>
                </c:pt>
                <c:pt idx="254">
                  <c:v>41537</c:v>
                </c:pt>
                <c:pt idx="255">
                  <c:v>41530</c:v>
                </c:pt>
                <c:pt idx="256">
                  <c:v>41523</c:v>
                </c:pt>
                <c:pt idx="257">
                  <c:v>41516</c:v>
                </c:pt>
                <c:pt idx="258">
                  <c:v>41509</c:v>
                </c:pt>
                <c:pt idx="259">
                  <c:v>41502</c:v>
                </c:pt>
                <c:pt idx="260">
                  <c:v>41495</c:v>
                </c:pt>
                <c:pt idx="261">
                  <c:v>41488</c:v>
                </c:pt>
              </c:numCache>
            </c:numRef>
          </c:cat>
          <c:val>
            <c:numRef>
              <c:f>Sheet3!$C$2:$C$263</c:f>
              <c:numCache>
                <c:formatCode>_(* #,##0_);_(* \(#,##0\);_(* "-"??_);_(@_)</c:formatCode>
                <c:ptCount val="262"/>
                <c:pt idx="0">
                  <c:v>14.42553</c:v>
                </c:pt>
                <c:pt idx="1">
                  <c:v>14.502179999999999</c:v>
                </c:pt>
                <c:pt idx="2">
                  <c:v>14.440860000000001</c:v>
                </c:pt>
                <c:pt idx="3">
                  <c:v>13.99629</c:v>
                </c:pt>
                <c:pt idx="4">
                  <c:v>14.2569</c:v>
                </c:pt>
                <c:pt idx="5">
                  <c:v>14.563499999999999</c:v>
                </c:pt>
                <c:pt idx="6">
                  <c:v>14.51751</c:v>
                </c:pt>
                <c:pt idx="7">
                  <c:v>14.333550000000001</c:v>
                </c:pt>
                <c:pt idx="8">
                  <c:v>14.51751</c:v>
                </c:pt>
                <c:pt idx="9">
                  <c:v>13.812329999999999</c:v>
                </c:pt>
                <c:pt idx="10">
                  <c:v>14.42553</c:v>
                </c:pt>
                <c:pt idx="11">
                  <c:v>14.47152</c:v>
                </c:pt>
                <c:pt idx="12">
                  <c:v>14.440860000000001</c:v>
                </c:pt>
                <c:pt idx="13">
                  <c:v>14.14959</c:v>
                </c:pt>
                <c:pt idx="14">
                  <c:v>14.14959</c:v>
                </c:pt>
                <c:pt idx="15">
                  <c:v>13.965630000000001</c:v>
                </c:pt>
                <c:pt idx="16">
                  <c:v>14.05761</c:v>
                </c:pt>
                <c:pt idx="17">
                  <c:v>13.858320000000001</c:v>
                </c:pt>
                <c:pt idx="18">
                  <c:v>13.84299</c:v>
                </c:pt>
                <c:pt idx="19">
                  <c:v>13.797000000000001</c:v>
                </c:pt>
                <c:pt idx="20">
                  <c:v>14.04228</c:v>
                </c:pt>
                <c:pt idx="21">
                  <c:v>13.9503</c:v>
                </c:pt>
                <c:pt idx="22">
                  <c:v>13.705019999999999</c:v>
                </c:pt>
                <c:pt idx="23">
                  <c:v>13.429080000000001</c:v>
                </c:pt>
                <c:pt idx="24">
                  <c:v>13.56705</c:v>
                </c:pt>
                <c:pt idx="25">
                  <c:v>13.52106</c:v>
                </c:pt>
                <c:pt idx="26">
                  <c:v>13.30644</c:v>
                </c:pt>
                <c:pt idx="27">
                  <c:v>13.15314</c:v>
                </c:pt>
                <c:pt idx="28">
                  <c:v>12.66258</c:v>
                </c:pt>
                <c:pt idx="29">
                  <c:v>13.122479999999999</c:v>
                </c:pt>
                <c:pt idx="30">
                  <c:v>12.18735</c:v>
                </c:pt>
                <c:pt idx="31">
                  <c:v>13.107150000000001</c:v>
                </c:pt>
                <c:pt idx="32">
                  <c:v>14.502179999999999</c:v>
                </c:pt>
                <c:pt idx="33">
                  <c:v>14.011620000000001</c:v>
                </c:pt>
                <c:pt idx="34">
                  <c:v>14.04228</c:v>
                </c:pt>
                <c:pt idx="35">
                  <c:v>13.56705</c:v>
                </c:pt>
                <c:pt idx="36">
                  <c:v>14.134259999999999</c:v>
                </c:pt>
                <c:pt idx="37">
                  <c:v>14.1036</c:v>
                </c:pt>
                <c:pt idx="38">
                  <c:v>14.072939999999999</c:v>
                </c:pt>
                <c:pt idx="39">
                  <c:v>14.072939999999999</c:v>
                </c:pt>
                <c:pt idx="40">
                  <c:v>14.2569</c:v>
                </c:pt>
                <c:pt idx="41">
                  <c:v>14.180249999999999</c:v>
                </c:pt>
                <c:pt idx="42">
                  <c:v>14.134259999999999</c:v>
                </c:pt>
                <c:pt idx="43">
                  <c:v>14.36421</c:v>
                </c:pt>
                <c:pt idx="44">
                  <c:v>14.2569</c:v>
                </c:pt>
                <c:pt idx="45">
                  <c:v>14.05761</c:v>
                </c:pt>
                <c:pt idx="46">
                  <c:v>13.76634</c:v>
                </c:pt>
                <c:pt idx="47">
                  <c:v>13.812329999999999</c:v>
                </c:pt>
                <c:pt idx="48">
                  <c:v>14.14959</c:v>
                </c:pt>
                <c:pt idx="49">
                  <c:v>14.655480000000001</c:v>
                </c:pt>
                <c:pt idx="50">
                  <c:v>14.53284</c:v>
                </c:pt>
                <c:pt idx="51">
                  <c:v>14.53284</c:v>
                </c:pt>
                <c:pt idx="52">
                  <c:v>14.37954</c:v>
                </c:pt>
                <c:pt idx="53">
                  <c:v>14.57883</c:v>
                </c:pt>
                <c:pt idx="54">
                  <c:v>14.48685</c:v>
                </c:pt>
                <c:pt idx="55">
                  <c:v>14.118930000000001</c:v>
                </c:pt>
                <c:pt idx="56">
                  <c:v>14.21091</c:v>
                </c:pt>
                <c:pt idx="57">
                  <c:v>14.48685</c:v>
                </c:pt>
                <c:pt idx="58">
                  <c:v>14.73213</c:v>
                </c:pt>
                <c:pt idx="59">
                  <c:v>14.456189999999999</c:v>
                </c:pt>
                <c:pt idx="60">
                  <c:v>14.27223</c:v>
                </c:pt>
                <c:pt idx="61">
                  <c:v>13.93497</c:v>
                </c:pt>
                <c:pt idx="62">
                  <c:v>14.563499999999999</c:v>
                </c:pt>
                <c:pt idx="63">
                  <c:v>14.548170000000001</c:v>
                </c:pt>
                <c:pt idx="64">
                  <c:v>14.57883</c:v>
                </c:pt>
                <c:pt idx="65">
                  <c:v>14.226240000000001</c:v>
                </c:pt>
                <c:pt idx="66">
                  <c:v>14.21091</c:v>
                </c:pt>
                <c:pt idx="67">
                  <c:v>14.287559999999999</c:v>
                </c:pt>
                <c:pt idx="68">
                  <c:v>13.98096</c:v>
                </c:pt>
                <c:pt idx="69">
                  <c:v>13.919639999999999</c:v>
                </c:pt>
                <c:pt idx="70">
                  <c:v>14.072939999999999</c:v>
                </c:pt>
                <c:pt idx="71">
                  <c:v>13.965630000000001</c:v>
                </c:pt>
                <c:pt idx="72">
                  <c:v>14.026949999999999</c:v>
                </c:pt>
                <c:pt idx="73">
                  <c:v>13.965630000000001</c:v>
                </c:pt>
                <c:pt idx="74">
                  <c:v>13.44441</c:v>
                </c:pt>
                <c:pt idx="75">
                  <c:v>13.52106</c:v>
                </c:pt>
                <c:pt idx="76">
                  <c:v>13.30644</c:v>
                </c:pt>
                <c:pt idx="77">
                  <c:v>12.98451</c:v>
                </c:pt>
                <c:pt idx="78">
                  <c:v>13.41375</c:v>
                </c:pt>
                <c:pt idx="79">
                  <c:v>12.83121</c:v>
                </c:pt>
                <c:pt idx="80">
                  <c:v>12.76989</c:v>
                </c:pt>
                <c:pt idx="81">
                  <c:v>12.8772</c:v>
                </c:pt>
                <c:pt idx="82">
                  <c:v>12.355980000000001</c:v>
                </c:pt>
                <c:pt idx="83">
                  <c:v>12.953849999999999</c:v>
                </c:pt>
                <c:pt idx="84">
                  <c:v>14.333550000000001</c:v>
                </c:pt>
                <c:pt idx="85">
                  <c:v>14.072939999999999</c:v>
                </c:pt>
                <c:pt idx="86">
                  <c:v>13.705019999999999</c:v>
                </c:pt>
                <c:pt idx="87">
                  <c:v>13.367760000000001</c:v>
                </c:pt>
                <c:pt idx="88">
                  <c:v>13.88898</c:v>
                </c:pt>
                <c:pt idx="89">
                  <c:v>14.05761</c:v>
                </c:pt>
                <c:pt idx="90">
                  <c:v>13.858320000000001</c:v>
                </c:pt>
                <c:pt idx="91">
                  <c:v>14.14959</c:v>
                </c:pt>
                <c:pt idx="92">
                  <c:v>14.134259999999999</c:v>
                </c:pt>
                <c:pt idx="93">
                  <c:v>14.072939999999999</c:v>
                </c:pt>
                <c:pt idx="94">
                  <c:v>14.026949999999999</c:v>
                </c:pt>
                <c:pt idx="95">
                  <c:v>14.04228</c:v>
                </c:pt>
                <c:pt idx="96">
                  <c:v>14.08827</c:v>
                </c:pt>
                <c:pt idx="97">
                  <c:v>13.904310000000001</c:v>
                </c:pt>
                <c:pt idx="98">
                  <c:v>14.1036</c:v>
                </c:pt>
                <c:pt idx="99">
                  <c:v>14.118930000000001</c:v>
                </c:pt>
                <c:pt idx="100">
                  <c:v>14.31822</c:v>
                </c:pt>
                <c:pt idx="101">
                  <c:v>14.241569999999999</c:v>
                </c:pt>
                <c:pt idx="102">
                  <c:v>14.27223</c:v>
                </c:pt>
                <c:pt idx="103">
                  <c:v>14.456189999999999</c:v>
                </c:pt>
                <c:pt idx="104">
                  <c:v>14.563499999999999</c:v>
                </c:pt>
                <c:pt idx="105">
                  <c:v>14.57883</c:v>
                </c:pt>
                <c:pt idx="106">
                  <c:v>14.348879999999999</c:v>
                </c:pt>
                <c:pt idx="107">
                  <c:v>14.31822</c:v>
                </c:pt>
                <c:pt idx="108">
                  <c:v>14.08827</c:v>
                </c:pt>
                <c:pt idx="109">
                  <c:v>14.670809999999999</c:v>
                </c:pt>
                <c:pt idx="110">
                  <c:v>14.57883</c:v>
                </c:pt>
                <c:pt idx="111">
                  <c:v>14.226240000000001</c:v>
                </c:pt>
                <c:pt idx="112">
                  <c:v>14.134259999999999</c:v>
                </c:pt>
                <c:pt idx="113">
                  <c:v>13.858320000000001</c:v>
                </c:pt>
                <c:pt idx="114">
                  <c:v>14.134259999999999</c:v>
                </c:pt>
                <c:pt idx="115">
                  <c:v>14.04228</c:v>
                </c:pt>
                <c:pt idx="116">
                  <c:v>14.072939999999999</c:v>
                </c:pt>
                <c:pt idx="117">
                  <c:v>13.643700000000001</c:v>
                </c:pt>
                <c:pt idx="118">
                  <c:v>13.9503</c:v>
                </c:pt>
                <c:pt idx="119">
                  <c:v>14.072939999999999</c:v>
                </c:pt>
                <c:pt idx="120">
                  <c:v>13.689690000000001</c:v>
                </c:pt>
                <c:pt idx="121">
                  <c:v>13.904310000000001</c:v>
                </c:pt>
                <c:pt idx="122">
                  <c:v>13.76634</c:v>
                </c:pt>
                <c:pt idx="123">
                  <c:v>13.643700000000001</c:v>
                </c:pt>
                <c:pt idx="124">
                  <c:v>13.29111</c:v>
                </c:pt>
                <c:pt idx="125">
                  <c:v>13.61304</c:v>
                </c:pt>
                <c:pt idx="126">
                  <c:v>13.45974</c:v>
                </c:pt>
                <c:pt idx="127">
                  <c:v>13.52106</c:v>
                </c:pt>
                <c:pt idx="128">
                  <c:v>13.52106</c:v>
                </c:pt>
                <c:pt idx="129">
                  <c:v>13.45974</c:v>
                </c:pt>
                <c:pt idx="130">
                  <c:v>13.15314</c:v>
                </c:pt>
                <c:pt idx="131">
                  <c:v>12.49395</c:v>
                </c:pt>
                <c:pt idx="132">
                  <c:v>13.260450000000001</c:v>
                </c:pt>
                <c:pt idx="133">
                  <c:v>13.122479999999999</c:v>
                </c:pt>
                <c:pt idx="134">
                  <c:v>12.371309999999999</c:v>
                </c:pt>
                <c:pt idx="135">
                  <c:v>12.06471</c:v>
                </c:pt>
                <c:pt idx="136">
                  <c:v>13.904310000000001</c:v>
                </c:pt>
                <c:pt idx="137">
                  <c:v>13.490399999999999</c:v>
                </c:pt>
                <c:pt idx="138">
                  <c:v>13.643700000000001</c:v>
                </c:pt>
                <c:pt idx="139">
                  <c:v>12.86187</c:v>
                </c:pt>
                <c:pt idx="140">
                  <c:v>13.429080000000001</c:v>
                </c:pt>
                <c:pt idx="141">
                  <c:v>13.56705</c:v>
                </c:pt>
                <c:pt idx="142">
                  <c:v>13.3371</c:v>
                </c:pt>
                <c:pt idx="143">
                  <c:v>13.30644</c:v>
                </c:pt>
                <c:pt idx="144">
                  <c:v>13.55172</c:v>
                </c:pt>
                <c:pt idx="145">
                  <c:v>14.026949999999999</c:v>
                </c:pt>
                <c:pt idx="146">
                  <c:v>13.751010000000001</c:v>
                </c:pt>
                <c:pt idx="147">
                  <c:v>13.597709999999999</c:v>
                </c:pt>
                <c:pt idx="148">
                  <c:v>13.52106</c:v>
                </c:pt>
                <c:pt idx="149">
                  <c:v>13.50573</c:v>
                </c:pt>
                <c:pt idx="150">
                  <c:v>13.67436</c:v>
                </c:pt>
                <c:pt idx="151">
                  <c:v>13.45974</c:v>
                </c:pt>
                <c:pt idx="152">
                  <c:v>13.73568</c:v>
                </c:pt>
                <c:pt idx="153">
                  <c:v>14.118930000000001</c:v>
                </c:pt>
                <c:pt idx="154">
                  <c:v>13.84299</c:v>
                </c:pt>
                <c:pt idx="155">
                  <c:v>13.919639999999999</c:v>
                </c:pt>
                <c:pt idx="156">
                  <c:v>13.76634</c:v>
                </c:pt>
                <c:pt idx="157">
                  <c:v>13.9503</c:v>
                </c:pt>
                <c:pt idx="158">
                  <c:v>13.84299</c:v>
                </c:pt>
                <c:pt idx="159">
                  <c:v>13.751010000000001</c:v>
                </c:pt>
                <c:pt idx="160">
                  <c:v>13.50573</c:v>
                </c:pt>
                <c:pt idx="161">
                  <c:v>13.858320000000001</c:v>
                </c:pt>
                <c:pt idx="162">
                  <c:v>13.919639999999999</c:v>
                </c:pt>
                <c:pt idx="163">
                  <c:v>13.82766</c:v>
                </c:pt>
                <c:pt idx="164">
                  <c:v>13.98096</c:v>
                </c:pt>
                <c:pt idx="165">
                  <c:v>13.55172</c:v>
                </c:pt>
                <c:pt idx="166">
                  <c:v>13.39842</c:v>
                </c:pt>
                <c:pt idx="167">
                  <c:v>13.87365</c:v>
                </c:pt>
                <c:pt idx="168">
                  <c:v>13.88898</c:v>
                </c:pt>
                <c:pt idx="169">
                  <c:v>13.65903</c:v>
                </c:pt>
                <c:pt idx="170">
                  <c:v>13.3371</c:v>
                </c:pt>
                <c:pt idx="171">
                  <c:v>13.41375</c:v>
                </c:pt>
                <c:pt idx="172">
                  <c:v>13.475070000000001</c:v>
                </c:pt>
                <c:pt idx="173">
                  <c:v>13.56705</c:v>
                </c:pt>
                <c:pt idx="174">
                  <c:v>13.29111</c:v>
                </c:pt>
                <c:pt idx="175">
                  <c:v>13.321770000000001</c:v>
                </c:pt>
                <c:pt idx="176">
                  <c:v>13.275779999999999</c:v>
                </c:pt>
                <c:pt idx="177">
                  <c:v>13.229789999999999</c:v>
                </c:pt>
                <c:pt idx="178">
                  <c:v>12.8772</c:v>
                </c:pt>
                <c:pt idx="179">
                  <c:v>12.96918</c:v>
                </c:pt>
                <c:pt idx="180">
                  <c:v>12.953849999999999</c:v>
                </c:pt>
                <c:pt idx="181">
                  <c:v>13.061159999999999</c:v>
                </c:pt>
                <c:pt idx="182">
                  <c:v>12.66258</c:v>
                </c:pt>
                <c:pt idx="183">
                  <c:v>12.7239</c:v>
                </c:pt>
                <c:pt idx="184">
                  <c:v>12.907859999999999</c:v>
                </c:pt>
                <c:pt idx="185">
                  <c:v>12.83121</c:v>
                </c:pt>
                <c:pt idx="186">
                  <c:v>12.49395</c:v>
                </c:pt>
                <c:pt idx="187">
                  <c:v>12.095370000000001</c:v>
                </c:pt>
                <c:pt idx="188">
                  <c:v>13.122479999999999</c:v>
                </c:pt>
                <c:pt idx="189">
                  <c:v>13.490399999999999</c:v>
                </c:pt>
                <c:pt idx="190">
                  <c:v>13.13781</c:v>
                </c:pt>
                <c:pt idx="191">
                  <c:v>12.846539999999999</c:v>
                </c:pt>
                <c:pt idx="192">
                  <c:v>13.122479999999999</c:v>
                </c:pt>
                <c:pt idx="193">
                  <c:v>13.39842</c:v>
                </c:pt>
                <c:pt idx="194">
                  <c:v>13.09182</c:v>
                </c:pt>
                <c:pt idx="195">
                  <c:v>13.1838</c:v>
                </c:pt>
                <c:pt idx="196">
                  <c:v>13.1838</c:v>
                </c:pt>
                <c:pt idx="197">
                  <c:v>13.45974</c:v>
                </c:pt>
                <c:pt idx="198">
                  <c:v>13.429080000000001</c:v>
                </c:pt>
                <c:pt idx="199">
                  <c:v>13.56705</c:v>
                </c:pt>
                <c:pt idx="200">
                  <c:v>13.15314</c:v>
                </c:pt>
                <c:pt idx="201">
                  <c:v>13.214460000000001</c:v>
                </c:pt>
                <c:pt idx="202">
                  <c:v>13.582380000000001</c:v>
                </c:pt>
                <c:pt idx="203">
                  <c:v>12.96918</c:v>
                </c:pt>
                <c:pt idx="204">
                  <c:v>13.0305</c:v>
                </c:pt>
                <c:pt idx="205">
                  <c:v>13.490399999999999</c:v>
                </c:pt>
                <c:pt idx="206">
                  <c:v>13.62837</c:v>
                </c:pt>
                <c:pt idx="207">
                  <c:v>13.24512</c:v>
                </c:pt>
                <c:pt idx="208">
                  <c:v>13.643700000000001</c:v>
                </c:pt>
                <c:pt idx="209">
                  <c:v>13.41375</c:v>
                </c:pt>
                <c:pt idx="210">
                  <c:v>13.44441</c:v>
                </c:pt>
                <c:pt idx="211">
                  <c:v>13.367760000000001</c:v>
                </c:pt>
                <c:pt idx="212">
                  <c:v>13.04583</c:v>
                </c:pt>
                <c:pt idx="213">
                  <c:v>13.536390000000001</c:v>
                </c:pt>
                <c:pt idx="214">
                  <c:v>13.536390000000001</c:v>
                </c:pt>
                <c:pt idx="215">
                  <c:v>13.65903</c:v>
                </c:pt>
                <c:pt idx="216">
                  <c:v>13.65903</c:v>
                </c:pt>
                <c:pt idx="217">
                  <c:v>13.321770000000001</c:v>
                </c:pt>
                <c:pt idx="218">
                  <c:v>13.214460000000001</c:v>
                </c:pt>
                <c:pt idx="219">
                  <c:v>13.72035</c:v>
                </c:pt>
                <c:pt idx="220">
                  <c:v>13.582380000000001</c:v>
                </c:pt>
                <c:pt idx="221">
                  <c:v>13.643700000000001</c:v>
                </c:pt>
                <c:pt idx="222">
                  <c:v>12.96918</c:v>
                </c:pt>
                <c:pt idx="223">
                  <c:v>13.260450000000001</c:v>
                </c:pt>
                <c:pt idx="224">
                  <c:v>13.07649</c:v>
                </c:pt>
                <c:pt idx="225">
                  <c:v>12.999840000000001</c:v>
                </c:pt>
                <c:pt idx="226">
                  <c:v>13.061159999999999</c:v>
                </c:pt>
                <c:pt idx="227">
                  <c:v>13.0305</c:v>
                </c:pt>
                <c:pt idx="228">
                  <c:v>13.13781</c:v>
                </c:pt>
                <c:pt idx="229">
                  <c:v>12.953849999999999</c:v>
                </c:pt>
                <c:pt idx="230">
                  <c:v>12.892530000000001</c:v>
                </c:pt>
                <c:pt idx="231">
                  <c:v>12.96918</c:v>
                </c:pt>
                <c:pt idx="232">
                  <c:v>12.800549999999999</c:v>
                </c:pt>
                <c:pt idx="233">
                  <c:v>12.355980000000001</c:v>
                </c:pt>
                <c:pt idx="234">
                  <c:v>12.50928</c:v>
                </c:pt>
                <c:pt idx="235">
                  <c:v>12.27933</c:v>
                </c:pt>
                <c:pt idx="236">
                  <c:v>12.49395</c:v>
                </c:pt>
                <c:pt idx="237">
                  <c:v>12.29466</c:v>
                </c:pt>
                <c:pt idx="238">
                  <c:v>12.21801</c:v>
                </c:pt>
                <c:pt idx="239">
                  <c:v>11.58948</c:v>
                </c:pt>
                <c:pt idx="240">
                  <c:v>12.38664</c:v>
                </c:pt>
                <c:pt idx="241">
                  <c:v>13.429080000000001</c:v>
                </c:pt>
                <c:pt idx="242">
                  <c:v>12.677910000000001</c:v>
                </c:pt>
                <c:pt idx="243">
                  <c:v>12.66258</c:v>
                </c:pt>
                <c:pt idx="244">
                  <c:v>12.83121</c:v>
                </c:pt>
                <c:pt idx="245">
                  <c:v>12.83121</c:v>
                </c:pt>
                <c:pt idx="246">
                  <c:v>13.07649</c:v>
                </c:pt>
                <c:pt idx="247">
                  <c:v>13.39842</c:v>
                </c:pt>
                <c:pt idx="248">
                  <c:v>13.168469999999999</c:v>
                </c:pt>
                <c:pt idx="249">
                  <c:v>13.3371</c:v>
                </c:pt>
                <c:pt idx="250">
                  <c:v>13.04583</c:v>
                </c:pt>
                <c:pt idx="251">
                  <c:v>13.13781</c:v>
                </c:pt>
                <c:pt idx="252">
                  <c:v>13.30644</c:v>
                </c:pt>
                <c:pt idx="253">
                  <c:v>12.96918</c:v>
                </c:pt>
                <c:pt idx="254">
                  <c:v>13.061159999999999</c:v>
                </c:pt>
                <c:pt idx="255">
                  <c:v>12.907859999999999</c:v>
                </c:pt>
                <c:pt idx="256">
                  <c:v>12.785220000000001</c:v>
                </c:pt>
                <c:pt idx="257">
                  <c:v>13.19913</c:v>
                </c:pt>
                <c:pt idx="258">
                  <c:v>13.29111</c:v>
                </c:pt>
                <c:pt idx="259">
                  <c:v>13.30644</c:v>
                </c:pt>
                <c:pt idx="260">
                  <c:v>13.13781</c:v>
                </c:pt>
                <c:pt idx="261">
                  <c:v>13.260450000000001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CCA-4D4E-9973-234F1EEAC0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6926064"/>
        <c:axId val="896930328"/>
      </c:lineChart>
      <c:lineChart>
        <c:grouping val="standard"/>
        <c:varyColors val="0"/>
        <c:ser>
          <c:idx val="2"/>
          <c:order val="2"/>
          <c:tx>
            <c:strRef>
              <c:f>Sheet3!$D$1</c:f>
              <c:strCache>
                <c:ptCount val="1"/>
                <c:pt idx="0">
                  <c:v>Days in Storage</c:v>
                </c:pt>
              </c:strCache>
            </c:strRef>
          </c:tx>
          <c:spPr>
            <a:ln w="28575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Sheet3!$A$2:$A$263</c:f>
              <c:numCache>
                <c:formatCode>m/d/yyyy</c:formatCode>
                <c:ptCount val="262"/>
                <c:pt idx="0">
                  <c:v>43315</c:v>
                </c:pt>
                <c:pt idx="1">
                  <c:v>43308</c:v>
                </c:pt>
                <c:pt idx="2">
                  <c:v>43301</c:v>
                </c:pt>
                <c:pt idx="3">
                  <c:v>43294</c:v>
                </c:pt>
                <c:pt idx="4">
                  <c:v>43287</c:v>
                </c:pt>
                <c:pt idx="5">
                  <c:v>43280</c:v>
                </c:pt>
                <c:pt idx="6">
                  <c:v>43273</c:v>
                </c:pt>
                <c:pt idx="7">
                  <c:v>43266</c:v>
                </c:pt>
                <c:pt idx="8">
                  <c:v>43259</c:v>
                </c:pt>
                <c:pt idx="9">
                  <c:v>43252</c:v>
                </c:pt>
                <c:pt idx="10">
                  <c:v>43245</c:v>
                </c:pt>
                <c:pt idx="11">
                  <c:v>43238</c:v>
                </c:pt>
                <c:pt idx="12">
                  <c:v>43231</c:v>
                </c:pt>
                <c:pt idx="13">
                  <c:v>43224</c:v>
                </c:pt>
                <c:pt idx="14">
                  <c:v>43217</c:v>
                </c:pt>
                <c:pt idx="15">
                  <c:v>43210</c:v>
                </c:pt>
                <c:pt idx="16">
                  <c:v>43203</c:v>
                </c:pt>
                <c:pt idx="17">
                  <c:v>43196</c:v>
                </c:pt>
                <c:pt idx="18">
                  <c:v>43189</c:v>
                </c:pt>
                <c:pt idx="19">
                  <c:v>43182</c:v>
                </c:pt>
                <c:pt idx="20">
                  <c:v>43175</c:v>
                </c:pt>
                <c:pt idx="21">
                  <c:v>43168</c:v>
                </c:pt>
                <c:pt idx="22">
                  <c:v>43161</c:v>
                </c:pt>
                <c:pt idx="23">
                  <c:v>43154</c:v>
                </c:pt>
                <c:pt idx="24">
                  <c:v>43147</c:v>
                </c:pt>
                <c:pt idx="25">
                  <c:v>43140</c:v>
                </c:pt>
                <c:pt idx="26">
                  <c:v>43133</c:v>
                </c:pt>
                <c:pt idx="27">
                  <c:v>43126</c:v>
                </c:pt>
                <c:pt idx="28">
                  <c:v>43119</c:v>
                </c:pt>
                <c:pt idx="29">
                  <c:v>43112</c:v>
                </c:pt>
                <c:pt idx="30">
                  <c:v>43105</c:v>
                </c:pt>
                <c:pt idx="31">
                  <c:v>43098</c:v>
                </c:pt>
                <c:pt idx="32">
                  <c:v>43091</c:v>
                </c:pt>
                <c:pt idx="33">
                  <c:v>43084</c:v>
                </c:pt>
                <c:pt idx="34">
                  <c:v>43077</c:v>
                </c:pt>
                <c:pt idx="35">
                  <c:v>43070</c:v>
                </c:pt>
                <c:pt idx="36">
                  <c:v>43063</c:v>
                </c:pt>
                <c:pt idx="37">
                  <c:v>43056</c:v>
                </c:pt>
                <c:pt idx="38">
                  <c:v>43049</c:v>
                </c:pt>
                <c:pt idx="39">
                  <c:v>43042</c:v>
                </c:pt>
                <c:pt idx="40">
                  <c:v>43035</c:v>
                </c:pt>
                <c:pt idx="41">
                  <c:v>43028</c:v>
                </c:pt>
                <c:pt idx="42">
                  <c:v>43021</c:v>
                </c:pt>
                <c:pt idx="43">
                  <c:v>43014</c:v>
                </c:pt>
                <c:pt idx="44">
                  <c:v>43007</c:v>
                </c:pt>
                <c:pt idx="45">
                  <c:v>43000</c:v>
                </c:pt>
                <c:pt idx="46">
                  <c:v>42993</c:v>
                </c:pt>
                <c:pt idx="47">
                  <c:v>42986</c:v>
                </c:pt>
                <c:pt idx="48">
                  <c:v>42979</c:v>
                </c:pt>
                <c:pt idx="49">
                  <c:v>42972</c:v>
                </c:pt>
                <c:pt idx="50">
                  <c:v>42965</c:v>
                </c:pt>
                <c:pt idx="51">
                  <c:v>42958</c:v>
                </c:pt>
                <c:pt idx="52">
                  <c:v>42951</c:v>
                </c:pt>
                <c:pt idx="53">
                  <c:v>42944</c:v>
                </c:pt>
                <c:pt idx="54">
                  <c:v>42937</c:v>
                </c:pt>
                <c:pt idx="55">
                  <c:v>42930</c:v>
                </c:pt>
                <c:pt idx="56">
                  <c:v>42923</c:v>
                </c:pt>
                <c:pt idx="57">
                  <c:v>42916</c:v>
                </c:pt>
                <c:pt idx="58">
                  <c:v>42909</c:v>
                </c:pt>
                <c:pt idx="59">
                  <c:v>42902</c:v>
                </c:pt>
                <c:pt idx="60">
                  <c:v>42895</c:v>
                </c:pt>
                <c:pt idx="61">
                  <c:v>42888</c:v>
                </c:pt>
                <c:pt idx="62">
                  <c:v>42881</c:v>
                </c:pt>
                <c:pt idx="63">
                  <c:v>42874</c:v>
                </c:pt>
                <c:pt idx="64">
                  <c:v>42867</c:v>
                </c:pt>
                <c:pt idx="65">
                  <c:v>42860</c:v>
                </c:pt>
                <c:pt idx="66">
                  <c:v>42853</c:v>
                </c:pt>
                <c:pt idx="67">
                  <c:v>42846</c:v>
                </c:pt>
                <c:pt idx="68">
                  <c:v>42839</c:v>
                </c:pt>
                <c:pt idx="69">
                  <c:v>42832</c:v>
                </c:pt>
                <c:pt idx="70">
                  <c:v>42825</c:v>
                </c:pt>
                <c:pt idx="71">
                  <c:v>42818</c:v>
                </c:pt>
                <c:pt idx="72">
                  <c:v>42811</c:v>
                </c:pt>
                <c:pt idx="73">
                  <c:v>42804</c:v>
                </c:pt>
                <c:pt idx="74">
                  <c:v>42797</c:v>
                </c:pt>
                <c:pt idx="75">
                  <c:v>42790</c:v>
                </c:pt>
                <c:pt idx="76">
                  <c:v>42783</c:v>
                </c:pt>
                <c:pt idx="77">
                  <c:v>42776</c:v>
                </c:pt>
                <c:pt idx="78">
                  <c:v>42769</c:v>
                </c:pt>
                <c:pt idx="79">
                  <c:v>42762</c:v>
                </c:pt>
                <c:pt idx="80">
                  <c:v>42755</c:v>
                </c:pt>
                <c:pt idx="81">
                  <c:v>42748</c:v>
                </c:pt>
                <c:pt idx="82">
                  <c:v>42741</c:v>
                </c:pt>
                <c:pt idx="83">
                  <c:v>42734</c:v>
                </c:pt>
                <c:pt idx="84">
                  <c:v>42727</c:v>
                </c:pt>
                <c:pt idx="85">
                  <c:v>42720</c:v>
                </c:pt>
                <c:pt idx="86">
                  <c:v>42713</c:v>
                </c:pt>
                <c:pt idx="87">
                  <c:v>42706</c:v>
                </c:pt>
                <c:pt idx="88">
                  <c:v>42699</c:v>
                </c:pt>
                <c:pt idx="89">
                  <c:v>42692</c:v>
                </c:pt>
                <c:pt idx="90">
                  <c:v>42685</c:v>
                </c:pt>
                <c:pt idx="91">
                  <c:v>42678</c:v>
                </c:pt>
                <c:pt idx="92">
                  <c:v>42671</c:v>
                </c:pt>
                <c:pt idx="93">
                  <c:v>42664</c:v>
                </c:pt>
                <c:pt idx="94">
                  <c:v>42657</c:v>
                </c:pt>
                <c:pt idx="95">
                  <c:v>42650</c:v>
                </c:pt>
                <c:pt idx="96">
                  <c:v>42643</c:v>
                </c:pt>
                <c:pt idx="97">
                  <c:v>42636</c:v>
                </c:pt>
                <c:pt idx="98">
                  <c:v>42629</c:v>
                </c:pt>
                <c:pt idx="99">
                  <c:v>42622</c:v>
                </c:pt>
                <c:pt idx="100">
                  <c:v>42615</c:v>
                </c:pt>
                <c:pt idx="101">
                  <c:v>42608</c:v>
                </c:pt>
                <c:pt idx="102">
                  <c:v>42601</c:v>
                </c:pt>
                <c:pt idx="103">
                  <c:v>42594</c:v>
                </c:pt>
                <c:pt idx="104">
                  <c:v>42587</c:v>
                </c:pt>
                <c:pt idx="105">
                  <c:v>42580</c:v>
                </c:pt>
                <c:pt idx="106">
                  <c:v>42573</c:v>
                </c:pt>
                <c:pt idx="107">
                  <c:v>42566</c:v>
                </c:pt>
                <c:pt idx="108">
                  <c:v>42559</c:v>
                </c:pt>
                <c:pt idx="109">
                  <c:v>42552</c:v>
                </c:pt>
                <c:pt idx="110">
                  <c:v>42545</c:v>
                </c:pt>
                <c:pt idx="111">
                  <c:v>42538</c:v>
                </c:pt>
                <c:pt idx="112">
                  <c:v>42531</c:v>
                </c:pt>
                <c:pt idx="113">
                  <c:v>42524</c:v>
                </c:pt>
                <c:pt idx="114">
                  <c:v>42517</c:v>
                </c:pt>
                <c:pt idx="115">
                  <c:v>42510</c:v>
                </c:pt>
                <c:pt idx="116">
                  <c:v>42503</c:v>
                </c:pt>
                <c:pt idx="117">
                  <c:v>42496</c:v>
                </c:pt>
                <c:pt idx="118">
                  <c:v>42489</c:v>
                </c:pt>
                <c:pt idx="119">
                  <c:v>42482</c:v>
                </c:pt>
                <c:pt idx="120">
                  <c:v>42475</c:v>
                </c:pt>
                <c:pt idx="121">
                  <c:v>42468</c:v>
                </c:pt>
                <c:pt idx="122">
                  <c:v>42461</c:v>
                </c:pt>
                <c:pt idx="123">
                  <c:v>42454</c:v>
                </c:pt>
                <c:pt idx="124">
                  <c:v>42447</c:v>
                </c:pt>
                <c:pt idx="125">
                  <c:v>42440</c:v>
                </c:pt>
                <c:pt idx="126">
                  <c:v>42433</c:v>
                </c:pt>
                <c:pt idx="127">
                  <c:v>42426</c:v>
                </c:pt>
                <c:pt idx="128">
                  <c:v>42419</c:v>
                </c:pt>
                <c:pt idx="129">
                  <c:v>42412</c:v>
                </c:pt>
                <c:pt idx="130">
                  <c:v>42405</c:v>
                </c:pt>
                <c:pt idx="131">
                  <c:v>42398</c:v>
                </c:pt>
                <c:pt idx="132">
                  <c:v>42391</c:v>
                </c:pt>
                <c:pt idx="133">
                  <c:v>42384</c:v>
                </c:pt>
                <c:pt idx="134">
                  <c:v>42377</c:v>
                </c:pt>
                <c:pt idx="135">
                  <c:v>42370</c:v>
                </c:pt>
                <c:pt idx="136">
                  <c:v>42363</c:v>
                </c:pt>
                <c:pt idx="137">
                  <c:v>42356</c:v>
                </c:pt>
                <c:pt idx="138">
                  <c:v>42349</c:v>
                </c:pt>
                <c:pt idx="139">
                  <c:v>42342</c:v>
                </c:pt>
                <c:pt idx="140">
                  <c:v>42335</c:v>
                </c:pt>
                <c:pt idx="141">
                  <c:v>42328</c:v>
                </c:pt>
                <c:pt idx="142">
                  <c:v>42321</c:v>
                </c:pt>
                <c:pt idx="143">
                  <c:v>42314</c:v>
                </c:pt>
                <c:pt idx="144">
                  <c:v>42307</c:v>
                </c:pt>
                <c:pt idx="145">
                  <c:v>42300</c:v>
                </c:pt>
                <c:pt idx="146">
                  <c:v>42293</c:v>
                </c:pt>
                <c:pt idx="147">
                  <c:v>42286</c:v>
                </c:pt>
                <c:pt idx="148">
                  <c:v>42279</c:v>
                </c:pt>
                <c:pt idx="149">
                  <c:v>42272</c:v>
                </c:pt>
                <c:pt idx="150">
                  <c:v>42265</c:v>
                </c:pt>
                <c:pt idx="151">
                  <c:v>42258</c:v>
                </c:pt>
                <c:pt idx="152">
                  <c:v>42251</c:v>
                </c:pt>
                <c:pt idx="153">
                  <c:v>42244</c:v>
                </c:pt>
                <c:pt idx="154">
                  <c:v>42237</c:v>
                </c:pt>
                <c:pt idx="155">
                  <c:v>42230</c:v>
                </c:pt>
                <c:pt idx="156">
                  <c:v>42223</c:v>
                </c:pt>
                <c:pt idx="157">
                  <c:v>42216</c:v>
                </c:pt>
                <c:pt idx="158">
                  <c:v>42209</c:v>
                </c:pt>
                <c:pt idx="159">
                  <c:v>42202</c:v>
                </c:pt>
                <c:pt idx="160">
                  <c:v>42195</c:v>
                </c:pt>
                <c:pt idx="161">
                  <c:v>42188</c:v>
                </c:pt>
                <c:pt idx="162">
                  <c:v>42181</c:v>
                </c:pt>
                <c:pt idx="163">
                  <c:v>42174</c:v>
                </c:pt>
                <c:pt idx="164">
                  <c:v>42167</c:v>
                </c:pt>
                <c:pt idx="165">
                  <c:v>42160</c:v>
                </c:pt>
                <c:pt idx="166">
                  <c:v>42153</c:v>
                </c:pt>
                <c:pt idx="167">
                  <c:v>42146</c:v>
                </c:pt>
                <c:pt idx="168">
                  <c:v>42139</c:v>
                </c:pt>
                <c:pt idx="169">
                  <c:v>42132</c:v>
                </c:pt>
                <c:pt idx="170">
                  <c:v>42125</c:v>
                </c:pt>
                <c:pt idx="171">
                  <c:v>42118</c:v>
                </c:pt>
                <c:pt idx="172">
                  <c:v>42111</c:v>
                </c:pt>
                <c:pt idx="173">
                  <c:v>42104</c:v>
                </c:pt>
                <c:pt idx="174">
                  <c:v>42097</c:v>
                </c:pt>
                <c:pt idx="175">
                  <c:v>42090</c:v>
                </c:pt>
                <c:pt idx="176">
                  <c:v>42083</c:v>
                </c:pt>
                <c:pt idx="177">
                  <c:v>42076</c:v>
                </c:pt>
                <c:pt idx="178">
                  <c:v>42069</c:v>
                </c:pt>
                <c:pt idx="179">
                  <c:v>42062</c:v>
                </c:pt>
                <c:pt idx="180">
                  <c:v>42055</c:v>
                </c:pt>
                <c:pt idx="181">
                  <c:v>42048</c:v>
                </c:pt>
                <c:pt idx="182">
                  <c:v>42041</c:v>
                </c:pt>
                <c:pt idx="183">
                  <c:v>42034</c:v>
                </c:pt>
                <c:pt idx="184">
                  <c:v>42027</c:v>
                </c:pt>
                <c:pt idx="185">
                  <c:v>42020</c:v>
                </c:pt>
                <c:pt idx="186">
                  <c:v>42013</c:v>
                </c:pt>
                <c:pt idx="187">
                  <c:v>42006</c:v>
                </c:pt>
                <c:pt idx="188">
                  <c:v>41999</c:v>
                </c:pt>
                <c:pt idx="189">
                  <c:v>41992</c:v>
                </c:pt>
                <c:pt idx="190">
                  <c:v>41985</c:v>
                </c:pt>
                <c:pt idx="191">
                  <c:v>41978</c:v>
                </c:pt>
                <c:pt idx="192">
                  <c:v>41971</c:v>
                </c:pt>
                <c:pt idx="193">
                  <c:v>41964</c:v>
                </c:pt>
                <c:pt idx="194">
                  <c:v>41957</c:v>
                </c:pt>
                <c:pt idx="195">
                  <c:v>41950</c:v>
                </c:pt>
                <c:pt idx="196">
                  <c:v>41943</c:v>
                </c:pt>
                <c:pt idx="197">
                  <c:v>41936</c:v>
                </c:pt>
                <c:pt idx="198">
                  <c:v>41929</c:v>
                </c:pt>
                <c:pt idx="199">
                  <c:v>41922</c:v>
                </c:pt>
                <c:pt idx="200">
                  <c:v>41915</c:v>
                </c:pt>
                <c:pt idx="201">
                  <c:v>41908</c:v>
                </c:pt>
                <c:pt idx="202">
                  <c:v>41901</c:v>
                </c:pt>
                <c:pt idx="203">
                  <c:v>41894</c:v>
                </c:pt>
                <c:pt idx="204">
                  <c:v>41887</c:v>
                </c:pt>
                <c:pt idx="205">
                  <c:v>41880</c:v>
                </c:pt>
                <c:pt idx="206">
                  <c:v>41873</c:v>
                </c:pt>
                <c:pt idx="207">
                  <c:v>41866</c:v>
                </c:pt>
                <c:pt idx="208">
                  <c:v>41859</c:v>
                </c:pt>
                <c:pt idx="209">
                  <c:v>41852</c:v>
                </c:pt>
                <c:pt idx="210">
                  <c:v>41845</c:v>
                </c:pt>
                <c:pt idx="211">
                  <c:v>41838</c:v>
                </c:pt>
                <c:pt idx="212">
                  <c:v>41831</c:v>
                </c:pt>
                <c:pt idx="213">
                  <c:v>41824</c:v>
                </c:pt>
                <c:pt idx="214">
                  <c:v>41817</c:v>
                </c:pt>
                <c:pt idx="215">
                  <c:v>41810</c:v>
                </c:pt>
                <c:pt idx="216">
                  <c:v>41803</c:v>
                </c:pt>
                <c:pt idx="217">
                  <c:v>41796</c:v>
                </c:pt>
                <c:pt idx="218">
                  <c:v>41789</c:v>
                </c:pt>
                <c:pt idx="219">
                  <c:v>41782</c:v>
                </c:pt>
                <c:pt idx="220">
                  <c:v>41775</c:v>
                </c:pt>
                <c:pt idx="221">
                  <c:v>41768</c:v>
                </c:pt>
                <c:pt idx="222">
                  <c:v>41761</c:v>
                </c:pt>
                <c:pt idx="223">
                  <c:v>41754</c:v>
                </c:pt>
                <c:pt idx="224">
                  <c:v>41747</c:v>
                </c:pt>
                <c:pt idx="225">
                  <c:v>41740</c:v>
                </c:pt>
                <c:pt idx="226">
                  <c:v>41733</c:v>
                </c:pt>
                <c:pt idx="227">
                  <c:v>41726</c:v>
                </c:pt>
                <c:pt idx="228">
                  <c:v>41719</c:v>
                </c:pt>
                <c:pt idx="229">
                  <c:v>41712</c:v>
                </c:pt>
                <c:pt idx="230">
                  <c:v>41705</c:v>
                </c:pt>
                <c:pt idx="231">
                  <c:v>41698</c:v>
                </c:pt>
                <c:pt idx="232">
                  <c:v>41691</c:v>
                </c:pt>
                <c:pt idx="233">
                  <c:v>41684</c:v>
                </c:pt>
                <c:pt idx="234">
                  <c:v>41677</c:v>
                </c:pt>
                <c:pt idx="235">
                  <c:v>41670</c:v>
                </c:pt>
                <c:pt idx="236">
                  <c:v>41663</c:v>
                </c:pt>
                <c:pt idx="237">
                  <c:v>41656</c:v>
                </c:pt>
                <c:pt idx="238">
                  <c:v>41649</c:v>
                </c:pt>
                <c:pt idx="239">
                  <c:v>41642</c:v>
                </c:pt>
                <c:pt idx="240">
                  <c:v>41635</c:v>
                </c:pt>
                <c:pt idx="241">
                  <c:v>41628</c:v>
                </c:pt>
                <c:pt idx="242">
                  <c:v>41621</c:v>
                </c:pt>
                <c:pt idx="243">
                  <c:v>41614</c:v>
                </c:pt>
                <c:pt idx="244">
                  <c:v>41607</c:v>
                </c:pt>
                <c:pt idx="245">
                  <c:v>41600</c:v>
                </c:pt>
                <c:pt idx="246">
                  <c:v>41593</c:v>
                </c:pt>
                <c:pt idx="247">
                  <c:v>41586</c:v>
                </c:pt>
                <c:pt idx="248">
                  <c:v>41579</c:v>
                </c:pt>
                <c:pt idx="249">
                  <c:v>41572</c:v>
                </c:pt>
                <c:pt idx="250">
                  <c:v>41565</c:v>
                </c:pt>
                <c:pt idx="251">
                  <c:v>41558</c:v>
                </c:pt>
                <c:pt idx="252">
                  <c:v>41551</c:v>
                </c:pt>
                <c:pt idx="253">
                  <c:v>41544</c:v>
                </c:pt>
                <c:pt idx="254">
                  <c:v>41537</c:v>
                </c:pt>
                <c:pt idx="255">
                  <c:v>41530</c:v>
                </c:pt>
                <c:pt idx="256">
                  <c:v>41523</c:v>
                </c:pt>
                <c:pt idx="257">
                  <c:v>41516</c:v>
                </c:pt>
                <c:pt idx="258">
                  <c:v>41509</c:v>
                </c:pt>
                <c:pt idx="259">
                  <c:v>41502</c:v>
                </c:pt>
                <c:pt idx="260">
                  <c:v>41495</c:v>
                </c:pt>
                <c:pt idx="261">
                  <c:v>41488</c:v>
                </c:pt>
              </c:numCache>
            </c:numRef>
          </c:cat>
          <c:val>
            <c:numRef>
              <c:f>Sheet3!$D$2:$D$263</c:f>
              <c:numCache>
                <c:formatCode>_(* #,##0.00_);_(* \(#,##0.00\);_(* "-"??_);_(@_)</c:formatCode>
                <c:ptCount val="262"/>
                <c:pt idx="0">
                  <c:v>24.360255047821461</c:v>
                </c:pt>
                <c:pt idx="1">
                  <c:v>23.220930232558139</c:v>
                </c:pt>
                <c:pt idx="2">
                  <c:v>22.986199575371547</c:v>
                </c:pt>
                <c:pt idx="3">
                  <c:v>23.842278203723986</c:v>
                </c:pt>
                <c:pt idx="4">
                  <c:v>24.078494623655914</c:v>
                </c:pt>
                <c:pt idx="5">
                  <c:v>23.131578947368421</c:v>
                </c:pt>
                <c:pt idx="6">
                  <c:v>22.887011615628303</c:v>
                </c:pt>
                <c:pt idx="7">
                  <c:v>23.151871657754011</c:v>
                </c:pt>
                <c:pt idx="8">
                  <c:v>23.414994720168956</c:v>
                </c:pt>
                <c:pt idx="9">
                  <c:v>24.302996670366262</c:v>
                </c:pt>
                <c:pt idx="10">
                  <c:v>22.596174282678</c:v>
                </c:pt>
                <c:pt idx="11">
                  <c:v>23.441737288135595</c:v>
                </c:pt>
                <c:pt idx="12">
                  <c:v>22.829087048832271</c:v>
                </c:pt>
                <c:pt idx="13">
                  <c:v>23.796316359696643</c:v>
                </c:pt>
                <c:pt idx="14">
                  <c:v>23.989165763813652</c:v>
                </c:pt>
                <c:pt idx="15">
                  <c:v>23.821075740944018</c:v>
                </c:pt>
                <c:pt idx="16">
                  <c:v>23.275899672846236</c:v>
                </c:pt>
                <c:pt idx="17">
                  <c:v>24.165929203539822</c:v>
                </c:pt>
                <c:pt idx="18">
                  <c:v>24.833887043189367</c:v>
                </c:pt>
                <c:pt idx="19">
                  <c:v>25.322222222222219</c:v>
                </c:pt>
                <c:pt idx="20">
                  <c:v>25.936681222707424</c:v>
                </c:pt>
                <c:pt idx="21">
                  <c:v>26.682417582417582</c:v>
                </c:pt>
                <c:pt idx="22">
                  <c:v>25.888143176733784</c:v>
                </c:pt>
                <c:pt idx="23">
                  <c:v>26.231735159817351</c:v>
                </c:pt>
                <c:pt idx="24">
                  <c:v>25.709604519774008</c:v>
                </c:pt>
                <c:pt idx="25">
                  <c:v>25.946712018140591</c:v>
                </c:pt>
                <c:pt idx="26">
                  <c:v>27.061059907834103</c:v>
                </c:pt>
                <c:pt idx="27">
                  <c:v>26.858974358974358</c:v>
                </c:pt>
                <c:pt idx="28">
                  <c:v>28.8135593220339</c:v>
                </c:pt>
                <c:pt idx="29">
                  <c:v>26.568925233644862</c:v>
                </c:pt>
                <c:pt idx="30">
                  <c:v>28.577358490566038</c:v>
                </c:pt>
                <c:pt idx="31">
                  <c:v>26.45497076023392</c:v>
                </c:pt>
                <c:pt idx="32">
                  <c:v>23.288583509513742</c:v>
                </c:pt>
                <c:pt idx="33">
                  <c:v>24.420131291028444</c:v>
                </c:pt>
                <c:pt idx="34">
                  <c:v>24.425764192139741</c:v>
                </c:pt>
                <c:pt idx="35">
                  <c:v>25.473446327683611</c:v>
                </c:pt>
                <c:pt idx="36">
                  <c:v>23.90889370932755</c:v>
                </c:pt>
                <c:pt idx="37">
                  <c:v>23.801086956521743</c:v>
                </c:pt>
                <c:pt idx="38">
                  <c:v>23.417211328976034</c:v>
                </c:pt>
                <c:pt idx="39">
                  <c:v>23.251633986928105</c:v>
                </c:pt>
                <c:pt idx="40">
                  <c:v>23.090322580645161</c:v>
                </c:pt>
                <c:pt idx="41">
                  <c:v>22.739459459459464</c:v>
                </c:pt>
                <c:pt idx="42">
                  <c:v>23.29718004338395</c:v>
                </c:pt>
                <c:pt idx="43">
                  <c:v>22.970117395944502</c:v>
                </c:pt>
                <c:pt idx="44">
                  <c:v>23.166666666666668</c:v>
                </c:pt>
                <c:pt idx="45">
                  <c:v>22.617230098146127</c:v>
                </c:pt>
                <c:pt idx="46">
                  <c:v>23.538975501113587</c:v>
                </c:pt>
                <c:pt idx="47">
                  <c:v>23.453940066592679</c:v>
                </c:pt>
                <c:pt idx="48">
                  <c:v>22.877573131094259</c:v>
                </c:pt>
                <c:pt idx="49">
                  <c:v>22.28347280334728</c:v>
                </c:pt>
                <c:pt idx="50">
                  <c:v>22.688818565400847</c:v>
                </c:pt>
                <c:pt idx="51">
                  <c:v>23.025316455696203</c:v>
                </c:pt>
                <c:pt idx="52">
                  <c:v>22.757995735607675</c:v>
                </c:pt>
                <c:pt idx="53">
                  <c:v>21.926393270241849</c:v>
                </c:pt>
                <c:pt idx="54">
                  <c:v>22.782010582010578</c:v>
                </c:pt>
                <c:pt idx="55">
                  <c:v>24.035830618892508</c:v>
                </c:pt>
                <c:pt idx="56">
                  <c:v>22.848975188781012</c:v>
                </c:pt>
                <c:pt idx="57">
                  <c:v>22.826455026455022</c:v>
                </c:pt>
                <c:pt idx="58">
                  <c:v>22.724245577523416</c:v>
                </c:pt>
                <c:pt idx="59">
                  <c:v>23.626723223753977</c:v>
                </c:pt>
                <c:pt idx="60">
                  <c:v>24.21267454350161</c:v>
                </c:pt>
                <c:pt idx="61">
                  <c:v>24.182618261826185</c:v>
                </c:pt>
                <c:pt idx="62">
                  <c:v>23.961052631578948</c:v>
                </c:pt>
                <c:pt idx="63">
                  <c:v>23.903055848261328</c:v>
                </c:pt>
                <c:pt idx="64">
                  <c:v>24.620399579390117</c:v>
                </c:pt>
                <c:pt idx="65">
                  <c:v>24.84375</c:v>
                </c:pt>
                <c:pt idx="66">
                  <c:v>25.040992448759436</c:v>
                </c:pt>
                <c:pt idx="67">
                  <c:v>24.966738197424892</c:v>
                </c:pt>
                <c:pt idx="68">
                  <c:v>25.256578947368421</c:v>
                </c:pt>
                <c:pt idx="69">
                  <c:v>25.223568281938327</c:v>
                </c:pt>
                <c:pt idx="70">
                  <c:v>25.822440087145971</c:v>
                </c:pt>
                <c:pt idx="71">
                  <c:v>25.529088913282109</c:v>
                </c:pt>
                <c:pt idx="72">
                  <c:v>24.693989071038253</c:v>
                </c:pt>
                <c:pt idx="73">
                  <c:v>24.990120746432492</c:v>
                </c:pt>
                <c:pt idx="74">
                  <c:v>26.061573546180163</c:v>
                </c:pt>
                <c:pt idx="75">
                  <c:v>26.180272108843539</c:v>
                </c:pt>
                <c:pt idx="76">
                  <c:v>26.116359447004609</c:v>
                </c:pt>
                <c:pt idx="77">
                  <c:v>26.564344746162927</c:v>
                </c:pt>
                <c:pt idx="78">
                  <c:v>25.24</c:v>
                </c:pt>
                <c:pt idx="79">
                  <c:v>26.129032258064512</c:v>
                </c:pt>
                <c:pt idx="80">
                  <c:v>26.084033613445378</c:v>
                </c:pt>
                <c:pt idx="81">
                  <c:v>25.136904761904766</c:v>
                </c:pt>
                <c:pt idx="82">
                  <c:v>24.825062034739453</c:v>
                </c:pt>
                <c:pt idx="83">
                  <c:v>22.10414201183432</c:v>
                </c:pt>
                <c:pt idx="84">
                  <c:v>19.981818181818184</c:v>
                </c:pt>
                <c:pt idx="85">
                  <c:v>20.762527233115467</c:v>
                </c:pt>
                <c:pt idx="86">
                  <c:v>21.337807606263983</c:v>
                </c:pt>
                <c:pt idx="87">
                  <c:v>21.25</c:v>
                </c:pt>
                <c:pt idx="88">
                  <c:v>20.362030905077265</c:v>
                </c:pt>
                <c:pt idx="89">
                  <c:v>20.667393675027263</c:v>
                </c:pt>
                <c:pt idx="90">
                  <c:v>20.585176991150444</c:v>
                </c:pt>
                <c:pt idx="91">
                  <c:v>20.833152762730226</c:v>
                </c:pt>
                <c:pt idx="92">
                  <c:v>21.40889370932755</c:v>
                </c:pt>
                <c:pt idx="93">
                  <c:v>21.698257080610023</c:v>
                </c:pt>
                <c:pt idx="94">
                  <c:v>20.810928961748637</c:v>
                </c:pt>
                <c:pt idx="95">
                  <c:v>21.171397379912666</c:v>
                </c:pt>
                <c:pt idx="96">
                  <c:v>21.955386289445052</c:v>
                </c:pt>
                <c:pt idx="97">
                  <c:v>22.687982359426684</c:v>
                </c:pt>
                <c:pt idx="98">
                  <c:v>21.756521739130438</c:v>
                </c:pt>
                <c:pt idx="99">
                  <c:v>21.940282301845823</c:v>
                </c:pt>
                <c:pt idx="100">
                  <c:v>22.113490364025697</c:v>
                </c:pt>
                <c:pt idx="101">
                  <c:v>22.525296017222821</c:v>
                </c:pt>
                <c:pt idx="102">
                  <c:v>22.35982814178303</c:v>
                </c:pt>
                <c:pt idx="103">
                  <c:v>21.659597030752916</c:v>
                </c:pt>
                <c:pt idx="104">
                  <c:v>21.536842105263158</c:v>
                </c:pt>
                <c:pt idx="105">
                  <c:v>21.664563617245005</c:v>
                </c:pt>
                <c:pt idx="106">
                  <c:v>21.784188034188038</c:v>
                </c:pt>
                <c:pt idx="107">
                  <c:v>22.652034261241973</c:v>
                </c:pt>
                <c:pt idx="108">
                  <c:v>22.993471164309032</c:v>
                </c:pt>
                <c:pt idx="109">
                  <c:v>22.525600835945667</c:v>
                </c:pt>
                <c:pt idx="110">
                  <c:v>22.257623554153522</c:v>
                </c:pt>
                <c:pt idx="111">
                  <c:v>22.747844827586206</c:v>
                </c:pt>
                <c:pt idx="112">
                  <c:v>22.973969631236447</c:v>
                </c:pt>
                <c:pt idx="113">
                  <c:v>22.372787610619469</c:v>
                </c:pt>
                <c:pt idx="114">
                  <c:v>22.526030368763557</c:v>
                </c:pt>
                <c:pt idx="115">
                  <c:v>22.721615720524021</c:v>
                </c:pt>
                <c:pt idx="116">
                  <c:v>22.988017429193899</c:v>
                </c:pt>
                <c:pt idx="117">
                  <c:v>23.878651685393255</c:v>
                </c:pt>
                <c:pt idx="118">
                  <c:v>24.396703296703297</c:v>
                </c:pt>
                <c:pt idx="119">
                  <c:v>23.56100217864924</c:v>
                </c:pt>
                <c:pt idx="120">
                  <c:v>24.687569988801787</c:v>
                </c:pt>
                <c:pt idx="121">
                  <c:v>24.60529217199559</c:v>
                </c:pt>
                <c:pt idx="122">
                  <c:v>24.737193763919819</c:v>
                </c:pt>
                <c:pt idx="123">
                  <c:v>25.867415730337076</c:v>
                </c:pt>
                <c:pt idx="124">
                  <c:v>25.973471741637834</c:v>
                </c:pt>
                <c:pt idx="125">
                  <c:v>25.73536036036036</c:v>
                </c:pt>
                <c:pt idx="126">
                  <c:v>26.545558086560366</c:v>
                </c:pt>
                <c:pt idx="127">
                  <c:v>25.650793650793652</c:v>
                </c:pt>
                <c:pt idx="128">
                  <c:v>26.196145124716555</c:v>
                </c:pt>
                <c:pt idx="129">
                  <c:v>26.444191343963553</c:v>
                </c:pt>
                <c:pt idx="130">
                  <c:v>26.755244755244753</c:v>
                </c:pt>
                <c:pt idx="131">
                  <c:v>27.438036809815952</c:v>
                </c:pt>
                <c:pt idx="132">
                  <c:v>24.78150289017341</c:v>
                </c:pt>
                <c:pt idx="133">
                  <c:v>25.63084112149533</c:v>
                </c:pt>
                <c:pt idx="134">
                  <c:v>26.449814126394052</c:v>
                </c:pt>
                <c:pt idx="135">
                  <c:v>26.809402795425669</c:v>
                </c:pt>
                <c:pt idx="136">
                  <c:v>22.233737596471887</c:v>
                </c:pt>
                <c:pt idx="137">
                  <c:v>23.167045454545455</c:v>
                </c:pt>
                <c:pt idx="138">
                  <c:v>22.833707865168538</c:v>
                </c:pt>
                <c:pt idx="139">
                  <c:v>23.634088200238381</c:v>
                </c:pt>
                <c:pt idx="140">
                  <c:v>22.827625570776252</c:v>
                </c:pt>
                <c:pt idx="141">
                  <c:v>22.177401129943501</c:v>
                </c:pt>
                <c:pt idx="142">
                  <c:v>22.125287356321838</c:v>
                </c:pt>
                <c:pt idx="143">
                  <c:v>21.721198156682028</c:v>
                </c:pt>
                <c:pt idx="144">
                  <c:v>21.237556561085974</c:v>
                </c:pt>
                <c:pt idx="145">
                  <c:v>19.970491803278691</c:v>
                </c:pt>
                <c:pt idx="146">
                  <c:v>21.039018952062431</c:v>
                </c:pt>
                <c:pt idx="147">
                  <c:v>21.37091319052988</c:v>
                </c:pt>
                <c:pt idx="148">
                  <c:v>21.328798185941043</c:v>
                </c:pt>
                <c:pt idx="149">
                  <c:v>21.318955732122589</c:v>
                </c:pt>
                <c:pt idx="150">
                  <c:v>21.188340807174889</c:v>
                </c:pt>
                <c:pt idx="151">
                  <c:v>20.832574031890662</c:v>
                </c:pt>
                <c:pt idx="152">
                  <c:v>20.805803571428569</c:v>
                </c:pt>
                <c:pt idx="153">
                  <c:v>20.631921824104236</c:v>
                </c:pt>
                <c:pt idx="154">
                  <c:v>20.629014396456256</c:v>
                </c:pt>
                <c:pt idx="155">
                  <c:v>20.441629955947139</c:v>
                </c:pt>
                <c:pt idx="156">
                  <c:v>20.633630289532292</c:v>
                </c:pt>
                <c:pt idx="157">
                  <c:v>21.141758241758243</c:v>
                </c:pt>
                <c:pt idx="158">
                  <c:v>21.758582502768547</c:v>
                </c:pt>
                <c:pt idx="159">
                  <c:v>21.804905239687848</c:v>
                </c:pt>
                <c:pt idx="160">
                  <c:v>22.406356413166858</c:v>
                </c:pt>
                <c:pt idx="161">
                  <c:v>21.948008849557517</c:v>
                </c:pt>
                <c:pt idx="162">
                  <c:v>21.511013215859034</c:v>
                </c:pt>
                <c:pt idx="163">
                  <c:v>21.995565410199557</c:v>
                </c:pt>
                <c:pt idx="164">
                  <c:v>22.717105263157894</c:v>
                </c:pt>
                <c:pt idx="165">
                  <c:v>22.902714932126695</c:v>
                </c:pt>
                <c:pt idx="166">
                  <c:v>22.961098398169334</c:v>
                </c:pt>
                <c:pt idx="167">
                  <c:v>22.206629834254144</c:v>
                </c:pt>
                <c:pt idx="168">
                  <c:v>22.554083885209717</c:v>
                </c:pt>
                <c:pt idx="169">
                  <c:v>22.782267115600447</c:v>
                </c:pt>
                <c:pt idx="170">
                  <c:v>23.864367816091956</c:v>
                </c:pt>
                <c:pt idx="171">
                  <c:v>23.768000000000001</c:v>
                </c:pt>
                <c:pt idx="172">
                  <c:v>24.279863481228663</c:v>
                </c:pt>
                <c:pt idx="173">
                  <c:v>23.327683615819208</c:v>
                </c:pt>
                <c:pt idx="174">
                  <c:v>23.625144175317185</c:v>
                </c:pt>
                <c:pt idx="175">
                  <c:v>23.644418872266975</c:v>
                </c:pt>
                <c:pt idx="176">
                  <c:v>24.615473441108549</c:v>
                </c:pt>
                <c:pt idx="177">
                  <c:v>24.125144843568947</c:v>
                </c:pt>
                <c:pt idx="178">
                  <c:v>25.205952380952386</c:v>
                </c:pt>
                <c:pt idx="179">
                  <c:v>25.446808510638295</c:v>
                </c:pt>
                <c:pt idx="180">
                  <c:v>25.555029585798813</c:v>
                </c:pt>
                <c:pt idx="181">
                  <c:v>24.74647887323944</c:v>
                </c:pt>
                <c:pt idx="182">
                  <c:v>25.587167070217919</c:v>
                </c:pt>
                <c:pt idx="183">
                  <c:v>25.284337349397589</c:v>
                </c:pt>
                <c:pt idx="184">
                  <c:v>24.502375296912113</c:v>
                </c:pt>
                <c:pt idx="185">
                  <c:v>24.357228195937871</c:v>
                </c:pt>
                <c:pt idx="186">
                  <c:v>24.82085889570552</c:v>
                </c:pt>
                <c:pt idx="187">
                  <c:v>23.884664131812418</c:v>
                </c:pt>
                <c:pt idx="188">
                  <c:v>21.13785046728972</c:v>
                </c:pt>
                <c:pt idx="189">
                  <c:v>20.017045454545457</c:v>
                </c:pt>
                <c:pt idx="190">
                  <c:v>20.605600933488912</c:v>
                </c:pt>
                <c:pt idx="191">
                  <c:v>21.181384248210023</c:v>
                </c:pt>
                <c:pt idx="192">
                  <c:v>20.197429906542055</c:v>
                </c:pt>
                <c:pt idx="193">
                  <c:v>19.533180778032037</c:v>
                </c:pt>
                <c:pt idx="194">
                  <c:v>20.298594847775178</c:v>
                </c:pt>
                <c:pt idx="195">
                  <c:v>20.587209302325579</c:v>
                </c:pt>
                <c:pt idx="196">
                  <c:v>19.963953488372091</c:v>
                </c:pt>
                <c:pt idx="197">
                  <c:v>19.40660592255125</c:v>
                </c:pt>
                <c:pt idx="198">
                  <c:v>20.479452054794521</c:v>
                </c:pt>
                <c:pt idx="199">
                  <c:v>20.741242937853105</c:v>
                </c:pt>
                <c:pt idx="200">
                  <c:v>21.737762237762237</c:v>
                </c:pt>
                <c:pt idx="201">
                  <c:v>21.842227378190252</c:v>
                </c:pt>
                <c:pt idx="202">
                  <c:v>20.984198645598191</c:v>
                </c:pt>
                <c:pt idx="203">
                  <c:v>22.228132387706854</c:v>
                </c:pt>
                <c:pt idx="204">
                  <c:v>21.201176470588234</c:v>
                </c:pt>
                <c:pt idx="205">
                  <c:v>20.082954545454548</c:v>
                </c:pt>
                <c:pt idx="206">
                  <c:v>19.479190101237347</c:v>
                </c:pt>
                <c:pt idx="207">
                  <c:v>21.123842592592592</c:v>
                </c:pt>
                <c:pt idx="208">
                  <c:v>19.95505617977528</c:v>
                </c:pt>
                <c:pt idx="209">
                  <c:v>20.868571428571428</c:v>
                </c:pt>
                <c:pt idx="210">
                  <c:v>21.193842645381984</c:v>
                </c:pt>
                <c:pt idx="211">
                  <c:v>20.573394495412842</c:v>
                </c:pt>
                <c:pt idx="212">
                  <c:v>21.086956521739129</c:v>
                </c:pt>
                <c:pt idx="213">
                  <c:v>20.708946772366929</c:v>
                </c:pt>
                <c:pt idx="214">
                  <c:v>20.616081540203851</c:v>
                </c:pt>
                <c:pt idx="215">
                  <c:v>20.407407407407408</c:v>
                </c:pt>
                <c:pt idx="216">
                  <c:v>20.033670033670035</c:v>
                </c:pt>
                <c:pt idx="217">
                  <c:v>21.199079401611048</c:v>
                </c:pt>
                <c:pt idx="218">
                  <c:v>21.171693735498838</c:v>
                </c:pt>
                <c:pt idx="219">
                  <c:v>19.540782122905028</c:v>
                </c:pt>
                <c:pt idx="220">
                  <c:v>19.176072234762977</c:v>
                </c:pt>
                <c:pt idx="221">
                  <c:v>19.440449438202247</c:v>
                </c:pt>
                <c:pt idx="222">
                  <c:v>20.260047281323875</c:v>
                </c:pt>
                <c:pt idx="223">
                  <c:v>19.898265895953756</c:v>
                </c:pt>
                <c:pt idx="224">
                  <c:v>19.364595545134819</c:v>
                </c:pt>
                <c:pt idx="225">
                  <c:v>18.811320754716981</c:v>
                </c:pt>
                <c:pt idx="226">
                  <c:v>19.257042253521128</c:v>
                </c:pt>
                <c:pt idx="227">
                  <c:v>18.676470588235293</c:v>
                </c:pt>
                <c:pt idx="228">
                  <c:v>18.26487747957993</c:v>
                </c:pt>
                <c:pt idx="229">
                  <c:v>18.079289940828403</c:v>
                </c:pt>
                <c:pt idx="230">
                  <c:v>18.915576694411413</c:v>
                </c:pt>
                <c:pt idx="231">
                  <c:v>19.634751773049643</c:v>
                </c:pt>
                <c:pt idx="232">
                  <c:v>20.388023952095811</c:v>
                </c:pt>
                <c:pt idx="233">
                  <c:v>21.343672456575685</c:v>
                </c:pt>
                <c:pt idx="234">
                  <c:v>20.909313725490197</c:v>
                </c:pt>
                <c:pt idx="235">
                  <c:v>20.897627965043696</c:v>
                </c:pt>
                <c:pt idx="236">
                  <c:v>20.775460122699389</c:v>
                </c:pt>
                <c:pt idx="237">
                  <c:v>21.219451371571072</c:v>
                </c:pt>
                <c:pt idx="238">
                  <c:v>20.173149309912173</c:v>
                </c:pt>
                <c:pt idx="239">
                  <c:v>21.346560846560845</c:v>
                </c:pt>
                <c:pt idx="240">
                  <c:v>19.284653465346533</c:v>
                </c:pt>
                <c:pt idx="241">
                  <c:v>17.87671232876712</c:v>
                </c:pt>
                <c:pt idx="242">
                  <c:v>18.893591293833129</c:v>
                </c:pt>
                <c:pt idx="243">
                  <c:v>18.70217917675545</c:v>
                </c:pt>
                <c:pt idx="244">
                  <c:v>18.069295101553163</c:v>
                </c:pt>
                <c:pt idx="245">
                  <c:v>17.947431302270012</c:v>
                </c:pt>
                <c:pt idx="246">
                  <c:v>17.682297772567409</c:v>
                </c:pt>
                <c:pt idx="247">
                  <c:v>17.33752860411899</c:v>
                </c:pt>
                <c:pt idx="248">
                  <c:v>17.654249126891731</c:v>
                </c:pt>
                <c:pt idx="249">
                  <c:v>17.196551724137933</c:v>
                </c:pt>
                <c:pt idx="250">
                  <c:v>18.212690951821383</c:v>
                </c:pt>
                <c:pt idx="251">
                  <c:v>17.991831971995332</c:v>
                </c:pt>
                <c:pt idx="252">
                  <c:v>17.730414746543779</c:v>
                </c:pt>
                <c:pt idx="253">
                  <c:v>18.332151300236404</c:v>
                </c:pt>
                <c:pt idx="254">
                  <c:v>18.325117370892023</c:v>
                </c:pt>
                <c:pt idx="255">
                  <c:v>19.213776722090262</c:v>
                </c:pt>
                <c:pt idx="256">
                  <c:v>19.507194244604314</c:v>
                </c:pt>
                <c:pt idx="257">
                  <c:v>18.833914053426248</c:v>
                </c:pt>
                <c:pt idx="258">
                  <c:v>18.742791234140718</c:v>
                </c:pt>
                <c:pt idx="259">
                  <c:v>18.988479262672811</c:v>
                </c:pt>
                <c:pt idx="260">
                  <c:v>19.165694282380393</c:v>
                </c:pt>
                <c:pt idx="261">
                  <c:v>19.324855491329476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CA-4D4E-9973-234F1EEAC0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3444200"/>
        <c:axId val="893442232"/>
      </c:lineChart>
      <c:dateAx>
        <c:axId val="896926064"/>
        <c:scaling>
          <c:orientation val="minMax"/>
        </c:scaling>
        <c:delete val="0"/>
        <c:axPos val="b"/>
        <c:numFmt formatCode="mm/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6930328"/>
        <c:crosses val="autoZero"/>
        <c:auto val="1"/>
        <c:lblOffset val="100"/>
        <c:baseTimeUnit val="days"/>
        <c:majorUnit val="12"/>
        <c:majorTimeUnit val="months"/>
      </c:dateAx>
      <c:valAx>
        <c:axId val="8969303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Production &amp; Use (Billion Gallons Per Year)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6926064"/>
        <c:crosses val="autoZero"/>
        <c:crossBetween val="between"/>
      </c:valAx>
      <c:valAx>
        <c:axId val="893442232"/>
        <c:scaling>
          <c:orientation val="minMax"/>
          <c:max val="5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Days in Storage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out"/>
        <c:minorTickMark val="none"/>
        <c:tickLblPos val="nextTo"/>
        <c:spPr>
          <a:noFill/>
          <a:ln>
            <a:solidFill>
              <a:schemeClr val="accent5"/>
            </a:solidFill>
            <a:prstDash val="sysDot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3444200"/>
        <c:crosses val="max"/>
        <c:crossBetween val="between"/>
      </c:valAx>
      <c:dateAx>
        <c:axId val="893444200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89344223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Sheet4!$B$1</c:f>
              <c:strCache>
                <c:ptCount val="1"/>
                <c:pt idx="0">
                  <c:v>Exports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Sheet4!$A$2:$A$80</c:f>
              <c:numCache>
                <c:formatCode>m/d/yyyy</c:formatCode>
                <c:ptCount val="79"/>
                <c:pt idx="0">
                  <c:v>43235</c:v>
                </c:pt>
                <c:pt idx="1">
                  <c:v>43205</c:v>
                </c:pt>
                <c:pt idx="2">
                  <c:v>43174</c:v>
                </c:pt>
                <c:pt idx="3">
                  <c:v>43146</c:v>
                </c:pt>
                <c:pt idx="4">
                  <c:v>43115</c:v>
                </c:pt>
                <c:pt idx="5">
                  <c:v>43084</c:v>
                </c:pt>
                <c:pt idx="6">
                  <c:v>43054</c:v>
                </c:pt>
                <c:pt idx="7">
                  <c:v>43023</c:v>
                </c:pt>
                <c:pt idx="8">
                  <c:v>42993</c:v>
                </c:pt>
                <c:pt idx="9">
                  <c:v>42962</c:v>
                </c:pt>
                <c:pt idx="10">
                  <c:v>42931</c:v>
                </c:pt>
                <c:pt idx="11">
                  <c:v>42901</c:v>
                </c:pt>
                <c:pt idx="12">
                  <c:v>42870</c:v>
                </c:pt>
                <c:pt idx="13">
                  <c:v>42840</c:v>
                </c:pt>
                <c:pt idx="14">
                  <c:v>42809</c:v>
                </c:pt>
                <c:pt idx="15">
                  <c:v>42781</c:v>
                </c:pt>
                <c:pt idx="16">
                  <c:v>42750</c:v>
                </c:pt>
                <c:pt idx="17">
                  <c:v>42719</c:v>
                </c:pt>
                <c:pt idx="18">
                  <c:v>42689</c:v>
                </c:pt>
                <c:pt idx="19">
                  <c:v>42658</c:v>
                </c:pt>
                <c:pt idx="20">
                  <c:v>42628</c:v>
                </c:pt>
                <c:pt idx="21">
                  <c:v>42597</c:v>
                </c:pt>
                <c:pt idx="22">
                  <c:v>42566</c:v>
                </c:pt>
                <c:pt idx="23">
                  <c:v>42536</c:v>
                </c:pt>
                <c:pt idx="24">
                  <c:v>42505</c:v>
                </c:pt>
                <c:pt idx="25">
                  <c:v>42475</c:v>
                </c:pt>
                <c:pt idx="26">
                  <c:v>42444</c:v>
                </c:pt>
                <c:pt idx="27">
                  <c:v>42415</c:v>
                </c:pt>
                <c:pt idx="28">
                  <c:v>42384</c:v>
                </c:pt>
                <c:pt idx="29">
                  <c:v>42353</c:v>
                </c:pt>
                <c:pt idx="30">
                  <c:v>42323</c:v>
                </c:pt>
                <c:pt idx="31">
                  <c:v>42292</c:v>
                </c:pt>
                <c:pt idx="32">
                  <c:v>42262</c:v>
                </c:pt>
                <c:pt idx="33">
                  <c:v>42231</c:v>
                </c:pt>
                <c:pt idx="34">
                  <c:v>42200</c:v>
                </c:pt>
                <c:pt idx="35">
                  <c:v>42170</c:v>
                </c:pt>
                <c:pt idx="36">
                  <c:v>42139</c:v>
                </c:pt>
                <c:pt idx="37">
                  <c:v>42109</c:v>
                </c:pt>
                <c:pt idx="38">
                  <c:v>42078</c:v>
                </c:pt>
                <c:pt idx="39">
                  <c:v>42050</c:v>
                </c:pt>
                <c:pt idx="40">
                  <c:v>42019</c:v>
                </c:pt>
                <c:pt idx="41">
                  <c:v>41988</c:v>
                </c:pt>
                <c:pt idx="42">
                  <c:v>41958</c:v>
                </c:pt>
                <c:pt idx="43">
                  <c:v>41927</c:v>
                </c:pt>
                <c:pt idx="44">
                  <c:v>41897</c:v>
                </c:pt>
                <c:pt idx="45">
                  <c:v>41866</c:v>
                </c:pt>
                <c:pt idx="46">
                  <c:v>41835</c:v>
                </c:pt>
                <c:pt idx="47">
                  <c:v>41805</c:v>
                </c:pt>
                <c:pt idx="48">
                  <c:v>41774</c:v>
                </c:pt>
                <c:pt idx="49">
                  <c:v>41744</c:v>
                </c:pt>
                <c:pt idx="50">
                  <c:v>41713</c:v>
                </c:pt>
                <c:pt idx="51">
                  <c:v>41685</c:v>
                </c:pt>
                <c:pt idx="52">
                  <c:v>41654</c:v>
                </c:pt>
                <c:pt idx="53">
                  <c:v>41623</c:v>
                </c:pt>
                <c:pt idx="54">
                  <c:v>41593</c:v>
                </c:pt>
                <c:pt idx="55">
                  <c:v>41562</c:v>
                </c:pt>
                <c:pt idx="56">
                  <c:v>41532</c:v>
                </c:pt>
                <c:pt idx="57">
                  <c:v>41501</c:v>
                </c:pt>
                <c:pt idx="58">
                  <c:v>41470</c:v>
                </c:pt>
                <c:pt idx="59">
                  <c:v>41440</c:v>
                </c:pt>
                <c:pt idx="60">
                  <c:v>41409</c:v>
                </c:pt>
                <c:pt idx="61">
                  <c:v>41379</c:v>
                </c:pt>
                <c:pt idx="62">
                  <c:v>41348</c:v>
                </c:pt>
                <c:pt idx="63">
                  <c:v>41320</c:v>
                </c:pt>
                <c:pt idx="64">
                  <c:v>41289</c:v>
                </c:pt>
                <c:pt idx="65">
                  <c:v>41258</c:v>
                </c:pt>
                <c:pt idx="66">
                  <c:v>41228</c:v>
                </c:pt>
                <c:pt idx="67">
                  <c:v>41197</c:v>
                </c:pt>
                <c:pt idx="68">
                  <c:v>41167</c:v>
                </c:pt>
                <c:pt idx="69">
                  <c:v>41136</c:v>
                </c:pt>
                <c:pt idx="70">
                  <c:v>41105</c:v>
                </c:pt>
                <c:pt idx="71">
                  <c:v>41075</c:v>
                </c:pt>
                <c:pt idx="72">
                  <c:v>41044</c:v>
                </c:pt>
                <c:pt idx="73">
                  <c:v>41014</c:v>
                </c:pt>
                <c:pt idx="74">
                  <c:v>40983</c:v>
                </c:pt>
                <c:pt idx="75">
                  <c:v>40954</c:v>
                </c:pt>
                <c:pt idx="76">
                  <c:v>40923</c:v>
                </c:pt>
                <c:pt idx="77">
                  <c:v>40892</c:v>
                </c:pt>
                <c:pt idx="78">
                  <c:v>40862</c:v>
                </c:pt>
              </c:numCache>
            </c:numRef>
          </c:cat>
          <c:val>
            <c:numRef>
              <c:f>Sheet4!$B$2:$B$80</c:f>
              <c:numCache>
                <c:formatCode>General</c:formatCode>
                <c:ptCount val="79"/>
                <c:pt idx="0">
                  <c:v>95.76</c:v>
                </c:pt>
                <c:pt idx="1">
                  <c:v>162.37200000000001</c:v>
                </c:pt>
                <c:pt idx="2">
                  <c:v>215.124</c:v>
                </c:pt>
                <c:pt idx="3">
                  <c:v>222.51599999999999</c:v>
                </c:pt>
                <c:pt idx="4">
                  <c:v>88.367999999999995</c:v>
                </c:pt>
                <c:pt idx="5">
                  <c:v>173.46</c:v>
                </c:pt>
                <c:pt idx="6">
                  <c:v>111.21599999999999</c:v>
                </c:pt>
                <c:pt idx="7">
                  <c:v>93.701999999999998</c:v>
                </c:pt>
                <c:pt idx="8">
                  <c:v>86.646000000000001</c:v>
                </c:pt>
                <c:pt idx="9">
                  <c:v>103.11</c:v>
                </c:pt>
                <c:pt idx="10">
                  <c:v>116.80200000000001</c:v>
                </c:pt>
                <c:pt idx="11">
                  <c:v>92.82</c:v>
                </c:pt>
                <c:pt idx="12">
                  <c:v>119.28</c:v>
                </c:pt>
                <c:pt idx="13">
                  <c:v>91.475999999999999</c:v>
                </c:pt>
                <c:pt idx="14">
                  <c:v>127.848</c:v>
                </c:pt>
                <c:pt idx="15">
                  <c:v>140.65799999999999</c:v>
                </c:pt>
                <c:pt idx="16">
                  <c:v>121.842</c:v>
                </c:pt>
                <c:pt idx="17">
                  <c:v>98.028000000000006</c:v>
                </c:pt>
                <c:pt idx="18">
                  <c:v>121.968</c:v>
                </c:pt>
                <c:pt idx="19">
                  <c:v>131.66999999999999</c:v>
                </c:pt>
                <c:pt idx="20">
                  <c:v>99.665999999999997</c:v>
                </c:pt>
                <c:pt idx="21">
                  <c:v>77.951999999999998</c:v>
                </c:pt>
                <c:pt idx="22">
                  <c:v>69.384</c:v>
                </c:pt>
                <c:pt idx="23">
                  <c:v>46.536000000000001</c:v>
                </c:pt>
                <c:pt idx="24">
                  <c:v>55.776000000000003</c:v>
                </c:pt>
                <c:pt idx="25">
                  <c:v>95.591999999999999</c:v>
                </c:pt>
                <c:pt idx="26">
                  <c:v>95.34</c:v>
                </c:pt>
                <c:pt idx="27">
                  <c:v>67.116</c:v>
                </c:pt>
                <c:pt idx="28">
                  <c:v>87.191999999999993</c:v>
                </c:pt>
                <c:pt idx="29">
                  <c:v>81.858000000000004</c:v>
                </c:pt>
                <c:pt idx="30">
                  <c:v>60.9</c:v>
                </c:pt>
                <c:pt idx="31">
                  <c:v>75.432000000000002</c:v>
                </c:pt>
                <c:pt idx="32">
                  <c:v>60.396000000000001</c:v>
                </c:pt>
                <c:pt idx="33">
                  <c:v>50.274000000000001</c:v>
                </c:pt>
                <c:pt idx="34">
                  <c:v>77.406000000000006</c:v>
                </c:pt>
                <c:pt idx="35">
                  <c:v>60.353999999999999</c:v>
                </c:pt>
                <c:pt idx="36">
                  <c:v>64.680000000000007</c:v>
                </c:pt>
                <c:pt idx="37">
                  <c:v>75.012</c:v>
                </c:pt>
                <c:pt idx="38">
                  <c:v>83.957999999999998</c:v>
                </c:pt>
                <c:pt idx="39">
                  <c:v>85.302000000000007</c:v>
                </c:pt>
                <c:pt idx="40">
                  <c:v>68.754000000000005</c:v>
                </c:pt>
                <c:pt idx="41">
                  <c:v>75.516000000000005</c:v>
                </c:pt>
                <c:pt idx="42">
                  <c:v>90.971999999999994</c:v>
                </c:pt>
                <c:pt idx="43">
                  <c:v>79.296000000000006</c:v>
                </c:pt>
                <c:pt idx="44">
                  <c:v>56.868000000000002</c:v>
                </c:pt>
                <c:pt idx="45">
                  <c:v>54.264000000000003</c:v>
                </c:pt>
                <c:pt idx="46">
                  <c:v>67.2</c:v>
                </c:pt>
                <c:pt idx="47">
                  <c:v>60.101999999999997</c:v>
                </c:pt>
                <c:pt idx="48">
                  <c:v>53.045999999999999</c:v>
                </c:pt>
                <c:pt idx="49">
                  <c:v>66.569999999999993</c:v>
                </c:pt>
                <c:pt idx="50">
                  <c:v>89.837999999999994</c:v>
                </c:pt>
                <c:pt idx="51">
                  <c:v>67.41</c:v>
                </c:pt>
                <c:pt idx="52">
                  <c:v>86.268000000000001</c:v>
                </c:pt>
                <c:pt idx="53">
                  <c:v>64.05</c:v>
                </c:pt>
                <c:pt idx="54">
                  <c:v>89.628</c:v>
                </c:pt>
                <c:pt idx="55">
                  <c:v>50.652000000000001</c:v>
                </c:pt>
                <c:pt idx="56">
                  <c:v>54.558</c:v>
                </c:pt>
                <c:pt idx="57">
                  <c:v>49.643999999999998</c:v>
                </c:pt>
                <c:pt idx="58">
                  <c:v>34.86</c:v>
                </c:pt>
                <c:pt idx="59">
                  <c:v>33.432000000000002</c:v>
                </c:pt>
                <c:pt idx="60">
                  <c:v>39.984000000000002</c:v>
                </c:pt>
                <c:pt idx="61">
                  <c:v>40.613999999999997</c:v>
                </c:pt>
                <c:pt idx="62">
                  <c:v>55.103999999999999</c:v>
                </c:pt>
                <c:pt idx="63">
                  <c:v>42.713999999999999</c:v>
                </c:pt>
                <c:pt idx="64">
                  <c:v>63.756</c:v>
                </c:pt>
                <c:pt idx="65">
                  <c:v>55.146000000000001</c:v>
                </c:pt>
                <c:pt idx="66">
                  <c:v>40.53</c:v>
                </c:pt>
                <c:pt idx="67">
                  <c:v>53.927999999999997</c:v>
                </c:pt>
                <c:pt idx="68">
                  <c:v>50.021999999999998</c:v>
                </c:pt>
                <c:pt idx="69">
                  <c:v>50.652000000000001</c:v>
                </c:pt>
                <c:pt idx="70">
                  <c:v>63.798000000000002</c:v>
                </c:pt>
                <c:pt idx="71">
                  <c:v>59.22</c:v>
                </c:pt>
                <c:pt idx="72">
                  <c:v>58.673999999999999</c:v>
                </c:pt>
                <c:pt idx="73">
                  <c:v>74.55</c:v>
                </c:pt>
                <c:pt idx="74">
                  <c:v>83.664000000000001</c:v>
                </c:pt>
                <c:pt idx="75">
                  <c:v>74.97</c:v>
                </c:pt>
                <c:pt idx="76">
                  <c:v>76.397999999999996</c:v>
                </c:pt>
                <c:pt idx="77">
                  <c:v>172.91399999999999</c:v>
                </c:pt>
                <c:pt idx="78">
                  <c:v>152.62799999999999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4D-4E8D-9A07-CA8C6D8953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81575320"/>
        <c:axId val="781577944"/>
      </c:lineChart>
      <c:dateAx>
        <c:axId val="781575320"/>
        <c:scaling>
          <c:orientation val="minMax"/>
        </c:scaling>
        <c:delete val="0"/>
        <c:axPos val="b"/>
        <c:numFmt formatCode="mm/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577944"/>
        <c:crosses val="autoZero"/>
        <c:auto val="1"/>
        <c:lblOffset val="100"/>
        <c:baseTimeUnit val="months"/>
        <c:majorUnit val="12"/>
        <c:majorTimeUnit val="months"/>
      </c:dateAx>
      <c:valAx>
        <c:axId val="78157794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Million Gallons per Month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575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559090158225971E-2"/>
          <c:y val="3.9929372464805539E-2"/>
          <c:w val="0.90631436692583422"/>
          <c:h val="0.89706704843712715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Sheet5!$A$2:$A$225</c:f>
              <c:numCache>
                <c:formatCode>m/d/yyyy</c:formatCode>
                <c:ptCount val="224"/>
                <c:pt idx="0">
                  <c:v>43315</c:v>
                </c:pt>
                <c:pt idx="1">
                  <c:v>43314</c:v>
                </c:pt>
                <c:pt idx="2">
                  <c:v>43313</c:v>
                </c:pt>
                <c:pt idx="3">
                  <c:v>43312</c:v>
                </c:pt>
                <c:pt idx="4">
                  <c:v>43311</c:v>
                </c:pt>
                <c:pt idx="5">
                  <c:v>43308</c:v>
                </c:pt>
                <c:pt idx="6">
                  <c:v>43307</c:v>
                </c:pt>
                <c:pt idx="7">
                  <c:v>43306</c:v>
                </c:pt>
                <c:pt idx="8">
                  <c:v>43305</c:v>
                </c:pt>
                <c:pt idx="9">
                  <c:v>43304</c:v>
                </c:pt>
                <c:pt idx="10">
                  <c:v>43301</c:v>
                </c:pt>
                <c:pt idx="11">
                  <c:v>43300</c:v>
                </c:pt>
                <c:pt idx="12">
                  <c:v>43299</c:v>
                </c:pt>
                <c:pt idx="13">
                  <c:v>43298</c:v>
                </c:pt>
                <c:pt idx="14">
                  <c:v>43297</c:v>
                </c:pt>
                <c:pt idx="15">
                  <c:v>43294</c:v>
                </c:pt>
                <c:pt idx="16">
                  <c:v>43293</c:v>
                </c:pt>
                <c:pt idx="17">
                  <c:v>43292</c:v>
                </c:pt>
                <c:pt idx="18">
                  <c:v>43291</c:v>
                </c:pt>
                <c:pt idx="19">
                  <c:v>43290</c:v>
                </c:pt>
                <c:pt idx="20">
                  <c:v>43287</c:v>
                </c:pt>
                <c:pt idx="21">
                  <c:v>43286</c:v>
                </c:pt>
                <c:pt idx="22">
                  <c:v>43284</c:v>
                </c:pt>
                <c:pt idx="23">
                  <c:v>43283</c:v>
                </c:pt>
                <c:pt idx="24">
                  <c:v>43280</c:v>
                </c:pt>
                <c:pt idx="25">
                  <c:v>43279</c:v>
                </c:pt>
                <c:pt idx="26">
                  <c:v>43278</c:v>
                </c:pt>
                <c:pt idx="27">
                  <c:v>43277</c:v>
                </c:pt>
                <c:pt idx="28">
                  <c:v>43276</c:v>
                </c:pt>
                <c:pt idx="29">
                  <c:v>43273</c:v>
                </c:pt>
                <c:pt idx="30">
                  <c:v>43272</c:v>
                </c:pt>
                <c:pt idx="31">
                  <c:v>43271</c:v>
                </c:pt>
                <c:pt idx="32">
                  <c:v>43270</c:v>
                </c:pt>
                <c:pt idx="33">
                  <c:v>43269</c:v>
                </c:pt>
                <c:pt idx="34">
                  <c:v>43266</c:v>
                </c:pt>
                <c:pt idx="35">
                  <c:v>43265</c:v>
                </c:pt>
                <c:pt idx="36">
                  <c:v>43264</c:v>
                </c:pt>
                <c:pt idx="37">
                  <c:v>43263</c:v>
                </c:pt>
                <c:pt idx="38">
                  <c:v>43262</c:v>
                </c:pt>
                <c:pt idx="39">
                  <c:v>43259</c:v>
                </c:pt>
                <c:pt idx="40">
                  <c:v>43258</c:v>
                </c:pt>
                <c:pt idx="41">
                  <c:v>43257</c:v>
                </c:pt>
                <c:pt idx="42">
                  <c:v>43256</c:v>
                </c:pt>
                <c:pt idx="43">
                  <c:v>43255</c:v>
                </c:pt>
                <c:pt idx="44">
                  <c:v>43252</c:v>
                </c:pt>
                <c:pt idx="45">
                  <c:v>43251</c:v>
                </c:pt>
                <c:pt idx="46">
                  <c:v>43250</c:v>
                </c:pt>
                <c:pt idx="47">
                  <c:v>43249</c:v>
                </c:pt>
                <c:pt idx="48">
                  <c:v>43245</c:v>
                </c:pt>
                <c:pt idx="49">
                  <c:v>43244</c:v>
                </c:pt>
                <c:pt idx="50">
                  <c:v>43243</c:v>
                </c:pt>
                <c:pt idx="51">
                  <c:v>43242</c:v>
                </c:pt>
                <c:pt idx="52">
                  <c:v>43241</c:v>
                </c:pt>
                <c:pt idx="53">
                  <c:v>43238</c:v>
                </c:pt>
                <c:pt idx="54">
                  <c:v>43237</c:v>
                </c:pt>
                <c:pt idx="55">
                  <c:v>43236</c:v>
                </c:pt>
                <c:pt idx="56">
                  <c:v>43235</c:v>
                </c:pt>
                <c:pt idx="57">
                  <c:v>43234</c:v>
                </c:pt>
                <c:pt idx="58">
                  <c:v>43231</c:v>
                </c:pt>
                <c:pt idx="59">
                  <c:v>43230</c:v>
                </c:pt>
                <c:pt idx="60">
                  <c:v>43229</c:v>
                </c:pt>
                <c:pt idx="61">
                  <c:v>43228</c:v>
                </c:pt>
                <c:pt idx="62">
                  <c:v>43227</c:v>
                </c:pt>
                <c:pt idx="63">
                  <c:v>43224</c:v>
                </c:pt>
                <c:pt idx="64">
                  <c:v>43223</c:v>
                </c:pt>
                <c:pt idx="65">
                  <c:v>43221</c:v>
                </c:pt>
                <c:pt idx="66">
                  <c:v>43220</c:v>
                </c:pt>
                <c:pt idx="67">
                  <c:v>43217</c:v>
                </c:pt>
                <c:pt idx="68">
                  <c:v>43216</c:v>
                </c:pt>
                <c:pt idx="69">
                  <c:v>43215</c:v>
                </c:pt>
                <c:pt idx="70">
                  <c:v>43214</c:v>
                </c:pt>
                <c:pt idx="71">
                  <c:v>43213</c:v>
                </c:pt>
                <c:pt idx="72">
                  <c:v>43210</c:v>
                </c:pt>
                <c:pt idx="73">
                  <c:v>43208</c:v>
                </c:pt>
                <c:pt idx="74">
                  <c:v>43207</c:v>
                </c:pt>
                <c:pt idx="75">
                  <c:v>43206</c:v>
                </c:pt>
                <c:pt idx="76">
                  <c:v>43203</c:v>
                </c:pt>
                <c:pt idx="77">
                  <c:v>43202</c:v>
                </c:pt>
                <c:pt idx="78">
                  <c:v>43201</c:v>
                </c:pt>
                <c:pt idx="79">
                  <c:v>43200</c:v>
                </c:pt>
                <c:pt idx="80">
                  <c:v>43199</c:v>
                </c:pt>
                <c:pt idx="81">
                  <c:v>43196</c:v>
                </c:pt>
                <c:pt idx="82">
                  <c:v>43194</c:v>
                </c:pt>
                <c:pt idx="83">
                  <c:v>43193</c:v>
                </c:pt>
                <c:pt idx="84">
                  <c:v>43192</c:v>
                </c:pt>
                <c:pt idx="85">
                  <c:v>43188</c:v>
                </c:pt>
                <c:pt idx="86">
                  <c:v>43187</c:v>
                </c:pt>
                <c:pt idx="87">
                  <c:v>43186</c:v>
                </c:pt>
                <c:pt idx="88">
                  <c:v>43185</c:v>
                </c:pt>
                <c:pt idx="89">
                  <c:v>43182</c:v>
                </c:pt>
                <c:pt idx="90">
                  <c:v>43181</c:v>
                </c:pt>
                <c:pt idx="91">
                  <c:v>43180</c:v>
                </c:pt>
                <c:pt idx="92">
                  <c:v>43179</c:v>
                </c:pt>
                <c:pt idx="93">
                  <c:v>43178</c:v>
                </c:pt>
                <c:pt idx="94">
                  <c:v>43175</c:v>
                </c:pt>
                <c:pt idx="95">
                  <c:v>43174</c:v>
                </c:pt>
                <c:pt idx="96">
                  <c:v>43173</c:v>
                </c:pt>
                <c:pt idx="97">
                  <c:v>43171</c:v>
                </c:pt>
                <c:pt idx="98">
                  <c:v>43168</c:v>
                </c:pt>
                <c:pt idx="99">
                  <c:v>43167</c:v>
                </c:pt>
                <c:pt idx="100">
                  <c:v>43166</c:v>
                </c:pt>
                <c:pt idx="101">
                  <c:v>43165</c:v>
                </c:pt>
                <c:pt idx="102">
                  <c:v>43164</c:v>
                </c:pt>
                <c:pt idx="103">
                  <c:v>43161</c:v>
                </c:pt>
                <c:pt idx="104">
                  <c:v>43159</c:v>
                </c:pt>
                <c:pt idx="105">
                  <c:v>43158</c:v>
                </c:pt>
                <c:pt idx="106">
                  <c:v>43154</c:v>
                </c:pt>
                <c:pt idx="107">
                  <c:v>43153</c:v>
                </c:pt>
                <c:pt idx="108">
                  <c:v>43152</c:v>
                </c:pt>
                <c:pt idx="109">
                  <c:v>43147</c:v>
                </c:pt>
                <c:pt idx="110">
                  <c:v>43146</c:v>
                </c:pt>
                <c:pt idx="111">
                  <c:v>43144</c:v>
                </c:pt>
                <c:pt idx="112">
                  <c:v>43140</c:v>
                </c:pt>
                <c:pt idx="113">
                  <c:v>43139</c:v>
                </c:pt>
                <c:pt idx="114">
                  <c:v>43138</c:v>
                </c:pt>
                <c:pt idx="115">
                  <c:v>43137</c:v>
                </c:pt>
                <c:pt idx="116">
                  <c:v>43136</c:v>
                </c:pt>
                <c:pt idx="117">
                  <c:v>43133</c:v>
                </c:pt>
                <c:pt idx="118">
                  <c:v>43132</c:v>
                </c:pt>
                <c:pt idx="119">
                  <c:v>43130</c:v>
                </c:pt>
                <c:pt idx="120">
                  <c:v>43127</c:v>
                </c:pt>
                <c:pt idx="121">
                  <c:v>43126</c:v>
                </c:pt>
                <c:pt idx="122">
                  <c:v>43124</c:v>
                </c:pt>
                <c:pt idx="123">
                  <c:v>43123</c:v>
                </c:pt>
                <c:pt idx="124">
                  <c:v>43122</c:v>
                </c:pt>
                <c:pt idx="125">
                  <c:v>43119</c:v>
                </c:pt>
                <c:pt idx="126">
                  <c:v>43118</c:v>
                </c:pt>
                <c:pt idx="127">
                  <c:v>43117</c:v>
                </c:pt>
                <c:pt idx="128">
                  <c:v>43116</c:v>
                </c:pt>
                <c:pt idx="129">
                  <c:v>43112</c:v>
                </c:pt>
                <c:pt idx="130">
                  <c:v>43110</c:v>
                </c:pt>
                <c:pt idx="131">
                  <c:v>43109</c:v>
                </c:pt>
                <c:pt idx="132">
                  <c:v>43108</c:v>
                </c:pt>
                <c:pt idx="133">
                  <c:v>43105</c:v>
                </c:pt>
                <c:pt idx="134">
                  <c:v>43103</c:v>
                </c:pt>
                <c:pt idx="135">
                  <c:v>43102</c:v>
                </c:pt>
                <c:pt idx="136">
                  <c:v>43098</c:v>
                </c:pt>
                <c:pt idx="137">
                  <c:v>43097</c:v>
                </c:pt>
                <c:pt idx="138">
                  <c:v>43096</c:v>
                </c:pt>
                <c:pt idx="139">
                  <c:v>43095</c:v>
                </c:pt>
                <c:pt idx="140">
                  <c:v>43091</c:v>
                </c:pt>
                <c:pt idx="141">
                  <c:v>43090</c:v>
                </c:pt>
                <c:pt idx="142">
                  <c:v>43089</c:v>
                </c:pt>
                <c:pt idx="143">
                  <c:v>43088</c:v>
                </c:pt>
                <c:pt idx="144">
                  <c:v>43087</c:v>
                </c:pt>
                <c:pt idx="145">
                  <c:v>43084</c:v>
                </c:pt>
                <c:pt idx="146">
                  <c:v>43083</c:v>
                </c:pt>
                <c:pt idx="147">
                  <c:v>43082</c:v>
                </c:pt>
                <c:pt idx="148">
                  <c:v>43081</c:v>
                </c:pt>
                <c:pt idx="149">
                  <c:v>43080</c:v>
                </c:pt>
                <c:pt idx="150">
                  <c:v>43077</c:v>
                </c:pt>
                <c:pt idx="151">
                  <c:v>43076</c:v>
                </c:pt>
                <c:pt idx="152">
                  <c:v>43075</c:v>
                </c:pt>
                <c:pt idx="153">
                  <c:v>43074</c:v>
                </c:pt>
                <c:pt idx="154">
                  <c:v>43073</c:v>
                </c:pt>
                <c:pt idx="155">
                  <c:v>43069</c:v>
                </c:pt>
                <c:pt idx="156">
                  <c:v>43068</c:v>
                </c:pt>
                <c:pt idx="157">
                  <c:v>43067</c:v>
                </c:pt>
                <c:pt idx="158">
                  <c:v>43061</c:v>
                </c:pt>
                <c:pt idx="159">
                  <c:v>43059</c:v>
                </c:pt>
                <c:pt idx="160">
                  <c:v>43056</c:v>
                </c:pt>
                <c:pt idx="161">
                  <c:v>43055</c:v>
                </c:pt>
                <c:pt idx="162">
                  <c:v>43054</c:v>
                </c:pt>
                <c:pt idx="163">
                  <c:v>43053</c:v>
                </c:pt>
                <c:pt idx="164">
                  <c:v>43052</c:v>
                </c:pt>
                <c:pt idx="165">
                  <c:v>43049</c:v>
                </c:pt>
                <c:pt idx="166">
                  <c:v>43048</c:v>
                </c:pt>
                <c:pt idx="167">
                  <c:v>43047</c:v>
                </c:pt>
                <c:pt idx="168">
                  <c:v>43046</c:v>
                </c:pt>
                <c:pt idx="169">
                  <c:v>43045</c:v>
                </c:pt>
                <c:pt idx="170">
                  <c:v>43042</c:v>
                </c:pt>
                <c:pt idx="171">
                  <c:v>43041</c:v>
                </c:pt>
                <c:pt idx="172">
                  <c:v>43039</c:v>
                </c:pt>
                <c:pt idx="173">
                  <c:v>43038</c:v>
                </c:pt>
                <c:pt idx="174">
                  <c:v>43035</c:v>
                </c:pt>
                <c:pt idx="175">
                  <c:v>43034</c:v>
                </c:pt>
                <c:pt idx="176">
                  <c:v>43033</c:v>
                </c:pt>
                <c:pt idx="177">
                  <c:v>43032</c:v>
                </c:pt>
                <c:pt idx="178">
                  <c:v>43028</c:v>
                </c:pt>
                <c:pt idx="179">
                  <c:v>43027</c:v>
                </c:pt>
                <c:pt idx="180">
                  <c:v>43025</c:v>
                </c:pt>
                <c:pt idx="181">
                  <c:v>43024</c:v>
                </c:pt>
                <c:pt idx="182">
                  <c:v>43021</c:v>
                </c:pt>
                <c:pt idx="183">
                  <c:v>43020</c:v>
                </c:pt>
                <c:pt idx="184">
                  <c:v>43019</c:v>
                </c:pt>
                <c:pt idx="185">
                  <c:v>43018</c:v>
                </c:pt>
                <c:pt idx="186">
                  <c:v>43017</c:v>
                </c:pt>
                <c:pt idx="187">
                  <c:v>43014</c:v>
                </c:pt>
                <c:pt idx="188">
                  <c:v>43011</c:v>
                </c:pt>
                <c:pt idx="189">
                  <c:v>43006</c:v>
                </c:pt>
                <c:pt idx="190">
                  <c:v>43005</c:v>
                </c:pt>
                <c:pt idx="191">
                  <c:v>43004</c:v>
                </c:pt>
                <c:pt idx="192">
                  <c:v>43003</c:v>
                </c:pt>
                <c:pt idx="193">
                  <c:v>43000</c:v>
                </c:pt>
                <c:pt idx="194">
                  <c:v>42999</c:v>
                </c:pt>
                <c:pt idx="195">
                  <c:v>42998</c:v>
                </c:pt>
                <c:pt idx="196">
                  <c:v>42997</c:v>
                </c:pt>
                <c:pt idx="197">
                  <c:v>42996</c:v>
                </c:pt>
                <c:pt idx="198">
                  <c:v>42993</c:v>
                </c:pt>
                <c:pt idx="199">
                  <c:v>42992</c:v>
                </c:pt>
                <c:pt idx="200">
                  <c:v>42991</c:v>
                </c:pt>
                <c:pt idx="201">
                  <c:v>42990</c:v>
                </c:pt>
                <c:pt idx="202">
                  <c:v>42989</c:v>
                </c:pt>
                <c:pt idx="203">
                  <c:v>42986</c:v>
                </c:pt>
                <c:pt idx="204">
                  <c:v>42985</c:v>
                </c:pt>
                <c:pt idx="205">
                  <c:v>42984</c:v>
                </c:pt>
                <c:pt idx="206">
                  <c:v>42979</c:v>
                </c:pt>
                <c:pt idx="207">
                  <c:v>42978</c:v>
                </c:pt>
                <c:pt idx="208">
                  <c:v>42977</c:v>
                </c:pt>
                <c:pt idx="209">
                  <c:v>42975</c:v>
                </c:pt>
                <c:pt idx="210">
                  <c:v>42972</c:v>
                </c:pt>
                <c:pt idx="211">
                  <c:v>42971</c:v>
                </c:pt>
                <c:pt idx="212">
                  <c:v>42970</c:v>
                </c:pt>
                <c:pt idx="213">
                  <c:v>42969</c:v>
                </c:pt>
                <c:pt idx="214">
                  <c:v>42968</c:v>
                </c:pt>
                <c:pt idx="215">
                  <c:v>42966</c:v>
                </c:pt>
                <c:pt idx="216">
                  <c:v>42965</c:v>
                </c:pt>
                <c:pt idx="217">
                  <c:v>42964</c:v>
                </c:pt>
                <c:pt idx="218">
                  <c:v>42963</c:v>
                </c:pt>
                <c:pt idx="219">
                  <c:v>42962</c:v>
                </c:pt>
                <c:pt idx="220">
                  <c:v>42961</c:v>
                </c:pt>
                <c:pt idx="221">
                  <c:v>42958</c:v>
                </c:pt>
                <c:pt idx="222">
                  <c:v>42957</c:v>
                </c:pt>
                <c:pt idx="223">
                  <c:v>42955</c:v>
                </c:pt>
              </c:numCache>
            </c:numRef>
          </c:cat>
          <c:val>
            <c:numRef>
              <c:f>Sheet5!$B$2:$B$225</c:f>
              <c:numCache>
                <c:formatCode>_(* #,##0_);_(* \(#,##0\);_(* "-"??_);_(@_)</c:formatCode>
                <c:ptCount val="224"/>
                <c:pt idx="0">
                  <c:v>21</c:v>
                </c:pt>
                <c:pt idx="1">
                  <c:v>21</c:v>
                </c:pt>
                <c:pt idx="2">
                  <c:v>20.5</c:v>
                </c:pt>
                <c:pt idx="3">
                  <c:v>20.5</c:v>
                </c:pt>
                <c:pt idx="4">
                  <c:v>20.5</c:v>
                </c:pt>
                <c:pt idx="5">
                  <c:v>20</c:v>
                </c:pt>
                <c:pt idx="6">
                  <c:v>20.25</c:v>
                </c:pt>
                <c:pt idx="7">
                  <c:v>20</c:v>
                </c:pt>
                <c:pt idx="8">
                  <c:v>21</c:v>
                </c:pt>
                <c:pt idx="9">
                  <c:v>21</c:v>
                </c:pt>
                <c:pt idx="10">
                  <c:v>22</c:v>
                </c:pt>
                <c:pt idx="11">
                  <c:v>23</c:v>
                </c:pt>
                <c:pt idx="12">
                  <c:v>23.5</c:v>
                </c:pt>
                <c:pt idx="13">
                  <c:v>24.5</c:v>
                </c:pt>
                <c:pt idx="14">
                  <c:v>24.5</c:v>
                </c:pt>
                <c:pt idx="15">
                  <c:v>24</c:v>
                </c:pt>
                <c:pt idx="16">
                  <c:v>25</c:v>
                </c:pt>
                <c:pt idx="17">
                  <c:v>24.5</c:v>
                </c:pt>
                <c:pt idx="18">
                  <c:v>24.5</c:v>
                </c:pt>
                <c:pt idx="19">
                  <c:v>25</c:v>
                </c:pt>
                <c:pt idx="20">
                  <c:v>25</c:v>
                </c:pt>
                <c:pt idx="21">
                  <c:v>25</c:v>
                </c:pt>
                <c:pt idx="22">
                  <c:v>21.5</c:v>
                </c:pt>
                <c:pt idx="23">
                  <c:v>22</c:v>
                </c:pt>
                <c:pt idx="24">
                  <c:v>23.5</c:v>
                </c:pt>
                <c:pt idx="25">
                  <c:v>24.25</c:v>
                </c:pt>
                <c:pt idx="26">
                  <c:v>24</c:v>
                </c:pt>
                <c:pt idx="27">
                  <c:v>25.5</c:v>
                </c:pt>
                <c:pt idx="28">
                  <c:v>28</c:v>
                </c:pt>
                <c:pt idx="29">
                  <c:v>29</c:v>
                </c:pt>
                <c:pt idx="30">
                  <c:v>34</c:v>
                </c:pt>
                <c:pt idx="31">
                  <c:v>23</c:v>
                </c:pt>
                <c:pt idx="32">
                  <c:v>23</c:v>
                </c:pt>
                <c:pt idx="33">
                  <c:v>24</c:v>
                </c:pt>
                <c:pt idx="34">
                  <c:v>24</c:v>
                </c:pt>
                <c:pt idx="35">
                  <c:v>24.5</c:v>
                </c:pt>
                <c:pt idx="36">
                  <c:v>24</c:v>
                </c:pt>
                <c:pt idx="37">
                  <c:v>24</c:v>
                </c:pt>
                <c:pt idx="38">
                  <c:v>24</c:v>
                </c:pt>
                <c:pt idx="39">
                  <c:v>23</c:v>
                </c:pt>
                <c:pt idx="40">
                  <c:v>22</c:v>
                </c:pt>
                <c:pt idx="41">
                  <c:v>23</c:v>
                </c:pt>
                <c:pt idx="42">
                  <c:v>20</c:v>
                </c:pt>
                <c:pt idx="43">
                  <c:v>18</c:v>
                </c:pt>
                <c:pt idx="44">
                  <c:v>22</c:v>
                </c:pt>
                <c:pt idx="45">
                  <c:v>24</c:v>
                </c:pt>
                <c:pt idx="46">
                  <c:v>26</c:v>
                </c:pt>
                <c:pt idx="47">
                  <c:v>25.5</c:v>
                </c:pt>
                <c:pt idx="48">
                  <c:v>27.5</c:v>
                </c:pt>
                <c:pt idx="49">
                  <c:v>27</c:v>
                </c:pt>
                <c:pt idx="50">
                  <c:v>31</c:v>
                </c:pt>
                <c:pt idx="51">
                  <c:v>31</c:v>
                </c:pt>
                <c:pt idx="52">
                  <c:v>31.5</c:v>
                </c:pt>
                <c:pt idx="53">
                  <c:v>32</c:v>
                </c:pt>
                <c:pt idx="54">
                  <c:v>31.5</c:v>
                </c:pt>
                <c:pt idx="55">
                  <c:v>34</c:v>
                </c:pt>
                <c:pt idx="56">
                  <c:v>33</c:v>
                </c:pt>
                <c:pt idx="57">
                  <c:v>33</c:v>
                </c:pt>
                <c:pt idx="58">
                  <c:v>33.5</c:v>
                </c:pt>
                <c:pt idx="59">
                  <c:v>31</c:v>
                </c:pt>
                <c:pt idx="60">
                  <c:v>31</c:v>
                </c:pt>
                <c:pt idx="61">
                  <c:v>31</c:v>
                </c:pt>
                <c:pt idx="62">
                  <c:v>35</c:v>
                </c:pt>
                <c:pt idx="63">
                  <c:v>34</c:v>
                </c:pt>
                <c:pt idx="64">
                  <c:v>30.5</c:v>
                </c:pt>
                <c:pt idx="65">
                  <c:v>32.5</c:v>
                </c:pt>
                <c:pt idx="66">
                  <c:v>33</c:v>
                </c:pt>
                <c:pt idx="67">
                  <c:v>34</c:v>
                </c:pt>
                <c:pt idx="68">
                  <c:v>35.5</c:v>
                </c:pt>
                <c:pt idx="69">
                  <c:v>35.5</c:v>
                </c:pt>
                <c:pt idx="70">
                  <c:v>37</c:v>
                </c:pt>
                <c:pt idx="71">
                  <c:v>37.5</c:v>
                </c:pt>
                <c:pt idx="72">
                  <c:v>37.5</c:v>
                </c:pt>
                <c:pt idx="73">
                  <c:v>36.75</c:v>
                </c:pt>
                <c:pt idx="74">
                  <c:v>36.75</c:v>
                </c:pt>
                <c:pt idx="75">
                  <c:v>36.5</c:v>
                </c:pt>
                <c:pt idx="76">
                  <c:v>35.5</c:v>
                </c:pt>
                <c:pt idx="77">
                  <c:v>34</c:v>
                </c:pt>
                <c:pt idx="78">
                  <c:v>39</c:v>
                </c:pt>
                <c:pt idx="79">
                  <c:v>38</c:v>
                </c:pt>
                <c:pt idx="80">
                  <c:v>34</c:v>
                </c:pt>
                <c:pt idx="81">
                  <c:v>35.5</c:v>
                </c:pt>
                <c:pt idx="82">
                  <c:v>34</c:v>
                </c:pt>
                <c:pt idx="83">
                  <c:v>38</c:v>
                </c:pt>
                <c:pt idx="84">
                  <c:v>44</c:v>
                </c:pt>
                <c:pt idx="85">
                  <c:v>44</c:v>
                </c:pt>
                <c:pt idx="86">
                  <c:v>46</c:v>
                </c:pt>
                <c:pt idx="87">
                  <c:v>47</c:v>
                </c:pt>
                <c:pt idx="88">
                  <c:v>50</c:v>
                </c:pt>
                <c:pt idx="89">
                  <c:v>55</c:v>
                </c:pt>
                <c:pt idx="90">
                  <c:v>49</c:v>
                </c:pt>
                <c:pt idx="91">
                  <c:v>44</c:v>
                </c:pt>
                <c:pt idx="92">
                  <c:v>38</c:v>
                </c:pt>
                <c:pt idx="93">
                  <c:v>39.5</c:v>
                </c:pt>
                <c:pt idx="94">
                  <c:v>42</c:v>
                </c:pt>
                <c:pt idx="95">
                  <c:v>44</c:v>
                </c:pt>
                <c:pt idx="96">
                  <c:v>41</c:v>
                </c:pt>
                <c:pt idx="97">
                  <c:v>38.5</c:v>
                </c:pt>
                <c:pt idx="98">
                  <c:v>41</c:v>
                </c:pt>
                <c:pt idx="99">
                  <c:v>48</c:v>
                </c:pt>
                <c:pt idx="100">
                  <c:v>48.5</c:v>
                </c:pt>
                <c:pt idx="101">
                  <c:v>48</c:v>
                </c:pt>
                <c:pt idx="102">
                  <c:v>49</c:v>
                </c:pt>
                <c:pt idx="103">
                  <c:v>51</c:v>
                </c:pt>
                <c:pt idx="104">
                  <c:v>64.5</c:v>
                </c:pt>
                <c:pt idx="105">
                  <c:v>57</c:v>
                </c:pt>
                <c:pt idx="106">
                  <c:v>58</c:v>
                </c:pt>
                <c:pt idx="107">
                  <c:v>66</c:v>
                </c:pt>
                <c:pt idx="108">
                  <c:v>69.5</c:v>
                </c:pt>
                <c:pt idx="109">
                  <c:v>69</c:v>
                </c:pt>
                <c:pt idx="110">
                  <c:v>67</c:v>
                </c:pt>
                <c:pt idx="111">
                  <c:v>67.5</c:v>
                </c:pt>
                <c:pt idx="112">
                  <c:v>68</c:v>
                </c:pt>
                <c:pt idx="113">
                  <c:v>68.5</c:v>
                </c:pt>
                <c:pt idx="114">
                  <c:v>59</c:v>
                </c:pt>
                <c:pt idx="115">
                  <c:v>63</c:v>
                </c:pt>
                <c:pt idx="116">
                  <c:v>63.75</c:v>
                </c:pt>
                <c:pt idx="117">
                  <c:v>62.75</c:v>
                </c:pt>
                <c:pt idx="118">
                  <c:v>64</c:v>
                </c:pt>
                <c:pt idx="119">
                  <c:v>67</c:v>
                </c:pt>
                <c:pt idx="120">
                  <c:v>63.25</c:v>
                </c:pt>
                <c:pt idx="121">
                  <c:v>61</c:v>
                </c:pt>
                <c:pt idx="122">
                  <c:v>64</c:v>
                </c:pt>
                <c:pt idx="123">
                  <c:v>65</c:v>
                </c:pt>
                <c:pt idx="124">
                  <c:v>64</c:v>
                </c:pt>
                <c:pt idx="125">
                  <c:v>68</c:v>
                </c:pt>
                <c:pt idx="126">
                  <c:v>66.5</c:v>
                </c:pt>
                <c:pt idx="127">
                  <c:v>66.5</c:v>
                </c:pt>
                <c:pt idx="128">
                  <c:v>67.5</c:v>
                </c:pt>
                <c:pt idx="129">
                  <c:v>66.5</c:v>
                </c:pt>
                <c:pt idx="130">
                  <c:v>67</c:v>
                </c:pt>
                <c:pt idx="131">
                  <c:v>65.5</c:v>
                </c:pt>
                <c:pt idx="132">
                  <c:v>66.5</c:v>
                </c:pt>
                <c:pt idx="133">
                  <c:v>65</c:v>
                </c:pt>
                <c:pt idx="134">
                  <c:v>69.5</c:v>
                </c:pt>
                <c:pt idx="135">
                  <c:v>69.5</c:v>
                </c:pt>
                <c:pt idx="136">
                  <c:v>68.5</c:v>
                </c:pt>
                <c:pt idx="137">
                  <c:v>70</c:v>
                </c:pt>
                <c:pt idx="138">
                  <c:v>67</c:v>
                </c:pt>
                <c:pt idx="139">
                  <c:v>64</c:v>
                </c:pt>
                <c:pt idx="140">
                  <c:v>65</c:v>
                </c:pt>
                <c:pt idx="141">
                  <c:v>64</c:v>
                </c:pt>
                <c:pt idx="142">
                  <c:v>68.75</c:v>
                </c:pt>
                <c:pt idx="143">
                  <c:v>70.75</c:v>
                </c:pt>
                <c:pt idx="144">
                  <c:v>72</c:v>
                </c:pt>
                <c:pt idx="145">
                  <c:v>70</c:v>
                </c:pt>
                <c:pt idx="146">
                  <c:v>74</c:v>
                </c:pt>
                <c:pt idx="147">
                  <c:v>74.5</c:v>
                </c:pt>
                <c:pt idx="148">
                  <c:v>76.5</c:v>
                </c:pt>
                <c:pt idx="149">
                  <c:v>76.5</c:v>
                </c:pt>
                <c:pt idx="150">
                  <c:v>74.75</c:v>
                </c:pt>
                <c:pt idx="151">
                  <c:v>77.5</c:v>
                </c:pt>
                <c:pt idx="152">
                  <c:v>81.5</c:v>
                </c:pt>
                <c:pt idx="153">
                  <c:v>84</c:v>
                </c:pt>
                <c:pt idx="154">
                  <c:v>87.5</c:v>
                </c:pt>
                <c:pt idx="155">
                  <c:v>89</c:v>
                </c:pt>
                <c:pt idx="156">
                  <c:v>90</c:v>
                </c:pt>
                <c:pt idx="157">
                  <c:v>89.5</c:v>
                </c:pt>
                <c:pt idx="158">
                  <c:v>89.5</c:v>
                </c:pt>
                <c:pt idx="159">
                  <c:v>90.5</c:v>
                </c:pt>
                <c:pt idx="160">
                  <c:v>88.25</c:v>
                </c:pt>
                <c:pt idx="161">
                  <c:v>88.5</c:v>
                </c:pt>
                <c:pt idx="162">
                  <c:v>89</c:v>
                </c:pt>
                <c:pt idx="163">
                  <c:v>86</c:v>
                </c:pt>
                <c:pt idx="164">
                  <c:v>90.5</c:v>
                </c:pt>
                <c:pt idx="165">
                  <c:v>89</c:v>
                </c:pt>
                <c:pt idx="166">
                  <c:v>89</c:v>
                </c:pt>
                <c:pt idx="167">
                  <c:v>93.75</c:v>
                </c:pt>
                <c:pt idx="168">
                  <c:v>95</c:v>
                </c:pt>
                <c:pt idx="169">
                  <c:v>97.25</c:v>
                </c:pt>
                <c:pt idx="170">
                  <c:v>97</c:v>
                </c:pt>
                <c:pt idx="171">
                  <c:v>95.25</c:v>
                </c:pt>
                <c:pt idx="172">
                  <c:v>95.75</c:v>
                </c:pt>
                <c:pt idx="173">
                  <c:v>95.5</c:v>
                </c:pt>
                <c:pt idx="174">
                  <c:v>97.5</c:v>
                </c:pt>
                <c:pt idx="175">
                  <c:v>98</c:v>
                </c:pt>
                <c:pt idx="176">
                  <c:v>100</c:v>
                </c:pt>
                <c:pt idx="177">
                  <c:v>93.5</c:v>
                </c:pt>
                <c:pt idx="178">
                  <c:v>73</c:v>
                </c:pt>
                <c:pt idx="179">
                  <c:v>81.75</c:v>
                </c:pt>
                <c:pt idx="180">
                  <c:v>80</c:v>
                </c:pt>
                <c:pt idx="181">
                  <c:v>77</c:v>
                </c:pt>
                <c:pt idx="182">
                  <c:v>74</c:v>
                </c:pt>
                <c:pt idx="183">
                  <c:v>75.5</c:v>
                </c:pt>
                <c:pt idx="184">
                  <c:v>74</c:v>
                </c:pt>
                <c:pt idx="185">
                  <c:v>74</c:v>
                </c:pt>
                <c:pt idx="186">
                  <c:v>75</c:v>
                </c:pt>
                <c:pt idx="187">
                  <c:v>76.5</c:v>
                </c:pt>
                <c:pt idx="188">
                  <c:v>70</c:v>
                </c:pt>
                <c:pt idx="189">
                  <c:v>62</c:v>
                </c:pt>
                <c:pt idx="190">
                  <c:v>91</c:v>
                </c:pt>
                <c:pt idx="191">
                  <c:v>83.25</c:v>
                </c:pt>
                <c:pt idx="192">
                  <c:v>83.5</c:v>
                </c:pt>
                <c:pt idx="193">
                  <c:v>81.5</c:v>
                </c:pt>
                <c:pt idx="194">
                  <c:v>82</c:v>
                </c:pt>
                <c:pt idx="195">
                  <c:v>81</c:v>
                </c:pt>
                <c:pt idx="196">
                  <c:v>90</c:v>
                </c:pt>
                <c:pt idx="197">
                  <c:v>82.25</c:v>
                </c:pt>
                <c:pt idx="198">
                  <c:v>83.5</c:v>
                </c:pt>
                <c:pt idx="199">
                  <c:v>84.875</c:v>
                </c:pt>
                <c:pt idx="200">
                  <c:v>84.5</c:v>
                </c:pt>
                <c:pt idx="201">
                  <c:v>85</c:v>
                </c:pt>
                <c:pt idx="202">
                  <c:v>86</c:v>
                </c:pt>
                <c:pt idx="203">
                  <c:v>87</c:v>
                </c:pt>
                <c:pt idx="204">
                  <c:v>86</c:v>
                </c:pt>
                <c:pt idx="205">
                  <c:v>86.5</c:v>
                </c:pt>
                <c:pt idx="206">
                  <c:v>86</c:v>
                </c:pt>
                <c:pt idx="207">
                  <c:v>85.5</c:v>
                </c:pt>
                <c:pt idx="208">
                  <c:v>86.75</c:v>
                </c:pt>
                <c:pt idx="209">
                  <c:v>89.25</c:v>
                </c:pt>
                <c:pt idx="210">
                  <c:v>89.5</c:v>
                </c:pt>
                <c:pt idx="211">
                  <c:v>87.25</c:v>
                </c:pt>
                <c:pt idx="212">
                  <c:v>88.75</c:v>
                </c:pt>
                <c:pt idx="213">
                  <c:v>87.75</c:v>
                </c:pt>
                <c:pt idx="214">
                  <c:v>87.5</c:v>
                </c:pt>
                <c:pt idx="215">
                  <c:v>88.625</c:v>
                </c:pt>
                <c:pt idx="216">
                  <c:v>88</c:v>
                </c:pt>
                <c:pt idx="217">
                  <c:v>88.625</c:v>
                </c:pt>
                <c:pt idx="218">
                  <c:v>89.5</c:v>
                </c:pt>
                <c:pt idx="219">
                  <c:v>92.5</c:v>
                </c:pt>
                <c:pt idx="220">
                  <c:v>92</c:v>
                </c:pt>
                <c:pt idx="221">
                  <c:v>88</c:v>
                </c:pt>
                <c:pt idx="222">
                  <c:v>91.5</c:v>
                </c:pt>
                <c:pt idx="223">
                  <c:v>86.75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8F8-4A9D-9D98-E9DE49B84F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81539896"/>
        <c:axId val="781540224"/>
      </c:lineChart>
      <c:dateAx>
        <c:axId val="781539896"/>
        <c:scaling>
          <c:orientation val="minMax"/>
        </c:scaling>
        <c:delete val="0"/>
        <c:axPos val="b"/>
        <c:numFmt formatCode="mm/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540224"/>
        <c:crosses val="autoZero"/>
        <c:auto val="1"/>
        <c:lblOffset val="100"/>
        <c:baseTimeUnit val="days"/>
        <c:majorUnit val="2"/>
        <c:majorTimeUnit val="months"/>
      </c:dateAx>
      <c:valAx>
        <c:axId val="781540224"/>
        <c:scaling>
          <c:orientation val="minMax"/>
          <c:max val="100"/>
        </c:scaling>
        <c:delete val="0"/>
        <c:axPos val="l"/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1539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Sheet6!$B$1</c:f>
              <c:strCache>
                <c:ptCount val="1"/>
                <c:pt idx="0">
                  <c:v>Soybean Oil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Sheet6!$A$2:$A$353</c:f>
              <c:numCache>
                <c:formatCode>m/d/yyyy</c:formatCode>
                <c:ptCount val="352"/>
                <c:pt idx="0">
                  <c:v>43319</c:v>
                </c:pt>
                <c:pt idx="1">
                  <c:v>43318</c:v>
                </c:pt>
                <c:pt idx="2">
                  <c:v>43315</c:v>
                </c:pt>
                <c:pt idx="3">
                  <c:v>43314</c:v>
                </c:pt>
                <c:pt idx="4">
                  <c:v>43313</c:v>
                </c:pt>
                <c:pt idx="5">
                  <c:v>43312</c:v>
                </c:pt>
                <c:pt idx="6">
                  <c:v>43311</c:v>
                </c:pt>
                <c:pt idx="7">
                  <c:v>43308</c:v>
                </c:pt>
                <c:pt idx="8">
                  <c:v>43307</c:v>
                </c:pt>
                <c:pt idx="9">
                  <c:v>43306</c:v>
                </c:pt>
                <c:pt idx="10">
                  <c:v>43305</c:v>
                </c:pt>
                <c:pt idx="11">
                  <c:v>43304</c:v>
                </c:pt>
                <c:pt idx="12">
                  <c:v>43301</c:v>
                </c:pt>
                <c:pt idx="13">
                  <c:v>43300</c:v>
                </c:pt>
                <c:pt idx="14">
                  <c:v>43299</c:v>
                </c:pt>
                <c:pt idx="15">
                  <c:v>43298</c:v>
                </c:pt>
                <c:pt idx="16">
                  <c:v>43297</c:v>
                </c:pt>
                <c:pt idx="17">
                  <c:v>43294</c:v>
                </c:pt>
                <c:pt idx="18">
                  <c:v>43290</c:v>
                </c:pt>
                <c:pt idx="19">
                  <c:v>43287</c:v>
                </c:pt>
                <c:pt idx="20">
                  <c:v>43286</c:v>
                </c:pt>
                <c:pt idx="21">
                  <c:v>43284</c:v>
                </c:pt>
                <c:pt idx="22">
                  <c:v>43283</c:v>
                </c:pt>
                <c:pt idx="23">
                  <c:v>43280</c:v>
                </c:pt>
                <c:pt idx="24">
                  <c:v>43279</c:v>
                </c:pt>
                <c:pt idx="25">
                  <c:v>43278</c:v>
                </c:pt>
                <c:pt idx="26">
                  <c:v>43277</c:v>
                </c:pt>
                <c:pt idx="27">
                  <c:v>43276</c:v>
                </c:pt>
                <c:pt idx="28">
                  <c:v>43273</c:v>
                </c:pt>
                <c:pt idx="29">
                  <c:v>43272</c:v>
                </c:pt>
                <c:pt idx="30">
                  <c:v>43271</c:v>
                </c:pt>
                <c:pt idx="31">
                  <c:v>43270</c:v>
                </c:pt>
                <c:pt idx="32">
                  <c:v>43269</c:v>
                </c:pt>
                <c:pt idx="33">
                  <c:v>43266</c:v>
                </c:pt>
                <c:pt idx="34">
                  <c:v>43265</c:v>
                </c:pt>
                <c:pt idx="35">
                  <c:v>43264</c:v>
                </c:pt>
                <c:pt idx="36">
                  <c:v>43263</c:v>
                </c:pt>
                <c:pt idx="37">
                  <c:v>43262</c:v>
                </c:pt>
                <c:pt idx="38">
                  <c:v>43259</c:v>
                </c:pt>
                <c:pt idx="39">
                  <c:v>43258</c:v>
                </c:pt>
                <c:pt idx="40">
                  <c:v>43257</c:v>
                </c:pt>
                <c:pt idx="41">
                  <c:v>43256</c:v>
                </c:pt>
                <c:pt idx="42">
                  <c:v>43255</c:v>
                </c:pt>
                <c:pt idx="43">
                  <c:v>43252</c:v>
                </c:pt>
                <c:pt idx="44">
                  <c:v>43251</c:v>
                </c:pt>
                <c:pt idx="45">
                  <c:v>43250</c:v>
                </c:pt>
                <c:pt idx="46">
                  <c:v>43249</c:v>
                </c:pt>
                <c:pt idx="47">
                  <c:v>43245</c:v>
                </c:pt>
                <c:pt idx="48">
                  <c:v>43244</c:v>
                </c:pt>
                <c:pt idx="49">
                  <c:v>43243</c:v>
                </c:pt>
                <c:pt idx="50">
                  <c:v>43242</c:v>
                </c:pt>
                <c:pt idx="51">
                  <c:v>43241</c:v>
                </c:pt>
                <c:pt idx="52">
                  <c:v>43238</c:v>
                </c:pt>
                <c:pt idx="53">
                  <c:v>43237</c:v>
                </c:pt>
                <c:pt idx="54">
                  <c:v>43236</c:v>
                </c:pt>
                <c:pt idx="55">
                  <c:v>43235</c:v>
                </c:pt>
                <c:pt idx="56">
                  <c:v>43234</c:v>
                </c:pt>
                <c:pt idx="57">
                  <c:v>43231</c:v>
                </c:pt>
                <c:pt idx="58">
                  <c:v>43230</c:v>
                </c:pt>
                <c:pt idx="59">
                  <c:v>43229</c:v>
                </c:pt>
                <c:pt idx="60">
                  <c:v>43228</c:v>
                </c:pt>
                <c:pt idx="61">
                  <c:v>43227</c:v>
                </c:pt>
                <c:pt idx="62">
                  <c:v>43224</c:v>
                </c:pt>
                <c:pt idx="63">
                  <c:v>43223</c:v>
                </c:pt>
                <c:pt idx="64">
                  <c:v>43222</c:v>
                </c:pt>
                <c:pt idx="65">
                  <c:v>43221</c:v>
                </c:pt>
                <c:pt idx="66">
                  <c:v>43220</c:v>
                </c:pt>
                <c:pt idx="67">
                  <c:v>43217</c:v>
                </c:pt>
                <c:pt idx="68">
                  <c:v>43216</c:v>
                </c:pt>
                <c:pt idx="69">
                  <c:v>43215</c:v>
                </c:pt>
                <c:pt idx="70">
                  <c:v>43214</c:v>
                </c:pt>
                <c:pt idx="71">
                  <c:v>43213</c:v>
                </c:pt>
                <c:pt idx="72">
                  <c:v>43210</c:v>
                </c:pt>
                <c:pt idx="73">
                  <c:v>43209</c:v>
                </c:pt>
                <c:pt idx="74">
                  <c:v>43208</c:v>
                </c:pt>
                <c:pt idx="75">
                  <c:v>43207</c:v>
                </c:pt>
                <c:pt idx="76">
                  <c:v>43206</c:v>
                </c:pt>
                <c:pt idx="77">
                  <c:v>43203</c:v>
                </c:pt>
                <c:pt idx="78">
                  <c:v>43202</c:v>
                </c:pt>
                <c:pt idx="79">
                  <c:v>43201</c:v>
                </c:pt>
                <c:pt idx="80">
                  <c:v>43200</c:v>
                </c:pt>
                <c:pt idx="81">
                  <c:v>43199</c:v>
                </c:pt>
                <c:pt idx="82">
                  <c:v>43196</c:v>
                </c:pt>
                <c:pt idx="83">
                  <c:v>43195</c:v>
                </c:pt>
                <c:pt idx="84">
                  <c:v>43194</c:v>
                </c:pt>
                <c:pt idx="85">
                  <c:v>43193</c:v>
                </c:pt>
                <c:pt idx="86">
                  <c:v>43192</c:v>
                </c:pt>
                <c:pt idx="87">
                  <c:v>43188</c:v>
                </c:pt>
                <c:pt idx="88">
                  <c:v>43187</c:v>
                </c:pt>
                <c:pt idx="89">
                  <c:v>43186</c:v>
                </c:pt>
                <c:pt idx="90">
                  <c:v>43185</c:v>
                </c:pt>
                <c:pt idx="91">
                  <c:v>43182</c:v>
                </c:pt>
                <c:pt idx="92">
                  <c:v>43181</c:v>
                </c:pt>
                <c:pt idx="93">
                  <c:v>43180</c:v>
                </c:pt>
                <c:pt idx="94">
                  <c:v>43179</c:v>
                </c:pt>
                <c:pt idx="95">
                  <c:v>43178</c:v>
                </c:pt>
                <c:pt idx="96">
                  <c:v>43175</c:v>
                </c:pt>
                <c:pt idx="97">
                  <c:v>43174</c:v>
                </c:pt>
                <c:pt idx="98">
                  <c:v>43173</c:v>
                </c:pt>
                <c:pt idx="99">
                  <c:v>43172</c:v>
                </c:pt>
                <c:pt idx="100">
                  <c:v>43171</c:v>
                </c:pt>
                <c:pt idx="101">
                  <c:v>43168</c:v>
                </c:pt>
                <c:pt idx="102">
                  <c:v>43167</c:v>
                </c:pt>
                <c:pt idx="103">
                  <c:v>43166</c:v>
                </c:pt>
                <c:pt idx="104">
                  <c:v>43165</c:v>
                </c:pt>
                <c:pt idx="105">
                  <c:v>43164</c:v>
                </c:pt>
                <c:pt idx="106">
                  <c:v>43161</c:v>
                </c:pt>
                <c:pt idx="107">
                  <c:v>43160</c:v>
                </c:pt>
                <c:pt idx="108">
                  <c:v>43159</c:v>
                </c:pt>
                <c:pt idx="109">
                  <c:v>43158</c:v>
                </c:pt>
                <c:pt idx="110">
                  <c:v>43157</c:v>
                </c:pt>
                <c:pt idx="111">
                  <c:v>43154</c:v>
                </c:pt>
                <c:pt idx="112">
                  <c:v>43153</c:v>
                </c:pt>
                <c:pt idx="113">
                  <c:v>43152</c:v>
                </c:pt>
                <c:pt idx="114">
                  <c:v>43151</c:v>
                </c:pt>
                <c:pt idx="115">
                  <c:v>43147</c:v>
                </c:pt>
                <c:pt idx="116">
                  <c:v>43146</c:v>
                </c:pt>
                <c:pt idx="117">
                  <c:v>43145</c:v>
                </c:pt>
                <c:pt idx="118">
                  <c:v>43144</c:v>
                </c:pt>
                <c:pt idx="119">
                  <c:v>43143</c:v>
                </c:pt>
                <c:pt idx="120">
                  <c:v>43140</c:v>
                </c:pt>
                <c:pt idx="121">
                  <c:v>43139</c:v>
                </c:pt>
                <c:pt idx="122">
                  <c:v>43138</c:v>
                </c:pt>
                <c:pt idx="123">
                  <c:v>43137</c:v>
                </c:pt>
                <c:pt idx="124">
                  <c:v>43136</c:v>
                </c:pt>
                <c:pt idx="125">
                  <c:v>43133</c:v>
                </c:pt>
                <c:pt idx="126">
                  <c:v>43132</c:v>
                </c:pt>
                <c:pt idx="127">
                  <c:v>43131</c:v>
                </c:pt>
                <c:pt idx="128">
                  <c:v>43130</c:v>
                </c:pt>
                <c:pt idx="129">
                  <c:v>43129</c:v>
                </c:pt>
                <c:pt idx="130">
                  <c:v>43126</c:v>
                </c:pt>
                <c:pt idx="131">
                  <c:v>43125</c:v>
                </c:pt>
                <c:pt idx="132">
                  <c:v>43124</c:v>
                </c:pt>
                <c:pt idx="133">
                  <c:v>43123</c:v>
                </c:pt>
                <c:pt idx="134">
                  <c:v>43122</c:v>
                </c:pt>
                <c:pt idx="135">
                  <c:v>43119</c:v>
                </c:pt>
                <c:pt idx="136">
                  <c:v>43118</c:v>
                </c:pt>
                <c:pt idx="137">
                  <c:v>43117</c:v>
                </c:pt>
                <c:pt idx="138">
                  <c:v>43116</c:v>
                </c:pt>
                <c:pt idx="139">
                  <c:v>43112</c:v>
                </c:pt>
                <c:pt idx="140">
                  <c:v>43111</c:v>
                </c:pt>
                <c:pt idx="141">
                  <c:v>43110</c:v>
                </c:pt>
                <c:pt idx="142">
                  <c:v>43109</c:v>
                </c:pt>
                <c:pt idx="143">
                  <c:v>43108</c:v>
                </c:pt>
                <c:pt idx="144">
                  <c:v>43105</c:v>
                </c:pt>
                <c:pt idx="145">
                  <c:v>43104</c:v>
                </c:pt>
                <c:pt idx="146">
                  <c:v>43103</c:v>
                </c:pt>
                <c:pt idx="147">
                  <c:v>43102</c:v>
                </c:pt>
                <c:pt idx="148">
                  <c:v>43098</c:v>
                </c:pt>
                <c:pt idx="149">
                  <c:v>43097</c:v>
                </c:pt>
                <c:pt idx="150">
                  <c:v>43096</c:v>
                </c:pt>
                <c:pt idx="151">
                  <c:v>43095</c:v>
                </c:pt>
                <c:pt idx="152">
                  <c:v>43091</c:v>
                </c:pt>
                <c:pt idx="153">
                  <c:v>43090</c:v>
                </c:pt>
                <c:pt idx="154">
                  <c:v>43089</c:v>
                </c:pt>
                <c:pt idx="155">
                  <c:v>43088</c:v>
                </c:pt>
                <c:pt idx="156">
                  <c:v>43087</c:v>
                </c:pt>
                <c:pt idx="157">
                  <c:v>43084</c:v>
                </c:pt>
                <c:pt idx="158">
                  <c:v>43083</c:v>
                </c:pt>
                <c:pt idx="159">
                  <c:v>43082</c:v>
                </c:pt>
                <c:pt idx="160">
                  <c:v>43081</c:v>
                </c:pt>
                <c:pt idx="161">
                  <c:v>43080</c:v>
                </c:pt>
                <c:pt idx="162">
                  <c:v>43077</c:v>
                </c:pt>
                <c:pt idx="163">
                  <c:v>43076</c:v>
                </c:pt>
                <c:pt idx="164">
                  <c:v>43075</c:v>
                </c:pt>
                <c:pt idx="165">
                  <c:v>43074</c:v>
                </c:pt>
                <c:pt idx="166">
                  <c:v>43073</c:v>
                </c:pt>
                <c:pt idx="167">
                  <c:v>43070</c:v>
                </c:pt>
                <c:pt idx="168">
                  <c:v>43069</c:v>
                </c:pt>
                <c:pt idx="169">
                  <c:v>43068</c:v>
                </c:pt>
                <c:pt idx="170">
                  <c:v>43067</c:v>
                </c:pt>
                <c:pt idx="171">
                  <c:v>43066</c:v>
                </c:pt>
                <c:pt idx="172">
                  <c:v>43063</c:v>
                </c:pt>
                <c:pt idx="173">
                  <c:v>43061</c:v>
                </c:pt>
                <c:pt idx="174">
                  <c:v>43060</c:v>
                </c:pt>
                <c:pt idx="175">
                  <c:v>43059</c:v>
                </c:pt>
                <c:pt idx="176">
                  <c:v>43056</c:v>
                </c:pt>
                <c:pt idx="177">
                  <c:v>43055</c:v>
                </c:pt>
                <c:pt idx="178">
                  <c:v>43054</c:v>
                </c:pt>
                <c:pt idx="179">
                  <c:v>43053</c:v>
                </c:pt>
                <c:pt idx="180">
                  <c:v>43052</c:v>
                </c:pt>
                <c:pt idx="181">
                  <c:v>43049</c:v>
                </c:pt>
                <c:pt idx="182">
                  <c:v>43048</c:v>
                </c:pt>
                <c:pt idx="183">
                  <c:v>43047</c:v>
                </c:pt>
                <c:pt idx="184">
                  <c:v>43046</c:v>
                </c:pt>
                <c:pt idx="185">
                  <c:v>43045</c:v>
                </c:pt>
                <c:pt idx="186">
                  <c:v>43042</c:v>
                </c:pt>
                <c:pt idx="187">
                  <c:v>43041</c:v>
                </c:pt>
                <c:pt idx="188">
                  <c:v>43040</c:v>
                </c:pt>
                <c:pt idx="189">
                  <c:v>43039</c:v>
                </c:pt>
                <c:pt idx="190">
                  <c:v>43038</c:v>
                </c:pt>
                <c:pt idx="191">
                  <c:v>43035</c:v>
                </c:pt>
                <c:pt idx="192">
                  <c:v>43034</c:v>
                </c:pt>
                <c:pt idx="193">
                  <c:v>43033</c:v>
                </c:pt>
                <c:pt idx="194">
                  <c:v>43032</c:v>
                </c:pt>
                <c:pt idx="195">
                  <c:v>43031</c:v>
                </c:pt>
                <c:pt idx="196">
                  <c:v>43028</c:v>
                </c:pt>
                <c:pt idx="197">
                  <c:v>43027</c:v>
                </c:pt>
                <c:pt idx="198">
                  <c:v>43026</c:v>
                </c:pt>
                <c:pt idx="199">
                  <c:v>43025</c:v>
                </c:pt>
                <c:pt idx="200">
                  <c:v>43024</c:v>
                </c:pt>
                <c:pt idx="201">
                  <c:v>43021</c:v>
                </c:pt>
                <c:pt idx="202">
                  <c:v>43020</c:v>
                </c:pt>
                <c:pt idx="203">
                  <c:v>43019</c:v>
                </c:pt>
                <c:pt idx="204">
                  <c:v>43018</c:v>
                </c:pt>
                <c:pt idx="205">
                  <c:v>43017</c:v>
                </c:pt>
                <c:pt idx="206">
                  <c:v>43014</c:v>
                </c:pt>
                <c:pt idx="207">
                  <c:v>43013</c:v>
                </c:pt>
                <c:pt idx="208">
                  <c:v>43012</c:v>
                </c:pt>
                <c:pt idx="209">
                  <c:v>43011</c:v>
                </c:pt>
                <c:pt idx="210">
                  <c:v>43010</c:v>
                </c:pt>
                <c:pt idx="211">
                  <c:v>43007</c:v>
                </c:pt>
                <c:pt idx="212">
                  <c:v>43006</c:v>
                </c:pt>
                <c:pt idx="213">
                  <c:v>43005</c:v>
                </c:pt>
                <c:pt idx="214">
                  <c:v>43004</c:v>
                </c:pt>
                <c:pt idx="215">
                  <c:v>43003</c:v>
                </c:pt>
                <c:pt idx="216">
                  <c:v>43000</c:v>
                </c:pt>
                <c:pt idx="217">
                  <c:v>42999</c:v>
                </c:pt>
                <c:pt idx="218">
                  <c:v>42998</c:v>
                </c:pt>
                <c:pt idx="219">
                  <c:v>42997</c:v>
                </c:pt>
                <c:pt idx="220">
                  <c:v>42996</c:v>
                </c:pt>
                <c:pt idx="221">
                  <c:v>42993</c:v>
                </c:pt>
                <c:pt idx="222">
                  <c:v>42992</c:v>
                </c:pt>
                <c:pt idx="223">
                  <c:v>42991</c:v>
                </c:pt>
                <c:pt idx="224">
                  <c:v>42990</c:v>
                </c:pt>
                <c:pt idx="225">
                  <c:v>42989</c:v>
                </c:pt>
                <c:pt idx="226">
                  <c:v>42986</c:v>
                </c:pt>
                <c:pt idx="227">
                  <c:v>42985</c:v>
                </c:pt>
                <c:pt idx="228">
                  <c:v>42984</c:v>
                </c:pt>
                <c:pt idx="229">
                  <c:v>42983</c:v>
                </c:pt>
                <c:pt idx="230">
                  <c:v>42979</c:v>
                </c:pt>
                <c:pt idx="231">
                  <c:v>42978</c:v>
                </c:pt>
                <c:pt idx="232">
                  <c:v>42977</c:v>
                </c:pt>
                <c:pt idx="233">
                  <c:v>42976</c:v>
                </c:pt>
                <c:pt idx="234">
                  <c:v>42975</c:v>
                </c:pt>
                <c:pt idx="235">
                  <c:v>42972</c:v>
                </c:pt>
                <c:pt idx="236">
                  <c:v>42971</c:v>
                </c:pt>
                <c:pt idx="237">
                  <c:v>42970</c:v>
                </c:pt>
                <c:pt idx="238">
                  <c:v>42969</c:v>
                </c:pt>
                <c:pt idx="239">
                  <c:v>42968</c:v>
                </c:pt>
                <c:pt idx="240">
                  <c:v>42965</c:v>
                </c:pt>
                <c:pt idx="241">
                  <c:v>42964</c:v>
                </c:pt>
                <c:pt idx="242">
                  <c:v>42963</c:v>
                </c:pt>
                <c:pt idx="243">
                  <c:v>42962</c:v>
                </c:pt>
                <c:pt idx="244">
                  <c:v>42961</c:v>
                </c:pt>
                <c:pt idx="245">
                  <c:v>42958</c:v>
                </c:pt>
                <c:pt idx="246">
                  <c:v>42957</c:v>
                </c:pt>
                <c:pt idx="247">
                  <c:v>42956</c:v>
                </c:pt>
                <c:pt idx="248">
                  <c:v>42955</c:v>
                </c:pt>
                <c:pt idx="249">
                  <c:v>42954</c:v>
                </c:pt>
                <c:pt idx="250">
                  <c:v>42951</c:v>
                </c:pt>
                <c:pt idx="251">
                  <c:v>42950</c:v>
                </c:pt>
                <c:pt idx="252">
                  <c:v>42949</c:v>
                </c:pt>
                <c:pt idx="253">
                  <c:v>42948</c:v>
                </c:pt>
                <c:pt idx="254">
                  <c:v>42947</c:v>
                </c:pt>
                <c:pt idx="255">
                  <c:v>42944</c:v>
                </c:pt>
                <c:pt idx="256">
                  <c:v>42943</c:v>
                </c:pt>
                <c:pt idx="257">
                  <c:v>42942</c:v>
                </c:pt>
                <c:pt idx="258">
                  <c:v>42941</c:v>
                </c:pt>
                <c:pt idx="259">
                  <c:v>42940</c:v>
                </c:pt>
                <c:pt idx="260">
                  <c:v>42937</c:v>
                </c:pt>
                <c:pt idx="261">
                  <c:v>42936</c:v>
                </c:pt>
                <c:pt idx="262">
                  <c:v>42935</c:v>
                </c:pt>
                <c:pt idx="263">
                  <c:v>42934</c:v>
                </c:pt>
                <c:pt idx="264">
                  <c:v>42933</c:v>
                </c:pt>
                <c:pt idx="265">
                  <c:v>42930</c:v>
                </c:pt>
                <c:pt idx="266">
                  <c:v>42929</c:v>
                </c:pt>
                <c:pt idx="267">
                  <c:v>42928</c:v>
                </c:pt>
                <c:pt idx="268">
                  <c:v>42927</c:v>
                </c:pt>
                <c:pt idx="269">
                  <c:v>42926</c:v>
                </c:pt>
                <c:pt idx="270">
                  <c:v>42923</c:v>
                </c:pt>
                <c:pt idx="271">
                  <c:v>42922</c:v>
                </c:pt>
                <c:pt idx="272">
                  <c:v>42921</c:v>
                </c:pt>
                <c:pt idx="273">
                  <c:v>42919</c:v>
                </c:pt>
                <c:pt idx="274">
                  <c:v>42916</c:v>
                </c:pt>
                <c:pt idx="275">
                  <c:v>42915</c:v>
                </c:pt>
                <c:pt idx="276">
                  <c:v>42914</c:v>
                </c:pt>
                <c:pt idx="277">
                  <c:v>42913</c:v>
                </c:pt>
                <c:pt idx="278">
                  <c:v>42912</c:v>
                </c:pt>
                <c:pt idx="279">
                  <c:v>42909</c:v>
                </c:pt>
                <c:pt idx="280">
                  <c:v>42908</c:v>
                </c:pt>
                <c:pt idx="281">
                  <c:v>42907</c:v>
                </c:pt>
                <c:pt idx="282">
                  <c:v>42906</c:v>
                </c:pt>
                <c:pt idx="283">
                  <c:v>42905</c:v>
                </c:pt>
                <c:pt idx="284">
                  <c:v>42902</c:v>
                </c:pt>
                <c:pt idx="285">
                  <c:v>42901</c:v>
                </c:pt>
                <c:pt idx="286">
                  <c:v>42900</c:v>
                </c:pt>
                <c:pt idx="287">
                  <c:v>42899</c:v>
                </c:pt>
                <c:pt idx="288">
                  <c:v>42898</c:v>
                </c:pt>
                <c:pt idx="289">
                  <c:v>42895</c:v>
                </c:pt>
                <c:pt idx="290">
                  <c:v>42894</c:v>
                </c:pt>
                <c:pt idx="291">
                  <c:v>42893</c:v>
                </c:pt>
                <c:pt idx="292">
                  <c:v>42892</c:v>
                </c:pt>
                <c:pt idx="293">
                  <c:v>42891</c:v>
                </c:pt>
                <c:pt idx="294">
                  <c:v>42888</c:v>
                </c:pt>
                <c:pt idx="295">
                  <c:v>42887</c:v>
                </c:pt>
                <c:pt idx="296">
                  <c:v>42886</c:v>
                </c:pt>
                <c:pt idx="297">
                  <c:v>42885</c:v>
                </c:pt>
                <c:pt idx="298">
                  <c:v>42881</c:v>
                </c:pt>
                <c:pt idx="299">
                  <c:v>42880</c:v>
                </c:pt>
                <c:pt idx="300">
                  <c:v>42879</c:v>
                </c:pt>
                <c:pt idx="301">
                  <c:v>42878</c:v>
                </c:pt>
                <c:pt idx="302">
                  <c:v>42877</c:v>
                </c:pt>
                <c:pt idx="303">
                  <c:v>42874</c:v>
                </c:pt>
                <c:pt idx="304">
                  <c:v>42873</c:v>
                </c:pt>
                <c:pt idx="305">
                  <c:v>42872</c:v>
                </c:pt>
                <c:pt idx="306">
                  <c:v>42871</c:v>
                </c:pt>
                <c:pt idx="307">
                  <c:v>42870</c:v>
                </c:pt>
                <c:pt idx="308">
                  <c:v>42867</c:v>
                </c:pt>
                <c:pt idx="309">
                  <c:v>42866</c:v>
                </c:pt>
                <c:pt idx="310">
                  <c:v>42865</c:v>
                </c:pt>
                <c:pt idx="311">
                  <c:v>42864</c:v>
                </c:pt>
                <c:pt idx="312">
                  <c:v>42863</c:v>
                </c:pt>
                <c:pt idx="313">
                  <c:v>42860</c:v>
                </c:pt>
                <c:pt idx="314">
                  <c:v>42859</c:v>
                </c:pt>
                <c:pt idx="315">
                  <c:v>42858</c:v>
                </c:pt>
                <c:pt idx="316">
                  <c:v>42857</c:v>
                </c:pt>
                <c:pt idx="317">
                  <c:v>42856</c:v>
                </c:pt>
                <c:pt idx="318">
                  <c:v>42853</c:v>
                </c:pt>
                <c:pt idx="319">
                  <c:v>42852</c:v>
                </c:pt>
                <c:pt idx="320">
                  <c:v>42851</c:v>
                </c:pt>
                <c:pt idx="321">
                  <c:v>42850</c:v>
                </c:pt>
                <c:pt idx="322">
                  <c:v>42849</c:v>
                </c:pt>
                <c:pt idx="323">
                  <c:v>42846</c:v>
                </c:pt>
                <c:pt idx="324">
                  <c:v>42845</c:v>
                </c:pt>
                <c:pt idx="325">
                  <c:v>42844</c:v>
                </c:pt>
                <c:pt idx="326">
                  <c:v>42843</c:v>
                </c:pt>
                <c:pt idx="327">
                  <c:v>42842</c:v>
                </c:pt>
                <c:pt idx="328">
                  <c:v>42838</c:v>
                </c:pt>
                <c:pt idx="329">
                  <c:v>42837</c:v>
                </c:pt>
                <c:pt idx="330">
                  <c:v>42836</c:v>
                </c:pt>
                <c:pt idx="331">
                  <c:v>42835</c:v>
                </c:pt>
                <c:pt idx="332">
                  <c:v>42832</c:v>
                </c:pt>
                <c:pt idx="333">
                  <c:v>42831</c:v>
                </c:pt>
                <c:pt idx="334">
                  <c:v>42830</c:v>
                </c:pt>
                <c:pt idx="335">
                  <c:v>42829</c:v>
                </c:pt>
                <c:pt idx="336">
                  <c:v>42828</c:v>
                </c:pt>
                <c:pt idx="337">
                  <c:v>42825</c:v>
                </c:pt>
                <c:pt idx="338">
                  <c:v>42824</c:v>
                </c:pt>
                <c:pt idx="339">
                  <c:v>42823</c:v>
                </c:pt>
                <c:pt idx="340">
                  <c:v>42822</c:v>
                </c:pt>
                <c:pt idx="341">
                  <c:v>42821</c:v>
                </c:pt>
                <c:pt idx="342">
                  <c:v>42818</c:v>
                </c:pt>
                <c:pt idx="343">
                  <c:v>42817</c:v>
                </c:pt>
                <c:pt idx="344">
                  <c:v>42816</c:v>
                </c:pt>
                <c:pt idx="345">
                  <c:v>42815</c:v>
                </c:pt>
                <c:pt idx="346">
                  <c:v>42814</c:v>
                </c:pt>
                <c:pt idx="347">
                  <c:v>42811</c:v>
                </c:pt>
                <c:pt idx="348">
                  <c:v>42810</c:v>
                </c:pt>
                <c:pt idx="349">
                  <c:v>42809</c:v>
                </c:pt>
                <c:pt idx="350">
                  <c:v>42808</c:v>
                </c:pt>
                <c:pt idx="351">
                  <c:v>42807</c:v>
                </c:pt>
              </c:numCache>
            </c:numRef>
          </c:cat>
          <c:val>
            <c:numRef>
              <c:f>Sheet6!$B$2:$B$353</c:f>
              <c:numCache>
                <c:formatCode>_(* #,##0.00_);_(* \(#,##0.00\);_(* "-"??_);_(@_)</c:formatCode>
                <c:ptCount val="352"/>
                <c:pt idx="0">
                  <c:v>2.2323599999999999</c:v>
                </c:pt>
                <c:pt idx="1">
                  <c:v>2.2089599999999998</c:v>
                </c:pt>
                <c:pt idx="2">
                  <c:v>2.2144200000000001</c:v>
                </c:pt>
                <c:pt idx="3">
                  <c:v>2.1964799999999998</c:v>
                </c:pt>
                <c:pt idx="4">
                  <c:v>2.2222199999999996</c:v>
                </c:pt>
                <c:pt idx="5">
                  <c:v>2.2308000000000003</c:v>
                </c:pt>
                <c:pt idx="6">
                  <c:v>2.1980400000000002</c:v>
                </c:pt>
                <c:pt idx="7">
                  <c:v>2.2175400000000001</c:v>
                </c:pt>
                <c:pt idx="8">
                  <c:v>2.1855599999999997</c:v>
                </c:pt>
                <c:pt idx="9">
                  <c:v>2.2058400000000002</c:v>
                </c:pt>
                <c:pt idx="10">
                  <c:v>2.1637199999999996</c:v>
                </c:pt>
                <c:pt idx="11">
                  <c:v>2.1426599999999998</c:v>
                </c:pt>
                <c:pt idx="12">
                  <c:v>2.1621599999999996</c:v>
                </c:pt>
                <c:pt idx="13">
                  <c:v>2.1317399999999997</c:v>
                </c:pt>
                <c:pt idx="14">
                  <c:v>2.1504599999999998</c:v>
                </c:pt>
                <c:pt idx="15">
                  <c:v>2.1239400000000002</c:v>
                </c:pt>
                <c:pt idx="16">
                  <c:v>2.1169199999999999</c:v>
                </c:pt>
                <c:pt idx="17">
                  <c:v>2.1426599999999998</c:v>
                </c:pt>
                <c:pt idx="18">
                  <c:v>2.2120799999999998</c:v>
                </c:pt>
                <c:pt idx="19">
                  <c:v>2.2245599999999999</c:v>
                </c:pt>
                <c:pt idx="20">
                  <c:v>2.18946</c:v>
                </c:pt>
                <c:pt idx="21">
                  <c:v>2.2027199999999998</c:v>
                </c:pt>
                <c:pt idx="22">
                  <c:v>2.2136399999999998</c:v>
                </c:pt>
                <c:pt idx="23">
                  <c:v>2.2027199999999998</c:v>
                </c:pt>
                <c:pt idx="24">
                  <c:v>2.19414</c:v>
                </c:pt>
                <c:pt idx="25">
                  <c:v>2.19414</c:v>
                </c:pt>
                <c:pt idx="26">
                  <c:v>2.1886799999999997</c:v>
                </c:pt>
                <c:pt idx="27">
                  <c:v>2.1886799999999997</c:v>
                </c:pt>
                <c:pt idx="28">
                  <c:v>2.20974</c:v>
                </c:pt>
                <c:pt idx="29">
                  <c:v>2.20818</c:v>
                </c:pt>
                <c:pt idx="30">
                  <c:v>2.2222199999999996</c:v>
                </c:pt>
                <c:pt idx="31">
                  <c:v>2.1816599999999999</c:v>
                </c:pt>
                <c:pt idx="32">
                  <c:v>2.2089599999999998</c:v>
                </c:pt>
                <c:pt idx="33">
                  <c:v>2.2035</c:v>
                </c:pt>
                <c:pt idx="34">
                  <c:v>2.2534200000000002</c:v>
                </c:pt>
                <c:pt idx="35">
                  <c:v>2.2487399999999997</c:v>
                </c:pt>
                <c:pt idx="36">
                  <c:v>2.2464</c:v>
                </c:pt>
                <c:pt idx="37">
                  <c:v>2.2877399999999999</c:v>
                </c:pt>
                <c:pt idx="38">
                  <c:v>2.2830599999999999</c:v>
                </c:pt>
                <c:pt idx="39">
                  <c:v>2.2892999999999999</c:v>
                </c:pt>
                <c:pt idx="40">
                  <c:v>2.2932000000000001</c:v>
                </c:pt>
                <c:pt idx="41">
                  <c:v>2.3041199999999997</c:v>
                </c:pt>
                <c:pt idx="42">
                  <c:v>2.3150399999999998</c:v>
                </c:pt>
                <c:pt idx="43">
                  <c:v>2.3353200000000003</c:v>
                </c:pt>
                <c:pt idx="44">
                  <c:v>2.32986</c:v>
                </c:pt>
                <c:pt idx="45">
                  <c:v>2.3579400000000001</c:v>
                </c:pt>
                <c:pt idx="46">
                  <c:v>2.3368799999999998</c:v>
                </c:pt>
                <c:pt idx="47">
                  <c:v>2.3470200000000001</c:v>
                </c:pt>
                <c:pt idx="48">
                  <c:v>2.37588</c:v>
                </c:pt>
                <c:pt idx="49">
                  <c:v>2.3750999999999998</c:v>
                </c:pt>
                <c:pt idx="50">
                  <c:v>2.3602800000000004</c:v>
                </c:pt>
                <c:pt idx="51">
                  <c:v>2.3532600000000001</c:v>
                </c:pt>
                <c:pt idx="52">
                  <c:v>2.31894</c:v>
                </c:pt>
                <c:pt idx="53">
                  <c:v>2.31582</c:v>
                </c:pt>
                <c:pt idx="54">
                  <c:v>2.2885200000000001</c:v>
                </c:pt>
                <c:pt idx="55">
                  <c:v>2.32986</c:v>
                </c:pt>
                <c:pt idx="56">
                  <c:v>2.34</c:v>
                </c:pt>
                <c:pt idx="57">
                  <c:v>2.3914800000000001</c:v>
                </c:pt>
                <c:pt idx="58">
                  <c:v>2.3306399999999998</c:v>
                </c:pt>
                <c:pt idx="59">
                  <c:v>2.3228399999999998</c:v>
                </c:pt>
                <c:pt idx="60">
                  <c:v>2.2963200000000001</c:v>
                </c:pt>
                <c:pt idx="61">
                  <c:v>2.3103600000000002</c:v>
                </c:pt>
                <c:pt idx="62">
                  <c:v>2.3025600000000002</c:v>
                </c:pt>
                <c:pt idx="63">
                  <c:v>2.3056799999999997</c:v>
                </c:pt>
                <c:pt idx="64">
                  <c:v>2.2892999999999999</c:v>
                </c:pt>
                <c:pt idx="65">
                  <c:v>2.26824</c:v>
                </c:pt>
                <c:pt idx="66">
                  <c:v>2.2908600000000003</c:v>
                </c:pt>
                <c:pt idx="67">
                  <c:v>2.2994399999999997</c:v>
                </c:pt>
                <c:pt idx="68">
                  <c:v>2.3275199999999998</c:v>
                </c:pt>
                <c:pt idx="69">
                  <c:v>2.3041199999999997</c:v>
                </c:pt>
                <c:pt idx="70">
                  <c:v>2.3212800000000002</c:v>
                </c:pt>
                <c:pt idx="71">
                  <c:v>2.32362</c:v>
                </c:pt>
                <c:pt idx="72">
                  <c:v>2.3438999999999997</c:v>
                </c:pt>
                <c:pt idx="73">
                  <c:v>2.3524799999999999</c:v>
                </c:pt>
                <c:pt idx="74">
                  <c:v>2.3540399999999999</c:v>
                </c:pt>
                <c:pt idx="75">
                  <c:v>2.3353200000000003</c:v>
                </c:pt>
                <c:pt idx="76">
                  <c:v>2.3345399999999996</c:v>
                </c:pt>
                <c:pt idx="77">
                  <c:v>2.3579400000000001</c:v>
                </c:pt>
                <c:pt idx="78">
                  <c:v>2.36964</c:v>
                </c:pt>
                <c:pt idx="79">
                  <c:v>2.3618399999999999</c:v>
                </c:pt>
                <c:pt idx="80">
                  <c:v>2.3868</c:v>
                </c:pt>
                <c:pt idx="81">
                  <c:v>2.3610600000000002</c:v>
                </c:pt>
                <c:pt idx="82">
                  <c:v>2.3618399999999999</c:v>
                </c:pt>
                <c:pt idx="83">
                  <c:v>2.3813400000000002</c:v>
                </c:pt>
                <c:pt idx="84">
                  <c:v>2.42502</c:v>
                </c:pt>
                <c:pt idx="85">
                  <c:v>2.42502</c:v>
                </c:pt>
                <c:pt idx="86">
                  <c:v>2.4016199999999999</c:v>
                </c:pt>
                <c:pt idx="87">
                  <c:v>2.38836</c:v>
                </c:pt>
                <c:pt idx="88">
                  <c:v>2.3688599999999997</c:v>
                </c:pt>
                <c:pt idx="89">
                  <c:v>2.3657399999999997</c:v>
                </c:pt>
                <c:pt idx="90">
                  <c:v>2.3563800000000001</c:v>
                </c:pt>
                <c:pt idx="91">
                  <c:v>2.3532600000000001</c:v>
                </c:pt>
                <c:pt idx="92">
                  <c:v>2.3891399999999998</c:v>
                </c:pt>
                <c:pt idx="93">
                  <c:v>2.4273599999999997</c:v>
                </c:pt>
                <c:pt idx="94">
                  <c:v>2.3782199999999998</c:v>
                </c:pt>
                <c:pt idx="95">
                  <c:v>2.4031799999999999</c:v>
                </c:pt>
                <c:pt idx="96">
                  <c:v>2.3969399999999998</c:v>
                </c:pt>
                <c:pt idx="97">
                  <c:v>2.4031799999999999</c:v>
                </c:pt>
                <c:pt idx="98">
                  <c:v>2.37588</c:v>
                </c:pt>
                <c:pt idx="99">
                  <c:v>2.4156599999999999</c:v>
                </c:pt>
                <c:pt idx="100">
                  <c:v>2.3984999999999999</c:v>
                </c:pt>
                <c:pt idx="101">
                  <c:v>2.3860200000000003</c:v>
                </c:pt>
                <c:pt idx="102">
                  <c:v>2.4055200000000001</c:v>
                </c:pt>
                <c:pt idx="103">
                  <c:v>2.4258000000000002</c:v>
                </c:pt>
                <c:pt idx="104">
                  <c:v>2.4554400000000003</c:v>
                </c:pt>
                <c:pt idx="105">
                  <c:v>2.42502</c:v>
                </c:pt>
                <c:pt idx="106">
                  <c:v>2.4413999999999998</c:v>
                </c:pt>
                <c:pt idx="107">
                  <c:v>2.44842</c:v>
                </c:pt>
                <c:pt idx="108">
                  <c:v>2.4148800000000001</c:v>
                </c:pt>
                <c:pt idx="109">
                  <c:v>2.43282</c:v>
                </c:pt>
                <c:pt idx="110">
                  <c:v>2.4663599999999999</c:v>
                </c:pt>
                <c:pt idx="111">
                  <c:v>2.4460800000000003</c:v>
                </c:pt>
                <c:pt idx="112">
                  <c:v>2.4211200000000002</c:v>
                </c:pt>
                <c:pt idx="113">
                  <c:v>2.4234599999999999</c:v>
                </c:pt>
                <c:pt idx="114">
                  <c:v>2.4070800000000001</c:v>
                </c:pt>
                <c:pt idx="115">
                  <c:v>2.38212</c:v>
                </c:pt>
                <c:pt idx="116">
                  <c:v>2.3945999999999996</c:v>
                </c:pt>
                <c:pt idx="117">
                  <c:v>2.4024000000000001</c:v>
                </c:pt>
                <c:pt idx="118">
                  <c:v>2.3844599999999998</c:v>
                </c:pt>
                <c:pt idx="119">
                  <c:v>2.4258000000000002</c:v>
                </c:pt>
                <c:pt idx="120">
                  <c:v>2.43438</c:v>
                </c:pt>
                <c:pt idx="121">
                  <c:v>2.4538799999999998</c:v>
                </c:pt>
                <c:pt idx="122">
                  <c:v>2.4811800000000002</c:v>
                </c:pt>
                <c:pt idx="123">
                  <c:v>2.5279799999999999</c:v>
                </c:pt>
                <c:pt idx="124">
                  <c:v>2.4765000000000001</c:v>
                </c:pt>
                <c:pt idx="125">
                  <c:v>2.4772799999999999</c:v>
                </c:pt>
                <c:pt idx="126">
                  <c:v>2.5271999999999997</c:v>
                </c:pt>
                <c:pt idx="127">
                  <c:v>2.5404599999999999</c:v>
                </c:pt>
                <c:pt idx="128">
                  <c:v>2.5412399999999997</c:v>
                </c:pt>
                <c:pt idx="129">
                  <c:v>2.5443599999999997</c:v>
                </c:pt>
                <c:pt idx="130">
                  <c:v>2.5381199999999997</c:v>
                </c:pt>
                <c:pt idx="131">
                  <c:v>2.5154999999999998</c:v>
                </c:pt>
                <c:pt idx="132">
                  <c:v>2.5295399999999999</c:v>
                </c:pt>
                <c:pt idx="133">
                  <c:v>2.5170600000000003</c:v>
                </c:pt>
                <c:pt idx="134">
                  <c:v>2.4889799999999997</c:v>
                </c:pt>
                <c:pt idx="135">
                  <c:v>2.4983400000000002</c:v>
                </c:pt>
                <c:pt idx="136">
                  <c:v>2.49444</c:v>
                </c:pt>
                <c:pt idx="137">
                  <c:v>2.5162800000000001</c:v>
                </c:pt>
                <c:pt idx="138">
                  <c:v>2.5381199999999997</c:v>
                </c:pt>
                <c:pt idx="139">
                  <c:v>2.5646399999999998</c:v>
                </c:pt>
                <c:pt idx="140">
                  <c:v>2.5662000000000003</c:v>
                </c:pt>
                <c:pt idx="141">
                  <c:v>2.5896000000000003</c:v>
                </c:pt>
                <c:pt idx="142">
                  <c:v>2.6091000000000002</c:v>
                </c:pt>
                <c:pt idx="143">
                  <c:v>2.5966199999999997</c:v>
                </c:pt>
                <c:pt idx="144">
                  <c:v>2.6137799999999998</c:v>
                </c:pt>
                <c:pt idx="145">
                  <c:v>2.62236</c:v>
                </c:pt>
                <c:pt idx="146">
                  <c:v>2.6246999999999998</c:v>
                </c:pt>
                <c:pt idx="147">
                  <c:v>2.5973999999999995</c:v>
                </c:pt>
                <c:pt idx="148">
                  <c:v>2.5747799999999996</c:v>
                </c:pt>
                <c:pt idx="149">
                  <c:v>2.5154999999999998</c:v>
                </c:pt>
                <c:pt idx="150">
                  <c:v>2.5599600000000002</c:v>
                </c:pt>
                <c:pt idx="151">
                  <c:v>2.5701000000000001</c:v>
                </c:pt>
                <c:pt idx="152">
                  <c:v>2.5342199999999999</c:v>
                </c:pt>
                <c:pt idx="153">
                  <c:v>2.5287600000000001</c:v>
                </c:pt>
                <c:pt idx="154">
                  <c:v>2.55138</c:v>
                </c:pt>
                <c:pt idx="155">
                  <c:v>2.5716600000000001</c:v>
                </c:pt>
                <c:pt idx="156">
                  <c:v>2.5467</c:v>
                </c:pt>
                <c:pt idx="157">
                  <c:v>2.55762</c:v>
                </c:pt>
                <c:pt idx="158">
                  <c:v>2.56854</c:v>
                </c:pt>
                <c:pt idx="159">
                  <c:v>2.5708800000000003</c:v>
                </c:pt>
                <c:pt idx="160">
                  <c:v>2.5896000000000003</c:v>
                </c:pt>
                <c:pt idx="161">
                  <c:v>2.5708800000000003</c:v>
                </c:pt>
                <c:pt idx="162">
                  <c:v>2.5833599999999994</c:v>
                </c:pt>
                <c:pt idx="163">
                  <c:v>2.5607399999999996</c:v>
                </c:pt>
                <c:pt idx="164">
                  <c:v>2.54826</c:v>
                </c:pt>
                <c:pt idx="165">
                  <c:v>2.5739999999999998</c:v>
                </c:pt>
                <c:pt idx="166">
                  <c:v>2.5693199999999994</c:v>
                </c:pt>
                <c:pt idx="167">
                  <c:v>2.5888199999999997</c:v>
                </c:pt>
                <c:pt idx="168">
                  <c:v>2.6013000000000002</c:v>
                </c:pt>
                <c:pt idx="169">
                  <c:v>2.6184600000000002</c:v>
                </c:pt>
                <c:pt idx="170">
                  <c:v>2.6231400000000002</c:v>
                </c:pt>
                <c:pt idx="171">
                  <c:v>2.5817999999999999</c:v>
                </c:pt>
                <c:pt idx="172">
                  <c:v>2.60832</c:v>
                </c:pt>
                <c:pt idx="173">
                  <c:v>2.6168999999999998</c:v>
                </c:pt>
                <c:pt idx="174">
                  <c:v>2.6262600000000003</c:v>
                </c:pt>
                <c:pt idx="175">
                  <c:v>2.6091000000000002</c:v>
                </c:pt>
                <c:pt idx="176">
                  <c:v>2.6473199999999997</c:v>
                </c:pt>
                <c:pt idx="177">
                  <c:v>2.6465399999999999</c:v>
                </c:pt>
                <c:pt idx="178">
                  <c:v>2.6715</c:v>
                </c:pt>
                <c:pt idx="179">
                  <c:v>2.6137799999999998</c:v>
                </c:pt>
                <c:pt idx="180">
                  <c:v>2.6387399999999999</c:v>
                </c:pt>
                <c:pt idx="181">
                  <c:v>2.67618</c:v>
                </c:pt>
                <c:pt idx="182">
                  <c:v>2.7198599999999997</c:v>
                </c:pt>
                <c:pt idx="183">
                  <c:v>2.7198599999999997</c:v>
                </c:pt>
                <c:pt idx="184">
                  <c:v>2.6925600000000003</c:v>
                </c:pt>
                <c:pt idx="185">
                  <c:v>2.6699399999999995</c:v>
                </c:pt>
                <c:pt idx="186">
                  <c:v>2.6457600000000001</c:v>
                </c:pt>
                <c:pt idx="187">
                  <c:v>2.6800799999999998</c:v>
                </c:pt>
                <c:pt idx="188">
                  <c:v>2.6831999999999998</c:v>
                </c:pt>
                <c:pt idx="189">
                  <c:v>2.6715</c:v>
                </c:pt>
                <c:pt idx="190">
                  <c:v>2.6660399999999997</c:v>
                </c:pt>
                <c:pt idx="191">
                  <c:v>2.6785200000000002</c:v>
                </c:pt>
                <c:pt idx="192">
                  <c:v>2.6519999999999997</c:v>
                </c:pt>
                <c:pt idx="193">
                  <c:v>2.6332799999999996</c:v>
                </c:pt>
                <c:pt idx="194">
                  <c:v>2.6395200000000001</c:v>
                </c:pt>
                <c:pt idx="195">
                  <c:v>2.6816399999999998</c:v>
                </c:pt>
                <c:pt idx="196">
                  <c:v>2.6153399999999998</c:v>
                </c:pt>
                <c:pt idx="197">
                  <c:v>2.5896000000000003</c:v>
                </c:pt>
                <c:pt idx="198">
                  <c:v>2.5568399999999998</c:v>
                </c:pt>
                <c:pt idx="199">
                  <c:v>2.5708800000000003</c:v>
                </c:pt>
                <c:pt idx="200">
                  <c:v>2.5903800000000001</c:v>
                </c:pt>
                <c:pt idx="201">
                  <c:v>2.5981799999999997</c:v>
                </c:pt>
                <c:pt idx="202">
                  <c:v>2.5662000000000003</c:v>
                </c:pt>
                <c:pt idx="203">
                  <c:v>2.5560600000000004</c:v>
                </c:pt>
                <c:pt idx="204">
                  <c:v>2.55294</c:v>
                </c:pt>
                <c:pt idx="205">
                  <c:v>2.5646399999999998</c:v>
                </c:pt>
                <c:pt idx="206">
                  <c:v>2.5404599999999999</c:v>
                </c:pt>
                <c:pt idx="207">
                  <c:v>2.5443599999999997</c:v>
                </c:pt>
                <c:pt idx="208">
                  <c:v>2.5623</c:v>
                </c:pt>
                <c:pt idx="209">
                  <c:v>2.5248599999999994</c:v>
                </c:pt>
                <c:pt idx="210">
                  <c:v>2.50692</c:v>
                </c:pt>
                <c:pt idx="211">
                  <c:v>2.5303199999999997</c:v>
                </c:pt>
                <c:pt idx="212">
                  <c:v>2.5303199999999997</c:v>
                </c:pt>
                <c:pt idx="213">
                  <c:v>2.5755600000000003</c:v>
                </c:pt>
                <c:pt idx="214">
                  <c:v>2.5919399999999997</c:v>
                </c:pt>
                <c:pt idx="215">
                  <c:v>2.6348399999999996</c:v>
                </c:pt>
                <c:pt idx="216">
                  <c:v>2.6512200000000004</c:v>
                </c:pt>
                <c:pt idx="217">
                  <c:v>2.6598000000000002</c:v>
                </c:pt>
                <c:pt idx="218">
                  <c:v>2.7042599999999997</c:v>
                </c:pt>
                <c:pt idx="219">
                  <c:v>2.6925600000000003</c:v>
                </c:pt>
                <c:pt idx="220">
                  <c:v>2.6668199999999995</c:v>
                </c:pt>
                <c:pt idx="221">
                  <c:v>2.6956799999999999</c:v>
                </c:pt>
                <c:pt idx="222">
                  <c:v>2.7167399999999997</c:v>
                </c:pt>
                <c:pt idx="223">
                  <c:v>2.7167399999999997</c:v>
                </c:pt>
                <c:pt idx="224">
                  <c:v>2.7245400000000002</c:v>
                </c:pt>
                <c:pt idx="225">
                  <c:v>2.7206400000000004</c:v>
                </c:pt>
                <c:pt idx="226">
                  <c:v>2.7830399999999997</c:v>
                </c:pt>
                <c:pt idx="227">
                  <c:v>2.74404</c:v>
                </c:pt>
                <c:pt idx="228">
                  <c:v>2.7533999999999996</c:v>
                </c:pt>
                <c:pt idx="229">
                  <c:v>2.7448199999999998</c:v>
                </c:pt>
                <c:pt idx="230">
                  <c:v>2.7627600000000001</c:v>
                </c:pt>
                <c:pt idx="231">
                  <c:v>2.7151800000000001</c:v>
                </c:pt>
                <c:pt idx="232">
                  <c:v>2.6863199999999994</c:v>
                </c:pt>
                <c:pt idx="233">
                  <c:v>2.6738400000000002</c:v>
                </c:pt>
                <c:pt idx="234">
                  <c:v>2.6980200000000001</c:v>
                </c:pt>
                <c:pt idx="235">
                  <c:v>2.6995799999999996</c:v>
                </c:pt>
                <c:pt idx="236">
                  <c:v>2.7112799999999999</c:v>
                </c:pt>
                <c:pt idx="237">
                  <c:v>2.7081599999999999</c:v>
                </c:pt>
                <c:pt idx="238">
                  <c:v>2.6566800000000002</c:v>
                </c:pt>
                <c:pt idx="239">
                  <c:v>2.6364000000000001</c:v>
                </c:pt>
                <c:pt idx="240">
                  <c:v>2.6215800000000002</c:v>
                </c:pt>
                <c:pt idx="241">
                  <c:v>2.5903800000000001</c:v>
                </c:pt>
                <c:pt idx="242">
                  <c:v>2.5623</c:v>
                </c:pt>
                <c:pt idx="243">
                  <c:v>2.55138</c:v>
                </c:pt>
                <c:pt idx="244">
                  <c:v>2.60676</c:v>
                </c:pt>
                <c:pt idx="245">
                  <c:v>2.6231400000000002</c:v>
                </c:pt>
                <c:pt idx="246">
                  <c:v>2.6356200000000003</c:v>
                </c:pt>
                <c:pt idx="247">
                  <c:v>2.6668199999999995</c:v>
                </c:pt>
                <c:pt idx="248">
                  <c:v>2.6418599999999999</c:v>
                </c:pt>
                <c:pt idx="249">
                  <c:v>2.6192399999999996</c:v>
                </c:pt>
                <c:pt idx="250">
                  <c:v>2.6278199999999998</c:v>
                </c:pt>
                <c:pt idx="251">
                  <c:v>2.6114399999999995</c:v>
                </c:pt>
                <c:pt idx="252">
                  <c:v>2.6722799999999993</c:v>
                </c:pt>
                <c:pt idx="253">
                  <c:v>2.6410800000000001</c:v>
                </c:pt>
                <c:pt idx="254">
                  <c:v>2.7073800000000001</c:v>
                </c:pt>
                <c:pt idx="255">
                  <c:v>2.6995799999999996</c:v>
                </c:pt>
                <c:pt idx="256">
                  <c:v>2.6403000000000003</c:v>
                </c:pt>
                <c:pt idx="257">
                  <c:v>2.6309399999999998</c:v>
                </c:pt>
                <c:pt idx="258">
                  <c:v>2.613</c:v>
                </c:pt>
                <c:pt idx="259">
                  <c:v>2.6215800000000002</c:v>
                </c:pt>
                <c:pt idx="260">
                  <c:v>2.6364000000000001</c:v>
                </c:pt>
                <c:pt idx="261">
                  <c:v>2.6496599999999999</c:v>
                </c:pt>
                <c:pt idx="262">
                  <c:v>2.60988</c:v>
                </c:pt>
                <c:pt idx="263">
                  <c:v>2.5872600000000001</c:v>
                </c:pt>
                <c:pt idx="264">
                  <c:v>2.5747799999999996</c:v>
                </c:pt>
                <c:pt idx="265">
                  <c:v>2.5927199999999999</c:v>
                </c:pt>
                <c:pt idx="266">
                  <c:v>2.5794599999999996</c:v>
                </c:pt>
                <c:pt idx="267">
                  <c:v>2.61456</c:v>
                </c:pt>
                <c:pt idx="268">
                  <c:v>2.6371800000000003</c:v>
                </c:pt>
                <c:pt idx="269">
                  <c:v>2.62704</c:v>
                </c:pt>
                <c:pt idx="270">
                  <c:v>2.5623</c:v>
                </c:pt>
                <c:pt idx="271">
                  <c:v>2.5662000000000003</c:v>
                </c:pt>
                <c:pt idx="272">
                  <c:v>2.5927199999999999</c:v>
                </c:pt>
                <c:pt idx="273">
                  <c:v>2.5927199999999999</c:v>
                </c:pt>
                <c:pt idx="274">
                  <c:v>2.5771199999999999</c:v>
                </c:pt>
                <c:pt idx="275">
                  <c:v>2.5365600000000001</c:v>
                </c:pt>
                <c:pt idx="276">
                  <c:v>2.5053599999999996</c:v>
                </c:pt>
                <c:pt idx="277">
                  <c:v>2.50224</c:v>
                </c:pt>
                <c:pt idx="278">
                  <c:v>2.4585599999999999</c:v>
                </c:pt>
                <c:pt idx="279">
                  <c:v>2.4655800000000001</c:v>
                </c:pt>
                <c:pt idx="280">
                  <c:v>2.4609000000000001</c:v>
                </c:pt>
                <c:pt idx="281">
                  <c:v>2.4843000000000002</c:v>
                </c:pt>
                <c:pt idx="282">
                  <c:v>2.4975600000000004</c:v>
                </c:pt>
                <c:pt idx="283">
                  <c:v>2.5599600000000002</c:v>
                </c:pt>
                <c:pt idx="284">
                  <c:v>2.5825799999999997</c:v>
                </c:pt>
                <c:pt idx="285">
                  <c:v>2.5537200000000002</c:v>
                </c:pt>
                <c:pt idx="286">
                  <c:v>2.5030200000000002</c:v>
                </c:pt>
                <c:pt idx="287">
                  <c:v>2.5030200000000002</c:v>
                </c:pt>
                <c:pt idx="288">
                  <c:v>2.4523199999999998</c:v>
                </c:pt>
                <c:pt idx="289">
                  <c:v>2.4796199999999997</c:v>
                </c:pt>
                <c:pt idx="290">
                  <c:v>2.4453</c:v>
                </c:pt>
                <c:pt idx="291">
                  <c:v>2.4070800000000001</c:v>
                </c:pt>
                <c:pt idx="292">
                  <c:v>2.4094199999999999</c:v>
                </c:pt>
                <c:pt idx="293">
                  <c:v>2.4031799999999999</c:v>
                </c:pt>
                <c:pt idx="294">
                  <c:v>2.3797800000000002</c:v>
                </c:pt>
                <c:pt idx="295">
                  <c:v>2.3984999999999999</c:v>
                </c:pt>
                <c:pt idx="296">
                  <c:v>2.4055200000000001</c:v>
                </c:pt>
                <c:pt idx="297">
                  <c:v>2.4117600000000001</c:v>
                </c:pt>
                <c:pt idx="298">
                  <c:v>2.4258000000000002</c:v>
                </c:pt>
                <c:pt idx="299">
                  <c:v>2.4601199999999999</c:v>
                </c:pt>
                <c:pt idx="300">
                  <c:v>2.4686999999999997</c:v>
                </c:pt>
                <c:pt idx="301">
                  <c:v>2.4733800000000001</c:v>
                </c:pt>
                <c:pt idx="302">
                  <c:v>2.5201799999999999</c:v>
                </c:pt>
                <c:pt idx="303">
                  <c:v>2.5279799999999999</c:v>
                </c:pt>
                <c:pt idx="304">
                  <c:v>2.4811800000000002</c:v>
                </c:pt>
                <c:pt idx="305">
                  <c:v>2.5365600000000001</c:v>
                </c:pt>
                <c:pt idx="306">
                  <c:v>2.5256400000000001</c:v>
                </c:pt>
                <c:pt idx="307">
                  <c:v>2.5264199999999999</c:v>
                </c:pt>
                <c:pt idx="308">
                  <c:v>2.5123799999999998</c:v>
                </c:pt>
                <c:pt idx="309">
                  <c:v>2.48508</c:v>
                </c:pt>
                <c:pt idx="310">
                  <c:v>2.4101999999999997</c:v>
                </c:pt>
                <c:pt idx="311">
                  <c:v>2.4577800000000001</c:v>
                </c:pt>
                <c:pt idx="312">
                  <c:v>2.4616799999999999</c:v>
                </c:pt>
                <c:pt idx="313">
                  <c:v>2.4585599999999999</c:v>
                </c:pt>
                <c:pt idx="314">
                  <c:v>2.4765000000000001</c:v>
                </c:pt>
                <c:pt idx="315">
                  <c:v>2.4811800000000002</c:v>
                </c:pt>
                <c:pt idx="316">
                  <c:v>2.4273599999999997</c:v>
                </c:pt>
                <c:pt idx="317">
                  <c:v>2.3914800000000001</c:v>
                </c:pt>
                <c:pt idx="318">
                  <c:v>2.3563800000000001</c:v>
                </c:pt>
                <c:pt idx="319">
                  <c:v>2.37588</c:v>
                </c:pt>
                <c:pt idx="320">
                  <c:v>2.3914800000000001</c:v>
                </c:pt>
                <c:pt idx="321">
                  <c:v>2.3673000000000002</c:v>
                </c:pt>
                <c:pt idx="322">
                  <c:v>2.3735399999999998</c:v>
                </c:pt>
                <c:pt idx="323">
                  <c:v>2.38368</c:v>
                </c:pt>
                <c:pt idx="324">
                  <c:v>2.38212</c:v>
                </c:pt>
                <c:pt idx="325">
                  <c:v>2.3462399999999999</c:v>
                </c:pt>
                <c:pt idx="326">
                  <c:v>2.3119200000000002</c:v>
                </c:pt>
                <c:pt idx="327">
                  <c:v>2.3633999999999999</c:v>
                </c:pt>
                <c:pt idx="328">
                  <c:v>2.3056799999999997</c:v>
                </c:pt>
                <c:pt idx="329">
                  <c:v>2.30958</c:v>
                </c:pt>
                <c:pt idx="330">
                  <c:v>2.2963200000000001</c:v>
                </c:pt>
                <c:pt idx="331">
                  <c:v>2.3181599999999998</c:v>
                </c:pt>
                <c:pt idx="332">
                  <c:v>2.3392199999999996</c:v>
                </c:pt>
                <c:pt idx="333">
                  <c:v>2.3197199999999998</c:v>
                </c:pt>
                <c:pt idx="334">
                  <c:v>2.3555999999999999</c:v>
                </c:pt>
                <c:pt idx="335">
                  <c:v>2.3243999999999998</c:v>
                </c:pt>
                <c:pt idx="336">
                  <c:v>2.1676199999999999</c:v>
                </c:pt>
                <c:pt idx="337">
                  <c:v>2.3516999999999997</c:v>
                </c:pt>
                <c:pt idx="338">
                  <c:v>2.36964</c:v>
                </c:pt>
                <c:pt idx="339">
                  <c:v>2.3852399999999996</c:v>
                </c:pt>
                <c:pt idx="340">
                  <c:v>2.4055200000000001</c:v>
                </c:pt>
                <c:pt idx="341">
                  <c:v>2.3914800000000001</c:v>
                </c:pt>
                <c:pt idx="342">
                  <c:v>2.3868</c:v>
                </c:pt>
                <c:pt idx="343">
                  <c:v>2.5030200000000002</c:v>
                </c:pt>
                <c:pt idx="344">
                  <c:v>2.5264199999999999</c:v>
                </c:pt>
                <c:pt idx="345">
                  <c:v>2.4967799999999998</c:v>
                </c:pt>
                <c:pt idx="346">
                  <c:v>2.4655800000000001</c:v>
                </c:pt>
                <c:pt idx="347">
                  <c:v>2.43126</c:v>
                </c:pt>
                <c:pt idx="348">
                  <c:v>2.42814</c:v>
                </c:pt>
                <c:pt idx="349">
                  <c:v>2.42502</c:v>
                </c:pt>
                <c:pt idx="350">
                  <c:v>2.43126</c:v>
                </c:pt>
                <c:pt idx="351">
                  <c:v>2.3688599999999997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710-4F2D-93FA-0B8CCEAD7A77}"/>
            </c:ext>
          </c:extLst>
        </c:ser>
        <c:ser>
          <c:idx val="1"/>
          <c:order val="1"/>
          <c:tx>
            <c:strRef>
              <c:f>Sheet6!$C$1</c:f>
              <c:strCache>
                <c:ptCount val="1"/>
                <c:pt idx="0">
                  <c:v>Methanol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Sheet6!$A$2:$A$353</c:f>
              <c:numCache>
                <c:formatCode>m/d/yyyy</c:formatCode>
                <c:ptCount val="352"/>
                <c:pt idx="0">
                  <c:v>43319</c:v>
                </c:pt>
                <c:pt idx="1">
                  <c:v>43318</c:v>
                </c:pt>
                <c:pt idx="2">
                  <c:v>43315</c:v>
                </c:pt>
                <c:pt idx="3">
                  <c:v>43314</c:v>
                </c:pt>
                <c:pt idx="4">
                  <c:v>43313</c:v>
                </c:pt>
                <c:pt idx="5">
                  <c:v>43312</c:v>
                </c:pt>
                <c:pt idx="6">
                  <c:v>43311</c:v>
                </c:pt>
                <c:pt idx="7">
                  <c:v>43308</c:v>
                </c:pt>
                <c:pt idx="8">
                  <c:v>43307</c:v>
                </c:pt>
                <c:pt idx="9">
                  <c:v>43306</c:v>
                </c:pt>
                <c:pt idx="10">
                  <c:v>43305</c:v>
                </c:pt>
                <c:pt idx="11">
                  <c:v>43304</c:v>
                </c:pt>
                <c:pt idx="12">
                  <c:v>43301</c:v>
                </c:pt>
                <c:pt idx="13">
                  <c:v>43300</c:v>
                </c:pt>
                <c:pt idx="14">
                  <c:v>43299</c:v>
                </c:pt>
                <c:pt idx="15">
                  <c:v>43298</c:v>
                </c:pt>
                <c:pt idx="16">
                  <c:v>43297</c:v>
                </c:pt>
                <c:pt idx="17">
                  <c:v>43294</c:v>
                </c:pt>
                <c:pt idx="18">
                  <c:v>43290</c:v>
                </c:pt>
                <c:pt idx="19">
                  <c:v>43287</c:v>
                </c:pt>
                <c:pt idx="20">
                  <c:v>43286</c:v>
                </c:pt>
                <c:pt idx="21">
                  <c:v>43284</c:v>
                </c:pt>
                <c:pt idx="22">
                  <c:v>43283</c:v>
                </c:pt>
                <c:pt idx="23">
                  <c:v>43280</c:v>
                </c:pt>
                <c:pt idx="24">
                  <c:v>43279</c:v>
                </c:pt>
                <c:pt idx="25">
                  <c:v>43278</c:v>
                </c:pt>
                <c:pt idx="26">
                  <c:v>43277</c:v>
                </c:pt>
                <c:pt idx="27">
                  <c:v>43276</c:v>
                </c:pt>
                <c:pt idx="28">
                  <c:v>43273</c:v>
                </c:pt>
                <c:pt idx="29">
                  <c:v>43272</c:v>
                </c:pt>
                <c:pt idx="30">
                  <c:v>43271</c:v>
                </c:pt>
                <c:pt idx="31">
                  <c:v>43270</c:v>
                </c:pt>
                <c:pt idx="32">
                  <c:v>43269</c:v>
                </c:pt>
                <c:pt idx="33">
                  <c:v>43266</c:v>
                </c:pt>
                <c:pt idx="34">
                  <c:v>43265</c:v>
                </c:pt>
                <c:pt idx="35">
                  <c:v>43264</c:v>
                </c:pt>
                <c:pt idx="36">
                  <c:v>43263</c:v>
                </c:pt>
                <c:pt idx="37">
                  <c:v>43262</c:v>
                </c:pt>
                <c:pt idx="38">
                  <c:v>43259</c:v>
                </c:pt>
                <c:pt idx="39">
                  <c:v>43258</c:v>
                </c:pt>
                <c:pt idx="40">
                  <c:v>43257</c:v>
                </c:pt>
                <c:pt idx="41">
                  <c:v>43256</c:v>
                </c:pt>
                <c:pt idx="42">
                  <c:v>43255</c:v>
                </c:pt>
                <c:pt idx="43">
                  <c:v>43252</c:v>
                </c:pt>
                <c:pt idx="44">
                  <c:v>43251</c:v>
                </c:pt>
                <c:pt idx="45">
                  <c:v>43250</c:v>
                </c:pt>
                <c:pt idx="46">
                  <c:v>43249</c:v>
                </c:pt>
                <c:pt idx="47">
                  <c:v>43245</c:v>
                </c:pt>
                <c:pt idx="48">
                  <c:v>43244</c:v>
                </c:pt>
                <c:pt idx="49">
                  <c:v>43243</c:v>
                </c:pt>
                <c:pt idx="50">
                  <c:v>43242</c:v>
                </c:pt>
                <c:pt idx="51">
                  <c:v>43241</c:v>
                </c:pt>
                <c:pt idx="52">
                  <c:v>43238</c:v>
                </c:pt>
                <c:pt idx="53">
                  <c:v>43237</c:v>
                </c:pt>
                <c:pt idx="54">
                  <c:v>43236</c:v>
                </c:pt>
                <c:pt idx="55">
                  <c:v>43235</c:v>
                </c:pt>
                <c:pt idx="56">
                  <c:v>43234</c:v>
                </c:pt>
                <c:pt idx="57">
                  <c:v>43231</c:v>
                </c:pt>
                <c:pt idx="58">
                  <c:v>43230</c:v>
                </c:pt>
                <c:pt idx="59">
                  <c:v>43229</c:v>
                </c:pt>
                <c:pt idx="60">
                  <c:v>43228</c:v>
                </c:pt>
                <c:pt idx="61">
                  <c:v>43227</c:v>
                </c:pt>
                <c:pt idx="62">
                  <c:v>43224</c:v>
                </c:pt>
                <c:pt idx="63">
                  <c:v>43223</c:v>
                </c:pt>
                <c:pt idx="64">
                  <c:v>43222</c:v>
                </c:pt>
                <c:pt idx="65">
                  <c:v>43221</c:v>
                </c:pt>
                <c:pt idx="66">
                  <c:v>43220</c:v>
                </c:pt>
                <c:pt idx="67">
                  <c:v>43217</c:v>
                </c:pt>
                <c:pt idx="68">
                  <c:v>43216</c:v>
                </c:pt>
                <c:pt idx="69">
                  <c:v>43215</c:v>
                </c:pt>
                <c:pt idx="70">
                  <c:v>43214</c:v>
                </c:pt>
                <c:pt idx="71">
                  <c:v>43213</c:v>
                </c:pt>
                <c:pt idx="72">
                  <c:v>43210</c:v>
                </c:pt>
                <c:pt idx="73">
                  <c:v>43209</c:v>
                </c:pt>
                <c:pt idx="74">
                  <c:v>43208</c:v>
                </c:pt>
                <c:pt idx="75">
                  <c:v>43207</c:v>
                </c:pt>
                <c:pt idx="76">
                  <c:v>43206</c:v>
                </c:pt>
                <c:pt idx="77">
                  <c:v>43203</c:v>
                </c:pt>
                <c:pt idx="78">
                  <c:v>43202</c:v>
                </c:pt>
                <c:pt idx="79">
                  <c:v>43201</c:v>
                </c:pt>
                <c:pt idx="80">
                  <c:v>43200</c:v>
                </c:pt>
                <c:pt idx="81">
                  <c:v>43199</c:v>
                </c:pt>
                <c:pt idx="82">
                  <c:v>43196</c:v>
                </c:pt>
                <c:pt idx="83">
                  <c:v>43195</c:v>
                </c:pt>
                <c:pt idx="84">
                  <c:v>43194</c:v>
                </c:pt>
                <c:pt idx="85">
                  <c:v>43193</c:v>
                </c:pt>
                <c:pt idx="86">
                  <c:v>43192</c:v>
                </c:pt>
                <c:pt idx="87">
                  <c:v>43188</c:v>
                </c:pt>
                <c:pt idx="88">
                  <c:v>43187</c:v>
                </c:pt>
                <c:pt idx="89">
                  <c:v>43186</c:v>
                </c:pt>
                <c:pt idx="90">
                  <c:v>43185</c:v>
                </c:pt>
                <c:pt idx="91">
                  <c:v>43182</c:v>
                </c:pt>
                <c:pt idx="92">
                  <c:v>43181</c:v>
                </c:pt>
                <c:pt idx="93">
                  <c:v>43180</c:v>
                </c:pt>
                <c:pt idx="94">
                  <c:v>43179</c:v>
                </c:pt>
                <c:pt idx="95">
                  <c:v>43178</c:v>
                </c:pt>
                <c:pt idx="96">
                  <c:v>43175</c:v>
                </c:pt>
                <c:pt idx="97">
                  <c:v>43174</c:v>
                </c:pt>
                <c:pt idx="98">
                  <c:v>43173</c:v>
                </c:pt>
                <c:pt idx="99">
                  <c:v>43172</c:v>
                </c:pt>
                <c:pt idx="100">
                  <c:v>43171</c:v>
                </c:pt>
                <c:pt idx="101">
                  <c:v>43168</c:v>
                </c:pt>
                <c:pt idx="102">
                  <c:v>43167</c:v>
                </c:pt>
                <c:pt idx="103">
                  <c:v>43166</c:v>
                </c:pt>
                <c:pt idx="104">
                  <c:v>43165</c:v>
                </c:pt>
                <c:pt idx="105">
                  <c:v>43164</c:v>
                </c:pt>
                <c:pt idx="106">
                  <c:v>43161</c:v>
                </c:pt>
                <c:pt idx="107">
                  <c:v>43160</c:v>
                </c:pt>
                <c:pt idx="108">
                  <c:v>43159</c:v>
                </c:pt>
                <c:pt idx="109">
                  <c:v>43158</c:v>
                </c:pt>
                <c:pt idx="110">
                  <c:v>43157</c:v>
                </c:pt>
                <c:pt idx="111">
                  <c:v>43154</c:v>
                </c:pt>
                <c:pt idx="112">
                  <c:v>43153</c:v>
                </c:pt>
                <c:pt idx="113">
                  <c:v>43152</c:v>
                </c:pt>
                <c:pt idx="114">
                  <c:v>43151</c:v>
                </c:pt>
                <c:pt idx="115">
                  <c:v>43147</c:v>
                </c:pt>
                <c:pt idx="116">
                  <c:v>43146</c:v>
                </c:pt>
                <c:pt idx="117">
                  <c:v>43145</c:v>
                </c:pt>
                <c:pt idx="118">
                  <c:v>43144</c:v>
                </c:pt>
                <c:pt idx="119">
                  <c:v>43143</c:v>
                </c:pt>
                <c:pt idx="120">
                  <c:v>43140</c:v>
                </c:pt>
                <c:pt idx="121">
                  <c:v>43139</c:v>
                </c:pt>
                <c:pt idx="122">
                  <c:v>43138</c:v>
                </c:pt>
                <c:pt idx="123">
                  <c:v>43137</c:v>
                </c:pt>
                <c:pt idx="124">
                  <c:v>43136</c:v>
                </c:pt>
                <c:pt idx="125">
                  <c:v>43133</c:v>
                </c:pt>
                <c:pt idx="126">
                  <c:v>43132</c:v>
                </c:pt>
                <c:pt idx="127">
                  <c:v>43131</c:v>
                </c:pt>
                <c:pt idx="128">
                  <c:v>43130</c:v>
                </c:pt>
                <c:pt idx="129">
                  <c:v>43129</c:v>
                </c:pt>
                <c:pt idx="130">
                  <c:v>43126</c:v>
                </c:pt>
                <c:pt idx="131">
                  <c:v>43125</c:v>
                </c:pt>
                <c:pt idx="132">
                  <c:v>43124</c:v>
                </c:pt>
                <c:pt idx="133">
                  <c:v>43123</c:v>
                </c:pt>
                <c:pt idx="134">
                  <c:v>43122</c:v>
                </c:pt>
                <c:pt idx="135">
                  <c:v>43119</c:v>
                </c:pt>
                <c:pt idx="136">
                  <c:v>43118</c:v>
                </c:pt>
                <c:pt idx="137">
                  <c:v>43117</c:v>
                </c:pt>
                <c:pt idx="138">
                  <c:v>43116</c:v>
                </c:pt>
                <c:pt idx="139">
                  <c:v>43112</c:v>
                </c:pt>
                <c:pt idx="140">
                  <c:v>43111</c:v>
                </c:pt>
                <c:pt idx="141">
                  <c:v>43110</c:v>
                </c:pt>
                <c:pt idx="142">
                  <c:v>43109</c:v>
                </c:pt>
                <c:pt idx="143">
                  <c:v>43108</c:v>
                </c:pt>
                <c:pt idx="144">
                  <c:v>43105</c:v>
                </c:pt>
                <c:pt idx="145">
                  <c:v>43104</c:v>
                </c:pt>
                <c:pt idx="146">
                  <c:v>43103</c:v>
                </c:pt>
                <c:pt idx="147">
                  <c:v>43102</c:v>
                </c:pt>
                <c:pt idx="148">
                  <c:v>43098</c:v>
                </c:pt>
                <c:pt idx="149">
                  <c:v>43097</c:v>
                </c:pt>
                <c:pt idx="150">
                  <c:v>43096</c:v>
                </c:pt>
                <c:pt idx="151">
                  <c:v>43095</c:v>
                </c:pt>
                <c:pt idx="152">
                  <c:v>43091</c:v>
                </c:pt>
                <c:pt idx="153">
                  <c:v>43090</c:v>
                </c:pt>
                <c:pt idx="154">
                  <c:v>43089</c:v>
                </c:pt>
                <c:pt idx="155">
                  <c:v>43088</c:v>
                </c:pt>
                <c:pt idx="156">
                  <c:v>43087</c:v>
                </c:pt>
                <c:pt idx="157">
                  <c:v>43084</c:v>
                </c:pt>
                <c:pt idx="158">
                  <c:v>43083</c:v>
                </c:pt>
                <c:pt idx="159">
                  <c:v>43082</c:v>
                </c:pt>
                <c:pt idx="160">
                  <c:v>43081</c:v>
                </c:pt>
                <c:pt idx="161">
                  <c:v>43080</c:v>
                </c:pt>
                <c:pt idx="162">
                  <c:v>43077</c:v>
                </c:pt>
                <c:pt idx="163">
                  <c:v>43076</c:v>
                </c:pt>
                <c:pt idx="164">
                  <c:v>43075</c:v>
                </c:pt>
                <c:pt idx="165">
                  <c:v>43074</c:v>
                </c:pt>
                <c:pt idx="166">
                  <c:v>43073</c:v>
                </c:pt>
                <c:pt idx="167">
                  <c:v>43070</c:v>
                </c:pt>
                <c:pt idx="168">
                  <c:v>43069</c:v>
                </c:pt>
                <c:pt idx="169">
                  <c:v>43068</c:v>
                </c:pt>
                <c:pt idx="170">
                  <c:v>43067</c:v>
                </c:pt>
                <c:pt idx="171">
                  <c:v>43066</c:v>
                </c:pt>
                <c:pt idx="172">
                  <c:v>43063</c:v>
                </c:pt>
                <c:pt idx="173">
                  <c:v>43061</c:v>
                </c:pt>
                <c:pt idx="174">
                  <c:v>43060</c:v>
                </c:pt>
                <c:pt idx="175">
                  <c:v>43059</c:v>
                </c:pt>
                <c:pt idx="176">
                  <c:v>43056</c:v>
                </c:pt>
                <c:pt idx="177">
                  <c:v>43055</c:v>
                </c:pt>
                <c:pt idx="178">
                  <c:v>43054</c:v>
                </c:pt>
                <c:pt idx="179">
                  <c:v>43053</c:v>
                </c:pt>
                <c:pt idx="180">
                  <c:v>43052</c:v>
                </c:pt>
                <c:pt idx="181">
                  <c:v>43049</c:v>
                </c:pt>
                <c:pt idx="182">
                  <c:v>43048</c:v>
                </c:pt>
                <c:pt idx="183">
                  <c:v>43047</c:v>
                </c:pt>
                <c:pt idx="184">
                  <c:v>43046</c:v>
                </c:pt>
                <c:pt idx="185">
                  <c:v>43045</c:v>
                </c:pt>
                <c:pt idx="186">
                  <c:v>43042</c:v>
                </c:pt>
                <c:pt idx="187">
                  <c:v>43041</c:v>
                </c:pt>
                <c:pt idx="188">
                  <c:v>43040</c:v>
                </c:pt>
                <c:pt idx="189">
                  <c:v>43039</c:v>
                </c:pt>
                <c:pt idx="190">
                  <c:v>43038</c:v>
                </c:pt>
                <c:pt idx="191">
                  <c:v>43035</c:v>
                </c:pt>
                <c:pt idx="192">
                  <c:v>43034</c:v>
                </c:pt>
                <c:pt idx="193">
                  <c:v>43033</c:v>
                </c:pt>
                <c:pt idx="194">
                  <c:v>43032</c:v>
                </c:pt>
                <c:pt idx="195">
                  <c:v>43031</c:v>
                </c:pt>
                <c:pt idx="196">
                  <c:v>43028</c:v>
                </c:pt>
                <c:pt idx="197">
                  <c:v>43027</c:v>
                </c:pt>
                <c:pt idx="198">
                  <c:v>43026</c:v>
                </c:pt>
                <c:pt idx="199">
                  <c:v>43025</c:v>
                </c:pt>
                <c:pt idx="200">
                  <c:v>43024</c:v>
                </c:pt>
                <c:pt idx="201">
                  <c:v>43021</c:v>
                </c:pt>
                <c:pt idx="202">
                  <c:v>43020</c:v>
                </c:pt>
                <c:pt idx="203">
                  <c:v>43019</c:v>
                </c:pt>
                <c:pt idx="204">
                  <c:v>43018</c:v>
                </c:pt>
                <c:pt idx="205">
                  <c:v>43017</c:v>
                </c:pt>
                <c:pt idx="206">
                  <c:v>43014</c:v>
                </c:pt>
                <c:pt idx="207">
                  <c:v>43013</c:v>
                </c:pt>
                <c:pt idx="208">
                  <c:v>43012</c:v>
                </c:pt>
                <c:pt idx="209">
                  <c:v>43011</c:v>
                </c:pt>
                <c:pt idx="210">
                  <c:v>43010</c:v>
                </c:pt>
                <c:pt idx="211">
                  <c:v>43007</c:v>
                </c:pt>
                <c:pt idx="212">
                  <c:v>43006</c:v>
                </c:pt>
                <c:pt idx="213">
                  <c:v>43005</c:v>
                </c:pt>
                <c:pt idx="214">
                  <c:v>43004</c:v>
                </c:pt>
                <c:pt idx="215">
                  <c:v>43003</c:v>
                </c:pt>
                <c:pt idx="216">
                  <c:v>43000</c:v>
                </c:pt>
                <c:pt idx="217">
                  <c:v>42999</c:v>
                </c:pt>
                <c:pt idx="218">
                  <c:v>42998</c:v>
                </c:pt>
                <c:pt idx="219">
                  <c:v>42997</c:v>
                </c:pt>
                <c:pt idx="220">
                  <c:v>42996</c:v>
                </c:pt>
                <c:pt idx="221">
                  <c:v>42993</c:v>
                </c:pt>
                <c:pt idx="222">
                  <c:v>42992</c:v>
                </c:pt>
                <c:pt idx="223">
                  <c:v>42991</c:v>
                </c:pt>
                <c:pt idx="224">
                  <c:v>42990</c:v>
                </c:pt>
                <c:pt idx="225">
                  <c:v>42989</c:v>
                </c:pt>
                <c:pt idx="226">
                  <c:v>42986</c:v>
                </c:pt>
                <c:pt idx="227">
                  <c:v>42985</c:v>
                </c:pt>
                <c:pt idx="228">
                  <c:v>42984</c:v>
                </c:pt>
                <c:pt idx="229">
                  <c:v>42983</c:v>
                </c:pt>
                <c:pt idx="230">
                  <c:v>42979</c:v>
                </c:pt>
                <c:pt idx="231">
                  <c:v>42978</c:v>
                </c:pt>
                <c:pt idx="232">
                  <c:v>42977</c:v>
                </c:pt>
                <c:pt idx="233">
                  <c:v>42976</c:v>
                </c:pt>
                <c:pt idx="234">
                  <c:v>42975</c:v>
                </c:pt>
                <c:pt idx="235">
                  <c:v>42972</c:v>
                </c:pt>
                <c:pt idx="236">
                  <c:v>42971</c:v>
                </c:pt>
                <c:pt idx="237">
                  <c:v>42970</c:v>
                </c:pt>
                <c:pt idx="238">
                  <c:v>42969</c:v>
                </c:pt>
                <c:pt idx="239">
                  <c:v>42968</c:v>
                </c:pt>
                <c:pt idx="240">
                  <c:v>42965</c:v>
                </c:pt>
                <c:pt idx="241">
                  <c:v>42964</c:v>
                </c:pt>
                <c:pt idx="242">
                  <c:v>42963</c:v>
                </c:pt>
                <c:pt idx="243">
                  <c:v>42962</c:v>
                </c:pt>
                <c:pt idx="244">
                  <c:v>42961</c:v>
                </c:pt>
                <c:pt idx="245">
                  <c:v>42958</c:v>
                </c:pt>
                <c:pt idx="246">
                  <c:v>42957</c:v>
                </c:pt>
                <c:pt idx="247">
                  <c:v>42956</c:v>
                </c:pt>
                <c:pt idx="248">
                  <c:v>42955</c:v>
                </c:pt>
                <c:pt idx="249">
                  <c:v>42954</c:v>
                </c:pt>
                <c:pt idx="250">
                  <c:v>42951</c:v>
                </c:pt>
                <c:pt idx="251">
                  <c:v>42950</c:v>
                </c:pt>
                <c:pt idx="252">
                  <c:v>42949</c:v>
                </c:pt>
                <c:pt idx="253">
                  <c:v>42948</c:v>
                </c:pt>
                <c:pt idx="254">
                  <c:v>42947</c:v>
                </c:pt>
                <c:pt idx="255">
                  <c:v>42944</c:v>
                </c:pt>
                <c:pt idx="256">
                  <c:v>42943</c:v>
                </c:pt>
                <c:pt idx="257">
                  <c:v>42942</c:v>
                </c:pt>
                <c:pt idx="258">
                  <c:v>42941</c:v>
                </c:pt>
                <c:pt idx="259">
                  <c:v>42940</c:v>
                </c:pt>
                <c:pt idx="260">
                  <c:v>42937</c:v>
                </c:pt>
                <c:pt idx="261">
                  <c:v>42936</c:v>
                </c:pt>
                <c:pt idx="262">
                  <c:v>42935</c:v>
                </c:pt>
                <c:pt idx="263">
                  <c:v>42934</c:v>
                </c:pt>
                <c:pt idx="264">
                  <c:v>42933</c:v>
                </c:pt>
                <c:pt idx="265">
                  <c:v>42930</c:v>
                </c:pt>
                <c:pt idx="266">
                  <c:v>42929</c:v>
                </c:pt>
                <c:pt idx="267">
                  <c:v>42928</c:v>
                </c:pt>
                <c:pt idx="268">
                  <c:v>42927</c:v>
                </c:pt>
                <c:pt idx="269">
                  <c:v>42926</c:v>
                </c:pt>
                <c:pt idx="270">
                  <c:v>42923</c:v>
                </c:pt>
                <c:pt idx="271">
                  <c:v>42922</c:v>
                </c:pt>
                <c:pt idx="272">
                  <c:v>42921</c:v>
                </c:pt>
                <c:pt idx="273">
                  <c:v>42919</c:v>
                </c:pt>
                <c:pt idx="274">
                  <c:v>42916</c:v>
                </c:pt>
                <c:pt idx="275">
                  <c:v>42915</c:v>
                </c:pt>
                <c:pt idx="276">
                  <c:v>42914</c:v>
                </c:pt>
                <c:pt idx="277">
                  <c:v>42913</c:v>
                </c:pt>
                <c:pt idx="278">
                  <c:v>42912</c:v>
                </c:pt>
                <c:pt idx="279">
                  <c:v>42909</c:v>
                </c:pt>
                <c:pt idx="280">
                  <c:v>42908</c:v>
                </c:pt>
                <c:pt idx="281">
                  <c:v>42907</c:v>
                </c:pt>
                <c:pt idx="282">
                  <c:v>42906</c:v>
                </c:pt>
                <c:pt idx="283">
                  <c:v>42905</c:v>
                </c:pt>
                <c:pt idx="284">
                  <c:v>42902</c:v>
                </c:pt>
                <c:pt idx="285">
                  <c:v>42901</c:v>
                </c:pt>
                <c:pt idx="286">
                  <c:v>42900</c:v>
                </c:pt>
                <c:pt idx="287">
                  <c:v>42899</c:v>
                </c:pt>
                <c:pt idx="288">
                  <c:v>42898</c:v>
                </c:pt>
                <c:pt idx="289">
                  <c:v>42895</c:v>
                </c:pt>
                <c:pt idx="290">
                  <c:v>42894</c:v>
                </c:pt>
                <c:pt idx="291">
                  <c:v>42893</c:v>
                </c:pt>
                <c:pt idx="292">
                  <c:v>42892</c:v>
                </c:pt>
                <c:pt idx="293">
                  <c:v>42891</c:v>
                </c:pt>
                <c:pt idx="294">
                  <c:v>42888</c:v>
                </c:pt>
                <c:pt idx="295">
                  <c:v>42887</c:v>
                </c:pt>
                <c:pt idx="296">
                  <c:v>42886</c:v>
                </c:pt>
                <c:pt idx="297">
                  <c:v>42885</c:v>
                </c:pt>
                <c:pt idx="298">
                  <c:v>42881</c:v>
                </c:pt>
                <c:pt idx="299">
                  <c:v>42880</c:v>
                </c:pt>
                <c:pt idx="300">
                  <c:v>42879</c:v>
                </c:pt>
                <c:pt idx="301">
                  <c:v>42878</c:v>
                </c:pt>
                <c:pt idx="302">
                  <c:v>42877</c:v>
                </c:pt>
                <c:pt idx="303">
                  <c:v>42874</c:v>
                </c:pt>
                <c:pt idx="304">
                  <c:v>42873</c:v>
                </c:pt>
                <c:pt idx="305">
                  <c:v>42872</c:v>
                </c:pt>
                <c:pt idx="306">
                  <c:v>42871</c:v>
                </c:pt>
                <c:pt idx="307">
                  <c:v>42870</c:v>
                </c:pt>
                <c:pt idx="308">
                  <c:v>42867</c:v>
                </c:pt>
                <c:pt idx="309">
                  <c:v>42866</c:v>
                </c:pt>
                <c:pt idx="310">
                  <c:v>42865</c:v>
                </c:pt>
                <c:pt idx="311">
                  <c:v>42864</c:v>
                </c:pt>
                <c:pt idx="312">
                  <c:v>42863</c:v>
                </c:pt>
                <c:pt idx="313">
                  <c:v>42860</c:v>
                </c:pt>
                <c:pt idx="314">
                  <c:v>42859</c:v>
                </c:pt>
                <c:pt idx="315">
                  <c:v>42858</c:v>
                </c:pt>
                <c:pt idx="316">
                  <c:v>42857</c:v>
                </c:pt>
                <c:pt idx="317">
                  <c:v>42856</c:v>
                </c:pt>
                <c:pt idx="318">
                  <c:v>42853</c:v>
                </c:pt>
                <c:pt idx="319">
                  <c:v>42852</c:v>
                </c:pt>
                <c:pt idx="320">
                  <c:v>42851</c:v>
                </c:pt>
                <c:pt idx="321">
                  <c:v>42850</c:v>
                </c:pt>
                <c:pt idx="322">
                  <c:v>42849</c:v>
                </c:pt>
                <c:pt idx="323">
                  <c:v>42846</c:v>
                </c:pt>
                <c:pt idx="324">
                  <c:v>42845</c:v>
                </c:pt>
                <c:pt idx="325">
                  <c:v>42844</c:v>
                </c:pt>
                <c:pt idx="326">
                  <c:v>42843</c:v>
                </c:pt>
                <c:pt idx="327">
                  <c:v>42842</c:v>
                </c:pt>
                <c:pt idx="328">
                  <c:v>42838</c:v>
                </c:pt>
                <c:pt idx="329">
                  <c:v>42837</c:v>
                </c:pt>
                <c:pt idx="330">
                  <c:v>42836</c:v>
                </c:pt>
                <c:pt idx="331">
                  <c:v>42835</c:v>
                </c:pt>
                <c:pt idx="332">
                  <c:v>42832</c:v>
                </c:pt>
                <c:pt idx="333">
                  <c:v>42831</c:v>
                </c:pt>
                <c:pt idx="334">
                  <c:v>42830</c:v>
                </c:pt>
                <c:pt idx="335">
                  <c:v>42829</c:v>
                </c:pt>
                <c:pt idx="336">
                  <c:v>42828</c:v>
                </c:pt>
                <c:pt idx="337">
                  <c:v>42825</c:v>
                </c:pt>
                <c:pt idx="338">
                  <c:v>42824</c:v>
                </c:pt>
                <c:pt idx="339">
                  <c:v>42823</c:v>
                </c:pt>
                <c:pt idx="340">
                  <c:v>42822</c:v>
                </c:pt>
                <c:pt idx="341">
                  <c:v>42821</c:v>
                </c:pt>
                <c:pt idx="342">
                  <c:v>42818</c:v>
                </c:pt>
                <c:pt idx="343">
                  <c:v>42817</c:v>
                </c:pt>
                <c:pt idx="344">
                  <c:v>42816</c:v>
                </c:pt>
                <c:pt idx="345">
                  <c:v>42815</c:v>
                </c:pt>
                <c:pt idx="346">
                  <c:v>42814</c:v>
                </c:pt>
                <c:pt idx="347">
                  <c:v>42811</c:v>
                </c:pt>
                <c:pt idx="348">
                  <c:v>42810</c:v>
                </c:pt>
                <c:pt idx="349">
                  <c:v>42809</c:v>
                </c:pt>
                <c:pt idx="350">
                  <c:v>42808</c:v>
                </c:pt>
                <c:pt idx="351">
                  <c:v>42807</c:v>
                </c:pt>
              </c:numCache>
            </c:numRef>
          </c:cat>
          <c:val>
            <c:numRef>
              <c:f>Sheet6!$C$2:$C$353</c:f>
              <c:numCache>
                <c:formatCode>_(* #,##0.00_);_(* \(#,##0.00\);_(* "-"??_);_(@_)</c:formatCode>
                <c:ptCount val="352"/>
                <c:pt idx="0">
                  <c:v>0.12759999999999999</c:v>
                </c:pt>
                <c:pt idx="1">
                  <c:v>0.12375</c:v>
                </c:pt>
                <c:pt idx="2">
                  <c:v>0.12375</c:v>
                </c:pt>
                <c:pt idx="3">
                  <c:v>0.12759999999999999</c:v>
                </c:pt>
                <c:pt idx="4">
                  <c:v>0.12869999999999998</c:v>
                </c:pt>
                <c:pt idx="5">
                  <c:v>0.12925</c:v>
                </c:pt>
                <c:pt idx="6">
                  <c:v>0.13145000000000001</c:v>
                </c:pt>
                <c:pt idx="7">
                  <c:v>0.13585</c:v>
                </c:pt>
                <c:pt idx="8">
                  <c:v>0.13255</c:v>
                </c:pt>
                <c:pt idx="9">
                  <c:v>0.13365000000000002</c:v>
                </c:pt>
                <c:pt idx="10">
                  <c:v>0.13255</c:v>
                </c:pt>
                <c:pt idx="11">
                  <c:v>0.13034999999999999</c:v>
                </c:pt>
                <c:pt idx="12">
                  <c:v>0.13089999999999999</c:v>
                </c:pt>
                <c:pt idx="13">
                  <c:v>0.13089999999999999</c:v>
                </c:pt>
                <c:pt idx="14">
                  <c:v>0.12815000000000001</c:v>
                </c:pt>
                <c:pt idx="15">
                  <c:v>0.1298</c:v>
                </c:pt>
                <c:pt idx="16">
                  <c:v>0.13089999999999999</c:v>
                </c:pt>
                <c:pt idx="17">
                  <c:v>0.13255</c:v>
                </c:pt>
                <c:pt idx="18">
                  <c:v>0.13365000000000002</c:v>
                </c:pt>
                <c:pt idx="19">
                  <c:v>0.13089999999999999</c:v>
                </c:pt>
                <c:pt idx="20">
                  <c:v>0.1298</c:v>
                </c:pt>
                <c:pt idx="21">
                  <c:v>0.13255</c:v>
                </c:pt>
                <c:pt idx="22">
                  <c:v>0.1298</c:v>
                </c:pt>
                <c:pt idx="23">
                  <c:v>0.12925</c:v>
                </c:pt>
                <c:pt idx="24">
                  <c:v>0.13365000000000002</c:v>
                </c:pt>
                <c:pt idx="25">
                  <c:v>0.13200000000000001</c:v>
                </c:pt>
                <c:pt idx="26">
                  <c:v>0.1386</c:v>
                </c:pt>
                <c:pt idx="27">
                  <c:v>0.14244999999999999</c:v>
                </c:pt>
                <c:pt idx="28">
                  <c:v>0.1419</c:v>
                </c:pt>
                <c:pt idx="29">
                  <c:v>0.14244999999999999</c:v>
                </c:pt>
                <c:pt idx="30">
                  <c:v>0.14080000000000001</c:v>
                </c:pt>
                <c:pt idx="31">
                  <c:v>0.13695000000000002</c:v>
                </c:pt>
                <c:pt idx="32">
                  <c:v>0.1331</c:v>
                </c:pt>
                <c:pt idx="33">
                  <c:v>0.13145000000000001</c:v>
                </c:pt>
                <c:pt idx="34">
                  <c:v>0.12429999999999999</c:v>
                </c:pt>
                <c:pt idx="35">
                  <c:v>0.11770000000000001</c:v>
                </c:pt>
                <c:pt idx="36">
                  <c:v>0.11274999999999999</c:v>
                </c:pt>
                <c:pt idx="37">
                  <c:v>0.10945000000000001</c:v>
                </c:pt>
                <c:pt idx="38">
                  <c:v>0.10614999999999999</c:v>
                </c:pt>
                <c:pt idx="39">
                  <c:v>0.10285000000000001</c:v>
                </c:pt>
                <c:pt idx="40">
                  <c:v>0.1023</c:v>
                </c:pt>
                <c:pt idx="41">
                  <c:v>0.1012</c:v>
                </c:pt>
                <c:pt idx="42">
                  <c:v>9.955E-2</c:v>
                </c:pt>
                <c:pt idx="43">
                  <c:v>9.955E-2</c:v>
                </c:pt>
                <c:pt idx="44">
                  <c:v>0.1023</c:v>
                </c:pt>
                <c:pt idx="45">
                  <c:v>0.10725</c:v>
                </c:pt>
                <c:pt idx="46">
                  <c:v>0.10945000000000001</c:v>
                </c:pt>
                <c:pt idx="47">
                  <c:v>0.10835</c:v>
                </c:pt>
                <c:pt idx="48">
                  <c:v>0.11274999999999999</c:v>
                </c:pt>
                <c:pt idx="49">
                  <c:v>0.10065</c:v>
                </c:pt>
                <c:pt idx="50">
                  <c:v>0.10010000000000001</c:v>
                </c:pt>
                <c:pt idx="51">
                  <c:v>9.8449999999999996E-2</c:v>
                </c:pt>
                <c:pt idx="52">
                  <c:v>9.7350000000000006E-2</c:v>
                </c:pt>
                <c:pt idx="53">
                  <c:v>9.6799999999999997E-2</c:v>
                </c:pt>
                <c:pt idx="54">
                  <c:v>9.7900000000000001E-2</c:v>
                </c:pt>
                <c:pt idx="55">
                  <c:v>9.7350000000000006E-2</c:v>
                </c:pt>
                <c:pt idx="56">
                  <c:v>9.6250000000000002E-2</c:v>
                </c:pt>
                <c:pt idx="57">
                  <c:v>9.7350000000000006E-2</c:v>
                </c:pt>
                <c:pt idx="58">
                  <c:v>9.6799999999999997E-2</c:v>
                </c:pt>
                <c:pt idx="59">
                  <c:v>9.7350000000000006E-2</c:v>
                </c:pt>
                <c:pt idx="60">
                  <c:v>9.1850000000000001E-2</c:v>
                </c:pt>
                <c:pt idx="61">
                  <c:v>9.6799999999999997E-2</c:v>
                </c:pt>
                <c:pt idx="62">
                  <c:v>9.955E-2</c:v>
                </c:pt>
                <c:pt idx="63">
                  <c:v>9.955E-2</c:v>
                </c:pt>
                <c:pt idx="64">
                  <c:v>9.6250000000000002E-2</c:v>
                </c:pt>
                <c:pt idx="65">
                  <c:v>0.100045</c:v>
                </c:pt>
                <c:pt idx="66">
                  <c:v>0.1012</c:v>
                </c:pt>
                <c:pt idx="67">
                  <c:v>0.10065</c:v>
                </c:pt>
                <c:pt idx="68">
                  <c:v>8.635000000000001E-2</c:v>
                </c:pt>
                <c:pt idx="69">
                  <c:v>0.11605</c:v>
                </c:pt>
                <c:pt idx="70">
                  <c:v>0.11605</c:v>
                </c:pt>
                <c:pt idx="71">
                  <c:v>0.11935</c:v>
                </c:pt>
                <c:pt idx="72">
                  <c:v>0.13255</c:v>
                </c:pt>
                <c:pt idx="73">
                  <c:v>0.1386</c:v>
                </c:pt>
                <c:pt idx="74">
                  <c:v>0.14244999999999999</c:v>
                </c:pt>
                <c:pt idx="75">
                  <c:v>0.14024999999999999</c:v>
                </c:pt>
                <c:pt idx="76">
                  <c:v>0.13255</c:v>
                </c:pt>
                <c:pt idx="77">
                  <c:v>0.13089999999999999</c:v>
                </c:pt>
                <c:pt idx="78">
                  <c:v>0.13089999999999999</c:v>
                </c:pt>
                <c:pt idx="79">
                  <c:v>0.12100000000000001</c:v>
                </c:pt>
                <c:pt idx="80">
                  <c:v>0.11714999999999999</c:v>
                </c:pt>
                <c:pt idx="81">
                  <c:v>0.11495</c:v>
                </c:pt>
                <c:pt idx="82">
                  <c:v>0.11605</c:v>
                </c:pt>
                <c:pt idx="83">
                  <c:v>0.11550000000000001</c:v>
                </c:pt>
                <c:pt idx="84">
                  <c:v>0.11495</c:v>
                </c:pt>
                <c:pt idx="85">
                  <c:v>0.11495</c:v>
                </c:pt>
                <c:pt idx="86">
                  <c:v>0.11164999999999999</c:v>
                </c:pt>
                <c:pt idx="87">
                  <c:v>0.10725</c:v>
                </c:pt>
                <c:pt idx="88">
                  <c:v>0.1111</c:v>
                </c:pt>
                <c:pt idx="89">
                  <c:v>0.1111</c:v>
                </c:pt>
                <c:pt idx="90">
                  <c:v>0.10285000000000001</c:v>
                </c:pt>
                <c:pt idx="91">
                  <c:v>9.1850000000000001E-2</c:v>
                </c:pt>
                <c:pt idx="92">
                  <c:v>9.1299999999999992E-2</c:v>
                </c:pt>
                <c:pt idx="93">
                  <c:v>9.0199999999999989E-2</c:v>
                </c:pt>
                <c:pt idx="94">
                  <c:v>9.2949999999999991E-2</c:v>
                </c:pt>
                <c:pt idx="95">
                  <c:v>8.745E-2</c:v>
                </c:pt>
                <c:pt idx="96">
                  <c:v>8.745E-2</c:v>
                </c:pt>
                <c:pt idx="97">
                  <c:v>8.4150000000000003E-2</c:v>
                </c:pt>
                <c:pt idx="98">
                  <c:v>8.4150000000000003E-2</c:v>
                </c:pt>
                <c:pt idx="99">
                  <c:v>8.3049999999999999E-2</c:v>
                </c:pt>
                <c:pt idx="100">
                  <c:v>8.3049999999999999E-2</c:v>
                </c:pt>
                <c:pt idx="101">
                  <c:v>7.535E-2</c:v>
                </c:pt>
                <c:pt idx="102">
                  <c:v>6.9849999999999995E-2</c:v>
                </c:pt>
                <c:pt idx="103">
                  <c:v>6.7099999999999993E-2</c:v>
                </c:pt>
                <c:pt idx="104">
                  <c:v>6.6549999999999998E-2</c:v>
                </c:pt>
                <c:pt idx="105">
                  <c:v>6.8199999999999997E-2</c:v>
                </c:pt>
                <c:pt idx="106">
                  <c:v>6.93E-2</c:v>
                </c:pt>
                <c:pt idx="107">
                  <c:v>7.0949999999999999E-2</c:v>
                </c:pt>
                <c:pt idx="108">
                  <c:v>7.1500000000000008E-2</c:v>
                </c:pt>
                <c:pt idx="109">
                  <c:v>7.1500000000000008E-2</c:v>
                </c:pt>
                <c:pt idx="110">
                  <c:v>7.0949999999999999E-2</c:v>
                </c:pt>
                <c:pt idx="111">
                  <c:v>7.1500000000000008E-2</c:v>
                </c:pt>
                <c:pt idx="112">
                  <c:v>7.425000000000001E-2</c:v>
                </c:pt>
                <c:pt idx="113">
                  <c:v>7.2050000000000003E-2</c:v>
                </c:pt>
                <c:pt idx="114">
                  <c:v>7.0949999999999999E-2</c:v>
                </c:pt>
                <c:pt idx="115">
                  <c:v>7.0949999999999999E-2</c:v>
                </c:pt>
                <c:pt idx="116">
                  <c:v>6.8750000000000006E-2</c:v>
                </c:pt>
                <c:pt idx="117">
                  <c:v>7.0400000000000004E-2</c:v>
                </c:pt>
                <c:pt idx="118">
                  <c:v>7.0400000000000004E-2</c:v>
                </c:pt>
                <c:pt idx="119">
                  <c:v>7.3150000000000007E-2</c:v>
                </c:pt>
                <c:pt idx="120">
                  <c:v>6.7650000000000002E-2</c:v>
                </c:pt>
                <c:pt idx="121">
                  <c:v>6.4899999999999999E-2</c:v>
                </c:pt>
                <c:pt idx="122">
                  <c:v>5.8300000000000005E-2</c:v>
                </c:pt>
                <c:pt idx="123">
                  <c:v>5.7750000000000003E-2</c:v>
                </c:pt>
                <c:pt idx="124">
                  <c:v>5.3350000000000002E-2</c:v>
                </c:pt>
                <c:pt idx="125">
                  <c:v>4.9500000000000002E-2</c:v>
                </c:pt>
                <c:pt idx="126">
                  <c:v>4.7849999999999997E-2</c:v>
                </c:pt>
                <c:pt idx="127">
                  <c:v>4.7300000000000002E-2</c:v>
                </c:pt>
                <c:pt idx="128">
                  <c:v>4.7849999999999997E-2</c:v>
                </c:pt>
                <c:pt idx="129">
                  <c:v>4.675E-2</c:v>
                </c:pt>
                <c:pt idx="130">
                  <c:v>4.675E-2</c:v>
                </c:pt>
                <c:pt idx="131">
                  <c:v>4.675E-2</c:v>
                </c:pt>
                <c:pt idx="132">
                  <c:v>4.675E-2</c:v>
                </c:pt>
                <c:pt idx="133">
                  <c:v>5.0599999999999999E-2</c:v>
                </c:pt>
                <c:pt idx="134">
                  <c:v>6.3250000000000001E-2</c:v>
                </c:pt>
                <c:pt idx="135">
                  <c:v>6.3250000000000001E-2</c:v>
                </c:pt>
                <c:pt idx="136">
                  <c:v>6.93E-2</c:v>
                </c:pt>
                <c:pt idx="137">
                  <c:v>6.93E-2</c:v>
                </c:pt>
                <c:pt idx="138">
                  <c:v>6.9849999999999995E-2</c:v>
                </c:pt>
                <c:pt idx="139">
                  <c:v>8.2500000000000004E-2</c:v>
                </c:pt>
                <c:pt idx="140">
                  <c:v>8.7724999999999997E-2</c:v>
                </c:pt>
                <c:pt idx="141">
                  <c:v>8.8550000000000004E-2</c:v>
                </c:pt>
                <c:pt idx="142">
                  <c:v>9.0749999999999997E-2</c:v>
                </c:pt>
                <c:pt idx="143">
                  <c:v>9.2399999999999996E-2</c:v>
                </c:pt>
                <c:pt idx="144">
                  <c:v>9.35E-2</c:v>
                </c:pt>
                <c:pt idx="145">
                  <c:v>9.6799999999999997E-2</c:v>
                </c:pt>
                <c:pt idx="146">
                  <c:v>9.955E-2</c:v>
                </c:pt>
                <c:pt idx="147">
                  <c:v>9.7350000000000006E-2</c:v>
                </c:pt>
                <c:pt idx="148">
                  <c:v>9.35E-2</c:v>
                </c:pt>
                <c:pt idx="149">
                  <c:v>9.8449999999999996E-2</c:v>
                </c:pt>
                <c:pt idx="150">
                  <c:v>8.8550000000000004E-2</c:v>
                </c:pt>
                <c:pt idx="151">
                  <c:v>8.8550000000000004E-2</c:v>
                </c:pt>
                <c:pt idx="152">
                  <c:v>9.2949999999999991E-2</c:v>
                </c:pt>
                <c:pt idx="153">
                  <c:v>9.1299999999999992E-2</c:v>
                </c:pt>
                <c:pt idx="154">
                  <c:v>9.2399999999999996E-2</c:v>
                </c:pt>
                <c:pt idx="155">
                  <c:v>0.1012</c:v>
                </c:pt>
                <c:pt idx="156">
                  <c:v>0.1023</c:v>
                </c:pt>
                <c:pt idx="157">
                  <c:v>0.11055</c:v>
                </c:pt>
                <c:pt idx="158">
                  <c:v>0.11384999999999999</c:v>
                </c:pt>
                <c:pt idx="159">
                  <c:v>0.11274999999999999</c:v>
                </c:pt>
                <c:pt idx="160">
                  <c:v>0.11550000000000001</c:v>
                </c:pt>
                <c:pt idx="161">
                  <c:v>0.12100000000000001</c:v>
                </c:pt>
                <c:pt idx="162">
                  <c:v>0.12320000000000002</c:v>
                </c:pt>
                <c:pt idx="163">
                  <c:v>0.12265</c:v>
                </c:pt>
                <c:pt idx="164">
                  <c:v>0.12265</c:v>
                </c:pt>
                <c:pt idx="165">
                  <c:v>0.12320000000000002</c:v>
                </c:pt>
                <c:pt idx="166">
                  <c:v>0.12320000000000002</c:v>
                </c:pt>
                <c:pt idx="167">
                  <c:v>0.12265</c:v>
                </c:pt>
                <c:pt idx="168">
                  <c:v>0.12210000000000001</c:v>
                </c:pt>
                <c:pt idx="169">
                  <c:v>0.12320000000000002</c:v>
                </c:pt>
                <c:pt idx="170">
                  <c:v>0.12759999999999999</c:v>
                </c:pt>
                <c:pt idx="171">
                  <c:v>0.13639999999999999</c:v>
                </c:pt>
                <c:pt idx="172">
                  <c:v>0.12429999999999999</c:v>
                </c:pt>
                <c:pt idx="173">
                  <c:v>0.12595000000000001</c:v>
                </c:pt>
                <c:pt idx="174">
                  <c:v>0.11605</c:v>
                </c:pt>
                <c:pt idx="175">
                  <c:v>0.11550000000000001</c:v>
                </c:pt>
                <c:pt idx="176">
                  <c:v>0.11550000000000001</c:v>
                </c:pt>
                <c:pt idx="177">
                  <c:v>0.11770000000000001</c:v>
                </c:pt>
                <c:pt idx="178">
                  <c:v>0.11935</c:v>
                </c:pt>
                <c:pt idx="179">
                  <c:v>0.11550000000000001</c:v>
                </c:pt>
                <c:pt idx="180">
                  <c:v>0.11495</c:v>
                </c:pt>
                <c:pt idx="181">
                  <c:v>0.11660000000000001</c:v>
                </c:pt>
                <c:pt idx="182">
                  <c:v>0.11714999999999999</c:v>
                </c:pt>
                <c:pt idx="183">
                  <c:v>0.11770000000000001</c:v>
                </c:pt>
                <c:pt idx="184">
                  <c:v>0.11384999999999999</c:v>
                </c:pt>
                <c:pt idx="185">
                  <c:v>0.11055</c:v>
                </c:pt>
                <c:pt idx="186">
                  <c:v>0.11495</c:v>
                </c:pt>
                <c:pt idx="187">
                  <c:v>0.1188</c:v>
                </c:pt>
                <c:pt idx="188">
                  <c:v>0.11824999999999999</c:v>
                </c:pt>
                <c:pt idx="189">
                  <c:v>0.12429999999999999</c:v>
                </c:pt>
                <c:pt idx="190">
                  <c:v>0.1298</c:v>
                </c:pt>
                <c:pt idx="191">
                  <c:v>0.13969999999999999</c:v>
                </c:pt>
                <c:pt idx="192">
                  <c:v>0.1331</c:v>
                </c:pt>
                <c:pt idx="193">
                  <c:v>0.13145000000000001</c:v>
                </c:pt>
                <c:pt idx="194">
                  <c:v>0.12815000000000001</c:v>
                </c:pt>
                <c:pt idx="195">
                  <c:v>0.1353</c:v>
                </c:pt>
                <c:pt idx="196">
                  <c:v>0.14354999999999998</c:v>
                </c:pt>
                <c:pt idx="197">
                  <c:v>0.14135</c:v>
                </c:pt>
                <c:pt idx="198">
                  <c:v>0.14080000000000001</c:v>
                </c:pt>
                <c:pt idx="199">
                  <c:v>0.14135</c:v>
                </c:pt>
                <c:pt idx="200">
                  <c:v>0.14244999999999999</c:v>
                </c:pt>
                <c:pt idx="201">
                  <c:v>0.14410000000000001</c:v>
                </c:pt>
                <c:pt idx="202">
                  <c:v>0.14410000000000001</c:v>
                </c:pt>
                <c:pt idx="203">
                  <c:v>0.14465</c:v>
                </c:pt>
                <c:pt idx="204">
                  <c:v>0.13695000000000002</c:v>
                </c:pt>
                <c:pt idx="205">
                  <c:v>0.13695000000000002</c:v>
                </c:pt>
                <c:pt idx="206">
                  <c:v>0.13089999999999999</c:v>
                </c:pt>
                <c:pt idx="207">
                  <c:v>0.12705</c:v>
                </c:pt>
                <c:pt idx="208">
                  <c:v>0.1265</c:v>
                </c:pt>
                <c:pt idx="209">
                  <c:v>0.12595000000000001</c:v>
                </c:pt>
                <c:pt idx="210">
                  <c:v>0.12759999999999999</c:v>
                </c:pt>
                <c:pt idx="211">
                  <c:v>0.12759999999999999</c:v>
                </c:pt>
                <c:pt idx="212">
                  <c:v>0.12045</c:v>
                </c:pt>
                <c:pt idx="213">
                  <c:v>0.11935</c:v>
                </c:pt>
                <c:pt idx="214">
                  <c:v>0.1188</c:v>
                </c:pt>
                <c:pt idx="215">
                  <c:v>0.12045</c:v>
                </c:pt>
                <c:pt idx="216">
                  <c:v>0.12045</c:v>
                </c:pt>
                <c:pt idx="217">
                  <c:v>0.12045</c:v>
                </c:pt>
                <c:pt idx="218">
                  <c:v>0.12815000000000001</c:v>
                </c:pt>
                <c:pt idx="219">
                  <c:v>0.12815000000000001</c:v>
                </c:pt>
                <c:pt idx="220">
                  <c:v>0.1331</c:v>
                </c:pt>
                <c:pt idx="221">
                  <c:v>0.14080000000000001</c:v>
                </c:pt>
                <c:pt idx="222">
                  <c:v>0.14354999999999998</c:v>
                </c:pt>
                <c:pt idx="223">
                  <c:v>0.154</c:v>
                </c:pt>
                <c:pt idx="224">
                  <c:v>0.154</c:v>
                </c:pt>
                <c:pt idx="225">
                  <c:v>0.16225000000000001</c:v>
                </c:pt>
                <c:pt idx="226">
                  <c:v>0.16335000000000002</c:v>
                </c:pt>
                <c:pt idx="227">
                  <c:v>0.1628</c:v>
                </c:pt>
                <c:pt idx="228">
                  <c:v>0.16225000000000001</c:v>
                </c:pt>
                <c:pt idx="229">
                  <c:v>0.17270000000000002</c:v>
                </c:pt>
                <c:pt idx="230">
                  <c:v>0.17710000000000001</c:v>
                </c:pt>
                <c:pt idx="231">
                  <c:v>0.18259999999999998</c:v>
                </c:pt>
                <c:pt idx="232">
                  <c:v>0.1837</c:v>
                </c:pt>
                <c:pt idx="233">
                  <c:v>0.18259999999999998</c:v>
                </c:pt>
                <c:pt idx="234">
                  <c:v>0.18039999999999998</c:v>
                </c:pt>
                <c:pt idx="235">
                  <c:v>0.17957500000000001</c:v>
                </c:pt>
                <c:pt idx="236">
                  <c:v>0.17765</c:v>
                </c:pt>
                <c:pt idx="237">
                  <c:v>0.17820000000000003</c:v>
                </c:pt>
                <c:pt idx="238">
                  <c:v>0.17710000000000001</c:v>
                </c:pt>
                <c:pt idx="239">
                  <c:v>0.17655000000000001</c:v>
                </c:pt>
                <c:pt idx="240">
                  <c:v>0.17655000000000001</c:v>
                </c:pt>
                <c:pt idx="241">
                  <c:v>0.17710000000000001</c:v>
                </c:pt>
                <c:pt idx="242">
                  <c:v>0.18259999999999998</c:v>
                </c:pt>
                <c:pt idx="243">
                  <c:v>0.1837</c:v>
                </c:pt>
                <c:pt idx="244">
                  <c:v>0.18039999999999998</c:v>
                </c:pt>
                <c:pt idx="245">
                  <c:v>0.17929999999999999</c:v>
                </c:pt>
                <c:pt idx="246">
                  <c:v>0.17600000000000002</c:v>
                </c:pt>
                <c:pt idx="247">
                  <c:v>0.17600000000000002</c:v>
                </c:pt>
                <c:pt idx="248">
                  <c:v>0.16720000000000002</c:v>
                </c:pt>
                <c:pt idx="249">
                  <c:v>0.16445000000000001</c:v>
                </c:pt>
                <c:pt idx="250">
                  <c:v>0.16500000000000001</c:v>
                </c:pt>
                <c:pt idx="251">
                  <c:v>0.1595</c:v>
                </c:pt>
                <c:pt idx="252">
                  <c:v>0.15867499999999998</c:v>
                </c:pt>
                <c:pt idx="253">
                  <c:v>0.15565000000000001</c:v>
                </c:pt>
                <c:pt idx="254">
                  <c:v>0.1573</c:v>
                </c:pt>
                <c:pt idx="255">
                  <c:v>0.15509999999999999</c:v>
                </c:pt>
                <c:pt idx="256">
                  <c:v>0.15152499999999999</c:v>
                </c:pt>
                <c:pt idx="257">
                  <c:v>0.15235000000000001</c:v>
                </c:pt>
                <c:pt idx="258">
                  <c:v>0.15289999999999998</c:v>
                </c:pt>
                <c:pt idx="259">
                  <c:v>0.154</c:v>
                </c:pt>
                <c:pt idx="260">
                  <c:v>0.15262499999999998</c:v>
                </c:pt>
                <c:pt idx="261">
                  <c:v>0.15235000000000001</c:v>
                </c:pt>
                <c:pt idx="262">
                  <c:v>0.15565000000000001</c:v>
                </c:pt>
                <c:pt idx="263">
                  <c:v>0.15454999999999999</c:v>
                </c:pt>
                <c:pt idx="264">
                  <c:v>0.15345</c:v>
                </c:pt>
                <c:pt idx="265">
                  <c:v>0.15454999999999999</c:v>
                </c:pt>
                <c:pt idx="266">
                  <c:v>0.15482499999999999</c:v>
                </c:pt>
                <c:pt idx="267">
                  <c:v>0.15235000000000001</c:v>
                </c:pt>
                <c:pt idx="268">
                  <c:v>0.15235000000000001</c:v>
                </c:pt>
                <c:pt idx="269">
                  <c:v>0.15427500000000002</c:v>
                </c:pt>
                <c:pt idx="270">
                  <c:v>0.154</c:v>
                </c:pt>
                <c:pt idx="271">
                  <c:v>0.15565000000000001</c:v>
                </c:pt>
                <c:pt idx="272">
                  <c:v>0.1573</c:v>
                </c:pt>
                <c:pt idx="273">
                  <c:v>0.16115000000000002</c:v>
                </c:pt>
                <c:pt idx="274">
                  <c:v>0.16142500000000001</c:v>
                </c:pt>
                <c:pt idx="275">
                  <c:v>0.154</c:v>
                </c:pt>
                <c:pt idx="276">
                  <c:v>0.15289999999999998</c:v>
                </c:pt>
                <c:pt idx="277">
                  <c:v>0.14904999999999999</c:v>
                </c:pt>
                <c:pt idx="278">
                  <c:v>0.14795</c:v>
                </c:pt>
                <c:pt idx="279">
                  <c:v>0.14795</c:v>
                </c:pt>
                <c:pt idx="280">
                  <c:v>0.14904999999999999</c:v>
                </c:pt>
                <c:pt idx="281">
                  <c:v>0.14795</c:v>
                </c:pt>
                <c:pt idx="282">
                  <c:v>0.14630000000000001</c:v>
                </c:pt>
                <c:pt idx="283">
                  <c:v>0.14465</c:v>
                </c:pt>
                <c:pt idx="284">
                  <c:v>0.142175</c:v>
                </c:pt>
                <c:pt idx="285">
                  <c:v>0.138875</c:v>
                </c:pt>
                <c:pt idx="286">
                  <c:v>0.138875</c:v>
                </c:pt>
                <c:pt idx="287">
                  <c:v>0.136125</c:v>
                </c:pt>
                <c:pt idx="288">
                  <c:v>0.13502500000000001</c:v>
                </c:pt>
                <c:pt idx="289">
                  <c:v>0.13502500000000001</c:v>
                </c:pt>
                <c:pt idx="290">
                  <c:v>0.1353</c:v>
                </c:pt>
                <c:pt idx="291">
                  <c:v>0.1353</c:v>
                </c:pt>
                <c:pt idx="292">
                  <c:v>0.1353</c:v>
                </c:pt>
                <c:pt idx="293">
                  <c:v>0.1353</c:v>
                </c:pt>
                <c:pt idx="294">
                  <c:v>0.13915</c:v>
                </c:pt>
                <c:pt idx="295">
                  <c:v>0.14080000000000001</c:v>
                </c:pt>
                <c:pt idx="296">
                  <c:v>0.141625</c:v>
                </c:pt>
                <c:pt idx="297">
                  <c:v>0.13942500000000002</c:v>
                </c:pt>
                <c:pt idx="298">
                  <c:v>0.14300000000000002</c:v>
                </c:pt>
                <c:pt idx="299">
                  <c:v>0.1386</c:v>
                </c:pt>
                <c:pt idx="300">
                  <c:v>0.150425</c:v>
                </c:pt>
                <c:pt idx="301">
                  <c:v>0.13062499999999999</c:v>
                </c:pt>
                <c:pt idx="302">
                  <c:v>0.12705</c:v>
                </c:pt>
                <c:pt idx="303">
                  <c:v>0.12485</c:v>
                </c:pt>
                <c:pt idx="304">
                  <c:v>0.12567500000000001</c:v>
                </c:pt>
                <c:pt idx="305">
                  <c:v>0.12292499999999999</c:v>
                </c:pt>
                <c:pt idx="306">
                  <c:v>0.12210000000000001</c:v>
                </c:pt>
                <c:pt idx="307">
                  <c:v>0.12210000000000001</c:v>
                </c:pt>
                <c:pt idx="308">
                  <c:v>0.12265</c:v>
                </c:pt>
                <c:pt idx="309">
                  <c:v>0.12182499999999999</c:v>
                </c:pt>
                <c:pt idx="310">
                  <c:v>0.119075</c:v>
                </c:pt>
                <c:pt idx="311">
                  <c:v>0.11770000000000001</c:v>
                </c:pt>
                <c:pt idx="312">
                  <c:v>0.11770000000000001</c:v>
                </c:pt>
                <c:pt idx="313">
                  <c:v>0.119625</c:v>
                </c:pt>
                <c:pt idx="314">
                  <c:v>0.119625</c:v>
                </c:pt>
                <c:pt idx="315">
                  <c:v>0.1188</c:v>
                </c:pt>
                <c:pt idx="316">
                  <c:v>0.1188</c:v>
                </c:pt>
                <c:pt idx="317">
                  <c:v>0.12100000000000001</c:v>
                </c:pt>
                <c:pt idx="318">
                  <c:v>0.12320000000000002</c:v>
                </c:pt>
                <c:pt idx="319">
                  <c:v>0.12539999999999998</c:v>
                </c:pt>
                <c:pt idx="320">
                  <c:v>0.12815000000000001</c:v>
                </c:pt>
                <c:pt idx="321">
                  <c:v>0.12897500000000001</c:v>
                </c:pt>
                <c:pt idx="322">
                  <c:v>0.12759999999999999</c:v>
                </c:pt>
                <c:pt idx="323">
                  <c:v>0.13145000000000001</c:v>
                </c:pt>
                <c:pt idx="324">
                  <c:v>0.13392500000000002</c:v>
                </c:pt>
                <c:pt idx="325">
                  <c:v>0.132275</c:v>
                </c:pt>
                <c:pt idx="326">
                  <c:v>0.13145000000000001</c:v>
                </c:pt>
                <c:pt idx="327">
                  <c:v>0.12759999999999999</c:v>
                </c:pt>
                <c:pt idx="328">
                  <c:v>0.1265</c:v>
                </c:pt>
                <c:pt idx="329">
                  <c:v>0.12539999999999998</c:v>
                </c:pt>
                <c:pt idx="330">
                  <c:v>0.12512499999999999</c:v>
                </c:pt>
                <c:pt idx="331">
                  <c:v>0.12539999999999998</c:v>
                </c:pt>
                <c:pt idx="332">
                  <c:v>0.12705</c:v>
                </c:pt>
                <c:pt idx="333">
                  <c:v>0.12539999999999998</c:v>
                </c:pt>
                <c:pt idx="334">
                  <c:v>0.12485</c:v>
                </c:pt>
                <c:pt idx="335">
                  <c:v>0.12512499999999999</c:v>
                </c:pt>
                <c:pt idx="336">
                  <c:v>0.12457500000000001</c:v>
                </c:pt>
                <c:pt idx="337">
                  <c:v>0.12485</c:v>
                </c:pt>
                <c:pt idx="338">
                  <c:v>0.12457500000000001</c:v>
                </c:pt>
                <c:pt idx="339">
                  <c:v>0.12429999999999999</c:v>
                </c:pt>
                <c:pt idx="340">
                  <c:v>0.12429999999999999</c:v>
                </c:pt>
                <c:pt idx="341">
                  <c:v>0.12512499999999999</c:v>
                </c:pt>
                <c:pt idx="342">
                  <c:v>0.1265</c:v>
                </c:pt>
                <c:pt idx="343">
                  <c:v>0.12869999999999998</c:v>
                </c:pt>
                <c:pt idx="344">
                  <c:v>0.126775</c:v>
                </c:pt>
                <c:pt idx="345">
                  <c:v>0.12485</c:v>
                </c:pt>
                <c:pt idx="346">
                  <c:v>0.12485</c:v>
                </c:pt>
                <c:pt idx="347">
                  <c:v>0.12595000000000001</c:v>
                </c:pt>
                <c:pt idx="348">
                  <c:v>0.12265</c:v>
                </c:pt>
                <c:pt idx="349">
                  <c:v>0.12045</c:v>
                </c:pt>
                <c:pt idx="350">
                  <c:v>0</c:v>
                </c:pt>
                <c:pt idx="35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10-4F2D-93FA-0B8CCEAD7A77}"/>
            </c:ext>
          </c:extLst>
        </c:ser>
        <c:ser>
          <c:idx val="2"/>
          <c:order val="2"/>
          <c:tx>
            <c:strRef>
              <c:f>Sheet6!$D$1</c:f>
              <c:strCache>
                <c:ptCount val="1"/>
                <c:pt idx="0">
                  <c:v>Diesel</c:v>
                </c:pt>
              </c:strCache>
            </c:strRef>
          </c:tx>
          <c:spPr>
            <a:ln w="28575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Sheet6!$A$2:$A$353</c:f>
              <c:numCache>
                <c:formatCode>m/d/yyyy</c:formatCode>
                <c:ptCount val="352"/>
                <c:pt idx="0">
                  <c:v>43319</c:v>
                </c:pt>
                <c:pt idx="1">
                  <c:v>43318</c:v>
                </c:pt>
                <c:pt idx="2">
                  <c:v>43315</c:v>
                </c:pt>
                <c:pt idx="3">
                  <c:v>43314</c:v>
                </c:pt>
                <c:pt idx="4">
                  <c:v>43313</c:v>
                </c:pt>
                <c:pt idx="5">
                  <c:v>43312</c:v>
                </c:pt>
                <c:pt idx="6">
                  <c:v>43311</c:v>
                </c:pt>
                <c:pt idx="7">
                  <c:v>43308</c:v>
                </c:pt>
                <c:pt idx="8">
                  <c:v>43307</c:v>
                </c:pt>
                <c:pt idx="9">
                  <c:v>43306</c:v>
                </c:pt>
                <c:pt idx="10">
                  <c:v>43305</c:v>
                </c:pt>
                <c:pt idx="11">
                  <c:v>43304</c:v>
                </c:pt>
                <c:pt idx="12">
                  <c:v>43301</c:v>
                </c:pt>
                <c:pt idx="13">
                  <c:v>43300</c:v>
                </c:pt>
                <c:pt idx="14">
                  <c:v>43299</c:v>
                </c:pt>
                <c:pt idx="15">
                  <c:v>43298</c:v>
                </c:pt>
                <c:pt idx="16">
                  <c:v>43297</c:v>
                </c:pt>
                <c:pt idx="17">
                  <c:v>43294</c:v>
                </c:pt>
                <c:pt idx="18">
                  <c:v>43290</c:v>
                </c:pt>
                <c:pt idx="19">
                  <c:v>43287</c:v>
                </c:pt>
                <c:pt idx="20">
                  <c:v>43286</c:v>
                </c:pt>
                <c:pt idx="21">
                  <c:v>43284</c:v>
                </c:pt>
                <c:pt idx="22">
                  <c:v>43283</c:v>
                </c:pt>
                <c:pt idx="23">
                  <c:v>43280</c:v>
                </c:pt>
                <c:pt idx="24">
                  <c:v>43279</c:v>
                </c:pt>
                <c:pt idx="25">
                  <c:v>43278</c:v>
                </c:pt>
                <c:pt idx="26">
                  <c:v>43277</c:v>
                </c:pt>
                <c:pt idx="27">
                  <c:v>43276</c:v>
                </c:pt>
                <c:pt idx="28">
                  <c:v>43273</c:v>
                </c:pt>
                <c:pt idx="29">
                  <c:v>43272</c:v>
                </c:pt>
                <c:pt idx="30">
                  <c:v>43271</c:v>
                </c:pt>
                <c:pt idx="31">
                  <c:v>43270</c:v>
                </c:pt>
                <c:pt idx="32">
                  <c:v>43269</c:v>
                </c:pt>
                <c:pt idx="33">
                  <c:v>43266</c:v>
                </c:pt>
                <c:pt idx="34">
                  <c:v>43265</c:v>
                </c:pt>
                <c:pt idx="35">
                  <c:v>43264</c:v>
                </c:pt>
                <c:pt idx="36">
                  <c:v>43263</c:v>
                </c:pt>
                <c:pt idx="37">
                  <c:v>43262</c:v>
                </c:pt>
                <c:pt idx="38">
                  <c:v>43259</c:v>
                </c:pt>
                <c:pt idx="39">
                  <c:v>43258</c:v>
                </c:pt>
                <c:pt idx="40">
                  <c:v>43257</c:v>
                </c:pt>
                <c:pt idx="41">
                  <c:v>43256</c:v>
                </c:pt>
                <c:pt idx="42">
                  <c:v>43255</c:v>
                </c:pt>
                <c:pt idx="43">
                  <c:v>43252</c:v>
                </c:pt>
                <c:pt idx="44">
                  <c:v>43251</c:v>
                </c:pt>
                <c:pt idx="45">
                  <c:v>43250</c:v>
                </c:pt>
                <c:pt idx="46">
                  <c:v>43249</c:v>
                </c:pt>
                <c:pt idx="47">
                  <c:v>43245</c:v>
                </c:pt>
                <c:pt idx="48">
                  <c:v>43244</c:v>
                </c:pt>
                <c:pt idx="49">
                  <c:v>43243</c:v>
                </c:pt>
                <c:pt idx="50">
                  <c:v>43242</c:v>
                </c:pt>
                <c:pt idx="51">
                  <c:v>43241</c:v>
                </c:pt>
                <c:pt idx="52">
                  <c:v>43238</c:v>
                </c:pt>
                <c:pt idx="53">
                  <c:v>43237</c:v>
                </c:pt>
                <c:pt idx="54">
                  <c:v>43236</c:v>
                </c:pt>
                <c:pt idx="55">
                  <c:v>43235</c:v>
                </c:pt>
                <c:pt idx="56">
                  <c:v>43234</c:v>
                </c:pt>
                <c:pt idx="57">
                  <c:v>43231</c:v>
                </c:pt>
                <c:pt idx="58">
                  <c:v>43230</c:v>
                </c:pt>
                <c:pt idx="59">
                  <c:v>43229</c:v>
                </c:pt>
                <c:pt idx="60">
                  <c:v>43228</c:v>
                </c:pt>
                <c:pt idx="61">
                  <c:v>43227</c:v>
                </c:pt>
                <c:pt idx="62">
                  <c:v>43224</c:v>
                </c:pt>
                <c:pt idx="63">
                  <c:v>43223</c:v>
                </c:pt>
                <c:pt idx="64">
                  <c:v>43222</c:v>
                </c:pt>
                <c:pt idx="65">
                  <c:v>43221</c:v>
                </c:pt>
                <c:pt idx="66">
                  <c:v>43220</c:v>
                </c:pt>
                <c:pt idx="67">
                  <c:v>43217</c:v>
                </c:pt>
                <c:pt idx="68">
                  <c:v>43216</c:v>
                </c:pt>
                <c:pt idx="69">
                  <c:v>43215</c:v>
                </c:pt>
                <c:pt idx="70">
                  <c:v>43214</c:v>
                </c:pt>
                <c:pt idx="71">
                  <c:v>43213</c:v>
                </c:pt>
                <c:pt idx="72">
                  <c:v>43210</c:v>
                </c:pt>
                <c:pt idx="73">
                  <c:v>43209</c:v>
                </c:pt>
                <c:pt idx="74">
                  <c:v>43208</c:v>
                </c:pt>
                <c:pt idx="75">
                  <c:v>43207</c:v>
                </c:pt>
                <c:pt idx="76">
                  <c:v>43206</c:v>
                </c:pt>
                <c:pt idx="77">
                  <c:v>43203</c:v>
                </c:pt>
                <c:pt idx="78">
                  <c:v>43202</c:v>
                </c:pt>
                <c:pt idx="79">
                  <c:v>43201</c:v>
                </c:pt>
                <c:pt idx="80">
                  <c:v>43200</c:v>
                </c:pt>
                <c:pt idx="81">
                  <c:v>43199</c:v>
                </c:pt>
                <c:pt idx="82">
                  <c:v>43196</c:v>
                </c:pt>
                <c:pt idx="83">
                  <c:v>43195</c:v>
                </c:pt>
                <c:pt idx="84">
                  <c:v>43194</c:v>
                </c:pt>
                <c:pt idx="85">
                  <c:v>43193</c:v>
                </c:pt>
                <c:pt idx="86">
                  <c:v>43192</c:v>
                </c:pt>
                <c:pt idx="87">
                  <c:v>43188</c:v>
                </c:pt>
                <c:pt idx="88">
                  <c:v>43187</c:v>
                </c:pt>
                <c:pt idx="89">
                  <c:v>43186</c:v>
                </c:pt>
                <c:pt idx="90">
                  <c:v>43185</c:v>
                </c:pt>
                <c:pt idx="91">
                  <c:v>43182</c:v>
                </c:pt>
                <c:pt idx="92">
                  <c:v>43181</c:v>
                </c:pt>
                <c:pt idx="93">
                  <c:v>43180</c:v>
                </c:pt>
                <c:pt idx="94">
                  <c:v>43179</c:v>
                </c:pt>
                <c:pt idx="95">
                  <c:v>43178</c:v>
                </c:pt>
                <c:pt idx="96">
                  <c:v>43175</c:v>
                </c:pt>
                <c:pt idx="97">
                  <c:v>43174</c:v>
                </c:pt>
                <c:pt idx="98">
                  <c:v>43173</c:v>
                </c:pt>
                <c:pt idx="99">
                  <c:v>43172</c:v>
                </c:pt>
                <c:pt idx="100">
                  <c:v>43171</c:v>
                </c:pt>
                <c:pt idx="101">
                  <c:v>43168</c:v>
                </c:pt>
                <c:pt idx="102">
                  <c:v>43167</c:v>
                </c:pt>
                <c:pt idx="103">
                  <c:v>43166</c:v>
                </c:pt>
                <c:pt idx="104">
                  <c:v>43165</c:v>
                </c:pt>
                <c:pt idx="105">
                  <c:v>43164</c:v>
                </c:pt>
                <c:pt idx="106">
                  <c:v>43161</c:v>
                </c:pt>
                <c:pt idx="107">
                  <c:v>43160</c:v>
                </c:pt>
                <c:pt idx="108">
                  <c:v>43159</c:v>
                </c:pt>
                <c:pt idx="109">
                  <c:v>43158</c:v>
                </c:pt>
                <c:pt idx="110">
                  <c:v>43157</c:v>
                </c:pt>
                <c:pt idx="111">
                  <c:v>43154</c:v>
                </c:pt>
                <c:pt idx="112">
                  <c:v>43153</c:v>
                </c:pt>
                <c:pt idx="113">
                  <c:v>43152</c:v>
                </c:pt>
                <c:pt idx="114">
                  <c:v>43151</c:v>
                </c:pt>
                <c:pt idx="115">
                  <c:v>43147</c:v>
                </c:pt>
                <c:pt idx="116">
                  <c:v>43146</c:v>
                </c:pt>
                <c:pt idx="117">
                  <c:v>43145</c:v>
                </c:pt>
                <c:pt idx="118">
                  <c:v>43144</c:v>
                </c:pt>
                <c:pt idx="119">
                  <c:v>43143</c:v>
                </c:pt>
                <c:pt idx="120">
                  <c:v>43140</c:v>
                </c:pt>
                <c:pt idx="121">
                  <c:v>43139</c:v>
                </c:pt>
                <c:pt idx="122">
                  <c:v>43138</c:v>
                </c:pt>
                <c:pt idx="123">
                  <c:v>43137</c:v>
                </c:pt>
                <c:pt idx="124">
                  <c:v>43136</c:v>
                </c:pt>
                <c:pt idx="125">
                  <c:v>43133</c:v>
                </c:pt>
                <c:pt idx="126">
                  <c:v>43132</c:v>
                </c:pt>
                <c:pt idx="127">
                  <c:v>43131</c:v>
                </c:pt>
                <c:pt idx="128">
                  <c:v>43130</c:v>
                </c:pt>
                <c:pt idx="129">
                  <c:v>43129</c:v>
                </c:pt>
                <c:pt idx="130">
                  <c:v>43126</c:v>
                </c:pt>
                <c:pt idx="131">
                  <c:v>43125</c:v>
                </c:pt>
                <c:pt idx="132">
                  <c:v>43124</c:v>
                </c:pt>
                <c:pt idx="133">
                  <c:v>43123</c:v>
                </c:pt>
                <c:pt idx="134">
                  <c:v>43122</c:v>
                </c:pt>
                <c:pt idx="135">
                  <c:v>43119</c:v>
                </c:pt>
                <c:pt idx="136">
                  <c:v>43118</c:v>
                </c:pt>
                <c:pt idx="137">
                  <c:v>43117</c:v>
                </c:pt>
                <c:pt idx="138">
                  <c:v>43116</c:v>
                </c:pt>
                <c:pt idx="139">
                  <c:v>43112</c:v>
                </c:pt>
                <c:pt idx="140">
                  <c:v>43111</c:v>
                </c:pt>
                <c:pt idx="141">
                  <c:v>43110</c:v>
                </c:pt>
                <c:pt idx="142">
                  <c:v>43109</c:v>
                </c:pt>
                <c:pt idx="143">
                  <c:v>43108</c:v>
                </c:pt>
                <c:pt idx="144">
                  <c:v>43105</c:v>
                </c:pt>
                <c:pt idx="145">
                  <c:v>43104</c:v>
                </c:pt>
                <c:pt idx="146">
                  <c:v>43103</c:v>
                </c:pt>
                <c:pt idx="147">
                  <c:v>43102</c:v>
                </c:pt>
                <c:pt idx="148">
                  <c:v>43098</c:v>
                </c:pt>
                <c:pt idx="149">
                  <c:v>43097</c:v>
                </c:pt>
                <c:pt idx="150">
                  <c:v>43096</c:v>
                </c:pt>
                <c:pt idx="151">
                  <c:v>43095</c:v>
                </c:pt>
                <c:pt idx="152">
                  <c:v>43091</c:v>
                </c:pt>
                <c:pt idx="153">
                  <c:v>43090</c:v>
                </c:pt>
                <c:pt idx="154">
                  <c:v>43089</c:v>
                </c:pt>
                <c:pt idx="155">
                  <c:v>43088</c:v>
                </c:pt>
                <c:pt idx="156">
                  <c:v>43087</c:v>
                </c:pt>
                <c:pt idx="157">
                  <c:v>43084</c:v>
                </c:pt>
                <c:pt idx="158">
                  <c:v>43083</c:v>
                </c:pt>
                <c:pt idx="159">
                  <c:v>43082</c:v>
                </c:pt>
                <c:pt idx="160">
                  <c:v>43081</c:v>
                </c:pt>
                <c:pt idx="161">
                  <c:v>43080</c:v>
                </c:pt>
                <c:pt idx="162">
                  <c:v>43077</c:v>
                </c:pt>
                <c:pt idx="163">
                  <c:v>43076</c:v>
                </c:pt>
                <c:pt idx="164">
                  <c:v>43075</c:v>
                </c:pt>
                <c:pt idx="165">
                  <c:v>43074</c:v>
                </c:pt>
                <c:pt idx="166">
                  <c:v>43073</c:v>
                </c:pt>
                <c:pt idx="167">
                  <c:v>43070</c:v>
                </c:pt>
                <c:pt idx="168">
                  <c:v>43069</c:v>
                </c:pt>
                <c:pt idx="169">
                  <c:v>43068</c:v>
                </c:pt>
                <c:pt idx="170">
                  <c:v>43067</c:v>
                </c:pt>
                <c:pt idx="171">
                  <c:v>43066</c:v>
                </c:pt>
                <c:pt idx="172">
                  <c:v>43063</c:v>
                </c:pt>
                <c:pt idx="173">
                  <c:v>43061</c:v>
                </c:pt>
                <c:pt idx="174">
                  <c:v>43060</c:v>
                </c:pt>
                <c:pt idx="175">
                  <c:v>43059</c:v>
                </c:pt>
                <c:pt idx="176">
                  <c:v>43056</c:v>
                </c:pt>
                <c:pt idx="177">
                  <c:v>43055</c:v>
                </c:pt>
                <c:pt idx="178">
                  <c:v>43054</c:v>
                </c:pt>
                <c:pt idx="179">
                  <c:v>43053</c:v>
                </c:pt>
                <c:pt idx="180">
                  <c:v>43052</c:v>
                </c:pt>
                <c:pt idx="181">
                  <c:v>43049</c:v>
                </c:pt>
                <c:pt idx="182">
                  <c:v>43048</c:v>
                </c:pt>
                <c:pt idx="183">
                  <c:v>43047</c:v>
                </c:pt>
                <c:pt idx="184">
                  <c:v>43046</c:v>
                </c:pt>
                <c:pt idx="185">
                  <c:v>43045</c:v>
                </c:pt>
                <c:pt idx="186">
                  <c:v>43042</c:v>
                </c:pt>
                <c:pt idx="187">
                  <c:v>43041</c:v>
                </c:pt>
                <c:pt idx="188">
                  <c:v>43040</c:v>
                </c:pt>
                <c:pt idx="189">
                  <c:v>43039</c:v>
                </c:pt>
                <c:pt idx="190">
                  <c:v>43038</c:v>
                </c:pt>
                <c:pt idx="191">
                  <c:v>43035</c:v>
                </c:pt>
                <c:pt idx="192">
                  <c:v>43034</c:v>
                </c:pt>
                <c:pt idx="193">
                  <c:v>43033</c:v>
                </c:pt>
                <c:pt idx="194">
                  <c:v>43032</c:v>
                </c:pt>
                <c:pt idx="195">
                  <c:v>43031</c:v>
                </c:pt>
                <c:pt idx="196">
                  <c:v>43028</c:v>
                </c:pt>
                <c:pt idx="197">
                  <c:v>43027</c:v>
                </c:pt>
                <c:pt idx="198">
                  <c:v>43026</c:v>
                </c:pt>
                <c:pt idx="199">
                  <c:v>43025</c:v>
                </c:pt>
                <c:pt idx="200">
                  <c:v>43024</c:v>
                </c:pt>
                <c:pt idx="201">
                  <c:v>43021</c:v>
                </c:pt>
                <c:pt idx="202">
                  <c:v>43020</c:v>
                </c:pt>
                <c:pt idx="203">
                  <c:v>43019</c:v>
                </c:pt>
                <c:pt idx="204">
                  <c:v>43018</c:v>
                </c:pt>
                <c:pt idx="205">
                  <c:v>43017</c:v>
                </c:pt>
                <c:pt idx="206">
                  <c:v>43014</c:v>
                </c:pt>
                <c:pt idx="207">
                  <c:v>43013</c:v>
                </c:pt>
                <c:pt idx="208">
                  <c:v>43012</c:v>
                </c:pt>
                <c:pt idx="209">
                  <c:v>43011</c:v>
                </c:pt>
                <c:pt idx="210">
                  <c:v>43010</c:v>
                </c:pt>
                <c:pt idx="211">
                  <c:v>43007</c:v>
                </c:pt>
                <c:pt idx="212">
                  <c:v>43006</c:v>
                </c:pt>
                <c:pt idx="213">
                  <c:v>43005</c:v>
                </c:pt>
                <c:pt idx="214">
                  <c:v>43004</c:v>
                </c:pt>
                <c:pt idx="215">
                  <c:v>43003</c:v>
                </c:pt>
                <c:pt idx="216">
                  <c:v>43000</c:v>
                </c:pt>
                <c:pt idx="217">
                  <c:v>42999</c:v>
                </c:pt>
                <c:pt idx="218">
                  <c:v>42998</c:v>
                </c:pt>
                <c:pt idx="219">
                  <c:v>42997</c:v>
                </c:pt>
                <c:pt idx="220">
                  <c:v>42996</c:v>
                </c:pt>
                <c:pt idx="221">
                  <c:v>42993</c:v>
                </c:pt>
                <c:pt idx="222">
                  <c:v>42992</c:v>
                </c:pt>
                <c:pt idx="223">
                  <c:v>42991</c:v>
                </c:pt>
                <c:pt idx="224">
                  <c:v>42990</c:v>
                </c:pt>
                <c:pt idx="225">
                  <c:v>42989</c:v>
                </c:pt>
                <c:pt idx="226">
                  <c:v>42986</c:v>
                </c:pt>
                <c:pt idx="227">
                  <c:v>42985</c:v>
                </c:pt>
                <c:pt idx="228">
                  <c:v>42984</c:v>
                </c:pt>
                <c:pt idx="229">
                  <c:v>42983</c:v>
                </c:pt>
                <c:pt idx="230">
                  <c:v>42979</c:v>
                </c:pt>
                <c:pt idx="231">
                  <c:v>42978</c:v>
                </c:pt>
                <c:pt idx="232">
                  <c:v>42977</c:v>
                </c:pt>
                <c:pt idx="233">
                  <c:v>42976</c:v>
                </c:pt>
                <c:pt idx="234">
                  <c:v>42975</c:v>
                </c:pt>
                <c:pt idx="235">
                  <c:v>42972</c:v>
                </c:pt>
                <c:pt idx="236">
                  <c:v>42971</c:v>
                </c:pt>
                <c:pt idx="237">
                  <c:v>42970</c:v>
                </c:pt>
                <c:pt idx="238">
                  <c:v>42969</c:v>
                </c:pt>
                <c:pt idx="239">
                  <c:v>42968</c:v>
                </c:pt>
                <c:pt idx="240">
                  <c:v>42965</c:v>
                </c:pt>
                <c:pt idx="241">
                  <c:v>42964</c:v>
                </c:pt>
                <c:pt idx="242">
                  <c:v>42963</c:v>
                </c:pt>
                <c:pt idx="243">
                  <c:v>42962</c:v>
                </c:pt>
                <c:pt idx="244">
                  <c:v>42961</c:v>
                </c:pt>
                <c:pt idx="245">
                  <c:v>42958</c:v>
                </c:pt>
                <c:pt idx="246">
                  <c:v>42957</c:v>
                </c:pt>
                <c:pt idx="247">
                  <c:v>42956</c:v>
                </c:pt>
                <c:pt idx="248">
                  <c:v>42955</c:v>
                </c:pt>
                <c:pt idx="249">
                  <c:v>42954</c:v>
                </c:pt>
                <c:pt idx="250">
                  <c:v>42951</c:v>
                </c:pt>
                <c:pt idx="251">
                  <c:v>42950</c:v>
                </c:pt>
                <c:pt idx="252">
                  <c:v>42949</c:v>
                </c:pt>
                <c:pt idx="253">
                  <c:v>42948</c:v>
                </c:pt>
                <c:pt idx="254">
                  <c:v>42947</c:v>
                </c:pt>
                <c:pt idx="255">
                  <c:v>42944</c:v>
                </c:pt>
                <c:pt idx="256">
                  <c:v>42943</c:v>
                </c:pt>
                <c:pt idx="257">
                  <c:v>42942</c:v>
                </c:pt>
                <c:pt idx="258">
                  <c:v>42941</c:v>
                </c:pt>
                <c:pt idx="259">
                  <c:v>42940</c:v>
                </c:pt>
                <c:pt idx="260">
                  <c:v>42937</c:v>
                </c:pt>
                <c:pt idx="261">
                  <c:v>42936</c:v>
                </c:pt>
                <c:pt idx="262">
                  <c:v>42935</c:v>
                </c:pt>
                <c:pt idx="263">
                  <c:v>42934</c:v>
                </c:pt>
                <c:pt idx="264">
                  <c:v>42933</c:v>
                </c:pt>
                <c:pt idx="265">
                  <c:v>42930</c:v>
                </c:pt>
                <c:pt idx="266">
                  <c:v>42929</c:v>
                </c:pt>
                <c:pt idx="267">
                  <c:v>42928</c:v>
                </c:pt>
                <c:pt idx="268">
                  <c:v>42927</c:v>
                </c:pt>
                <c:pt idx="269">
                  <c:v>42926</c:v>
                </c:pt>
                <c:pt idx="270">
                  <c:v>42923</c:v>
                </c:pt>
                <c:pt idx="271">
                  <c:v>42922</c:v>
                </c:pt>
                <c:pt idx="272">
                  <c:v>42921</c:v>
                </c:pt>
                <c:pt idx="273">
                  <c:v>42919</c:v>
                </c:pt>
                <c:pt idx="274">
                  <c:v>42916</c:v>
                </c:pt>
                <c:pt idx="275">
                  <c:v>42915</c:v>
                </c:pt>
                <c:pt idx="276">
                  <c:v>42914</c:v>
                </c:pt>
                <c:pt idx="277">
                  <c:v>42913</c:v>
                </c:pt>
                <c:pt idx="278">
                  <c:v>42912</c:v>
                </c:pt>
                <c:pt idx="279">
                  <c:v>42909</c:v>
                </c:pt>
                <c:pt idx="280">
                  <c:v>42908</c:v>
                </c:pt>
                <c:pt idx="281">
                  <c:v>42907</c:v>
                </c:pt>
                <c:pt idx="282">
                  <c:v>42906</c:v>
                </c:pt>
                <c:pt idx="283">
                  <c:v>42905</c:v>
                </c:pt>
                <c:pt idx="284">
                  <c:v>42902</c:v>
                </c:pt>
                <c:pt idx="285">
                  <c:v>42901</c:v>
                </c:pt>
                <c:pt idx="286">
                  <c:v>42900</c:v>
                </c:pt>
                <c:pt idx="287">
                  <c:v>42899</c:v>
                </c:pt>
                <c:pt idx="288">
                  <c:v>42898</c:v>
                </c:pt>
                <c:pt idx="289">
                  <c:v>42895</c:v>
                </c:pt>
                <c:pt idx="290">
                  <c:v>42894</c:v>
                </c:pt>
                <c:pt idx="291">
                  <c:v>42893</c:v>
                </c:pt>
                <c:pt idx="292">
                  <c:v>42892</c:v>
                </c:pt>
                <c:pt idx="293">
                  <c:v>42891</c:v>
                </c:pt>
                <c:pt idx="294">
                  <c:v>42888</c:v>
                </c:pt>
                <c:pt idx="295">
                  <c:v>42887</c:v>
                </c:pt>
                <c:pt idx="296">
                  <c:v>42886</c:v>
                </c:pt>
                <c:pt idx="297">
                  <c:v>42885</c:v>
                </c:pt>
                <c:pt idx="298">
                  <c:v>42881</c:v>
                </c:pt>
                <c:pt idx="299">
                  <c:v>42880</c:v>
                </c:pt>
                <c:pt idx="300">
                  <c:v>42879</c:v>
                </c:pt>
                <c:pt idx="301">
                  <c:v>42878</c:v>
                </c:pt>
                <c:pt idx="302">
                  <c:v>42877</c:v>
                </c:pt>
                <c:pt idx="303">
                  <c:v>42874</c:v>
                </c:pt>
                <c:pt idx="304">
                  <c:v>42873</c:v>
                </c:pt>
                <c:pt idx="305">
                  <c:v>42872</c:v>
                </c:pt>
                <c:pt idx="306">
                  <c:v>42871</c:v>
                </c:pt>
                <c:pt idx="307">
                  <c:v>42870</c:v>
                </c:pt>
                <c:pt idx="308">
                  <c:v>42867</c:v>
                </c:pt>
                <c:pt idx="309">
                  <c:v>42866</c:v>
                </c:pt>
                <c:pt idx="310">
                  <c:v>42865</c:v>
                </c:pt>
                <c:pt idx="311">
                  <c:v>42864</c:v>
                </c:pt>
                <c:pt idx="312">
                  <c:v>42863</c:v>
                </c:pt>
                <c:pt idx="313">
                  <c:v>42860</c:v>
                </c:pt>
                <c:pt idx="314">
                  <c:v>42859</c:v>
                </c:pt>
                <c:pt idx="315">
                  <c:v>42858</c:v>
                </c:pt>
                <c:pt idx="316">
                  <c:v>42857</c:v>
                </c:pt>
                <c:pt idx="317">
                  <c:v>42856</c:v>
                </c:pt>
                <c:pt idx="318">
                  <c:v>42853</c:v>
                </c:pt>
                <c:pt idx="319">
                  <c:v>42852</c:v>
                </c:pt>
                <c:pt idx="320">
                  <c:v>42851</c:v>
                </c:pt>
                <c:pt idx="321">
                  <c:v>42850</c:v>
                </c:pt>
                <c:pt idx="322">
                  <c:v>42849</c:v>
                </c:pt>
                <c:pt idx="323">
                  <c:v>42846</c:v>
                </c:pt>
                <c:pt idx="324">
                  <c:v>42845</c:v>
                </c:pt>
                <c:pt idx="325">
                  <c:v>42844</c:v>
                </c:pt>
                <c:pt idx="326">
                  <c:v>42843</c:v>
                </c:pt>
                <c:pt idx="327">
                  <c:v>42842</c:v>
                </c:pt>
                <c:pt idx="328">
                  <c:v>42838</c:v>
                </c:pt>
                <c:pt idx="329">
                  <c:v>42837</c:v>
                </c:pt>
                <c:pt idx="330">
                  <c:v>42836</c:v>
                </c:pt>
                <c:pt idx="331">
                  <c:v>42835</c:v>
                </c:pt>
                <c:pt idx="332">
                  <c:v>42832</c:v>
                </c:pt>
                <c:pt idx="333">
                  <c:v>42831</c:v>
                </c:pt>
                <c:pt idx="334">
                  <c:v>42830</c:v>
                </c:pt>
                <c:pt idx="335">
                  <c:v>42829</c:v>
                </c:pt>
                <c:pt idx="336">
                  <c:v>42828</c:v>
                </c:pt>
                <c:pt idx="337">
                  <c:v>42825</c:v>
                </c:pt>
                <c:pt idx="338">
                  <c:v>42824</c:v>
                </c:pt>
                <c:pt idx="339">
                  <c:v>42823</c:v>
                </c:pt>
                <c:pt idx="340">
                  <c:v>42822</c:v>
                </c:pt>
                <c:pt idx="341">
                  <c:v>42821</c:v>
                </c:pt>
                <c:pt idx="342">
                  <c:v>42818</c:v>
                </c:pt>
                <c:pt idx="343">
                  <c:v>42817</c:v>
                </c:pt>
                <c:pt idx="344">
                  <c:v>42816</c:v>
                </c:pt>
                <c:pt idx="345">
                  <c:v>42815</c:v>
                </c:pt>
                <c:pt idx="346">
                  <c:v>42814</c:v>
                </c:pt>
                <c:pt idx="347">
                  <c:v>42811</c:v>
                </c:pt>
                <c:pt idx="348">
                  <c:v>42810</c:v>
                </c:pt>
                <c:pt idx="349">
                  <c:v>42809</c:v>
                </c:pt>
                <c:pt idx="350">
                  <c:v>42808</c:v>
                </c:pt>
                <c:pt idx="351">
                  <c:v>42807</c:v>
                </c:pt>
              </c:numCache>
            </c:numRef>
          </c:cat>
          <c:val>
            <c:numRef>
              <c:f>Sheet6!$D$2:$D$353</c:f>
              <c:numCache>
                <c:formatCode>General</c:formatCode>
                <c:ptCount val="352"/>
                <c:pt idx="0">
                  <c:v>2.13</c:v>
                </c:pt>
                <c:pt idx="1">
                  <c:v>2.15</c:v>
                </c:pt>
                <c:pt idx="2">
                  <c:v>2.08</c:v>
                </c:pt>
                <c:pt idx="3">
                  <c:v>2.15</c:v>
                </c:pt>
                <c:pt idx="4">
                  <c:v>2.17</c:v>
                </c:pt>
                <c:pt idx="5">
                  <c:v>2.16</c:v>
                </c:pt>
                <c:pt idx="6">
                  <c:v>2.11</c:v>
                </c:pt>
                <c:pt idx="7">
                  <c:v>2.15</c:v>
                </c:pt>
                <c:pt idx="8">
                  <c:v>2.16</c:v>
                </c:pt>
                <c:pt idx="9">
                  <c:v>2.21</c:v>
                </c:pt>
                <c:pt idx="10">
                  <c:v>2.27</c:v>
                </c:pt>
                <c:pt idx="11">
                  <c:v>2.2799999999999998</c:v>
                </c:pt>
                <c:pt idx="12">
                  <c:v>2.2200000000000002</c:v>
                </c:pt>
                <c:pt idx="13">
                  <c:v>2.15</c:v>
                </c:pt>
                <c:pt idx="14">
                  <c:v>2.15</c:v>
                </c:pt>
                <c:pt idx="15">
                  <c:v>2.1</c:v>
                </c:pt>
                <c:pt idx="16">
                  <c:v>2.0699999999999998</c:v>
                </c:pt>
                <c:pt idx="17">
                  <c:v>1.98</c:v>
                </c:pt>
                <c:pt idx="18">
                  <c:v>2.02</c:v>
                </c:pt>
                <c:pt idx="19">
                  <c:v>1.97</c:v>
                </c:pt>
                <c:pt idx="20">
                  <c:v>1.88</c:v>
                </c:pt>
                <c:pt idx="21">
                  <c:v>1.87</c:v>
                </c:pt>
                <c:pt idx="22">
                  <c:v>1.92</c:v>
                </c:pt>
                <c:pt idx="23">
                  <c:v>1.94</c:v>
                </c:pt>
                <c:pt idx="24">
                  <c:v>1.87</c:v>
                </c:pt>
                <c:pt idx="25">
                  <c:v>1.94</c:v>
                </c:pt>
                <c:pt idx="26">
                  <c:v>2.0699999999999998</c:v>
                </c:pt>
                <c:pt idx="27">
                  <c:v>2.09</c:v>
                </c:pt>
                <c:pt idx="28">
                  <c:v>2.06</c:v>
                </c:pt>
                <c:pt idx="29">
                  <c:v>2.0699999999999998</c:v>
                </c:pt>
                <c:pt idx="30">
                  <c:v>2.0699999999999998</c:v>
                </c:pt>
                <c:pt idx="31">
                  <c:v>2.0299999999999998</c:v>
                </c:pt>
                <c:pt idx="32">
                  <c:v>1.94</c:v>
                </c:pt>
                <c:pt idx="33">
                  <c:v>1.92</c:v>
                </c:pt>
                <c:pt idx="34">
                  <c:v>1.89</c:v>
                </c:pt>
                <c:pt idx="35">
                  <c:v>1.93</c:v>
                </c:pt>
                <c:pt idx="36">
                  <c:v>1.93</c:v>
                </c:pt>
                <c:pt idx="37">
                  <c:v>1.91</c:v>
                </c:pt>
                <c:pt idx="38">
                  <c:v>1.93</c:v>
                </c:pt>
                <c:pt idx="39">
                  <c:v>1.88</c:v>
                </c:pt>
                <c:pt idx="40">
                  <c:v>1.83</c:v>
                </c:pt>
                <c:pt idx="41">
                  <c:v>1.8</c:v>
                </c:pt>
                <c:pt idx="42">
                  <c:v>1.77</c:v>
                </c:pt>
                <c:pt idx="43">
                  <c:v>1.76</c:v>
                </c:pt>
                <c:pt idx="44">
                  <c:v>1.84</c:v>
                </c:pt>
                <c:pt idx="45">
                  <c:v>1.8</c:v>
                </c:pt>
                <c:pt idx="46">
                  <c:v>1.74</c:v>
                </c:pt>
                <c:pt idx="47">
                  <c:v>1.79</c:v>
                </c:pt>
                <c:pt idx="48">
                  <c:v>1.72</c:v>
                </c:pt>
                <c:pt idx="49">
                  <c:v>1.61</c:v>
                </c:pt>
                <c:pt idx="50">
                  <c:v>1.59</c:v>
                </c:pt>
                <c:pt idx="51">
                  <c:v>1.63</c:v>
                </c:pt>
                <c:pt idx="52">
                  <c:v>1.65</c:v>
                </c:pt>
                <c:pt idx="53">
                  <c:v>1.59</c:v>
                </c:pt>
                <c:pt idx="54">
                  <c:v>1.52</c:v>
                </c:pt>
                <c:pt idx="55">
                  <c:v>1.48</c:v>
                </c:pt>
                <c:pt idx="56">
                  <c:v>1.47</c:v>
                </c:pt>
                <c:pt idx="57">
                  <c:v>1.42</c:v>
                </c:pt>
                <c:pt idx="58">
                  <c:v>1.37</c:v>
                </c:pt>
                <c:pt idx="59">
                  <c:v>1.42</c:v>
                </c:pt>
                <c:pt idx="60">
                  <c:v>1.43</c:v>
                </c:pt>
                <c:pt idx="61">
                  <c:v>1.52</c:v>
                </c:pt>
                <c:pt idx="62">
                  <c:v>1.58</c:v>
                </c:pt>
                <c:pt idx="63">
                  <c:v>1.53</c:v>
                </c:pt>
                <c:pt idx="64">
                  <c:v>1.47</c:v>
                </c:pt>
                <c:pt idx="65">
                  <c:v>1.46</c:v>
                </c:pt>
                <c:pt idx="66">
                  <c:v>1.52</c:v>
                </c:pt>
                <c:pt idx="67">
                  <c:v>1.59</c:v>
                </c:pt>
                <c:pt idx="68">
                  <c:v>1.65</c:v>
                </c:pt>
                <c:pt idx="69">
                  <c:v>1.59</c:v>
                </c:pt>
                <c:pt idx="70">
                  <c:v>1.53</c:v>
                </c:pt>
                <c:pt idx="71">
                  <c:v>1.5</c:v>
                </c:pt>
                <c:pt idx="72">
                  <c:v>1.5</c:v>
                </c:pt>
                <c:pt idx="73">
                  <c:v>1.55</c:v>
                </c:pt>
                <c:pt idx="74">
                  <c:v>1.61</c:v>
                </c:pt>
                <c:pt idx="75">
                  <c:v>1.63</c:v>
                </c:pt>
                <c:pt idx="76">
                  <c:v>1.61</c:v>
                </c:pt>
                <c:pt idx="77">
                  <c:v>1.62</c:v>
                </c:pt>
                <c:pt idx="78">
                  <c:v>1.62</c:v>
                </c:pt>
                <c:pt idx="79">
                  <c:v>1.59</c:v>
                </c:pt>
                <c:pt idx="80">
                  <c:v>1.61</c:v>
                </c:pt>
                <c:pt idx="81">
                  <c:v>1.62</c:v>
                </c:pt>
                <c:pt idx="82">
                  <c:v>1.68</c:v>
                </c:pt>
                <c:pt idx="83">
                  <c:v>1.69</c:v>
                </c:pt>
                <c:pt idx="84">
                  <c:v>1.64</c:v>
                </c:pt>
                <c:pt idx="85">
                  <c:v>1.63</c:v>
                </c:pt>
                <c:pt idx="86">
                  <c:v>1.61</c:v>
                </c:pt>
                <c:pt idx="87">
                  <c:v>1.56</c:v>
                </c:pt>
                <c:pt idx="88">
                  <c:v>1.52</c:v>
                </c:pt>
                <c:pt idx="89">
                  <c:v>1.42</c:v>
                </c:pt>
                <c:pt idx="90">
                  <c:v>1.42</c:v>
                </c:pt>
                <c:pt idx="91">
                  <c:v>1.47</c:v>
                </c:pt>
                <c:pt idx="92">
                  <c:v>1.56</c:v>
                </c:pt>
                <c:pt idx="93">
                  <c:v>1.56</c:v>
                </c:pt>
                <c:pt idx="94">
                  <c:v>1.57</c:v>
                </c:pt>
                <c:pt idx="95">
                  <c:v>1.57</c:v>
                </c:pt>
                <c:pt idx="96">
                  <c:v>1.47</c:v>
                </c:pt>
                <c:pt idx="97">
                  <c:v>1.41</c:v>
                </c:pt>
                <c:pt idx="98">
                  <c:v>1.4</c:v>
                </c:pt>
                <c:pt idx="99">
                  <c:v>1.41</c:v>
                </c:pt>
                <c:pt idx="100">
                  <c:v>1.42</c:v>
                </c:pt>
                <c:pt idx="101">
                  <c:v>1.48</c:v>
                </c:pt>
                <c:pt idx="102">
                  <c:v>1.48</c:v>
                </c:pt>
                <c:pt idx="103">
                  <c:v>1.34</c:v>
                </c:pt>
                <c:pt idx="104">
                  <c:v>1.27</c:v>
                </c:pt>
                <c:pt idx="105">
                  <c:v>1.27</c:v>
                </c:pt>
                <c:pt idx="106">
                  <c:v>1.35</c:v>
                </c:pt>
                <c:pt idx="107">
                  <c:v>1.4</c:v>
                </c:pt>
                <c:pt idx="108">
                  <c:v>1.43</c:v>
                </c:pt>
                <c:pt idx="109">
                  <c:v>1.47</c:v>
                </c:pt>
                <c:pt idx="110">
                  <c:v>1.5</c:v>
                </c:pt>
                <c:pt idx="111">
                  <c:v>1.47</c:v>
                </c:pt>
                <c:pt idx="112">
                  <c:v>1.53</c:v>
                </c:pt>
                <c:pt idx="113">
                  <c:v>1.49</c:v>
                </c:pt>
                <c:pt idx="114">
                  <c:v>1.5</c:v>
                </c:pt>
                <c:pt idx="115">
                  <c:v>1.47</c:v>
                </c:pt>
                <c:pt idx="116">
                  <c:v>1.36</c:v>
                </c:pt>
                <c:pt idx="117">
                  <c:v>1.34</c:v>
                </c:pt>
                <c:pt idx="118">
                  <c:v>1.36</c:v>
                </c:pt>
                <c:pt idx="119">
                  <c:v>1.29</c:v>
                </c:pt>
                <c:pt idx="120">
                  <c:v>1.25</c:v>
                </c:pt>
                <c:pt idx="121">
                  <c:v>1.1100000000000001</c:v>
                </c:pt>
                <c:pt idx="122">
                  <c:v>1.1599999999999999</c:v>
                </c:pt>
                <c:pt idx="123">
                  <c:v>1.22</c:v>
                </c:pt>
                <c:pt idx="124">
                  <c:v>1.22</c:v>
                </c:pt>
                <c:pt idx="125">
                  <c:v>1.21</c:v>
                </c:pt>
                <c:pt idx="126">
                  <c:v>1.1000000000000001</c:v>
                </c:pt>
                <c:pt idx="127">
                  <c:v>1.04</c:v>
                </c:pt>
                <c:pt idx="128">
                  <c:v>1.05</c:v>
                </c:pt>
                <c:pt idx="129">
                  <c:v>1</c:v>
                </c:pt>
                <c:pt idx="130">
                  <c:v>1.05</c:v>
                </c:pt>
                <c:pt idx="131">
                  <c:v>1</c:v>
                </c:pt>
                <c:pt idx="132">
                  <c:v>0.91</c:v>
                </c:pt>
                <c:pt idx="133">
                  <c:v>0.94</c:v>
                </c:pt>
                <c:pt idx="134">
                  <c:v>1.06</c:v>
                </c:pt>
                <c:pt idx="135">
                  <c:v>1.06</c:v>
                </c:pt>
                <c:pt idx="136">
                  <c:v>1.07</c:v>
                </c:pt>
                <c:pt idx="137">
                  <c:v>1.08</c:v>
                </c:pt>
                <c:pt idx="138">
                  <c:v>1.19</c:v>
                </c:pt>
                <c:pt idx="139">
                  <c:v>1.31</c:v>
                </c:pt>
                <c:pt idx="140">
                  <c:v>1.37</c:v>
                </c:pt>
                <c:pt idx="141">
                  <c:v>1.36</c:v>
                </c:pt>
                <c:pt idx="142">
                  <c:v>1.43</c:v>
                </c:pt>
                <c:pt idx="143">
                  <c:v>1.51</c:v>
                </c:pt>
                <c:pt idx="144">
                  <c:v>1.45</c:v>
                </c:pt>
                <c:pt idx="145">
                  <c:v>1.43</c:v>
                </c:pt>
                <c:pt idx="146">
                  <c:v>1.45</c:v>
                </c:pt>
                <c:pt idx="147">
                  <c:v>1.55</c:v>
                </c:pt>
                <c:pt idx="148">
                  <c:v>1.49</c:v>
                </c:pt>
                <c:pt idx="149">
                  <c:v>1.49</c:v>
                </c:pt>
                <c:pt idx="150">
                  <c:v>1.49</c:v>
                </c:pt>
                <c:pt idx="151">
                  <c:v>1.54</c:v>
                </c:pt>
                <c:pt idx="152">
                  <c:v>1.59</c:v>
                </c:pt>
                <c:pt idx="153">
                  <c:v>1.44</c:v>
                </c:pt>
                <c:pt idx="154">
                  <c:v>1.5</c:v>
                </c:pt>
                <c:pt idx="155">
                  <c:v>1.56</c:v>
                </c:pt>
                <c:pt idx="156">
                  <c:v>1.53</c:v>
                </c:pt>
                <c:pt idx="157">
                  <c:v>1.59</c:v>
                </c:pt>
                <c:pt idx="158">
                  <c:v>1.66</c:v>
                </c:pt>
                <c:pt idx="159">
                  <c:v>1.68</c:v>
                </c:pt>
                <c:pt idx="160">
                  <c:v>1.71</c:v>
                </c:pt>
                <c:pt idx="161">
                  <c:v>1.84</c:v>
                </c:pt>
                <c:pt idx="162">
                  <c:v>1.88</c:v>
                </c:pt>
                <c:pt idx="163">
                  <c:v>1.89</c:v>
                </c:pt>
                <c:pt idx="164">
                  <c:v>1.9</c:v>
                </c:pt>
                <c:pt idx="165">
                  <c:v>1.9</c:v>
                </c:pt>
                <c:pt idx="166">
                  <c:v>1.9</c:v>
                </c:pt>
                <c:pt idx="167">
                  <c:v>1.96</c:v>
                </c:pt>
                <c:pt idx="168">
                  <c:v>1.99</c:v>
                </c:pt>
                <c:pt idx="169">
                  <c:v>1.99</c:v>
                </c:pt>
                <c:pt idx="170">
                  <c:v>1.95</c:v>
                </c:pt>
                <c:pt idx="171">
                  <c:v>1.89</c:v>
                </c:pt>
                <c:pt idx="172">
                  <c:v>1.86</c:v>
                </c:pt>
                <c:pt idx="173">
                  <c:v>1.752</c:v>
                </c:pt>
                <c:pt idx="174">
                  <c:v>1.7190000000000001</c:v>
                </c:pt>
                <c:pt idx="175">
                  <c:v>1.744</c:v>
                </c:pt>
                <c:pt idx="176">
                  <c:v>1.7609999999999999</c:v>
                </c:pt>
                <c:pt idx="177">
                  <c:v>1.865</c:v>
                </c:pt>
                <c:pt idx="178">
                  <c:v>2.109</c:v>
                </c:pt>
                <c:pt idx="179">
                  <c:v>2.1909999999999998</c:v>
                </c:pt>
                <c:pt idx="180">
                  <c:v>2.0609999999999999</c:v>
                </c:pt>
                <c:pt idx="181">
                  <c:v>1.9079999999999999</c:v>
                </c:pt>
                <c:pt idx="182">
                  <c:v>1.8180000000000001</c:v>
                </c:pt>
                <c:pt idx="183">
                  <c:v>1.65</c:v>
                </c:pt>
                <c:pt idx="184">
                  <c:v>1.64</c:v>
                </c:pt>
                <c:pt idx="185">
                  <c:v>1.66</c:v>
                </c:pt>
                <c:pt idx="186">
                  <c:v>1.73</c:v>
                </c:pt>
                <c:pt idx="187">
                  <c:v>1.84</c:v>
                </c:pt>
                <c:pt idx="188">
                  <c:v>1.95</c:v>
                </c:pt>
                <c:pt idx="189">
                  <c:v>2.0099999999999998</c:v>
                </c:pt>
                <c:pt idx="190">
                  <c:v>2.1</c:v>
                </c:pt>
                <c:pt idx="191">
                  <c:v>2.1800000000000002</c:v>
                </c:pt>
                <c:pt idx="192">
                  <c:v>2.36</c:v>
                </c:pt>
                <c:pt idx="193">
                  <c:v>2.42</c:v>
                </c:pt>
                <c:pt idx="194">
                  <c:v>2.4500000000000002</c:v>
                </c:pt>
                <c:pt idx="195">
                  <c:v>2.4700000000000002</c:v>
                </c:pt>
                <c:pt idx="196">
                  <c:v>2.5</c:v>
                </c:pt>
                <c:pt idx="197">
                  <c:v>2.4900000000000002</c:v>
                </c:pt>
                <c:pt idx="198">
                  <c:v>2.4900000000000002</c:v>
                </c:pt>
                <c:pt idx="199">
                  <c:v>2.58</c:v>
                </c:pt>
                <c:pt idx="200">
                  <c:v>2.65</c:v>
                </c:pt>
                <c:pt idx="201">
                  <c:v>2.69</c:v>
                </c:pt>
                <c:pt idx="202">
                  <c:v>2.72</c:v>
                </c:pt>
                <c:pt idx="203">
                  <c:v>2.77</c:v>
                </c:pt>
                <c:pt idx="204">
                  <c:v>2.83</c:v>
                </c:pt>
                <c:pt idx="205">
                  <c:v>2.85</c:v>
                </c:pt>
                <c:pt idx="206">
                  <c:v>2.82</c:v>
                </c:pt>
                <c:pt idx="207">
                  <c:v>2.86</c:v>
                </c:pt>
                <c:pt idx="208">
                  <c:v>2.87</c:v>
                </c:pt>
                <c:pt idx="209">
                  <c:v>2.88</c:v>
                </c:pt>
                <c:pt idx="210">
                  <c:v>2.87</c:v>
                </c:pt>
                <c:pt idx="211">
                  <c:v>2.86</c:v>
                </c:pt>
                <c:pt idx="212">
                  <c:v>2.87</c:v>
                </c:pt>
                <c:pt idx="213">
                  <c:v>2.94</c:v>
                </c:pt>
                <c:pt idx="214">
                  <c:v>3.02</c:v>
                </c:pt>
                <c:pt idx="215">
                  <c:v>3.03</c:v>
                </c:pt>
                <c:pt idx="216">
                  <c:v>2.93</c:v>
                </c:pt>
                <c:pt idx="217">
                  <c:v>2.87</c:v>
                </c:pt>
                <c:pt idx="218">
                  <c:v>2.92</c:v>
                </c:pt>
                <c:pt idx="219">
                  <c:v>2.95</c:v>
                </c:pt>
                <c:pt idx="220">
                  <c:v>2.95</c:v>
                </c:pt>
                <c:pt idx="221">
                  <c:v>2.92</c:v>
                </c:pt>
                <c:pt idx="222">
                  <c:v>2.95</c:v>
                </c:pt>
                <c:pt idx="223">
                  <c:v>3</c:v>
                </c:pt>
                <c:pt idx="224">
                  <c:v>3</c:v>
                </c:pt>
                <c:pt idx="225">
                  <c:v>2.93</c:v>
                </c:pt>
                <c:pt idx="226">
                  <c:v>2.91</c:v>
                </c:pt>
                <c:pt idx="227">
                  <c:v>2.94</c:v>
                </c:pt>
                <c:pt idx="228">
                  <c:v>2.93</c:v>
                </c:pt>
                <c:pt idx="229">
                  <c:v>3.01</c:v>
                </c:pt>
                <c:pt idx="230">
                  <c:v>3.11</c:v>
                </c:pt>
                <c:pt idx="231">
                  <c:v>3.16</c:v>
                </c:pt>
                <c:pt idx="232">
                  <c:v>3.21</c:v>
                </c:pt>
                <c:pt idx="233">
                  <c:v>3.14</c:v>
                </c:pt>
                <c:pt idx="234">
                  <c:v>3.39</c:v>
                </c:pt>
                <c:pt idx="235">
                  <c:v>3.3</c:v>
                </c:pt>
                <c:pt idx="236">
                  <c:v>3.22</c:v>
                </c:pt>
                <c:pt idx="237">
                  <c:v>3.03</c:v>
                </c:pt>
                <c:pt idx="238">
                  <c:v>2.98</c:v>
                </c:pt>
                <c:pt idx="239">
                  <c:v>3.04</c:v>
                </c:pt>
                <c:pt idx="240">
                  <c:v>3.11</c:v>
                </c:pt>
                <c:pt idx="241">
                  <c:v>3.01</c:v>
                </c:pt>
                <c:pt idx="242">
                  <c:v>3</c:v>
                </c:pt>
                <c:pt idx="243">
                  <c:v>3.05</c:v>
                </c:pt>
                <c:pt idx="244">
                  <c:v>3.04</c:v>
                </c:pt>
                <c:pt idx="245">
                  <c:v>2.97</c:v>
                </c:pt>
                <c:pt idx="246">
                  <c:v>2.91</c:v>
                </c:pt>
                <c:pt idx="247">
                  <c:v>2.87</c:v>
                </c:pt>
                <c:pt idx="248">
                  <c:v>2.95</c:v>
                </c:pt>
                <c:pt idx="249">
                  <c:v>2.95</c:v>
                </c:pt>
                <c:pt idx="250">
                  <c:v>3.03</c:v>
                </c:pt>
                <c:pt idx="251">
                  <c:v>3.04</c:v>
                </c:pt>
                <c:pt idx="252">
                  <c:v>2.99</c:v>
                </c:pt>
                <c:pt idx="253">
                  <c:v>2.97</c:v>
                </c:pt>
                <c:pt idx="254">
                  <c:v>3.02</c:v>
                </c:pt>
                <c:pt idx="255">
                  <c:v>3.1</c:v>
                </c:pt>
                <c:pt idx="256">
                  <c:v>3.14</c:v>
                </c:pt>
                <c:pt idx="257">
                  <c:v>3.15</c:v>
                </c:pt>
                <c:pt idx="258">
                  <c:v>3.08</c:v>
                </c:pt>
                <c:pt idx="259">
                  <c:v>3.05</c:v>
                </c:pt>
                <c:pt idx="260">
                  <c:v>2.99</c:v>
                </c:pt>
                <c:pt idx="261">
                  <c:v>3.05</c:v>
                </c:pt>
                <c:pt idx="262">
                  <c:v>3.05</c:v>
                </c:pt>
                <c:pt idx="263">
                  <c:v>3.07</c:v>
                </c:pt>
                <c:pt idx="264">
                  <c:v>3</c:v>
                </c:pt>
                <c:pt idx="265">
                  <c:v>2.93</c:v>
                </c:pt>
                <c:pt idx="266">
                  <c:v>2.86</c:v>
                </c:pt>
                <c:pt idx="267">
                  <c:v>2.92</c:v>
                </c:pt>
                <c:pt idx="268">
                  <c:v>2.91</c:v>
                </c:pt>
                <c:pt idx="269">
                  <c:v>2.87</c:v>
                </c:pt>
                <c:pt idx="270">
                  <c:v>2.85</c:v>
                </c:pt>
                <c:pt idx="271">
                  <c:v>2.89</c:v>
                </c:pt>
                <c:pt idx="272">
                  <c:v>2.9</c:v>
                </c:pt>
                <c:pt idx="273">
                  <c:v>2.92</c:v>
                </c:pt>
                <c:pt idx="274">
                  <c:v>2.86</c:v>
                </c:pt>
                <c:pt idx="275">
                  <c:v>2.85</c:v>
                </c:pt>
                <c:pt idx="276">
                  <c:v>2.78</c:v>
                </c:pt>
                <c:pt idx="277">
                  <c:v>2.94</c:v>
                </c:pt>
                <c:pt idx="278">
                  <c:v>3.04</c:v>
                </c:pt>
                <c:pt idx="279">
                  <c:v>3.03</c:v>
                </c:pt>
                <c:pt idx="280">
                  <c:v>2.99</c:v>
                </c:pt>
                <c:pt idx="281">
                  <c:v>3.05</c:v>
                </c:pt>
                <c:pt idx="282">
                  <c:v>3.09</c:v>
                </c:pt>
                <c:pt idx="283">
                  <c:v>3.12</c:v>
                </c:pt>
                <c:pt idx="284">
                  <c:v>3.24</c:v>
                </c:pt>
                <c:pt idx="285">
                  <c:v>3.3</c:v>
                </c:pt>
                <c:pt idx="286">
                  <c:v>3.25</c:v>
                </c:pt>
                <c:pt idx="287">
                  <c:v>3.17</c:v>
                </c:pt>
                <c:pt idx="288">
                  <c:v>3.13</c:v>
                </c:pt>
                <c:pt idx="289">
                  <c:v>3.08</c:v>
                </c:pt>
                <c:pt idx="290">
                  <c:v>3.09</c:v>
                </c:pt>
                <c:pt idx="291">
                  <c:v>3.07</c:v>
                </c:pt>
                <c:pt idx="292">
                  <c:v>3.11</c:v>
                </c:pt>
                <c:pt idx="293">
                  <c:v>3.08</c:v>
                </c:pt>
                <c:pt idx="294">
                  <c:v>3.05</c:v>
                </c:pt>
                <c:pt idx="295">
                  <c:v>3.05</c:v>
                </c:pt>
                <c:pt idx="296">
                  <c:v>3.18</c:v>
                </c:pt>
                <c:pt idx="297">
                  <c:v>3.27</c:v>
                </c:pt>
                <c:pt idx="298">
                  <c:v>3.17</c:v>
                </c:pt>
                <c:pt idx="299">
                  <c:v>3.14</c:v>
                </c:pt>
                <c:pt idx="300">
                  <c:v>3.15</c:v>
                </c:pt>
                <c:pt idx="301">
                  <c:v>3.14</c:v>
                </c:pt>
                <c:pt idx="302">
                  <c:v>3.27</c:v>
                </c:pt>
                <c:pt idx="303">
                  <c:v>3.32</c:v>
                </c:pt>
                <c:pt idx="304">
                  <c:v>3.25</c:v>
                </c:pt>
                <c:pt idx="305">
                  <c:v>3.2</c:v>
                </c:pt>
                <c:pt idx="306">
                  <c:v>3.18</c:v>
                </c:pt>
                <c:pt idx="307">
                  <c:v>3.28</c:v>
                </c:pt>
                <c:pt idx="308">
                  <c:v>3.26</c:v>
                </c:pt>
                <c:pt idx="309">
                  <c:v>3.28</c:v>
                </c:pt>
                <c:pt idx="310">
                  <c:v>3.24</c:v>
                </c:pt>
                <c:pt idx="311">
                  <c:v>3.2</c:v>
                </c:pt>
                <c:pt idx="312">
                  <c:v>3.11</c:v>
                </c:pt>
                <c:pt idx="313">
                  <c:v>2.97</c:v>
                </c:pt>
                <c:pt idx="314">
                  <c:v>2.94</c:v>
                </c:pt>
                <c:pt idx="315">
                  <c:v>2.98</c:v>
                </c:pt>
                <c:pt idx="316">
                  <c:v>2.89</c:v>
                </c:pt>
                <c:pt idx="317">
                  <c:v>2.85</c:v>
                </c:pt>
                <c:pt idx="318">
                  <c:v>2.71</c:v>
                </c:pt>
                <c:pt idx="319">
                  <c:v>2.69</c:v>
                </c:pt>
                <c:pt idx="320">
                  <c:v>2.72</c:v>
                </c:pt>
                <c:pt idx="321">
                  <c:v>2.73</c:v>
                </c:pt>
                <c:pt idx="322">
                  <c:v>2.79</c:v>
                </c:pt>
                <c:pt idx="323">
                  <c:v>2.9</c:v>
                </c:pt>
                <c:pt idx="324">
                  <c:v>2.95</c:v>
                </c:pt>
                <c:pt idx="325">
                  <c:v>3.06</c:v>
                </c:pt>
                <c:pt idx="326">
                  <c:v>3.2</c:v>
                </c:pt>
                <c:pt idx="327">
                  <c:v>3.24</c:v>
                </c:pt>
                <c:pt idx="328">
                  <c:v>3.21</c:v>
                </c:pt>
                <c:pt idx="329">
                  <c:v>3.23</c:v>
                </c:pt>
                <c:pt idx="330">
                  <c:v>3.3</c:v>
                </c:pt>
                <c:pt idx="331">
                  <c:v>3.29</c:v>
                </c:pt>
                <c:pt idx="332">
                  <c:v>3.3</c:v>
                </c:pt>
                <c:pt idx="333">
                  <c:v>3.33</c:v>
                </c:pt>
                <c:pt idx="334">
                  <c:v>3.29</c:v>
                </c:pt>
                <c:pt idx="335">
                  <c:v>3.28</c:v>
                </c:pt>
                <c:pt idx="336">
                  <c:v>3.31</c:v>
                </c:pt>
                <c:pt idx="337">
                  <c:v>3.21</c:v>
                </c:pt>
                <c:pt idx="338">
                  <c:v>3.21</c:v>
                </c:pt>
                <c:pt idx="339">
                  <c:v>3.08</c:v>
                </c:pt>
                <c:pt idx="340">
                  <c:v>3.07</c:v>
                </c:pt>
                <c:pt idx="341">
                  <c:v>3.05</c:v>
                </c:pt>
                <c:pt idx="342">
                  <c:v>3.09</c:v>
                </c:pt>
                <c:pt idx="343">
                  <c:v>3.11</c:v>
                </c:pt>
                <c:pt idx="344">
                  <c:v>2.95</c:v>
                </c:pt>
                <c:pt idx="345">
                  <c:v>2.91</c:v>
                </c:pt>
                <c:pt idx="346">
                  <c:v>2.88</c:v>
                </c:pt>
                <c:pt idx="347">
                  <c:v>2.98</c:v>
                </c:pt>
                <c:pt idx="348">
                  <c:v>3.03</c:v>
                </c:pt>
                <c:pt idx="349">
                  <c:v>3.01</c:v>
                </c:pt>
                <c:pt idx="350">
                  <c:v>3.14</c:v>
                </c:pt>
                <c:pt idx="351">
                  <c:v>3.17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10-4F2D-93FA-0B8CCEAD7A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4852632"/>
        <c:axId val="994849352"/>
      </c:lineChart>
      <c:lineChart>
        <c:grouping val="standard"/>
        <c:varyColors val="0"/>
        <c:ser>
          <c:idx val="3"/>
          <c:order val="3"/>
          <c:tx>
            <c:strRef>
              <c:f>Sheet6!$E$1</c:f>
              <c:strCache>
                <c:ptCount val="1"/>
                <c:pt idx="0">
                  <c:v>Margin</c:v>
                </c:pt>
              </c:strCache>
            </c:strRef>
          </c:tx>
          <c:spPr>
            <a:ln w="28575" cap="rnd" cmpd="sng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Sheet6!$A$2:$A$353</c:f>
              <c:numCache>
                <c:formatCode>m/d/yyyy</c:formatCode>
                <c:ptCount val="352"/>
                <c:pt idx="0">
                  <c:v>43319</c:v>
                </c:pt>
                <c:pt idx="1">
                  <c:v>43318</c:v>
                </c:pt>
                <c:pt idx="2">
                  <c:v>43315</c:v>
                </c:pt>
                <c:pt idx="3">
                  <c:v>43314</c:v>
                </c:pt>
                <c:pt idx="4">
                  <c:v>43313</c:v>
                </c:pt>
                <c:pt idx="5">
                  <c:v>43312</c:v>
                </c:pt>
                <c:pt idx="6">
                  <c:v>43311</c:v>
                </c:pt>
                <c:pt idx="7">
                  <c:v>43308</c:v>
                </c:pt>
                <c:pt idx="8">
                  <c:v>43307</c:v>
                </c:pt>
                <c:pt idx="9">
                  <c:v>43306</c:v>
                </c:pt>
                <c:pt idx="10">
                  <c:v>43305</c:v>
                </c:pt>
                <c:pt idx="11">
                  <c:v>43304</c:v>
                </c:pt>
                <c:pt idx="12">
                  <c:v>43301</c:v>
                </c:pt>
                <c:pt idx="13">
                  <c:v>43300</c:v>
                </c:pt>
                <c:pt idx="14">
                  <c:v>43299</c:v>
                </c:pt>
                <c:pt idx="15">
                  <c:v>43298</c:v>
                </c:pt>
                <c:pt idx="16">
                  <c:v>43297</c:v>
                </c:pt>
                <c:pt idx="17">
                  <c:v>43294</c:v>
                </c:pt>
                <c:pt idx="18">
                  <c:v>43290</c:v>
                </c:pt>
                <c:pt idx="19">
                  <c:v>43287</c:v>
                </c:pt>
                <c:pt idx="20">
                  <c:v>43286</c:v>
                </c:pt>
                <c:pt idx="21">
                  <c:v>43284</c:v>
                </c:pt>
                <c:pt idx="22">
                  <c:v>43283</c:v>
                </c:pt>
                <c:pt idx="23">
                  <c:v>43280</c:v>
                </c:pt>
                <c:pt idx="24">
                  <c:v>43279</c:v>
                </c:pt>
                <c:pt idx="25">
                  <c:v>43278</c:v>
                </c:pt>
                <c:pt idx="26">
                  <c:v>43277</c:v>
                </c:pt>
                <c:pt idx="27">
                  <c:v>43276</c:v>
                </c:pt>
                <c:pt idx="28">
                  <c:v>43273</c:v>
                </c:pt>
                <c:pt idx="29">
                  <c:v>43272</c:v>
                </c:pt>
                <c:pt idx="30">
                  <c:v>43271</c:v>
                </c:pt>
                <c:pt idx="31">
                  <c:v>43270</c:v>
                </c:pt>
                <c:pt idx="32">
                  <c:v>43269</c:v>
                </c:pt>
                <c:pt idx="33">
                  <c:v>43266</c:v>
                </c:pt>
                <c:pt idx="34">
                  <c:v>43265</c:v>
                </c:pt>
                <c:pt idx="35">
                  <c:v>43264</c:v>
                </c:pt>
                <c:pt idx="36">
                  <c:v>43263</c:v>
                </c:pt>
                <c:pt idx="37">
                  <c:v>43262</c:v>
                </c:pt>
                <c:pt idx="38">
                  <c:v>43259</c:v>
                </c:pt>
                <c:pt idx="39">
                  <c:v>43258</c:v>
                </c:pt>
                <c:pt idx="40">
                  <c:v>43257</c:v>
                </c:pt>
                <c:pt idx="41">
                  <c:v>43256</c:v>
                </c:pt>
                <c:pt idx="42">
                  <c:v>43255</c:v>
                </c:pt>
                <c:pt idx="43">
                  <c:v>43252</c:v>
                </c:pt>
                <c:pt idx="44">
                  <c:v>43251</c:v>
                </c:pt>
                <c:pt idx="45">
                  <c:v>43250</c:v>
                </c:pt>
                <c:pt idx="46">
                  <c:v>43249</c:v>
                </c:pt>
                <c:pt idx="47">
                  <c:v>43245</c:v>
                </c:pt>
                <c:pt idx="48">
                  <c:v>43244</c:v>
                </c:pt>
                <c:pt idx="49">
                  <c:v>43243</c:v>
                </c:pt>
                <c:pt idx="50">
                  <c:v>43242</c:v>
                </c:pt>
                <c:pt idx="51">
                  <c:v>43241</c:v>
                </c:pt>
                <c:pt idx="52">
                  <c:v>43238</c:v>
                </c:pt>
                <c:pt idx="53">
                  <c:v>43237</c:v>
                </c:pt>
                <c:pt idx="54">
                  <c:v>43236</c:v>
                </c:pt>
                <c:pt idx="55">
                  <c:v>43235</c:v>
                </c:pt>
                <c:pt idx="56">
                  <c:v>43234</c:v>
                </c:pt>
                <c:pt idx="57">
                  <c:v>43231</c:v>
                </c:pt>
                <c:pt idx="58">
                  <c:v>43230</c:v>
                </c:pt>
                <c:pt idx="59">
                  <c:v>43229</c:v>
                </c:pt>
                <c:pt idx="60">
                  <c:v>43228</c:v>
                </c:pt>
                <c:pt idx="61">
                  <c:v>43227</c:v>
                </c:pt>
                <c:pt idx="62">
                  <c:v>43224</c:v>
                </c:pt>
                <c:pt idx="63">
                  <c:v>43223</c:v>
                </c:pt>
                <c:pt idx="64">
                  <c:v>43222</c:v>
                </c:pt>
                <c:pt idx="65">
                  <c:v>43221</c:v>
                </c:pt>
                <c:pt idx="66">
                  <c:v>43220</c:v>
                </c:pt>
                <c:pt idx="67">
                  <c:v>43217</c:v>
                </c:pt>
                <c:pt idx="68">
                  <c:v>43216</c:v>
                </c:pt>
                <c:pt idx="69">
                  <c:v>43215</c:v>
                </c:pt>
                <c:pt idx="70">
                  <c:v>43214</c:v>
                </c:pt>
                <c:pt idx="71">
                  <c:v>43213</c:v>
                </c:pt>
                <c:pt idx="72">
                  <c:v>43210</c:v>
                </c:pt>
                <c:pt idx="73">
                  <c:v>43209</c:v>
                </c:pt>
                <c:pt idx="74">
                  <c:v>43208</c:v>
                </c:pt>
                <c:pt idx="75">
                  <c:v>43207</c:v>
                </c:pt>
                <c:pt idx="76">
                  <c:v>43206</c:v>
                </c:pt>
                <c:pt idx="77">
                  <c:v>43203</c:v>
                </c:pt>
                <c:pt idx="78">
                  <c:v>43202</c:v>
                </c:pt>
                <c:pt idx="79">
                  <c:v>43201</c:v>
                </c:pt>
                <c:pt idx="80">
                  <c:v>43200</c:v>
                </c:pt>
                <c:pt idx="81">
                  <c:v>43199</c:v>
                </c:pt>
                <c:pt idx="82">
                  <c:v>43196</c:v>
                </c:pt>
                <c:pt idx="83">
                  <c:v>43195</c:v>
                </c:pt>
                <c:pt idx="84">
                  <c:v>43194</c:v>
                </c:pt>
                <c:pt idx="85">
                  <c:v>43193</c:v>
                </c:pt>
                <c:pt idx="86">
                  <c:v>43192</c:v>
                </c:pt>
                <c:pt idx="87">
                  <c:v>43188</c:v>
                </c:pt>
                <c:pt idx="88">
                  <c:v>43187</c:v>
                </c:pt>
                <c:pt idx="89">
                  <c:v>43186</c:v>
                </c:pt>
                <c:pt idx="90">
                  <c:v>43185</c:v>
                </c:pt>
                <c:pt idx="91">
                  <c:v>43182</c:v>
                </c:pt>
                <c:pt idx="92">
                  <c:v>43181</c:v>
                </c:pt>
                <c:pt idx="93">
                  <c:v>43180</c:v>
                </c:pt>
                <c:pt idx="94">
                  <c:v>43179</c:v>
                </c:pt>
                <c:pt idx="95">
                  <c:v>43178</c:v>
                </c:pt>
                <c:pt idx="96">
                  <c:v>43175</c:v>
                </c:pt>
                <c:pt idx="97">
                  <c:v>43174</c:v>
                </c:pt>
                <c:pt idx="98">
                  <c:v>43173</c:v>
                </c:pt>
                <c:pt idx="99">
                  <c:v>43172</c:v>
                </c:pt>
                <c:pt idx="100">
                  <c:v>43171</c:v>
                </c:pt>
                <c:pt idx="101">
                  <c:v>43168</c:v>
                </c:pt>
                <c:pt idx="102">
                  <c:v>43167</c:v>
                </c:pt>
                <c:pt idx="103">
                  <c:v>43166</c:v>
                </c:pt>
                <c:pt idx="104">
                  <c:v>43165</c:v>
                </c:pt>
                <c:pt idx="105">
                  <c:v>43164</c:v>
                </c:pt>
                <c:pt idx="106">
                  <c:v>43161</c:v>
                </c:pt>
                <c:pt idx="107">
                  <c:v>43160</c:v>
                </c:pt>
                <c:pt idx="108">
                  <c:v>43159</c:v>
                </c:pt>
                <c:pt idx="109">
                  <c:v>43158</c:v>
                </c:pt>
                <c:pt idx="110">
                  <c:v>43157</c:v>
                </c:pt>
                <c:pt idx="111">
                  <c:v>43154</c:v>
                </c:pt>
                <c:pt idx="112">
                  <c:v>43153</c:v>
                </c:pt>
                <c:pt idx="113">
                  <c:v>43152</c:v>
                </c:pt>
                <c:pt idx="114">
                  <c:v>43151</c:v>
                </c:pt>
                <c:pt idx="115">
                  <c:v>43147</c:v>
                </c:pt>
                <c:pt idx="116">
                  <c:v>43146</c:v>
                </c:pt>
                <c:pt idx="117">
                  <c:v>43145</c:v>
                </c:pt>
                <c:pt idx="118">
                  <c:v>43144</c:v>
                </c:pt>
                <c:pt idx="119">
                  <c:v>43143</c:v>
                </c:pt>
                <c:pt idx="120">
                  <c:v>43140</c:v>
                </c:pt>
                <c:pt idx="121">
                  <c:v>43139</c:v>
                </c:pt>
                <c:pt idx="122">
                  <c:v>43138</c:v>
                </c:pt>
                <c:pt idx="123">
                  <c:v>43137</c:v>
                </c:pt>
                <c:pt idx="124">
                  <c:v>43136</c:v>
                </c:pt>
                <c:pt idx="125">
                  <c:v>43133</c:v>
                </c:pt>
                <c:pt idx="126">
                  <c:v>43132</c:v>
                </c:pt>
                <c:pt idx="127">
                  <c:v>43131</c:v>
                </c:pt>
                <c:pt idx="128">
                  <c:v>43130</c:v>
                </c:pt>
                <c:pt idx="129">
                  <c:v>43129</c:v>
                </c:pt>
                <c:pt idx="130">
                  <c:v>43126</c:v>
                </c:pt>
                <c:pt idx="131">
                  <c:v>43125</c:v>
                </c:pt>
                <c:pt idx="132">
                  <c:v>43124</c:v>
                </c:pt>
                <c:pt idx="133">
                  <c:v>43123</c:v>
                </c:pt>
                <c:pt idx="134">
                  <c:v>43122</c:v>
                </c:pt>
                <c:pt idx="135">
                  <c:v>43119</c:v>
                </c:pt>
                <c:pt idx="136">
                  <c:v>43118</c:v>
                </c:pt>
                <c:pt idx="137">
                  <c:v>43117</c:v>
                </c:pt>
                <c:pt idx="138">
                  <c:v>43116</c:v>
                </c:pt>
                <c:pt idx="139">
                  <c:v>43112</c:v>
                </c:pt>
                <c:pt idx="140">
                  <c:v>43111</c:v>
                </c:pt>
                <c:pt idx="141">
                  <c:v>43110</c:v>
                </c:pt>
                <c:pt idx="142">
                  <c:v>43109</c:v>
                </c:pt>
                <c:pt idx="143">
                  <c:v>43108</c:v>
                </c:pt>
                <c:pt idx="144">
                  <c:v>43105</c:v>
                </c:pt>
                <c:pt idx="145">
                  <c:v>43104</c:v>
                </c:pt>
                <c:pt idx="146">
                  <c:v>43103</c:v>
                </c:pt>
                <c:pt idx="147">
                  <c:v>43102</c:v>
                </c:pt>
                <c:pt idx="148">
                  <c:v>43098</c:v>
                </c:pt>
                <c:pt idx="149">
                  <c:v>43097</c:v>
                </c:pt>
                <c:pt idx="150">
                  <c:v>43096</c:v>
                </c:pt>
                <c:pt idx="151">
                  <c:v>43095</c:v>
                </c:pt>
                <c:pt idx="152">
                  <c:v>43091</c:v>
                </c:pt>
                <c:pt idx="153">
                  <c:v>43090</c:v>
                </c:pt>
                <c:pt idx="154">
                  <c:v>43089</c:v>
                </c:pt>
                <c:pt idx="155">
                  <c:v>43088</c:v>
                </c:pt>
                <c:pt idx="156">
                  <c:v>43087</c:v>
                </c:pt>
                <c:pt idx="157">
                  <c:v>43084</c:v>
                </c:pt>
                <c:pt idx="158">
                  <c:v>43083</c:v>
                </c:pt>
                <c:pt idx="159">
                  <c:v>43082</c:v>
                </c:pt>
                <c:pt idx="160">
                  <c:v>43081</c:v>
                </c:pt>
                <c:pt idx="161">
                  <c:v>43080</c:v>
                </c:pt>
                <c:pt idx="162">
                  <c:v>43077</c:v>
                </c:pt>
                <c:pt idx="163">
                  <c:v>43076</c:v>
                </c:pt>
                <c:pt idx="164">
                  <c:v>43075</c:v>
                </c:pt>
                <c:pt idx="165">
                  <c:v>43074</c:v>
                </c:pt>
                <c:pt idx="166">
                  <c:v>43073</c:v>
                </c:pt>
                <c:pt idx="167">
                  <c:v>43070</c:v>
                </c:pt>
                <c:pt idx="168">
                  <c:v>43069</c:v>
                </c:pt>
                <c:pt idx="169">
                  <c:v>43068</c:v>
                </c:pt>
                <c:pt idx="170">
                  <c:v>43067</c:v>
                </c:pt>
                <c:pt idx="171">
                  <c:v>43066</c:v>
                </c:pt>
                <c:pt idx="172">
                  <c:v>43063</c:v>
                </c:pt>
                <c:pt idx="173">
                  <c:v>43061</c:v>
                </c:pt>
                <c:pt idx="174">
                  <c:v>43060</c:v>
                </c:pt>
                <c:pt idx="175">
                  <c:v>43059</c:v>
                </c:pt>
                <c:pt idx="176">
                  <c:v>43056</c:v>
                </c:pt>
                <c:pt idx="177">
                  <c:v>43055</c:v>
                </c:pt>
                <c:pt idx="178">
                  <c:v>43054</c:v>
                </c:pt>
                <c:pt idx="179">
                  <c:v>43053</c:v>
                </c:pt>
                <c:pt idx="180">
                  <c:v>43052</c:v>
                </c:pt>
                <c:pt idx="181">
                  <c:v>43049</c:v>
                </c:pt>
                <c:pt idx="182">
                  <c:v>43048</c:v>
                </c:pt>
                <c:pt idx="183">
                  <c:v>43047</c:v>
                </c:pt>
                <c:pt idx="184">
                  <c:v>43046</c:v>
                </c:pt>
                <c:pt idx="185">
                  <c:v>43045</c:v>
                </c:pt>
                <c:pt idx="186">
                  <c:v>43042</c:v>
                </c:pt>
                <c:pt idx="187">
                  <c:v>43041</c:v>
                </c:pt>
                <c:pt idx="188">
                  <c:v>43040</c:v>
                </c:pt>
                <c:pt idx="189">
                  <c:v>43039</c:v>
                </c:pt>
                <c:pt idx="190">
                  <c:v>43038</c:v>
                </c:pt>
                <c:pt idx="191">
                  <c:v>43035</c:v>
                </c:pt>
                <c:pt idx="192">
                  <c:v>43034</c:v>
                </c:pt>
                <c:pt idx="193">
                  <c:v>43033</c:v>
                </c:pt>
                <c:pt idx="194">
                  <c:v>43032</c:v>
                </c:pt>
                <c:pt idx="195">
                  <c:v>43031</c:v>
                </c:pt>
                <c:pt idx="196">
                  <c:v>43028</c:v>
                </c:pt>
                <c:pt idx="197">
                  <c:v>43027</c:v>
                </c:pt>
                <c:pt idx="198">
                  <c:v>43026</c:v>
                </c:pt>
                <c:pt idx="199">
                  <c:v>43025</c:v>
                </c:pt>
                <c:pt idx="200">
                  <c:v>43024</c:v>
                </c:pt>
                <c:pt idx="201">
                  <c:v>43021</c:v>
                </c:pt>
                <c:pt idx="202">
                  <c:v>43020</c:v>
                </c:pt>
                <c:pt idx="203">
                  <c:v>43019</c:v>
                </c:pt>
                <c:pt idx="204">
                  <c:v>43018</c:v>
                </c:pt>
                <c:pt idx="205">
                  <c:v>43017</c:v>
                </c:pt>
                <c:pt idx="206">
                  <c:v>43014</c:v>
                </c:pt>
                <c:pt idx="207">
                  <c:v>43013</c:v>
                </c:pt>
                <c:pt idx="208">
                  <c:v>43012</c:v>
                </c:pt>
                <c:pt idx="209">
                  <c:v>43011</c:v>
                </c:pt>
                <c:pt idx="210">
                  <c:v>43010</c:v>
                </c:pt>
                <c:pt idx="211">
                  <c:v>43007</c:v>
                </c:pt>
                <c:pt idx="212">
                  <c:v>43006</c:v>
                </c:pt>
                <c:pt idx="213">
                  <c:v>43005</c:v>
                </c:pt>
                <c:pt idx="214">
                  <c:v>43004</c:v>
                </c:pt>
                <c:pt idx="215">
                  <c:v>43003</c:v>
                </c:pt>
                <c:pt idx="216">
                  <c:v>43000</c:v>
                </c:pt>
                <c:pt idx="217">
                  <c:v>42999</c:v>
                </c:pt>
                <c:pt idx="218">
                  <c:v>42998</c:v>
                </c:pt>
                <c:pt idx="219">
                  <c:v>42997</c:v>
                </c:pt>
                <c:pt idx="220">
                  <c:v>42996</c:v>
                </c:pt>
                <c:pt idx="221">
                  <c:v>42993</c:v>
                </c:pt>
                <c:pt idx="222">
                  <c:v>42992</c:v>
                </c:pt>
                <c:pt idx="223">
                  <c:v>42991</c:v>
                </c:pt>
                <c:pt idx="224">
                  <c:v>42990</c:v>
                </c:pt>
                <c:pt idx="225">
                  <c:v>42989</c:v>
                </c:pt>
                <c:pt idx="226">
                  <c:v>42986</c:v>
                </c:pt>
                <c:pt idx="227">
                  <c:v>42985</c:v>
                </c:pt>
                <c:pt idx="228">
                  <c:v>42984</c:v>
                </c:pt>
                <c:pt idx="229">
                  <c:v>42983</c:v>
                </c:pt>
                <c:pt idx="230">
                  <c:v>42979</c:v>
                </c:pt>
                <c:pt idx="231">
                  <c:v>42978</c:v>
                </c:pt>
                <c:pt idx="232">
                  <c:v>42977</c:v>
                </c:pt>
                <c:pt idx="233">
                  <c:v>42976</c:v>
                </c:pt>
                <c:pt idx="234">
                  <c:v>42975</c:v>
                </c:pt>
                <c:pt idx="235">
                  <c:v>42972</c:v>
                </c:pt>
                <c:pt idx="236">
                  <c:v>42971</c:v>
                </c:pt>
                <c:pt idx="237">
                  <c:v>42970</c:v>
                </c:pt>
                <c:pt idx="238">
                  <c:v>42969</c:v>
                </c:pt>
                <c:pt idx="239">
                  <c:v>42968</c:v>
                </c:pt>
                <c:pt idx="240">
                  <c:v>42965</c:v>
                </c:pt>
                <c:pt idx="241">
                  <c:v>42964</c:v>
                </c:pt>
                <c:pt idx="242">
                  <c:v>42963</c:v>
                </c:pt>
                <c:pt idx="243">
                  <c:v>42962</c:v>
                </c:pt>
                <c:pt idx="244">
                  <c:v>42961</c:v>
                </c:pt>
                <c:pt idx="245">
                  <c:v>42958</c:v>
                </c:pt>
                <c:pt idx="246">
                  <c:v>42957</c:v>
                </c:pt>
                <c:pt idx="247">
                  <c:v>42956</c:v>
                </c:pt>
                <c:pt idx="248">
                  <c:v>42955</c:v>
                </c:pt>
                <c:pt idx="249">
                  <c:v>42954</c:v>
                </c:pt>
                <c:pt idx="250">
                  <c:v>42951</c:v>
                </c:pt>
                <c:pt idx="251">
                  <c:v>42950</c:v>
                </c:pt>
                <c:pt idx="252">
                  <c:v>42949</c:v>
                </c:pt>
                <c:pt idx="253">
                  <c:v>42948</c:v>
                </c:pt>
                <c:pt idx="254">
                  <c:v>42947</c:v>
                </c:pt>
                <c:pt idx="255">
                  <c:v>42944</c:v>
                </c:pt>
                <c:pt idx="256">
                  <c:v>42943</c:v>
                </c:pt>
                <c:pt idx="257">
                  <c:v>42942</c:v>
                </c:pt>
                <c:pt idx="258">
                  <c:v>42941</c:v>
                </c:pt>
                <c:pt idx="259">
                  <c:v>42940</c:v>
                </c:pt>
                <c:pt idx="260">
                  <c:v>42937</c:v>
                </c:pt>
                <c:pt idx="261">
                  <c:v>42936</c:v>
                </c:pt>
                <c:pt idx="262">
                  <c:v>42935</c:v>
                </c:pt>
                <c:pt idx="263">
                  <c:v>42934</c:v>
                </c:pt>
                <c:pt idx="264">
                  <c:v>42933</c:v>
                </c:pt>
                <c:pt idx="265">
                  <c:v>42930</c:v>
                </c:pt>
                <c:pt idx="266">
                  <c:v>42929</c:v>
                </c:pt>
                <c:pt idx="267">
                  <c:v>42928</c:v>
                </c:pt>
                <c:pt idx="268">
                  <c:v>42927</c:v>
                </c:pt>
                <c:pt idx="269">
                  <c:v>42926</c:v>
                </c:pt>
                <c:pt idx="270">
                  <c:v>42923</c:v>
                </c:pt>
                <c:pt idx="271">
                  <c:v>42922</c:v>
                </c:pt>
                <c:pt idx="272">
                  <c:v>42921</c:v>
                </c:pt>
                <c:pt idx="273">
                  <c:v>42919</c:v>
                </c:pt>
                <c:pt idx="274">
                  <c:v>42916</c:v>
                </c:pt>
                <c:pt idx="275">
                  <c:v>42915</c:v>
                </c:pt>
                <c:pt idx="276">
                  <c:v>42914</c:v>
                </c:pt>
                <c:pt idx="277">
                  <c:v>42913</c:v>
                </c:pt>
                <c:pt idx="278">
                  <c:v>42912</c:v>
                </c:pt>
                <c:pt idx="279">
                  <c:v>42909</c:v>
                </c:pt>
                <c:pt idx="280">
                  <c:v>42908</c:v>
                </c:pt>
                <c:pt idx="281">
                  <c:v>42907</c:v>
                </c:pt>
                <c:pt idx="282">
                  <c:v>42906</c:v>
                </c:pt>
                <c:pt idx="283">
                  <c:v>42905</c:v>
                </c:pt>
                <c:pt idx="284">
                  <c:v>42902</c:v>
                </c:pt>
                <c:pt idx="285">
                  <c:v>42901</c:v>
                </c:pt>
                <c:pt idx="286">
                  <c:v>42900</c:v>
                </c:pt>
                <c:pt idx="287">
                  <c:v>42899</c:v>
                </c:pt>
                <c:pt idx="288">
                  <c:v>42898</c:v>
                </c:pt>
                <c:pt idx="289">
                  <c:v>42895</c:v>
                </c:pt>
                <c:pt idx="290">
                  <c:v>42894</c:v>
                </c:pt>
                <c:pt idx="291">
                  <c:v>42893</c:v>
                </c:pt>
                <c:pt idx="292">
                  <c:v>42892</c:v>
                </c:pt>
                <c:pt idx="293">
                  <c:v>42891</c:v>
                </c:pt>
                <c:pt idx="294">
                  <c:v>42888</c:v>
                </c:pt>
                <c:pt idx="295">
                  <c:v>42887</c:v>
                </c:pt>
                <c:pt idx="296">
                  <c:v>42886</c:v>
                </c:pt>
                <c:pt idx="297">
                  <c:v>42885</c:v>
                </c:pt>
                <c:pt idx="298">
                  <c:v>42881</c:v>
                </c:pt>
                <c:pt idx="299">
                  <c:v>42880</c:v>
                </c:pt>
                <c:pt idx="300">
                  <c:v>42879</c:v>
                </c:pt>
                <c:pt idx="301">
                  <c:v>42878</c:v>
                </c:pt>
                <c:pt idx="302">
                  <c:v>42877</c:v>
                </c:pt>
                <c:pt idx="303">
                  <c:v>42874</c:v>
                </c:pt>
                <c:pt idx="304">
                  <c:v>42873</c:v>
                </c:pt>
                <c:pt idx="305">
                  <c:v>42872</c:v>
                </c:pt>
                <c:pt idx="306">
                  <c:v>42871</c:v>
                </c:pt>
                <c:pt idx="307">
                  <c:v>42870</c:v>
                </c:pt>
                <c:pt idx="308">
                  <c:v>42867</c:v>
                </c:pt>
                <c:pt idx="309">
                  <c:v>42866</c:v>
                </c:pt>
                <c:pt idx="310">
                  <c:v>42865</c:v>
                </c:pt>
                <c:pt idx="311">
                  <c:v>42864</c:v>
                </c:pt>
                <c:pt idx="312">
                  <c:v>42863</c:v>
                </c:pt>
                <c:pt idx="313">
                  <c:v>42860</c:v>
                </c:pt>
                <c:pt idx="314">
                  <c:v>42859</c:v>
                </c:pt>
                <c:pt idx="315">
                  <c:v>42858</c:v>
                </c:pt>
                <c:pt idx="316">
                  <c:v>42857</c:v>
                </c:pt>
                <c:pt idx="317">
                  <c:v>42856</c:v>
                </c:pt>
                <c:pt idx="318">
                  <c:v>42853</c:v>
                </c:pt>
                <c:pt idx="319">
                  <c:v>42852</c:v>
                </c:pt>
                <c:pt idx="320">
                  <c:v>42851</c:v>
                </c:pt>
                <c:pt idx="321">
                  <c:v>42850</c:v>
                </c:pt>
                <c:pt idx="322">
                  <c:v>42849</c:v>
                </c:pt>
                <c:pt idx="323">
                  <c:v>42846</c:v>
                </c:pt>
                <c:pt idx="324">
                  <c:v>42845</c:v>
                </c:pt>
                <c:pt idx="325">
                  <c:v>42844</c:v>
                </c:pt>
                <c:pt idx="326">
                  <c:v>42843</c:v>
                </c:pt>
                <c:pt idx="327">
                  <c:v>42842</c:v>
                </c:pt>
                <c:pt idx="328">
                  <c:v>42838</c:v>
                </c:pt>
                <c:pt idx="329">
                  <c:v>42837</c:v>
                </c:pt>
                <c:pt idx="330">
                  <c:v>42836</c:v>
                </c:pt>
                <c:pt idx="331">
                  <c:v>42835</c:v>
                </c:pt>
                <c:pt idx="332">
                  <c:v>42832</c:v>
                </c:pt>
                <c:pt idx="333">
                  <c:v>42831</c:v>
                </c:pt>
                <c:pt idx="334">
                  <c:v>42830</c:v>
                </c:pt>
                <c:pt idx="335">
                  <c:v>42829</c:v>
                </c:pt>
                <c:pt idx="336">
                  <c:v>42828</c:v>
                </c:pt>
                <c:pt idx="337">
                  <c:v>42825</c:v>
                </c:pt>
                <c:pt idx="338">
                  <c:v>42824</c:v>
                </c:pt>
                <c:pt idx="339">
                  <c:v>42823</c:v>
                </c:pt>
                <c:pt idx="340">
                  <c:v>42822</c:v>
                </c:pt>
                <c:pt idx="341">
                  <c:v>42821</c:v>
                </c:pt>
                <c:pt idx="342">
                  <c:v>42818</c:v>
                </c:pt>
                <c:pt idx="343">
                  <c:v>42817</c:v>
                </c:pt>
                <c:pt idx="344">
                  <c:v>42816</c:v>
                </c:pt>
                <c:pt idx="345">
                  <c:v>42815</c:v>
                </c:pt>
                <c:pt idx="346">
                  <c:v>42814</c:v>
                </c:pt>
                <c:pt idx="347">
                  <c:v>42811</c:v>
                </c:pt>
                <c:pt idx="348">
                  <c:v>42810</c:v>
                </c:pt>
                <c:pt idx="349">
                  <c:v>42809</c:v>
                </c:pt>
                <c:pt idx="350">
                  <c:v>42808</c:v>
                </c:pt>
                <c:pt idx="351">
                  <c:v>42807</c:v>
                </c:pt>
              </c:numCache>
            </c:numRef>
          </c:cat>
          <c:val>
            <c:numRef>
              <c:f>Sheet6!$E$2:$E$353</c:f>
              <c:numCache>
                <c:formatCode>_(* #,##0.00_);_(* \(#,##0.00\);_(* "-"??_);_(@_)</c:formatCode>
                <c:ptCount val="352"/>
                <c:pt idx="0">
                  <c:v>-0.22996</c:v>
                </c:pt>
                <c:pt idx="1">
                  <c:v>-0.1827099999999999</c:v>
                </c:pt>
                <c:pt idx="2">
                  <c:v>-0.25817000000000001</c:v>
                </c:pt>
                <c:pt idx="3">
                  <c:v>-0.17407999999999985</c:v>
                </c:pt>
                <c:pt idx="4">
                  <c:v>-0.18091999999999969</c:v>
                </c:pt>
                <c:pt idx="5">
                  <c:v>-0.2000500000000002</c:v>
                </c:pt>
                <c:pt idx="6">
                  <c:v>-0.21949000000000035</c:v>
                </c:pt>
                <c:pt idx="7">
                  <c:v>-0.20339000000000015</c:v>
                </c:pt>
                <c:pt idx="8">
                  <c:v>-0.15810999999999958</c:v>
                </c:pt>
                <c:pt idx="9">
                  <c:v>-0.1294900000000003</c:v>
                </c:pt>
                <c:pt idx="10">
                  <c:v>-2.6269999999999627E-2</c:v>
                </c:pt>
                <c:pt idx="11">
                  <c:v>6.990000000000024E-3</c:v>
                </c:pt>
                <c:pt idx="12">
                  <c:v>-7.3059999999999431E-2</c:v>
                </c:pt>
                <c:pt idx="13">
                  <c:v>-0.11263999999999982</c:v>
                </c:pt>
                <c:pt idx="14">
                  <c:v>-0.12860999999999992</c:v>
                </c:pt>
                <c:pt idx="15">
                  <c:v>-0.15374000000000007</c:v>
                </c:pt>
                <c:pt idx="16">
                  <c:v>-0.17782000000000006</c:v>
                </c:pt>
                <c:pt idx="17">
                  <c:v>-0.29520999999999981</c:v>
                </c:pt>
                <c:pt idx="18">
                  <c:v>-0.32572999999999985</c:v>
                </c:pt>
                <c:pt idx="19">
                  <c:v>-0.38545999999999991</c:v>
                </c:pt>
                <c:pt idx="20">
                  <c:v>-0.43926000000000009</c:v>
                </c:pt>
                <c:pt idx="21">
                  <c:v>-0.46526999999999968</c:v>
                </c:pt>
                <c:pt idx="22">
                  <c:v>-0.42343999999999993</c:v>
                </c:pt>
                <c:pt idx="23">
                  <c:v>-0.39196999999999982</c:v>
                </c:pt>
                <c:pt idx="24">
                  <c:v>-0.45778999999999992</c:v>
                </c:pt>
                <c:pt idx="25">
                  <c:v>-0.38614000000000004</c:v>
                </c:pt>
                <c:pt idx="26">
                  <c:v>-0.2572799999999999</c:v>
                </c:pt>
                <c:pt idx="27">
                  <c:v>-0.24112999999999987</c:v>
                </c:pt>
                <c:pt idx="28">
                  <c:v>-0.29164000000000001</c:v>
                </c:pt>
                <c:pt idx="29">
                  <c:v>-0.28063000000000016</c:v>
                </c:pt>
                <c:pt idx="30">
                  <c:v>-0.29301999999999984</c:v>
                </c:pt>
                <c:pt idx="31">
                  <c:v>-0.28861000000000014</c:v>
                </c:pt>
                <c:pt idx="32">
                  <c:v>-0.40205999999999986</c:v>
                </c:pt>
                <c:pt idx="33">
                  <c:v>-0.4149500000000001</c:v>
                </c:pt>
                <c:pt idx="34">
                  <c:v>-0.48772000000000026</c:v>
                </c:pt>
                <c:pt idx="35">
                  <c:v>-0.43643999999999983</c:v>
                </c:pt>
                <c:pt idx="36">
                  <c:v>-0.42915000000000003</c:v>
                </c:pt>
                <c:pt idx="37">
                  <c:v>-0.48718999999999996</c:v>
                </c:pt>
                <c:pt idx="38">
                  <c:v>-0.4592099999999999</c:v>
                </c:pt>
                <c:pt idx="39">
                  <c:v>-0.51214999999999999</c:v>
                </c:pt>
                <c:pt idx="40">
                  <c:v>-0.56550000000000011</c:v>
                </c:pt>
                <c:pt idx="41">
                  <c:v>-0.60531999999999964</c:v>
                </c:pt>
                <c:pt idx="42">
                  <c:v>-0.64458999999999977</c:v>
                </c:pt>
                <c:pt idx="43">
                  <c:v>-0.6748700000000003</c:v>
                </c:pt>
                <c:pt idx="44">
                  <c:v>-0.59216000000000002</c:v>
                </c:pt>
                <c:pt idx="45">
                  <c:v>-0.66519000000000006</c:v>
                </c:pt>
                <c:pt idx="46">
                  <c:v>-0.7063299999999999</c:v>
                </c:pt>
                <c:pt idx="47">
                  <c:v>-0.66537000000000002</c:v>
                </c:pt>
                <c:pt idx="48">
                  <c:v>-0.76863000000000004</c:v>
                </c:pt>
                <c:pt idx="49">
                  <c:v>-0.86574999999999969</c:v>
                </c:pt>
                <c:pt idx="50">
                  <c:v>-0.87038000000000026</c:v>
                </c:pt>
                <c:pt idx="51">
                  <c:v>-0.82171000000000027</c:v>
                </c:pt>
                <c:pt idx="52">
                  <c:v>-0.76629000000000014</c:v>
                </c:pt>
                <c:pt idx="53">
                  <c:v>-0.82261999999999991</c:v>
                </c:pt>
                <c:pt idx="54">
                  <c:v>-0.86642000000000008</c:v>
                </c:pt>
                <c:pt idx="55">
                  <c:v>-0.94721000000000011</c:v>
                </c:pt>
                <c:pt idx="56">
                  <c:v>-0.96624999999999983</c:v>
                </c:pt>
                <c:pt idx="57">
                  <c:v>-1.0688300000000002</c:v>
                </c:pt>
                <c:pt idx="58">
                  <c:v>-1.0574399999999997</c:v>
                </c:pt>
                <c:pt idx="59">
                  <c:v>-1.0001899999999999</c:v>
                </c:pt>
                <c:pt idx="60">
                  <c:v>-0.95817000000000019</c:v>
                </c:pt>
                <c:pt idx="61">
                  <c:v>-0.88716000000000017</c:v>
                </c:pt>
                <c:pt idx="62">
                  <c:v>-0.82211000000000012</c:v>
                </c:pt>
                <c:pt idx="63">
                  <c:v>-0.87522999999999973</c:v>
                </c:pt>
                <c:pt idx="64">
                  <c:v>-0.91554999999999986</c:v>
                </c:pt>
                <c:pt idx="65">
                  <c:v>-0.90828500000000001</c:v>
                </c:pt>
                <c:pt idx="66">
                  <c:v>-0.87206000000000028</c:v>
                </c:pt>
                <c:pt idx="67">
                  <c:v>-0.81008999999999964</c:v>
                </c:pt>
                <c:pt idx="68">
                  <c:v>-0.76386999999999994</c:v>
                </c:pt>
                <c:pt idx="69">
                  <c:v>-0.83016999999999963</c:v>
                </c:pt>
                <c:pt idx="70">
                  <c:v>-0.90733000000000019</c:v>
                </c:pt>
                <c:pt idx="71">
                  <c:v>-0.94296999999999997</c:v>
                </c:pt>
                <c:pt idx="72">
                  <c:v>-0.9764499999999996</c:v>
                </c:pt>
                <c:pt idx="73">
                  <c:v>-0.94107999999999992</c:v>
                </c:pt>
                <c:pt idx="74">
                  <c:v>-0.88648999999999978</c:v>
                </c:pt>
                <c:pt idx="75">
                  <c:v>-0.84557000000000038</c:v>
                </c:pt>
                <c:pt idx="76">
                  <c:v>-0.85708999999999946</c:v>
                </c:pt>
                <c:pt idx="77">
                  <c:v>-0.86884000000000006</c:v>
                </c:pt>
                <c:pt idx="78">
                  <c:v>-0.88053999999999988</c:v>
                </c:pt>
                <c:pt idx="79">
                  <c:v>-0.89283999999999986</c:v>
                </c:pt>
                <c:pt idx="80">
                  <c:v>-0.89394999999999991</c:v>
                </c:pt>
                <c:pt idx="81">
                  <c:v>-0.85601000000000005</c:v>
                </c:pt>
                <c:pt idx="82">
                  <c:v>-0.79788999999999999</c:v>
                </c:pt>
                <c:pt idx="83">
                  <c:v>-0.80684000000000033</c:v>
                </c:pt>
                <c:pt idx="84">
                  <c:v>-0.89997000000000005</c:v>
                </c:pt>
                <c:pt idx="85">
                  <c:v>-0.90997000000000006</c:v>
                </c:pt>
                <c:pt idx="86">
                  <c:v>-0.9032699999999998</c:v>
                </c:pt>
                <c:pt idx="87">
                  <c:v>-0.93560999999999994</c:v>
                </c:pt>
                <c:pt idx="88">
                  <c:v>-0.9599599999999997</c:v>
                </c:pt>
                <c:pt idx="89">
                  <c:v>-1.0568399999999998</c:v>
                </c:pt>
                <c:pt idx="90">
                  <c:v>-1.0392300000000003</c:v>
                </c:pt>
                <c:pt idx="91">
                  <c:v>-0.97511000000000014</c:v>
                </c:pt>
                <c:pt idx="92">
                  <c:v>-0.9204399999999997</c:v>
                </c:pt>
                <c:pt idx="93">
                  <c:v>-0.95755999999999963</c:v>
                </c:pt>
                <c:pt idx="94">
                  <c:v>-0.90116999999999969</c:v>
                </c:pt>
                <c:pt idx="95">
                  <c:v>-0.92062999999999984</c:v>
                </c:pt>
                <c:pt idx="96">
                  <c:v>-1.0143899999999999</c:v>
                </c:pt>
                <c:pt idx="97">
                  <c:v>-1.0773299999999999</c:v>
                </c:pt>
                <c:pt idx="98">
                  <c:v>-1.06003</c:v>
                </c:pt>
                <c:pt idx="99">
                  <c:v>-1.0887100000000001</c:v>
                </c:pt>
                <c:pt idx="100">
                  <c:v>-1.06155</c:v>
                </c:pt>
                <c:pt idx="101">
                  <c:v>-0.9813700000000003</c:v>
                </c:pt>
                <c:pt idx="102">
                  <c:v>-0.99537000000000009</c:v>
                </c:pt>
                <c:pt idx="103">
                  <c:v>-1.1529</c:v>
                </c:pt>
                <c:pt idx="104">
                  <c:v>-1.2519900000000002</c:v>
                </c:pt>
                <c:pt idx="105">
                  <c:v>-1.22322</c:v>
                </c:pt>
                <c:pt idx="106">
                  <c:v>-1.1606999999999996</c:v>
                </c:pt>
                <c:pt idx="107">
                  <c:v>-1.1193700000000002</c:v>
                </c:pt>
                <c:pt idx="108">
                  <c:v>-1.0563800000000003</c:v>
                </c:pt>
                <c:pt idx="109">
                  <c:v>-1.0343200000000001</c:v>
                </c:pt>
                <c:pt idx="110">
                  <c:v>-1.03731</c:v>
                </c:pt>
                <c:pt idx="111">
                  <c:v>-1.0475800000000004</c:v>
                </c:pt>
                <c:pt idx="112">
                  <c:v>-0.96537000000000017</c:v>
                </c:pt>
                <c:pt idx="113">
                  <c:v>-1.0055099999999999</c:v>
                </c:pt>
                <c:pt idx="114">
                  <c:v>-0.97803000000000007</c:v>
                </c:pt>
                <c:pt idx="115">
                  <c:v>-0.98307</c:v>
                </c:pt>
                <c:pt idx="116">
                  <c:v>-1.1033499999999996</c:v>
                </c:pt>
                <c:pt idx="117">
                  <c:v>-1.1328</c:v>
                </c:pt>
                <c:pt idx="118">
                  <c:v>-1.0948599999999997</c:v>
                </c:pt>
                <c:pt idx="119">
                  <c:v>-1.2089500000000002</c:v>
                </c:pt>
                <c:pt idx="120">
                  <c:v>-1.25203</c:v>
                </c:pt>
                <c:pt idx="121">
                  <c:v>-1.4087799999999997</c:v>
                </c:pt>
                <c:pt idx="122">
                  <c:v>-1.3794800000000003</c:v>
                </c:pt>
                <c:pt idx="123">
                  <c:v>-1.3657299999999999</c:v>
                </c:pt>
                <c:pt idx="124">
                  <c:v>-1.3098500000000002</c:v>
                </c:pt>
                <c:pt idx="125">
                  <c:v>-1.3167800000000001</c:v>
                </c:pt>
                <c:pt idx="126">
                  <c:v>-1.4750499999999995</c:v>
                </c:pt>
                <c:pt idx="127">
                  <c:v>-1.5477599999999998</c:v>
                </c:pt>
                <c:pt idx="128">
                  <c:v>-1.5390899999999996</c:v>
                </c:pt>
                <c:pt idx="129">
                  <c:v>-1.5911099999999998</c:v>
                </c:pt>
                <c:pt idx="130">
                  <c:v>-1.5348699999999997</c:v>
                </c:pt>
                <c:pt idx="131">
                  <c:v>-1.5622499999999999</c:v>
                </c:pt>
                <c:pt idx="132">
                  <c:v>-1.6662899999999998</c:v>
                </c:pt>
                <c:pt idx="133">
                  <c:v>-1.6276600000000003</c:v>
                </c:pt>
                <c:pt idx="134">
                  <c:v>-1.4922299999999997</c:v>
                </c:pt>
                <c:pt idx="135">
                  <c:v>-1.5015900000000002</c:v>
                </c:pt>
                <c:pt idx="136">
                  <c:v>-1.4937399999999998</c:v>
                </c:pt>
                <c:pt idx="137">
                  <c:v>-1.5055799999999999</c:v>
                </c:pt>
                <c:pt idx="138">
                  <c:v>-1.4179699999999997</c:v>
                </c:pt>
                <c:pt idx="139">
                  <c:v>-1.3371399999999998</c:v>
                </c:pt>
                <c:pt idx="140">
                  <c:v>-1.2839250000000002</c:v>
                </c:pt>
                <c:pt idx="141">
                  <c:v>-1.3181500000000002</c:v>
                </c:pt>
                <c:pt idx="142">
                  <c:v>-1.2698500000000004</c:v>
                </c:pt>
                <c:pt idx="143">
                  <c:v>-1.1790199999999997</c:v>
                </c:pt>
                <c:pt idx="144">
                  <c:v>-1.2572799999999997</c:v>
                </c:pt>
                <c:pt idx="145">
                  <c:v>-1.2891600000000001</c:v>
                </c:pt>
                <c:pt idx="146">
                  <c:v>-1.2742499999999999</c:v>
                </c:pt>
                <c:pt idx="147">
                  <c:v>-1.1447499999999995</c:v>
                </c:pt>
                <c:pt idx="148">
                  <c:v>-1.1782799999999995</c:v>
                </c:pt>
                <c:pt idx="149">
                  <c:v>-1.1239499999999998</c:v>
                </c:pt>
                <c:pt idx="150">
                  <c:v>-1.1585100000000002</c:v>
                </c:pt>
                <c:pt idx="151">
                  <c:v>-1.1186499999999999</c:v>
                </c:pt>
                <c:pt idx="152">
                  <c:v>-1.0371699999999999</c:v>
                </c:pt>
                <c:pt idx="153">
                  <c:v>-1.1800600000000001</c:v>
                </c:pt>
                <c:pt idx="154">
                  <c:v>-1.14378</c:v>
                </c:pt>
                <c:pt idx="155">
                  <c:v>-1.11286</c:v>
                </c:pt>
                <c:pt idx="156">
                  <c:v>-1.119</c:v>
                </c:pt>
                <c:pt idx="157">
                  <c:v>-1.0781699999999999</c:v>
                </c:pt>
                <c:pt idx="158">
                  <c:v>-1.0223900000000001</c:v>
                </c:pt>
                <c:pt idx="159">
                  <c:v>-1.0036300000000002</c:v>
                </c:pt>
                <c:pt idx="160">
                  <c:v>-0.99510000000000043</c:v>
                </c:pt>
                <c:pt idx="161">
                  <c:v>-0.85188000000000019</c:v>
                </c:pt>
                <c:pt idx="162">
                  <c:v>-0.82655999999999952</c:v>
                </c:pt>
                <c:pt idx="163">
                  <c:v>-0.79338999999999971</c:v>
                </c:pt>
                <c:pt idx="164">
                  <c:v>-0.7709100000000001</c:v>
                </c:pt>
                <c:pt idx="165">
                  <c:v>-0.79719999999999991</c:v>
                </c:pt>
                <c:pt idx="166">
                  <c:v>-0.79251999999999945</c:v>
                </c:pt>
                <c:pt idx="167">
                  <c:v>-0.75146999999999975</c:v>
                </c:pt>
                <c:pt idx="168">
                  <c:v>-0.73340000000000016</c:v>
                </c:pt>
                <c:pt idx="169">
                  <c:v>-0.75166000000000022</c:v>
                </c:pt>
                <c:pt idx="170">
                  <c:v>-0.80074000000000023</c:v>
                </c:pt>
                <c:pt idx="171">
                  <c:v>-0.82819999999999994</c:v>
                </c:pt>
                <c:pt idx="172">
                  <c:v>-0.87261999999999984</c:v>
                </c:pt>
                <c:pt idx="173">
                  <c:v>-0.99084999999999979</c:v>
                </c:pt>
                <c:pt idx="174">
                  <c:v>-1.0233100000000002</c:v>
                </c:pt>
                <c:pt idx="175">
                  <c:v>-0.98060000000000025</c:v>
                </c:pt>
                <c:pt idx="176">
                  <c:v>-1.0018199999999997</c:v>
                </c:pt>
                <c:pt idx="177">
                  <c:v>-0.89923999999999993</c:v>
                </c:pt>
                <c:pt idx="178">
                  <c:v>-0.68184999999999996</c:v>
                </c:pt>
                <c:pt idx="179">
                  <c:v>-0.53827999999999998</c:v>
                </c:pt>
                <c:pt idx="180">
                  <c:v>-0.69268999999999992</c:v>
                </c:pt>
                <c:pt idx="181">
                  <c:v>-0.88478000000000012</c:v>
                </c:pt>
                <c:pt idx="182">
                  <c:v>-1.0190099999999997</c:v>
                </c:pt>
                <c:pt idx="183">
                  <c:v>-1.1875599999999997</c:v>
                </c:pt>
                <c:pt idx="184">
                  <c:v>-1.1664100000000004</c:v>
                </c:pt>
                <c:pt idx="185">
                  <c:v>-1.1204899999999995</c:v>
                </c:pt>
                <c:pt idx="186">
                  <c:v>-1.03071</c:v>
                </c:pt>
                <c:pt idx="187">
                  <c:v>-0.95887999999999973</c:v>
                </c:pt>
                <c:pt idx="188">
                  <c:v>-0.85144999999999982</c:v>
                </c:pt>
                <c:pt idx="189">
                  <c:v>-0.78580000000000017</c:v>
                </c:pt>
                <c:pt idx="190">
                  <c:v>-0.69583999999999968</c:v>
                </c:pt>
                <c:pt idx="191">
                  <c:v>-0.63822000000000001</c:v>
                </c:pt>
                <c:pt idx="192">
                  <c:v>-0.42509999999999981</c:v>
                </c:pt>
                <c:pt idx="193">
                  <c:v>-0.3447299999999997</c:v>
                </c:pt>
                <c:pt idx="194">
                  <c:v>-0.3176699999999999</c:v>
                </c:pt>
                <c:pt idx="195">
                  <c:v>-0.34693999999999958</c:v>
                </c:pt>
                <c:pt idx="196">
                  <c:v>-0.25888999999999973</c:v>
                </c:pt>
                <c:pt idx="197">
                  <c:v>-0.24095000000000014</c:v>
                </c:pt>
                <c:pt idx="198">
                  <c:v>-0.20763999999999957</c:v>
                </c:pt>
                <c:pt idx="199">
                  <c:v>-0.13223000000000021</c:v>
                </c:pt>
                <c:pt idx="200">
                  <c:v>-8.2830000000000209E-2</c:v>
                </c:pt>
                <c:pt idx="201">
                  <c:v>-5.2279999999999771E-2</c:v>
                </c:pt>
                <c:pt idx="202">
                  <c:v>9.6999999999999309E-3</c:v>
                </c:pt>
                <c:pt idx="203">
                  <c:v>6.9289999999999574E-2</c:v>
                </c:pt>
                <c:pt idx="204">
                  <c:v>0.14011000000000007</c:v>
                </c:pt>
                <c:pt idx="205">
                  <c:v>0.14841000000000026</c:v>
                </c:pt>
                <c:pt idx="206">
                  <c:v>0.14863999999999991</c:v>
                </c:pt>
                <c:pt idx="207">
                  <c:v>0.18859000000000015</c:v>
                </c:pt>
                <c:pt idx="208">
                  <c:v>0.18120000000000008</c:v>
                </c:pt>
                <c:pt idx="209">
                  <c:v>0.22919000000000045</c:v>
                </c:pt>
                <c:pt idx="210">
                  <c:v>0.23548000000000008</c:v>
                </c:pt>
                <c:pt idx="211">
                  <c:v>0.2020800000000002</c:v>
                </c:pt>
                <c:pt idx="212">
                  <c:v>0.21923000000000042</c:v>
                </c:pt>
                <c:pt idx="213">
                  <c:v>0.24508999999999964</c:v>
                </c:pt>
                <c:pt idx="214">
                  <c:v>0.30926000000000031</c:v>
                </c:pt>
                <c:pt idx="215">
                  <c:v>0.27471000000000018</c:v>
                </c:pt>
                <c:pt idx="216">
                  <c:v>0.1583299999999998</c:v>
                </c:pt>
                <c:pt idx="217">
                  <c:v>8.9749999999999941E-2</c:v>
                </c:pt>
                <c:pt idx="218">
                  <c:v>8.7590000000000251E-2</c:v>
                </c:pt>
                <c:pt idx="219">
                  <c:v>0.12928999999999988</c:v>
                </c:pt>
                <c:pt idx="220">
                  <c:v>0.15008000000000066</c:v>
                </c:pt>
                <c:pt idx="221">
                  <c:v>8.3520000000000066E-2</c:v>
                </c:pt>
                <c:pt idx="222">
                  <c:v>8.9710000000000484E-2</c:v>
                </c:pt>
                <c:pt idx="223">
                  <c:v>0.12926000000000029</c:v>
                </c:pt>
                <c:pt idx="224">
                  <c:v>0.12145999999999982</c:v>
                </c:pt>
                <c:pt idx="225">
                  <c:v>4.7109999999999763E-2</c:v>
                </c:pt>
                <c:pt idx="226">
                  <c:v>-3.6389999999999617E-2</c:v>
                </c:pt>
                <c:pt idx="227">
                  <c:v>3.3159999999999912E-2</c:v>
                </c:pt>
                <c:pt idx="228">
                  <c:v>1.4350000000000529E-2</c:v>
                </c:pt>
                <c:pt idx="229">
                  <c:v>9.2479999999999951E-2</c:v>
                </c:pt>
                <c:pt idx="230">
                  <c:v>0.17013999999999976</c:v>
                </c:pt>
                <c:pt idx="231">
                  <c:v>0.26222000000000001</c:v>
                </c:pt>
                <c:pt idx="232">
                  <c:v>0.33998000000000062</c:v>
                </c:pt>
                <c:pt idx="233">
                  <c:v>0.28355999999999992</c:v>
                </c:pt>
                <c:pt idx="234">
                  <c:v>0.51158000000000003</c:v>
                </c:pt>
                <c:pt idx="235">
                  <c:v>0.42084500000000014</c:v>
                </c:pt>
                <c:pt idx="236">
                  <c:v>0.33107000000000031</c:v>
                </c:pt>
                <c:pt idx="237">
                  <c:v>0.14363999999999988</c:v>
                </c:pt>
                <c:pt idx="238">
                  <c:v>0.14621999999999982</c:v>
                </c:pt>
                <c:pt idx="239">
                  <c:v>0.22704999999999995</c:v>
                </c:pt>
                <c:pt idx="240">
                  <c:v>0.31186999999999965</c:v>
                </c:pt>
                <c:pt idx="241">
                  <c:v>0.24251999999999965</c:v>
                </c:pt>
                <c:pt idx="242">
                  <c:v>0.25509999999999999</c:v>
                </c:pt>
                <c:pt idx="243">
                  <c:v>0.31491999999999987</c:v>
                </c:pt>
                <c:pt idx="244">
                  <c:v>0.25284000000000006</c:v>
                </c:pt>
                <c:pt idx="245">
                  <c:v>0.16755999999999996</c:v>
                </c:pt>
                <c:pt idx="246">
                  <c:v>9.8379999999999829E-2</c:v>
                </c:pt>
                <c:pt idx="247">
                  <c:v>2.7180000000000565E-2</c:v>
                </c:pt>
                <c:pt idx="248">
                  <c:v>0.14094000000000029</c:v>
                </c:pt>
                <c:pt idx="249">
                  <c:v>0.1663100000000006</c:v>
                </c:pt>
                <c:pt idx="250">
                  <c:v>0.23717999999999997</c:v>
                </c:pt>
                <c:pt idx="251">
                  <c:v>0.26906000000000052</c:v>
                </c:pt>
                <c:pt idx="252">
                  <c:v>0.15904500000000091</c:v>
                </c:pt>
                <c:pt idx="253">
                  <c:v>0.17327000000000009</c:v>
                </c:pt>
                <c:pt idx="254">
                  <c:v>0.1553199999999999</c:v>
                </c:pt>
                <c:pt idx="255">
                  <c:v>0.24532000000000045</c:v>
                </c:pt>
                <c:pt idx="256">
                  <c:v>0.34817499999999979</c:v>
                </c:pt>
                <c:pt idx="257">
                  <c:v>0.36671000000000009</c:v>
                </c:pt>
                <c:pt idx="258">
                  <c:v>0.3141000000000001</c:v>
                </c:pt>
                <c:pt idx="259">
                  <c:v>0.27441999999999955</c:v>
                </c:pt>
                <c:pt idx="260">
                  <c:v>0.20097500000000015</c:v>
                </c:pt>
                <c:pt idx="261">
                  <c:v>0.2479899999999999</c:v>
                </c:pt>
                <c:pt idx="262">
                  <c:v>0.28446999999999983</c:v>
                </c:pt>
                <c:pt idx="263">
                  <c:v>0.32818999999999976</c:v>
                </c:pt>
                <c:pt idx="264">
                  <c:v>0.2717700000000004</c:v>
                </c:pt>
                <c:pt idx="265">
                  <c:v>0.18273000000000025</c:v>
                </c:pt>
                <c:pt idx="266">
                  <c:v>0.12571500000000024</c:v>
                </c:pt>
                <c:pt idx="267">
                  <c:v>0.15308999999999992</c:v>
                </c:pt>
                <c:pt idx="268">
                  <c:v>0.12046999999999983</c:v>
                </c:pt>
                <c:pt idx="269">
                  <c:v>8.8685000000000042E-2</c:v>
                </c:pt>
                <c:pt idx="270">
                  <c:v>0.13370000000000007</c:v>
                </c:pt>
                <c:pt idx="271">
                  <c:v>0.16814999999999986</c:v>
                </c:pt>
                <c:pt idx="272">
                  <c:v>0.14998</c:v>
                </c:pt>
                <c:pt idx="273">
                  <c:v>0.16613</c:v>
                </c:pt>
                <c:pt idx="274">
                  <c:v>0.12145500000000001</c:v>
                </c:pt>
                <c:pt idx="275">
                  <c:v>0.15943999999999994</c:v>
                </c:pt>
                <c:pt idx="276">
                  <c:v>0.12174000000000024</c:v>
                </c:pt>
                <c:pt idx="277">
                  <c:v>0.28870999999999991</c:v>
                </c:pt>
                <c:pt idx="278">
                  <c:v>0.43349000000000015</c:v>
                </c:pt>
                <c:pt idx="279">
                  <c:v>0.41646999999999967</c:v>
                </c:pt>
                <c:pt idx="280">
                  <c:v>0.38005000000000011</c:v>
                </c:pt>
                <c:pt idx="281">
                  <c:v>0.41774999999999962</c:v>
                </c:pt>
                <c:pt idx="282">
                  <c:v>0.44613999999999943</c:v>
                </c:pt>
                <c:pt idx="283">
                  <c:v>0.41538999999999987</c:v>
                </c:pt>
                <c:pt idx="284">
                  <c:v>0.51524500000000062</c:v>
                </c:pt>
                <c:pt idx="285">
                  <c:v>0.60740499999999964</c:v>
                </c:pt>
                <c:pt idx="286">
                  <c:v>0.60810499999999978</c:v>
                </c:pt>
                <c:pt idx="287">
                  <c:v>0.53085499999999963</c:v>
                </c:pt>
                <c:pt idx="288">
                  <c:v>0.54265500000000011</c:v>
                </c:pt>
                <c:pt idx="289">
                  <c:v>0.46535500000000035</c:v>
                </c:pt>
                <c:pt idx="290">
                  <c:v>0.50939999999999985</c:v>
                </c:pt>
                <c:pt idx="291">
                  <c:v>0.52761999999999976</c:v>
                </c:pt>
                <c:pt idx="292">
                  <c:v>0.56528</c:v>
                </c:pt>
                <c:pt idx="293">
                  <c:v>0.54152000000000022</c:v>
                </c:pt>
                <c:pt idx="294">
                  <c:v>0.5310699999999996</c:v>
                </c:pt>
                <c:pt idx="295">
                  <c:v>0.51069999999999993</c:v>
                </c:pt>
                <c:pt idx="296">
                  <c:v>0.63285500000000006</c:v>
                </c:pt>
                <c:pt idx="297">
                  <c:v>0.71881499999999987</c:v>
                </c:pt>
                <c:pt idx="298">
                  <c:v>0.60119999999999973</c:v>
                </c:pt>
                <c:pt idx="299">
                  <c:v>0.54128000000000021</c:v>
                </c:pt>
                <c:pt idx="300">
                  <c:v>0.53087500000000021</c:v>
                </c:pt>
                <c:pt idx="301">
                  <c:v>0.535995</c:v>
                </c:pt>
                <c:pt idx="302">
                  <c:v>0.62277000000000016</c:v>
                </c:pt>
                <c:pt idx="303">
                  <c:v>0.66716999999999993</c:v>
                </c:pt>
                <c:pt idx="304">
                  <c:v>0.64314499999999986</c:v>
                </c:pt>
                <c:pt idx="305">
                  <c:v>0.54051500000000008</c:v>
                </c:pt>
                <c:pt idx="306">
                  <c:v>0.53226000000000007</c:v>
                </c:pt>
                <c:pt idx="307">
                  <c:v>0.63147999999999993</c:v>
                </c:pt>
                <c:pt idx="308">
                  <c:v>0.62496999999999991</c:v>
                </c:pt>
                <c:pt idx="309">
                  <c:v>0.67309499999999989</c:v>
                </c:pt>
                <c:pt idx="310">
                  <c:v>0.7107250000000005</c:v>
                </c:pt>
                <c:pt idx="311">
                  <c:v>0.62452000000000008</c:v>
                </c:pt>
                <c:pt idx="312">
                  <c:v>0.53061999999999998</c:v>
                </c:pt>
                <c:pt idx="313">
                  <c:v>0.39181500000000036</c:v>
                </c:pt>
                <c:pt idx="314">
                  <c:v>0.34387499999999982</c:v>
                </c:pt>
                <c:pt idx="315">
                  <c:v>0.3800199999999998</c:v>
                </c:pt>
                <c:pt idx="316">
                  <c:v>0.34384000000000037</c:v>
                </c:pt>
                <c:pt idx="317">
                  <c:v>0.33752000000000004</c:v>
                </c:pt>
                <c:pt idx="318">
                  <c:v>0.23041999999999979</c:v>
                </c:pt>
                <c:pt idx="319">
                  <c:v>0.18871999999999997</c:v>
                </c:pt>
                <c:pt idx="320">
                  <c:v>0.20037000000000013</c:v>
                </c:pt>
                <c:pt idx="321">
                  <c:v>0.23372499999999979</c:v>
                </c:pt>
                <c:pt idx="322">
                  <c:v>0.28886000000000028</c:v>
                </c:pt>
                <c:pt idx="323">
                  <c:v>0.38486999999999988</c:v>
                </c:pt>
                <c:pt idx="324">
                  <c:v>0.43395500000000015</c:v>
                </c:pt>
                <c:pt idx="325">
                  <c:v>0.58148500000000014</c:v>
                </c:pt>
                <c:pt idx="326">
                  <c:v>0.75662999999999991</c:v>
                </c:pt>
                <c:pt idx="327">
                  <c:v>0.74900000000000033</c:v>
                </c:pt>
                <c:pt idx="328">
                  <c:v>0.77782000000000018</c:v>
                </c:pt>
                <c:pt idx="329">
                  <c:v>0.79502000000000006</c:v>
                </c:pt>
                <c:pt idx="330">
                  <c:v>0.87855499999999975</c:v>
                </c:pt>
                <c:pt idx="331">
                  <c:v>0.8464400000000003</c:v>
                </c:pt>
                <c:pt idx="332">
                  <c:v>0.83373000000000019</c:v>
                </c:pt>
                <c:pt idx="333">
                  <c:v>0.88488000000000033</c:v>
                </c:pt>
                <c:pt idx="334">
                  <c:v>0.8095500000000001</c:v>
                </c:pt>
                <c:pt idx="335">
                  <c:v>0.83047500000000007</c:v>
                </c:pt>
                <c:pt idx="336">
                  <c:v>1.0178050000000001</c:v>
                </c:pt>
                <c:pt idx="337">
                  <c:v>0.73345000000000027</c:v>
                </c:pt>
                <c:pt idx="338">
                  <c:v>0.715785</c:v>
                </c:pt>
                <c:pt idx="339">
                  <c:v>0.57046000000000052</c:v>
                </c:pt>
                <c:pt idx="340">
                  <c:v>0.54017999999999977</c:v>
                </c:pt>
                <c:pt idx="341">
                  <c:v>0.53339499999999984</c:v>
                </c:pt>
                <c:pt idx="342">
                  <c:v>0.57669999999999977</c:v>
                </c:pt>
                <c:pt idx="343">
                  <c:v>0.47827999999999965</c:v>
                </c:pt>
                <c:pt idx="344">
                  <c:v>0.29680500000000032</c:v>
                </c:pt>
                <c:pt idx="345">
                  <c:v>0.28837000000000035</c:v>
                </c:pt>
                <c:pt idx="346">
                  <c:v>0.28956999999999977</c:v>
                </c:pt>
                <c:pt idx="347">
                  <c:v>0.42279</c:v>
                </c:pt>
                <c:pt idx="348">
                  <c:v>0.47920999999999986</c:v>
                </c:pt>
                <c:pt idx="349">
                  <c:v>0.46452999999999983</c:v>
                </c:pt>
                <c:pt idx="350">
                  <c:v>0.70874000000000015</c:v>
                </c:pt>
                <c:pt idx="351">
                  <c:v>0.80114000000000019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10-4F2D-93FA-0B8CCEAD7A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94685024"/>
        <c:axId val="994684040"/>
      </c:lineChart>
      <c:dateAx>
        <c:axId val="994852632"/>
        <c:scaling>
          <c:orientation val="minMax"/>
        </c:scaling>
        <c:delete val="0"/>
        <c:axPos val="b"/>
        <c:numFmt formatCode="mm/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4849352"/>
        <c:crosses val="autoZero"/>
        <c:auto val="1"/>
        <c:lblOffset val="100"/>
        <c:baseTimeUnit val="days"/>
        <c:majorUnit val="3"/>
        <c:majorTimeUnit val="months"/>
      </c:dateAx>
      <c:valAx>
        <c:axId val="994849352"/>
        <c:scaling>
          <c:orientation val="minMax"/>
        </c:scaling>
        <c:delete val="0"/>
        <c:axPos val="l"/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4852632"/>
        <c:crosses val="autoZero"/>
        <c:crossBetween val="between"/>
      </c:valAx>
      <c:valAx>
        <c:axId val="99468404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Margin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.0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4685024"/>
        <c:crosses val="max"/>
        <c:crossBetween val="between"/>
      </c:valAx>
      <c:dateAx>
        <c:axId val="994685024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994684040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'[table2.xls]Table 2'!$B$5</c:f>
              <c:strCache>
                <c:ptCount val="1"/>
                <c:pt idx="0">
                  <c:v>Production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'[table2.xls]Table 2'!$A$6:$A$34</c:f>
              <c:numCache>
                <c:formatCode>mmm\-yy</c:formatCode>
                <c:ptCount val="29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</c:numCache>
            </c:numRef>
          </c:cat>
          <c:val>
            <c:numRef>
              <c:f>'[table2.xls]Table 2'!$B$6:$B$34</c:f>
              <c:numCache>
                <c:formatCode>_(* #,##0_);_(* \(#,##0\);_(* "-"??_);_(@_)</c:formatCode>
                <c:ptCount val="29"/>
                <c:pt idx="0">
                  <c:v>105</c:v>
                </c:pt>
                <c:pt idx="1">
                  <c:v>105</c:v>
                </c:pt>
                <c:pt idx="2">
                  <c:v>121</c:v>
                </c:pt>
                <c:pt idx="3">
                  <c:v>120</c:v>
                </c:pt>
                <c:pt idx="4">
                  <c:v>135</c:v>
                </c:pt>
                <c:pt idx="5">
                  <c:v>135</c:v>
                </c:pt>
                <c:pt idx="6">
                  <c:v>140</c:v>
                </c:pt>
                <c:pt idx="7">
                  <c:v>142</c:v>
                </c:pt>
                <c:pt idx="8">
                  <c:v>135</c:v>
                </c:pt>
                <c:pt idx="9">
                  <c:v>144</c:v>
                </c:pt>
                <c:pt idx="10">
                  <c:v>143</c:v>
                </c:pt>
                <c:pt idx="11">
                  <c:v>144</c:v>
                </c:pt>
                <c:pt idx="12">
                  <c:v>93</c:v>
                </c:pt>
                <c:pt idx="13">
                  <c:v>94</c:v>
                </c:pt>
                <c:pt idx="14">
                  <c:v>116</c:v>
                </c:pt>
                <c:pt idx="15">
                  <c:v>127</c:v>
                </c:pt>
                <c:pt idx="16">
                  <c:v>136</c:v>
                </c:pt>
                <c:pt idx="17">
                  <c:v>140</c:v>
                </c:pt>
                <c:pt idx="18">
                  <c:v>150</c:v>
                </c:pt>
                <c:pt idx="19">
                  <c:v>149</c:v>
                </c:pt>
                <c:pt idx="20">
                  <c:v>147</c:v>
                </c:pt>
                <c:pt idx="21">
                  <c:v>148</c:v>
                </c:pt>
                <c:pt idx="22">
                  <c:v>148</c:v>
                </c:pt>
                <c:pt idx="23">
                  <c:v>148</c:v>
                </c:pt>
                <c:pt idx="24">
                  <c:v>124</c:v>
                </c:pt>
                <c:pt idx="25">
                  <c:v>126</c:v>
                </c:pt>
                <c:pt idx="26">
                  <c:v>147</c:v>
                </c:pt>
                <c:pt idx="27">
                  <c:v>140</c:v>
                </c:pt>
                <c:pt idx="28">
                  <c:v>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21-4C32-8424-A77737B5ACDB}"/>
            </c:ext>
          </c:extLst>
        </c:ser>
        <c:ser>
          <c:idx val="1"/>
          <c:order val="1"/>
          <c:tx>
            <c:strRef>
              <c:f>'[table2.xls]Table 2'!$C$5</c:f>
              <c:strCache>
                <c:ptCount val="1"/>
                <c:pt idx="0">
                  <c:v>B100 Sales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'[table2.xls]Table 2'!$A$6:$A$34</c:f>
              <c:numCache>
                <c:formatCode>mmm\-yy</c:formatCode>
                <c:ptCount val="29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</c:numCache>
            </c:numRef>
          </c:cat>
          <c:val>
            <c:numRef>
              <c:f>'[table2.xls]Table 2'!$C$6:$C$34</c:f>
              <c:numCache>
                <c:formatCode>0</c:formatCode>
                <c:ptCount val="29"/>
                <c:pt idx="0">
                  <c:v>46</c:v>
                </c:pt>
                <c:pt idx="1">
                  <c:v>44</c:v>
                </c:pt>
                <c:pt idx="2">
                  <c:v>62</c:v>
                </c:pt>
                <c:pt idx="3">
                  <c:v>65</c:v>
                </c:pt>
                <c:pt idx="4">
                  <c:v>67</c:v>
                </c:pt>
                <c:pt idx="5">
                  <c:v>68</c:v>
                </c:pt>
                <c:pt idx="6">
                  <c:v>79</c:v>
                </c:pt>
                <c:pt idx="7">
                  <c:v>84</c:v>
                </c:pt>
                <c:pt idx="8">
                  <c:v>70</c:v>
                </c:pt>
                <c:pt idx="9">
                  <c:v>74</c:v>
                </c:pt>
                <c:pt idx="10">
                  <c:v>74</c:v>
                </c:pt>
                <c:pt idx="11">
                  <c:v>84</c:v>
                </c:pt>
                <c:pt idx="12">
                  <c:v>35</c:v>
                </c:pt>
                <c:pt idx="13">
                  <c:v>37</c:v>
                </c:pt>
                <c:pt idx="14">
                  <c:v>51</c:v>
                </c:pt>
                <c:pt idx="15">
                  <c:v>51</c:v>
                </c:pt>
                <c:pt idx="16">
                  <c:v>66</c:v>
                </c:pt>
                <c:pt idx="17">
                  <c:v>62</c:v>
                </c:pt>
                <c:pt idx="18">
                  <c:v>63</c:v>
                </c:pt>
                <c:pt idx="19">
                  <c:v>63</c:v>
                </c:pt>
                <c:pt idx="20">
                  <c:v>61</c:v>
                </c:pt>
                <c:pt idx="21">
                  <c:v>53</c:v>
                </c:pt>
                <c:pt idx="22">
                  <c:v>55</c:v>
                </c:pt>
                <c:pt idx="23">
                  <c:v>56</c:v>
                </c:pt>
                <c:pt idx="24">
                  <c:v>51</c:v>
                </c:pt>
                <c:pt idx="25">
                  <c:v>48</c:v>
                </c:pt>
                <c:pt idx="26">
                  <c:v>54</c:v>
                </c:pt>
                <c:pt idx="27">
                  <c:v>57</c:v>
                </c:pt>
                <c:pt idx="28">
                  <c:v>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21-4C32-8424-A77737B5ACDB}"/>
            </c:ext>
          </c:extLst>
        </c:ser>
        <c:ser>
          <c:idx val="2"/>
          <c:order val="2"/>
          <c:tx>
            <c:strRef>
              <c:f>'[table2.xls]Table 2'!$D$5</c:f>
              <c:strCache>
                <c:ptCount val="1"/>
                <c:pt idx="0">
                  <c:v>Blended Sales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'[table2.xls]Table 2'!$A$6:$A$34</c:f>
              <c:numCache>
                <c:formatCode>mmm\-yy</c:formatCode>
                <c:ptCount val="29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</c:numCache>
            </c:numRef>
          </c:cat>
          <c:val>
            <c:numRef>
              <c:f>'[table2.xls]Table 2'!$D$6:$D$34</c:f>
              <c:numCache>
                <c:formatCode>_(* #,##0_);_(* \(#,##0\);_(* "-"??_);_(@_)</c:formatCode>
                <c:ptCount val="29"/>
                <c:pt idx="0">
                  <c:v>45</c:v>
                </c:pt>
                <c:pt idx="1">
                  <c:v>56</c:v>
                </c:pt>
                <c:pt idx="2">
                  <c:v>64</c:v>
                </c:pt>
                <c:pt idx="3">
                  <c:v>61</c:v>
                </c:pt>
                <c:pt idx="4">
                  <c:v>68</c:v>
                </c:pt>
                <c:pt idx="5">
                  <c:v>72</c:v>
                </c:pt>
                <c:pt idx="6">
                  <c:v>60</c:v>
                </c:pt>
                <c:pt idx="7">
                  <c:v>66</c:v>
                </c:pt>
                <c:pt idx="8">
                  <c:v>69</c:v>
                </c:pt>
                <c:pt idx="9">
                  <c:v>67</c:v>
                </c:pt>
                <c:pt idx="10">
                  <c:v>63</c:v>
                </c:pt>
                <c:pt idx="11">
                  <c:v>76</c:v>
                </c:pt>
                <c:pt idx="12">
                  <c:v>37</c:v>
                </c:pt>
                <c:pt idx="13">
                  <c:v>47</c:v>
                </c:pt>
                <c:pt idx="14">
                  <c:v>61</c:v>
                </c:pt>
                <c:pt idx="15">
                  <c:v>71</c:v>
                </c:pt>
                <c:pt idx="16">
                  <c:v>82</c:v>
                </c:pt>
                <c:pt idx="17">
                  <c:v>84</c:v>
                </c:pt>
                <c:pt idx="18">
                  <c:v>87</c:v>
                </c:pt>
                <c:pt idx="19">
                  <c:v>89</c:v>
                </c:pt>
                <c:pt idx="20">
                  <c:v>83</c:v>
                </c:pt>
                <c:pt idx="21">
                  <c:v>91</c:v>
                </c:pt>
                <c:pt idx="22">
                  <c:v>92</c:v>
                </c:pt>
                <c:pt idx="23">
                  <c:v>99</c:v>
                </c:pt>
                <c:pt idx="24">
                  <c:v>65</c:v>
                </c:pt>
                <c:pt idx="25">
                  <c:v>70</c:v>
                </c:pt>
                <c:pt idx="26">
                  <c:v>90</c:v>
                </c:pt>
                <c:pt idx="27">
                  <c:v>86</c:v>
                </c:pt>
                <c:pt idx="28">
                  <c:v>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21-4C32-8424-A77737B5ACDB}"/>
            </c:ext>
          </c:extLst>
        </c:ser>
        <c:ser>
          <c:idx val="3"/>
          <c:order val="3"/>
          <c:tx>
            <c:strRef>
              <c:f>'[table2.xls]Table 2'!$E$5</c:f>
              <c:strCache>
                <c:ptCount val="1"/>
                <c:pt idx="0">
                  <c:v>Stocks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'[table2.xls]Table 2'!$A$6:$A$34</c:f>
              <c:numCache>
                <c:formatCode>mmm\-yy</c:formatCode>
                <c:ptCount val="29"/>
                <c:pt idx="0">
                  <c:v>42370</c:v>
                </c:pt>
                <c:pt idx="1">
                  <c:v>42401</c:v>
                </c:pt>
                <c:pt idx="2">
                  <c:v>42430</c:v>
                </c:pt>
                <c:pt idx="3">
                  <c:v>42461</c:v>
                </c:pt>
                <c:pt idx="4">
                  <c:v>42491</c:v>
                </c:pt>
                <c:pt idx="5">
                  <c:v>42522</c:v>
                </c:pt>
                <c:pt idx="6">
                  <c:v>42552</c:v>
                </c:pt>
                <c:pt idx="7">
                  <c:v>42583</c:v>
                </c:pt>
                <c:pt idx="8">
                  <c:v>42614</c:v>
                </c:pt>
                <c:pt idx="9">
                  <c:v>42644</c:v>
                </c:pt>
                <c:pt idx="10">
                  <c:v>42675</c:v>
                </c:pt>
                <c:pt idx="11">
                  <c:v>42705</c:v>
                </c:pt>
                <c:pt idx="12">
                  <c:v>42736</c:v>
                </c:pt>
                <c:pt idx="13">
                  <c:v>42767</c:v>
                </c:pt>
                <c:pt idx="14">
                  <c:v>42795</c:v>
                </c:pt>
                <c:pt idx="15">
                  <c:v>42826</c:v>
                </c:pt>
                <c:pt idx="16">
                  <c:v>42856</c:v>
                </c:pt>
                <c:pt idx="17">
                  <c:v>42887</c:v>
                </c:pt>
                <c:pt idx="18">
                  <c:v>42917</c:v>
                </c:pt>
                <c:pt idx="19">
                  <c:v>42948</c:v>
                </c:pt>
                <c:pt idx="20">
                  <c:v>42979</c:v>
                </c:pt>
                <c:pt idx="21">
                  <c:v>43009</c:v>
                </c:pt>
                <c:pt idx="22">
                  <c:v>43040</c:v>
                </c:pt>
                <c:pt idx="23">
                  <c:v>43070</c:v>
                </c:pt>
                <c:pt idx="24">
                  <c:v>43101</c:v>
                </c:pt>
                <c:pt idx="25">
                  <c:v>43132</c:v>
                </c:pt>
                <c:pt idx="26">
                  <c:v>43160</c:v>
                </c:pt>
                <c:pt idx="27">
                  <c:v>43191</c:v>
                </c:pt>
                <c:pt idx="28">
                  <c:v>43221</c:v>
                </c:pt>
              </c:numCache>
            </c:numRef>
          </c:cat>
          <c:val>
            <c:numRef>
              <c:f>'[table2.xls]Table 2'!$E$6:$E$34</c:f>
              <c:numCache>
                <c:formatCode>0</c:formatCode>
                <c:ptCount val="29"/>
                <c:pt idx="0">
                  <c:v>57</c:v>
                </c:pt>
                <c:pt idx="1">
                  <c:v>61</c:v>
                </c:pt>
                <c:pt idx="2">
                  <c:v>56</c:v>
                </c:pt>
                <c:pt idx="3">
                  <c:v>49</c:v>
                </c:pt>
                <c:pt idx="4">
                  <c:v>50</c:v>
                </c:pt>
                <c:pt idx="5">
                  <c:v>45</c:v>
                </c:pt>
                <c:pt idx="6">
                  <c:v>46</c:v>
                </c:pt>
                <c:pt idx="7">
                  <c:v>38</c:v>
                </c:pt>
                <c:pt idx="8">
                  <c:v>35</c:v>
                </c:pt>
                <c:pt idx="9">
                  <c:v>38</c:v>
                </c:pt>
                <c:pt idx="10">
                  <c:v>44</c:v>
                </c:pt>
                <c:pt idx="11">
                  <c:v>29</c:v>
                </c:pt>
                <c:pt idx="12">
                  <c:v>49</c:v>
                </c:pt>
                <c:pt idx="13">
                  <c:v>59</c:v>
                </c:pt>
                <c:pt idx="14">
                  <c:v>62</c:v>
                </c:pt>
                <c:pt idx="15">
                  <c:v>66</c:v>
                </c:pt>
                <c:pt idx="16">
                  <c:v>55</c:v>
                </c:pt>
                <c:pt idx="17">
                  <c:v>50</c:v>
                </c:pt>
                <c:pt idx="18">
                  <c:v>49</c:v>
                </c:pt>
                <c:pt idx="19">
                  <c:v>46</c:v>
                </c:pt>
                <c:pt idx="20">
                  <c:v>49</c:v>
                </c:pt>
                <c:pt idx="21">
                  <c:v>51</c:v>
                </c:pt>
                <c:pt idx="22">
                  <c:v>52</c:v>
                </c:pt>
                <c:pt idx="23">
                  <c:v>44</c:v>
                </c:pt>
                <c:pt idx="24">
                  <c:v>52</c:v>
                </c:pt>
                <c:pt idx="25">
                  <c:v>60</c:v>
                </c:pt>
                <c:pt idx="26">
                  <c:v>62</c:v>
                </c:pt>
                <c:pt idx="27">
                  <c:v>59</c:v>
                </c:pt>
                <c:pt idx="28">
                  <c:v>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21-4C32-8424-A77737B5AC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15798256"/>
        <c:axId val="715796944"/>
      </c:lineChart>
      <c:dateAx>
        <c:axId val="71579825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5796944"/>
        <c:crosses val="autoZero"/>
        <c:auto val="1"/>
        <c:lblOffset val="100"/>
        <c:baseTimeUnit val="months"/>
        <c:majorUnit val="3"/>
        <c:majorTimeUnit val="months"/>
      </c:dateAx>
      <c:valAx>
        <c:axId val="71579694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Million Gallons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579825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29450-E6FC-4D8F-86D3-225B3BE3B49B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93BC9-A499-4521-AD20-C24A9CDD6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76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5160972"/>
            <a:ext cx="9144000" cy="1417638"/>
          </a:xfrm>
          <a:prstGeom prst="rect">
            <a:avLst/>
          </a:prstGeom>
          <a:solidFill>
            <a:srgbClr val="004D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5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5513714"/>
            <a:ext cx="4785361" cy="735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 userDrawn="1"/>
        </p:nvSpPr>
        <p:spPr>
          <a:xfrm>
            <a:off x="0" y="0"/>
            <a:ext cx="9144000" cy="4866724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Freeform 10"/>
          <p:cNvSpPr/>
          <p:nvPr userDrawn="1"/>
        </p:nvSpPr>
        <p:spPr>
          <a:xfrm>
            <a:off x="8663504" y="5160972"/>
            <a:ext cx="848741" cy="1419486"/>
          </a:xfrm>
          <a:custGeom>
            <a:avLst/>
            <a:gdLst>
              <a:gd name="connsiteX0" fmla="*/ 4762 w 1128712"/>
              <a:gd name="connsiteY0" fmla="*/ 0 h 2083594"/>
              <a:gd name="connsiteX1" fmla="*/ 671512 w 1128712"/>
              <a:gd name="connsiteY1" fmla="*/ 1040606 h 2083594"/>
              <a:gd name="connsiteX2" fmla="*/ 0 w 1128712"/>
              <a:gd name="connsiteY2" fmla="*/ 2081212 h 2083594"/>
              <a:gd name="connsiteX3" fmla="*/ 452437 w 1128712"/>
              <a:gd name="connsiteY3" fmla="*/ 2083594 h 2083594"/>
              <a:gd name="connsiteX4" fmla="*/ 1128712 w 1128712"/>
              <a:gd name="connsiteY4" fmla="*/ 1045369 h 2083594"/>
              <a:gd name="connsiteX5" fmla="*/ 454818 w 1128712"/>
              <a:gd name="connsiteY5" fmla="*/ 4762 h 2083594"/>
              <a:gd name="connsiteX6" fmla="*/ 4762 w 1128712"/>
              <a:gd name="connsiteY6" fmla="*/ 0 h 208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712" h="2083594">
                <a:moveTo>
                  <a:pt x="4762" y="0"/>
                </a:moveTo>
                <a:lnTo>
                  <a:pt x="671512" y="1040606"/>
                </a:lnTo>
                <a:lnTo>
                  <a:pt x="0" y="2081212"/>
                </a:lnTo>
                <a:lnTo>
                  <a:pt x="452437" y="2083594"/>
                </a:lnTo>
                <a:lnTo>
                  <a:pt x="1128712" y="1045369"/>
                </a:lnTo>
                <a:lnTo>
                  <a:pt x="454818" y="4762"/>
                </a:lnTo>
                <a:lnTo>
                  <a:pt x="4762" y="0"/>
                </a:lnTo>
                <a:close/>
              </a:path>
            </a:pathLst>
          </a:cu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 userDrawn="1"/>
        </p:nvSpPr>
        <p:spPr>
          <a:xfrm>
            <a:off x="8215068" y="5160972"/>
            <a:ext cx="848741" cy="1419486"/>
          </a:xfrm>
          <a:custGeom>
            <a:avLst/>
            <a:gdLst>
              <a:gd name="connsiteX0" fmla="*/ 4762 w 1128712"/>
              <a:gd name="connsiteY0" fmla="*/ 0 h 2083594"/>
              <a:gd name="connsiteX1" fmla="*/ 671512 w 1128712"/>
              <a:gd name="connsiteY1" fmla="*/ 1040606 h 2083594"/>
              <a:gd name="connsiteX2" fmla="*/ 0 w 1128712"/>
              <a:gd name="connsiteY2" fmla="*/ 2081212 h 2083594"/>
              <a:gd name="connsiteX3" fmla="*/ 452437 w 1128712"/>
              <a:gd name="connsiteY3" fmla="*/ 2083594 h 2083594"/>
              <a:gd name="connsiteX4" fmla="*/ 1128712 w 1128712"/>
              <a:gd name="connsiteY4" fmla="*/ 1045369 h 2083594"/>
              <a:gd name="connsiteX5" fmla="*/ 454818 w 1128712"/>
              <a:gd name="connsiteY5" fmla="*/ 4762 h 2083594"/>
              <a:gd name="connsiteX6" fmla="*/ 4762 w 1128712"/>
              <a:gd name="connsiteY6" fmla="*/ 0 h 208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712" h="2083594">
                <a:moveTo>
                  <a:pt x="4762" y="0"/>
                </a:moveTo>
                <a:lnTo>
                  <a:pt x="671512" y="1040606"/>
                </a:lnTo>
                <a:lnTo>
                  <a:pt x="0" y="2081212"/>
                </a:lnTo>
                <a:lnTo>
                  <a:pt x="452437" y="2083594"/>
                </a:lnTo>
                <a:lnTo>
                  <a:pt x="1128712" y="1045369"/>
                </a:lnTo>
                <a:lnTo>
                  <a:pt x="454818" y="4762"/>
                </a:lnTo>
                <a:lnTo>
                  <a:pt x="4762" y="0"/>
                </a:lnTo>
                <a:close/>
              </a:path>
            </a:pathLst>
          </a:cu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11797"/>
            <a:ext cx="7772400" cy="1470025"/>
          </a:xfrm>
        </p:spPr>
        <p:txBody>
          <a:bodyPr/>
          <a:lstStyle>
            <a:lvl1pPr>
              <a:defRPr sz="3000" b="1">
                <a:solidFill>
                  <a:srgbClr val="004D3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8794"/>
            <a:ext cx="6400800" cy="925459"/>
          </a:xfrm>
        </p:spPr>
        <p:txBody>
          <a:bodyPr/>
          <a:lstStyle>
            <a:lvl1pPr marL="0" indent="0" algn="ctr">
              <a:buNone/>
              <a:defRPr sz="225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E6626-6570-4F27-95DF-790DF59BA2E7}" type="datetime1">
              <a:rPr lang="en-US"/>
              <a:pPr>
                <a:defRPr/>
              </a:pPr>
              <a:t>8/13/2018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6C7CD-A354-4D53-8799-1C2964237D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3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229352"/>
            <a:ext cx="9144000" cy="626801"/>
          </a:xfrm>
          <a:prstGeom prst="rect">
            <a:avLst/>
          </a:prstGeom>
          <a:solidFill>
            <a:srgbClr val="004D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700" b="1">
                <a:solidFill>
                  <a:srgbClr val="004D3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5843B-3EE5-4850-930C-F5C2CB97154D}" type="datetime1">
              <a:rPr lang="en-US"/>
              <a:pPr>
                <a:defRPr/>
              </a:pPr>
              <a:t>8/13/2018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045E4-9F98-478F-A4F8-3BDE664EDF1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" name="Freeform 12"/>
          <p:cNvSpPr/>
          <p:nvPr userDrawn="1"/>
        </p:nvSpPr>
        <p:spPr>
          <a:xfrm>
            <a:off x="8707419" y="6232232"/>
            <a:ext cx="373056" cy="623921"/>
          </a:xfrm>
          <a:custGeom>
            <a:avLst/>
            <a:gdLst>
              <a:gd name="connsiteX0" fmla="*/ 4762 w 1128712"/>
              <a:gd name="connsiteY0" fmla="*/ 0 h 2083594"/>
              <a:gd name="connsiteX1" fmla="*/ 671512 w 1128712"/>
              <a:gd name="connsiteY1" fmla="*/ 1040606 h 2083594"/>
              <a:gd name="connsiteX2" fmla="*/ 0 w 1128712"/>
              <a:gd name="connsiteY2" fmla="*/ 2081212 h 2083594"/>
              <a:gd name="connsiteX3" fmla="*/ 452437 w 1128712"/>
              <a:gd name="connsiteY3" fmla="*/ 2083594 h 2083594"/>
              <a:gd name="connsiteX4" fmla="*/ 1128712 w 1128712"/>
              <a:gd name="connsiteY4" fmla="*/ 1045369 h 2083594"/>
              <a:gd name="connsiteX5" fmla="*/ 454818 w 1128712"/>
              <a:gd name="connsiteY5" fmla="*/ 4762 h 2083594"/>
              <a:gd name="connsiteX6" fmla="*/ 4762 w 1128712"/>
              <a:gd name="connsiteY6" fmla="*/ 0 h 208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712" h="2083594">
                <a:moveTo>
                  <a:pt x="4762" y="0"/>
                </a:moveTo>
                <a:lnTo>
                  <a:pt x="671512" y="1040606"/>
                </a:lnTo>
                <a:lnTo>
                  <a:pt x="0" y="2081212"/>
                </a:lnTo>
                <a:lnTo>
                  <a:pt x="452437" y="2083594"/>
                </a:lnTo>
                <a:lnTo>
                  <a:pt x="1128712" y="1045369"/>
                </a:lnTo>
                <a:lnTo>
                  <a:pt x="454818" y="4762"/>
                </a:lnTo>
                <a:lnTo>
                  <a:pt x="4762" y="0"/>
                </a:lnTo>
                <a:close/>
              </a:path>
            </a:pathLst>
          </a:cu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 userDrawn="1"/>
        </p:nvSpPr>
        <p:spPr>
          <a:xfrm>
            <a:off x="8907439" y="6231733"/>
            <a:ext cx="373056" cy="623921"/>
          </a:xfrm>
          <a:custGeom>
            <a:avLst/>
            <a:gdLst>
              <a:gd name="connsiteX0" fmla="*/ 4762 w 1128712"/>
              <a:gd name="connsiteY0" fmla="*/ 0 h 2083594"/>
              <a:gd name="connsiteX1" fmla="*/ 671512 w 1128712"/>
              <a:gd name="connsiteY1" fmla="*/ 1040606 h 2083594"/>
              <a:gd name="connsiteX2" fmla="*/ 0 w 1128712"/>
              <a:gd name="connsiteY2" fmla="*/ 2081212 h 2083594"/>
              <a:gd name="connsiteX3" fmla="*/ 452437 w 1128712"/>
              <a:gd name="connsiteY3" fmla="*/ 2083594 h 2083594"/>
              <a:gd name="connsiteX4" fmla="*/ 1128712 w 1128712"/>
              <a:gd name="connsiteY4" fmla="*/ 1045369 h 2083594"/>
              <a:gd name="connsiteX5" fmla="*/ 454818 w 1128712"/>
              <a:gd name="connsiteY5" fmla="*/ 4762 h 2083594"/>
              <a:gd name="connsiteX6" fmla="*/ 4762 w 1128712"/>
              <a:gd name="connsiteY6" fmla="*/ 0 h 208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712" h="2083594">
                <a:moveTo>
                  <a:pt x="4762" y="0"/>
                </a:moveTo>
                <a:lnTo>
                  <a:pt x="671512" y="1040606"/>
                </a:lnTo>
                <a:lnTo>
                  <a:pt x="0" y="2081212"/>
                </a:lnTo>
                <a:lnTo>
                  <a:pt x="452437" y="2083594"/>
                </a:lnTo>
                <a:lnTo>
                  <a:pt x="1128712" y="1045369"/>
                </a:lnTo>
                <a:lnTo>
                  <a:pt x="454818" y="4762"/>
                </a:lnTo>
                <a:lnTo>
                  <a:pt x="4762" y="0"/>
                </a:lnTo>
                <a:close/>
              </a:path>
            </a:pathLst>
          </a:cu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7" y="6369529"/>
            <a:ext cx="1928335" cy="29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1203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229352"/>
            <a:ext cx="9144000" cy="626801"/>
          </a:xfrm>
          <a:prstGeom prst="rect">
            <a:avLst/>
          </a:prstGeom>
          <a:solidFill>
            <a:srgbClr val="004D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553200" y="-1"/>
            <a:ext cx="2590800" cy="622167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>
              <a:defRPr sz="2700" b="1">
                <a:solidFill>
                  <a:srgbClr val="004D3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33CC6-5D24-4BCF-8D97-62DEF7ED59C8}" type="datetime1">
              <a:rPr lang="en-US"/>
              <a:pPr>
                <a:defRPr/>
              </a:pPr>
              <a:t>8/13/2018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F6D94-7B4E-47E9-B70A-05B323B216A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3" name="Freeform 12"/>
          <p:cNvSpPr/>
          <p:nvPr userDrawn="1"/>
        </p:nvSpPr>
        <p:spPr>
          <a:xfrm>
            <a:off x="8707419" y="6232232"/>
            <a:ext cx="373056" cy="623921"/>
          </a:xfrm>
          <a:custGeom>
            <a:avLst/>
            <a:gdLst>
              <a:gd name="connsiteX0" fmla="*/ 4762 w 1128712"/>
              <a:gd name="connsiteY0" fmla="*/ 0 h 2083594"/>
              <a:gd name="connsiteX1" fmla="*/ 671512 w 1128712"/>
              <a:gd name="connsiteY1" fmla="*/ 1040606 h 2083594"/>
              <a:gd name="connsiteX2" fmla="*/ 0 w 1128712"/>
              <a:gd name="connsiteY2" fmla="*/ 2081212 h 2083594"/>
              <a:gd name="connsiteX3" fmla="*/ 452437 w 1128712"/>
              <a:gd name="connsiteY3" fmla="*/ 2083594 h 2083594"/>
              <a:gd name="connsiteX4" fmla="*/ 1128712 w 1128712"/>
              <a:gd name="connsiteY4" fmla="*/ 1045369 h 2083594"/>
              <a:gd name="connsiteX5" fmla="*/ 454818 w 1128712"/>
              <a:gd name="connsiteY5" fmla="*/ 4762 h 2083594"/>
              <a:gd name="connsiteX6" fmla="*/ 4762 w 1128712"/>
              <a:gd name="connsiteY6" fmla="*/ 0 h 208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712" h="2083594">
                <a:moveTo>
                  <a:pt x="4762" y="0"/>
                </a:moveTo>
                <a:lnTo>
                  <a:pt x="671512" y="1040606"/>
                </a:lnTo>
                <a:lnTo>
                  <a:pt x="0" y="2081212"/>
                </a:lnTo>
                <a:lnTo>
                  <a:pt x="452437" y="2083594"/>
                </a:lnTo>
                <a:lnTo>
                  <a:pt x="1128712" y="1045369"/>
                </a:lnTo>
                <a:lnTo>
                  <a:pt x="454818" y="4762"/>
                </a:lnTo>
                <a:lnTo>
                  <a:pt x="4762" y="0"/>
                </a:lnTo>
                <a:close/>
              </a:path>
            </a:pathLst>
          </a:cu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 userDrawn="1"/>
        </p:nvSpPr>
        <p:spPr>
          <a:xfrm>
            <a:off x="8907439" y="6231733"/>
            <a:ext cx="373056" cy="623921"/>
          </a:xfrm>
          <a:custGeom>
            <a:avLst/>
            <a:gdLst>
              <a:gd name="connsiteX0" fmla="*/ 4762 w 1128712"/>
              <a:gd name="connsiteY0" fmla="*/ 0 h 2083594"/>
              <a:gd name="connsiteX1" fmla="*/ 671512 w 1128712"/>
              <a:gd name="connsiteY1" fmla="*/ 1040606 h 2083594"/>
              <a:gd name="connsiteX2" fmla="*/ 0 w 1128712"/>
              <a:gd name="connsiteY2" fmla="*/ 2081212 h 2083594"/>
              <a:gd name="connsiteX3" fmla="*/ 452437 w 1128712"/>
              <a:gd name="connsiteY3" fmla="*/ 2083594 h 2083594"/>
              <a:gd name="connsiteX4" fmla="*/ 1128712 w 1128712"/>
              <a:gd name="connsiteY4" fmla="*/ 1045369 h 2083594"/>
              <a:gd name="connsiteX5" fmla="*/ 454818 w 1128712"/>
              <a:gd name="connsiteY5" fmla="*/ 4762 h 2083594"/>
              <a:gd name="connsiteX6" fmla="*/ 4762 w 1128712"/>
              <a:gd name="connsiteY6" fmla="*/ 0 h 208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712" h="2083594">
                <a:moveTo>
                  <a:pt x="4762" y="0"/>
                </a:moveTo>
                <a:lnTo>
                  <a:pt x="671512" y="1040606"/>
                </a:lnTo>
                <a:lnTo>
                  <a:pt x="0" y="2081212"/>
                </a:lnTo>
                <a:lnTo>
                  <a:pt x="452437" y="2083594"/>
                </a:lnTo>
                <a:lnTo>
                  <a:pt x="1128712" y="1045369"/>
                </a:lnTo>
                <a:lnTo>
                  <a:pt x="454818" y="4762"/>
                </a:lnTo>
                <a:lnTo>
                  <a:pt x="4762" y="0"/>
                </a:lnTo>
                <a:close/>
              </a:path>
            </a:pathLst>
          </a:cu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7" y="6369529"/>
            <a:ext cx="1928335" cy="29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98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229352"/>
            <a:ext cx="9144000" cy="626801"/>
          </a:xfrm>
          <a:prstGeom prst="rect">
            <a:avLst/>
          </a:prstGeom>
          <a:solidFill>
            <a:srgbClr val="004D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Freeform 15"/>
          <p:cNvSpPr/>
          <p:nvPr userDrawn="1"/>
        </p:nvSpPr>
        <p:spPr>
          <a:xfrm>
            <a:off x="8707419" y="6232232"/>
            <a:ext cx="373056" cy="623921"/>
          </a:xfrm>
          <a:custGeom>
            <a:avLst/>
            <a:gdLst>
              <a:gd name="connsiteX0" fmla="*/ 4762 w 1128712"/>
              <a:gd name="connsiteY0" fmla="*/ 0 h 2083594"/>
              <a:gd name="connsiteX1" fmla="*/ 671512 w 1128712"/>
              <a:gd name="connsiteY1" fmla="*/ 1040606 h 2083594"/>
              <a:gd name="connsiteX2" fmla="*/ 0 w 1128712"/>
              <a:gd name="connsiteY2" fmla="*/ 2081212 h 2083594"/>
              <a:gd name="connsiteX3" fmla="*/ 452437 w 1128712"/>
              <a:gd name="connsiteY3" fmla="*/ 2083594 h 2083594"/>
              <a:gd name="connsiteX4" fmla="*/ 1128712 w 1128712"/>
              <a:gd name="connsiteY4" fmla="*/ 1045369 h 2083594"/>
              <a:gd name="connsiteX5" fmla="*/ 454818 w 1128712"/>
              <a:gd name="connsiteY5" fmla="*/ 4762 h 2083594"/>
              <a:gd name="connsiteX6" fmla="*/ 4762 w 1128712"/>
              <a:gd name="connsiteY6" fmla="*/ 0 h 208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712" h="2083594">
                <a:moveTo>
                  <a:pt x="4762" y="0"/>
                </a:moveTo>
                <a:lnTo>
                  <a:pt x="671512" y="1040606"/>
                </a:lnTo>
                <a:lnTo>
                  <a:pt x="0" y="2081212"/>
                </a:lnTo>
                <a:lnTo>
                  <a:pt x="452437" y="2083594"/>
                </a:lnTo>
                <a:lnTo>
                  <a:pt x="1128712" y="1045369"/>
                </a:lnTo>
                <a:lnTo>
                  <a:pt x="454818" y="4762"/>
                </a:lnTo>
                <a:lnTo>
                  <a:pt x="4762" y="0"/>
                </a:lnTo>
                <a:close/>
              </a:path>
            </a:pathLst>
          </a:cu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348C1-52B1-4BBE-8714-DF6BCEC31BF3}" type="datetime1">
              <a:rPr lang="en-US"/>
              <a:pPr>
                <a:defRPr/>
              </a:pPr>
              <a:t>8/13/2018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700" b="1">
                <a:solidFill>
                  <a:srgbClr val="004D3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0491D-0C59-4D9C-8DD3-90DA2603D4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Freeform 16"/>
          <p:cNvSpPr/>
          <p:nvPr userDrawn="1"/>
        </p:nvSpPr>
        <p:spPr>
          <a:xfrm>
            <a:off x="8907439" y="6231733"/>
            <a:ext cx="373056" cy="623921"/>
          </a:xfrm>
          <a:custGeom>
            <a:avLst/>
            <a:gdLst>
              <a:gd name="connsiteX0" fmla="*/ 4762 w 1128712"/>
              <a:gd name="connsiteY0" fmla="*/ 0 h 2083594"/>
              <a:gd name="connsiteX1" fmla="*/ 671512 w 1128712"/>
              <a:gd name="connsiteY1" fmla="*/ 1040606 h 2083594"/>
              <a:gd name="connsiteX2" fmla="*/ 0 w 1128712"/>
              <a:gd name="connsiteY2" fmla="*/ 2081212 h 2083594"/>
              <a:gd name="connsiteX3" fmla="*/ 452437 w 1128712"/>
              <a:gd name="connsiteY3" fmla="*/ 2083594 h 2083594"/>
              <a:gd name="connsiteX4" fmla="*/ 1128712 w 1128712"/>
              <a:gd name="connsiteY4" fmla="*/ 1045369 h 2083594"/>
              <a:gd name="connsiteX5" fmla="*/ 454818 w 1128712"/>
              <a:gd name="connsiteY5" fmla="*/ 4762 h 2083594"/>
              <a:gd name="connsiteX6" fmla="*/ 4762 w 1128712"/>
              <a:gd name="connsiteY6" fmla="*/ 0 h 208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712" h="2083594">
                <a:moveTo>
                  <a:pt x="4762" y="0"/>
                </a:moveTo>
                <a:lnTo>
                  <a:pt x="671512" y="1040606"/>
                </a:lnTo>
                <a:lnTo>
                  <a:pt x="0" y="2081212"/>
                </a:lnTo>
                <a:lnTo>
                  <a:pt x="452437" y="2083594"/>
                </a:lnTo>
                <a:lnTo>
                  <a:pt x="1128712" y="1045369"/>
                </a:lnTo>
                <a:lnTo>
                  <a:pt x="454818" y="4762"/>
                </a:lnTo>
                <a:lnTo>
                  <a:pt x="4762" y="0"/>
                </a:lnTo>
                <a:close/>
              </a:path>
            </a:pathLst>
          </a:cu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7" y="6369529"/>
            <a:ext cx="1928335" cy="29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266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371975"/>
            <a:ext cx="9144000" cy="14176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8663504" y="4371975"/>
            <a:ext cx="848741" cy="1419486"/>
          </a:xfrm>
          <a:custGeom>
            <a:avLst/>
            <a:gdLst>
              <a:gd name="connsiteX0" fmla="*/ 4762 w 1128712"/>
              <a:gd name="connsiteY0" fmla="*/ 0 h 2083594"/>
              <a:gd name="connsiteX1" fmla="*/ 671512 w 1128712"/>
              <a:gd name="connsiteY1" fmla="*/ 1040606 h 2083594"/>
              <a:gd name="connsiteX2" fmla="*/ 0 w 1128712"/>
              <a:gd name="connsiteY2" fmla="*/ 2081212 h 2083594"/>
              <a:gd name="connsiteX3" fmla="*/ 452437 w 1128712"/>
              <a:gd name="connsiteY3" fmla="*/ 2083594 h 2083594"/>
              <a:gd name="connsiteX4" fmla="*/ 1128712 w 1128712"/>
              <a:gd name="connsiteY4" fmla="*/ 1045369 h 2083594"/>
              <a:gd name="connsiteX5" fmla="*/ 454818 w 1128712"/>
              <a:gd name="connsiteY5" fmla="*/ 4762 h 2083594"/>
              <a:gd name="connsiteX6" fmla="*/ 4762 w 1128712"/>
              <a:gd name="connsiteY6" fmla="*/ 0 h 208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712" h="2083594">
                <a:moveTo>
                  <a:pt x="4762" y="0"/>
                </a:moveTo>
                <a:lnTo>
                  <a:pt x="671512" y="1040606"/>
                </a:lnTo>
                <a:lnTo>
                  <a:pt x="0" y="2081212"/>
                </a:lnTo>
                <a:lnTo>
                  <a:pt x="452437" y="2083594"/>
                </a:lnTo>
                <a:lnTo>
                  <a:pt x="1128712" y="1045369"/>
                </a:lnTo>
                <a:lnTo>
                  <a:pt x="454818" y="4762"/>
                </a:lnTo>
                <a:lnTo>
                  <a:pt x="4762" y="0"/>
                </a:lnTo>
                <a:close/>
              </a:path>
            </a:pathLst>
          </a:cu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 userDrawn="1"/>
        </p:nvSpPr>
        <p:spPr>
          <a:xfrm>
            <a:off x="8215068" y="4371975"/>
            <a:ext cx="848741" cy="1419486"/>
          </a:xfrm>
          <a:custGeom>
            <a:avLst/>
            <a:gdLst>
              <a:gd name="connsiteX0" fmla="*/ 4762 w 1128712"/>
              <a:gd name="connsiteY0" fmla="*/ 0 h 2083594"/>
              <a:gd name="connsiteX1" fmla="*/ 671512 w 1128712"/>
              <a:gd name="connsiteY1" fmla="*/ 1040606 h 2083594"/>
              <a:gd name="connsiteX2" fmla="*/ 0 w 1128712"/>
              <a:gd name="connsiteY2" fmla="*/ 2081212 h 2083594"/>
              <a:gd name="connsiteX3" fmla="*/ 452437 w 1128712"/>
              <a:gd name="connsiteY3" fmla="*/ 2083594 h 2083594"/>
              <a:gd name="connsiteX4" fmla="*/ 1128712 w 1128712"/>
              <a:gd name="connsiteY4" fmla="*/ 1045369 h 2083594"/>
              <a:gd name="connsiteX5" fmla="*/ 454818 w 1128712"/>
              <a:gd name="connsiteY5" fmla="*/ 4762 h 2083594"/>
              <a:gd name="connsiteX6" fmla="*/ 4762 w 1128712"/>
              <a:gd name="connsiteY6" fmla="*/ 0 h 208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712" h="2083594">
                <a:moveTo>
                  <a:pt x="4762" y="0"/>
                </a:moveTo>
                <a:lnTo>
                  <a:pt x="671512" y="1040606"/>
                </a:lnTo>
                <a:lnTo>
                  <a:pt x="0" y="2081212"/>
                </a:lnTo>
                <a:lnTo>
                  <a:pt x="452437" y="2083594"/>
                </a:lnTo>
                <a:lnTo>
                  <a:pt x="1128712" y="1045369"/>
                </a:lnTo>
                <a:lnTo>
                  <a:pt x="454818" y="4762"/>
                </a:lnTo>
                <a:lnTo>
                  <a:pt x="4762" y="0"/>
                </a:lnTo>
                <a:close/>
              </a:path>
            </a:pathLst>
          </a:cu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ctr"/>
          <a:lstStyle>
            <a:lvl1pPr algn="l">
              <a:defRPr sz="3000" b="1" cap="all">
                <a:solidFill>
                  <a:srgbClr val="004D3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B55C2-DD1A-4C0C-B94A-CCE809674F44}" type="datetime1">
              <a:rPr lang="en-US"/>
              <a:pPr>
                <a:defRPr/>
              </a:pPr>
              <a:t>8/13/2018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2C9D7-DA2F-4AF7-A5D2-C1F6D829D57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69" y="6385343"/>
            <a:ext cx="1882775" cy="25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30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6229352"/>
            <a:ext cx="9144000" cy="626801"/>
          </a:xfrm>
          <a:prstGeom prst="rect">
            <a:avLst/>
          </a:prstGeom>
          <a:solidFill>
            <a:srgbClr val="004D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700" b="1">
                <a:solidFill>
                  <a:srgbClr val="004D3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5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35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35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5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35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35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6097B-27F0-45AF-B7B7-DCFB35ECF2F6}" type="datetime1">
              <a:rPr lang="en-US"/>
              <a:pPr>
                <a:defRPr/>
              </a:pPr>
              <a:t>8/13/2018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0C200-8CD5-465B-ACB0-8C97ACD81AF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Freeform 13"/>
          <p:cNvSpPr/>
          <p:nvPr userDrawn="1"/>
        </p:nvSpPr>
        <p:spPr>
          <a:xfrm>
            <a:off x="8707419" y="6232232"/>
            <a:ext cx="373056" cy="623921"/>
          </a:xfrm>
          <a:custGeom>
            <a:avLst/>
            <a:gdLst>
              <a:gd name="connsiteX0" fmla="*/ 4762 w 1128712"/>
              <a:gd name="connsiteY0" fmla="*/ 0 h 2083594"/>
              <a:gd name="connsiteX1" fmla="*/ 671512 w 1128712"/>
              <a:gd name="connsiteY1" fmla="*/ 1040606 h 2083594"/>
              <a:gd name="connsiteX2" fmla="*/ 0 w 1128712"/>
              <a:gd name="connsiteY2" fmla="*/ 2081212 h 2083594"/>
              <a:gd name="connsiteX3" fmla="*/ 452437 w 1128712"/>
              <a:gd name="connsiteY3" fmla="*/ 2083594 h 2083594"/>
              <a:gd name="connsiteX4" fmla="*/ 1128712 w 1128712"/>
              <a:gd name="connsiteY4" fmla="*/ 1045369 h 2083594"/>
              <a:gd name="connsiteX5" fmla="*/ 454818 w 1128712"/>
              <a:gd name="connsiteY5" fmla="*/ 4762 h 2083594"/>
              <a:gd name="connsiteX6" fmla="*/ 4762 w 1128712"/>
              <a:gd name="connsiteY6" fmla="*/ 0 h 208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712" h="2083594">
                <a:moveTo>
                  <a:pt x="4762" y="0"/>
                </a:moveTo>
                <a:lnTo>
                  <a:pt x="671512" y="1040606"/>
                </a:lnTo>
                <a:lnTo>
                  <a:pt x="0" y="2081212"/>
                </a:lnTo>
                <a:lnTo>
                  <a:pt x="452437" y="2083594"/>
                </a:lnTo>
                <a:lnTo>
                  <a:pt x="1128712" y="1045369"/>
                </a:lnTo>
                <a:lnTo>
                  <a:pt x="454818" y="4762"/>
                </a:lnTo>
                <a:lnTo>
                  <a:pt x="4762" y="0"/>
                </a:lnTo>
                <a:close/>
              </a:path>
            </a:pathLst>
          </a:cu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 userDrawn="1"/>
        </p:nvSpPr>
        <p:spPr>
          <a:xfrm>
            <a:off x="8907439" y="6231733"/>
            <a:ext cx="373056" cy="623921"/>
          </a:xfrm>
          <a:custGeom>
            <a:avLst/>
            <a:gdLst>
              <a:gd name="connsiteX0" fmla="*/ 4762 w 1128712"/>
              <a:gd name="connsiteY0" fmla="*/ 0 h 2083594"/>
              <a:gd name="connsiteX1" fmla="*/ 671512 w 1128712"/>
              <a:gd name="connsiteY1" fmla="*/ 1040606 h 2083594"/>
              <a:gd name="connsiteX2" fmla="*/ 0 w 1128712"/>
              <a:gd name="connsiteY2" fmla="*/ 2081212 h 2083594"/>
              <a:gd name="connsiteX3" fmla="*/ 452437 w 1128712"/>
              <a:gd name="connsiteY3" fmla="*/ 2083594 h 2083594"/>
              <a:gd name="connsiteX4" fmla="*/ 1128712 w 1128712"/>
              <a:gd name="connsiteY4" fmla="*/ 1045369 h 2083594"/>
              <a:gd name="connsiteX5" fmla="*/ 454818 w 1128712"/>
              <a:gd name="connsiteY5" fmla="*/ 4762 h 2083594"/>
              <a:gd name="connsiteX6" fmla="*/ 4762 w 1128712"/>
              <a:gd name="connsiteY6" fmla="*/ 0 h 208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712" h="2083594">
                <a:moveTo>
                  <a:pt x="4762" y="0"/>
                </a:moveTo>
                <a:lnTo>
                  <a:pt x="671512" y="1040606"/>
                </a:lnTo>
                <a:lnTo>
                  <a:pt x="0" y="2081212"/>
                </a:lnTo>
                <a:lnTo>
                  <a:pt x="452437" y="2083594"/>
                </a:lnTo>
                <a:lnTo>
                  <a:pt x="1128712" y="1045369"/>
                </a:lnTo>
                <a:lnTo>
                  <a:pt x="454818" y="4762"/>
                </a:lnTo>
                <a:lnTo>
                  <a:pt x="4762" y="0"/>
                </a:lnTo>
                <a:close/>
              </a:path>
            </a:pathLst>
          </a:cu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7" y="6369529"/>
            <a:ext cx="1928335" cy="29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584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229352"/>
            <a:ext cx="9144000" cy="626801"/>
          </a:xfrm>
          <a:prstGeom prst="rect">
            <a:avLst/>
          </a:prstGeom>
          <a:solidFill>
            <a:srgbClr val="004D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1417638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2700" b="1">
                <a:solidFill>
                  <a:srgbClr val="004D3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5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5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35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5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5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35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C3C14-0D43-41FB-935F-21F78227EAED}" type="datetime1">
              <a:rPr lang="en-US"/>
              <a:pPr>
                <a:defRPr/>
              </a:pPr>
              <a:t>8/13/2018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2D4E7D-C56A-489D-A5C3-75EE12D82B2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6" name="Freeform 15"/>
          <p:cNvSpPr/>
          <p:nvPr userDrawn="1"/>
        </p:nvSpPr>
        <p:spPr>
          <a:xfrm>
            <a:off x="8707419" y="6232232"/>
            <a:ext cx="373056" cy="623921"/>
          </a:xfrm>
          <a:custGeom>
            <a:avLst/>
            <a:gdLst>
              <a:gd name="connsiteX0" fmla="*/ 4762 w 1128712"/>
              <a:gd name="connsiteY0" fmla="*/ 0 h 2083594"/>
              <a:gd name="connsiteX1" fmla="*/ 671512 w 1128712"/>
              <a:gd name="connsiteY1" fmla="*/ 1040606 h 2083594"/>
              <a:gd name="connsiteX2" fmla="*/ 0 w 1128712"/>
              <a:gd name="connsiteY2" fmla="*/ 2081212 h 2083594"/>
              <a:gd name="connsiteX3" fmla="*/ 452437 w 1128712"/>
              <a:gd name="connsiteY3" fmla="*/ 2083594 h 2083594"/>
              <a:gd name="connsiteX4" fmla="*/ 1128712 w 1128712"/>
              <a:gd name="connsiteY4" fmla="*/ 1045369 h 2083594"/>
              <a:gd name="connsiteX5" fmla="*/ 454818 w 1128712"/>
              <a:gd name="connsiteY5" fmla="*/ 4762 h 2083594"/>
              <a:gd name="connsiteX6" fmla="*/ 4762 w 1128712"/>
              <a:gd name="connsiteY6" fmla="*/ 0 h 208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712" h="2083594">
                <a:moveTo>
                  <a:pt x="4762" y="0"/>
                </a:moveTo>
                <a:lnTo>
                  <a:pt x="671512" y="1040606"/>
                </a:lnTo>
                <a:lnTo>
                  <a:pt x="0" y="2081212"/>
                </a:lnTo>
                <a:lnTo>
                  <a:pt x="452437" y="2083594"/>
                </a:lnTo>
                <a:lnTo>
                  <a:pt x="1128712" y="1045369"/>
                </a:lnTo>
                <a:lnTo>
                  <a:pt x="454818" y="4762"/>
                </a:lnTo>
                <a:lnTo>
                  <a:pt x="4762" y="0"/>
                </a:lnTo>
                <a:close/>
              </a:path>
            </a:pathLst>
          </a:cu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 userDrawn="1"/>
        </p:nvSpPr>
        <p:spPr>
          <a:xfrm>
            <a:off x="8907439" y="6231733"/>
            <a:ext cx="373056" cy="623921"/>
          </a:xfrm>
          <a:custGeom>
            <a:avLst/>
            <a:gdLst>
              <a:gd name="connsiteX0" fmla="*/ 4762 w 1128712"/>
              <a:gd name="connsiteY0" fmla="*/ 0 h 2083594"/>
              <a:gd name="connsiteX1" fmla="*/ 671512 w 1128712"/>
              <a:gd name="connsiteY1" fmla="*/ 1040606 h 2083594"/>
              <a:gd name="connsiteX2" fmla="*/ 0 w 1128712"/>
              <a:gd name="connsiteY2" fmla="*/ 2081212 h 2083594"/>
              <a:gd name="connsiteX3" fmla="*/ 452437 w 1128712"/>
              <a:gd name="connsiteY3" fmla="*/ 2083594 h 2083594"/>
              <a:gd name="connsiteX4" fmla="*/ 1128712 w 1128712"/>
              <a:gd name="connsiteY4" fmla="*/ 1045369 h 2083594"/>
              <a:gd name="connsiteX5" fmla="*/ 454818 w 1128712"/>
              <a:gd name="connsiteY5" fmla="*/ 4762 h 2083594"/>
              <a:gd name="connsiteX6" fmla="*/ 4762 w 1128712"/>
              <a:gd name="connsiteY6" fmla="*/ 0 h 208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712" h="2083594">
                <a:moveTo>
                  <a:pt x="4762" y="0"/>
                </a:moveTo>
                <a:lnTo>
                  <a:pt x="671512" y="1040606"/>
                </a:lnTo>
                <a:lnTo>
                  <a:pt x="0" y="2081212"/>
                </a:lnTo>
                <a:lnTo>
                  <a:pt x="452437" y="2083594"/>
                </a:lnTo>
                <a:lnTo>
                  <a:pt x="1128712" y="1045369"/>
                </a:lnTo>
                <a:lnTo>
                  <a:pt x="454818" y="4762"/>
                </a:lnTo>
                <a:lnTo>
                  <a:pt x="4762" y="0"/>
                </a:lnTo>
                <a:close/>
              </a:path>
            </a:pathLst>
          </a:cu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7" y="6369529"/>
            <a:ext cx="1928335" cy="29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245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229352"/>
            <a:ext cx="9144000" cy="626801"/>
          </a:xfrm>
          <a:prstGeom prst="rect">
            <a:avLst/>
          </a:prstGeom>
          <a:solidFill>
            <a:srgbClr val="004D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504B-8B50-4DE7-8613-B6503E204239}" type="datetime1">
              <a:rPr lang="en-US"/>
              <a:pPr>
                <a:defRPr/>
              </a:pPr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9F3C8-37BE-464E-AE93-D3294C20FCC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2" name="Freeform 11"/>
          <p:cNvSpPr/>
          <p:nvPr userDrawn="1"/>
        </p:nvSpPr>
        <p:spPr>
          <a:xfrm>
            <a:off x="8707419" y="6232232"/>
            <a:ext cx="373056" cy="623921"/>
          </a:xfrm>
          <a:custGeom>
            <a:avLst/>
            <a:gdLst>
              <a:gd name="connsiteX0" fmla="*/ 4762 w 1128712"/>
              <a:gd name="connsiteY0" fmla="*/ 0 h 2083594"/>
              <a:gd name="connsiteX1" fmla="*/ 671512 w 1128712"/>
              <a:gd name="connsiteY1" fmla="*/ 1040606 h 2083594"/>
              <a:gd name="connsiteX2" fmla="*/ 0 w 1128712"/>
              <a:gd name="connsiteY2" fmla="*/ 2081212 h 2083594"/>
              <a:gd name="connsiteX3" fmla="*/ 452437 w 1128712"/>
              <a:gd name="connsiteY3" fmla="*/ 2083594 h 2083594"/>
              <a:gd name="connsiteX4" fmla="*/ 1128712 w 1128712"/>
              <a:gd name="connsiteY4" fmla="*/ 1045369 h 2083594"/>
              <a:gd name="connsiteX5" fmla="*/ 454818 w 1128712"/>
              <a:gd name="connsiteY5" fmla="*/ 4762 h 2083594"/>
              <a:gd name="connsiteX6" fmla="*/ 4762 w 1128712"/>
              <a:gd name="connsiteY6" fmla="*/ 0 h 208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712" h="2083594">
                <a:moveTo>
                  <a:pt x="4762" y="0"/>
                </a:moveTo>
                <a:lnTo>
                  <a:pt x="671512" y="1040606"/>
                </a:lnTo>
                <a:lnTo>
                  <a:pt x="0" y="2081212"/>
                </a:lnTo>
                <a:lnTo>
                  <a:pt x="452437" y="2083594"/>
                </a:lnTo>
                <a:lnTo>
                  <a:pt x="1128712" y="1045369"/>
                </a:lnTo>
                <a:lnTo>
                  <a:pt x="454818" y="4762"/>
                </a:lnTo>
                <a:lnTo>
                  <a:pt x="4762" y="0"/>
                </a:lnTo>
                <a:close/>
              </a:path>
            </a:pathLst>
          </a:cu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 userDrawn="1"/>
        </p:nvSpPr>
        <p:spPr>
          <a:xfrm>
            <a:off x="8907439" y="6231733"/>
            <a:ext cx="373056" cy="623921"/>
          </a:xfrm>
          <a:custGeom>
            <a:avLst/>
            <a:gdLst>
              <a:gd name="connsiteX0" fmla="*/ 4762 w 1128712"/>
              <a:gd name="connsiteY0" fmla="*/ 0 h 2083594"/>
              <a:gd name="connsiteX1" fmla="*/ 671512 w 1128712"/>
              <a:gd name="connsiteY1" fmla="*/ 1040606 h 2083594"/>
              <a:gd name="connsiteX2" fmla="*/ 0 w 1128712"/>
              <a:gd name="connsiteY2" fmla="*/ 2081212 h 2083594"/>
              <a:gd name="connsiteX3" fmla="*/ 452437 w 1128712"/>
              <a:gd name="connsiteY3" fmla="*/ 2083594 h 2083594"/>
              <a:gd name="connsiteX4" fmla="*/ 1128712 w 1128712"/>
              <a:gd name="connsiteY4" fmla="*/ 1045369 h 2083594"/>
              <a:gd name="connsiteX5" fmla="*/ 454818 w 1128712"/>
              <a:gd name="connsiteY5" fmla="*/ 4762 h 2083594"/>
              <a:gd name="connsiteX6" fmla="*/ 4762 w 1128712"/>
              <a:gd name="connsiteY6" fmla="*/ 0 h 208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712" h="2083594">
                <a:moveTo>
                  <a:pt x="4762" y="0"/>
                </a:moveTo>
                <a:lnTo>
                  <a:pt x="671512" y="1040606"/>
                </a:lnTo>
                <a:lnTo>
                  <a:pt x="0" y="2081212"/>
                </a:lnTo>
                <a:lnTo>
                  <a:pt x="452437" y="2083594"/>
                </a:lnTo>
                <a:lnTo>
                  <a:pt x="1128712" y="1045369"/>
                </a:lnTo>
                <a:lnTo>
                  <a:pt x="454818" y="4762"/>
                </a:lnTo>
                <a:lnTo>
                  <a:pt x="4762" y="0"/>
                </a:lnTo>
                <a:close/>
              </a:path>
            </a:pathLst>
          </a:cu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7" y="6369529"/>
            <a:ext cx="1928335" cy="29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638177"/>
            <a:ext cx="8229600" cy="4525963"/>
          </a:xfr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8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B995C-396A-47DD-8867-567932FD7DD7}" type="datetime1">
              <a:rPr lang="en-US"/>
              <a:pPr>
                <a:defRPr/>
              </a:pPr>
              <a:t>8/13/2018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FCF97-8901-41CD-A4A1-2840D0BB5E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55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" y="0"/>
            <a:ext cx="3465513" cy="6238834"/>
          </a:xfrm>
          <a:prstGeom prst="rect">
            <a:avLst/>
          </a:prstGeom>
          <a:solidFill>
            <a:srgbClr val="004D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>
                <a:solidFill>
                  <a:srgbClr val="FFCC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1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5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5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12E86-BE7A-4206-9481-A04614BA4015}" type="datetime1">
              <a:rPr lang="en-US"/>
              <a:pPr>
                <a:defRPr/>
              </a:pPr>
              <a:t>8/13/2018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1024A-CE24-4DBD-9995-460EE64627A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69" y="6385343"/>
            <a:ext cx="1882775" cy="25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41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229352"/>
            <a:ext cx="9144000" cy="626801"/>
          </a:xfrm>
          <a:prstGeom prst="rect">
            <a:avLst/>
          </a:prstGeom>
          <a:solidFill>
            <a:srgbClr val="004D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solidFill>
                  <a:schemeClr val="bg2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AEA99-B09F-4321-894E-EB6589271A65}" type="datetime1">
              <a:rPr lang="en-US"/>
              <a:pPr>
                <a:defRPr/>
              </a:pPr>
              <a:t>8/13/2018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EF3E5-73C2-4938-8A24-225183EF67D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reeform 10"/>
          <p:cNvSpPr/>
          <p:nvPr userDrawn="1"/>
        </p:nvSpPr>
        <p:spPr>
          <a:xfrm>
            <a:off x="8707419" y="6232232"/>
            <a:ext cx="373056" cy="623921"/>
          </a:xfrm>
          <a:custGeom>
            <a:avLst/>
            <a:gdLst>
              <a:gd name="connsiteX0" fmla="*/ 4762 w 1128712"/>
              <a:gd name="connsiteY0" fmla="*/ 0 h 2083594"/>
              <a:gd name="connsiteX1" fmla="*/ 671512 w 1128712"/>
              <a:gd name="connsiteY1" fmla="*/ 1040606 h 2083594"/>
              <a:gd name="connsiteX2" fmla="*/ 0 w 1128712"/>
              <a:gd name="connsiteY2" fmla="*/ 2081212 h 2083594"/>
              <a:gd name="connsiteX3" fmla="*/ 452437 w 1128712"/>
              <a:gd name="connsiteY3" fmla="*/ 2083594 h 2083594"/>
              <a:gd name="connsiteX4" fmla="*/ 1128712 w 1128712"/>
              <a:gd name="connsiteY4" fmla="*/ 1045369 h 2083594"/>
              <a:gd name="connsiteX5" fmla="*/ 454818 w 1128712"/>
              <a:gd name="connsiteY5" fmla="*/ 4762 h 2083594"/>
              <a:gd name="connsiteX6" fmla="*/ 4762 w 1128712"/>
              <a:gd name="connsiteY6" fmla="*/ 0 h 208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712" h="2083594">
                <a:moveTo>
                  <a:pt x="4762" y="0"/>
                </a:moveTo>
                <a:lnTo>
                  <a:pt x="671512" y="1040606"/>
                </a:lnTo>
                <a:lnTo>
                  <a:pt x="0" y="2081212"/>
                </a:lnTo>
                <a:lnTo>
                  <a:pt x="452437" y="2083594"/>
                </a:lnTo>
                <a:lnTo>
                  <a:pt x="1128712" y="1045369"/>
                </a:lnTo>
                <a:lnTo>
                  <a:pt x="454818" y="4762"/>
                </a:lnTo>
                <a:lnTo>
                  <a:pt x="4762" y="0"/>
                </a:lnTo>
                <a:close/>
              </a:path>
            </a:pathLst>
          </a:cu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>
            <a:off x="8907439" y="6231733"/>
            <a:ext cx="373056" cy="623921"/>
          </a:xfrm>
          <a:custGeom>
            <a:avLst/>
            <a:gdLst>
              <a:gd name="connsiteX0" fmla="*/ 4762 w 1128712"/>
              <a:gd name="connsiteY0" fmla="*/ 0 h 2083594"/>
              <a:gd name="connsiteX1" fmla="*/ 671512 w 1128712"/>
              <a:gd name="connsiteY1" fmla="*/ 1040606 h 2083594"/>
              <a:gd name="connsiteX2" fmla="*/ 0 w 1128712"/>
              <a:gd name="connsiteY2" fmla="*/ 2081212 h 2083594"/>
              <a:gd name="connsiteX3" fmla="*/ 452437 w 1128712"/>
              <a:gd name="connsiteY3" fmla="*/ 2083594 h 2083594"/>
              <a:gd name="connsiteX4" fmla="*/ 1128712 w 1128712"/>
              <a:gd name="connsiteY4" fmla="*/ 1045369 h 2083594"/>
              <a:gd name="connsiteX5" fmla="*/ 454818 w 1128712"/>
              <a:gd name="connsiteY5" fmla="*/ 4762 h 2083594"/>
              <a:gd name="connsiteX6" fmla="*/ 4762 w 1128712"/>
              <a:gd name="connsiteY6" fmla="*/ 0 h 2083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8712" h="2083594">
                <a:moveTo>
                  <a:pt x="4762" y="0"/>
                </a:moveTo>
                <a:lnTo>
                  <a:pt x="671512" y="1040606"/>
                </a:lnTo>
                <a:lnTo>
                  <a:pt x="0" y="2081212"/>
                </a:lnTo>
                <a:lnTo>
                  <a:pt x="452437" y="2083594"/>
                </a:lnTo>
                <a:lnTo>
                  <a:pt x="1128712" y="1045369"/>
                </a:lnTo>
                <a:lnTo>
                  <a:pt x="454818" y="4762"/>
                </a:lnTo>
                <a:lnTo>
                  <a:pt x="4762" y="0"/>
                </a:lnTo>
                <a:close/>
              </a:path>
            </a:pathLst>
          </a:custGeom>
          <a:solidFill>
            <a:schemeClr val="bg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7" y="6369529"/>
            <a:ext cx="1928335" cy="296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6071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2F8D3784-A0B0-469E-912A-52DF0AFAED74}" type="datetime1">
              <a:rPr lang="en-US"/>
              <a:pPr>
                <a:defRPr/>
              </a:pPr>
              <a:t>8/13/2018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BBFE496-AC79-46CF-9B63-2E4B28B263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44" r:id="rId6"/>
    <p:sldLayoutId id="2147483733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defTabSz="342900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</a:defRPr>
      </a:lvl2pPr>
      <a:lvl3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</a:defRPr>
      </a:lvl3pPr>
      <a:lvl4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</a:defRPr>
      </a:lvl4pPr>
      <a:lvl5pPr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657350" y="1217262"/>
            <a:ext cx="5829300" cy="1102519"/>
          </a:xfrm>
        </p:spPr>
        <p:txBody>
          <a:bodyPr/>
          <a:lstStyle/>
          <a:p>
            <a:r>
              <a:rPr lang="en-US" sz="2700" dirty="0" smtClean="0"/>
              <a:t>Bioenergy Market Outlook</a:t>
            </a:r>
            <a:endParaRPr lang="en-US" altLang="en-US" sz="2700" dirty="0">
              <a:ea typeface="ＭＳ Ｐゴシック" panose="020B0600070205080204" pitchFamily="34" charset="-128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2171700" y="2518767"/>
            <a:ext cx="4800600" cy="1473568"/>
          </a:xfrm>
        </p:spPr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2018 Extension Outlook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Conference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Kansas City, MO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August 14, 2018</a:t>
            </a: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David Ripplinger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Hardship Waivers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Renewable Fuel Standard (RFS) </a:t>
            </a:r>
            <a:r>
              <a:rPr lang="en-US" dirty="0" smtClean="0"/>
              <a:t>allows the EPA to waive the Renewable Volume Obligation (RVO) of small refiners (&lt;75,000 </a:t>
            </a:r>
            <a:r>
              <a:rPr lang="en-US" dirty="0" err="1" smtClean="0"/>
              <a:t>bbls</a:t>
            </a:r>
            <a:r>
              <a:rPr lang="en-US" dirty="0" smtClean="0"/>
              <a:t>/day) enduring severe hardship due to the policy.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EPA under Scott Pruit</a:t>
            </a:r>
            <a:r>
              <a:rPr lang="en-US" dirty="0" smtClean="0"/>
              <a:t>t waived </a:t>
            </a:r>
          </a:p>
          <a:p>
            <a:pPr marL="0" indent="0">
              <a:buNone/>
            </a:pPr>
            <a:r>
              <a:rPr lang="en-US" dirty="0" smtClean="0"/>
              <a:t>19 of 20, 2016 waivers – 790 million gallons</a:t>
            </a:r>
          </a:p>
          <a:p>
            <a:pPr marL="0" indent="0">
              <a:buNone/>
            </a:pPr>
            <a:r>
              <a:rPr lang="en-US" dirty="0" smtClean="0"/>
              <a:t>29 of 33, 2017 waivers </a:t>
            </a:r>
            <a:r>
              <a:rPr lang="en-US" dirty="0"/>
              <a:t>–</a:t>
            </a:r>
            <a:r>
              <a:rPr lang="en-US" dirty="0" smtClean="0"/>
              <a:t> 1.46 billion gallons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331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D6 RIN Prices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350637"/>
              </p:ext>
            </p:extLst>
          </p:nvPr>
        </p:nvGraphicFramePr>
        <p:xfrm>
          <a:off x="457200" y="1618734"/>
          <a:ext cx="7581196" cy="4263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1275" y="5931026"/>
            <a:ext cx="2582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Data: Thomson Reuters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55436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</a:t>
            </a:r>
            <a:r>
              <a:rPr lang="en-US" dirty="0" smtClean="0"/>
              <a:t>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Domestic: </a:t>
            </a:r>
            <a:r>
              <a:rPr lang="en-US" dirty="0" smtClean="0"/>
              <a:t>The </a:t>
            </a:r>
            <a:r>
              <a:rPr lang="en-US" dirty="0" smtClean="0"/>
              <a:t>ethanol industry continues to support its request to EPA to modify </a:t>
            </a:r>
            <a:r>
              <a:rPr lang="en-US" u="sng" dirty="0" smtClean="0"/>
              <a:t>Reid Vapor Pressure (RVP)</a:t>
            </a:r>
            <a:r>
              <a:rPr lang="en-US" dirty="0" smtClean="0"/>
              <a:t> rules that prevent the use of </a:t>
            </a:r>
            <a:r>
              <a:rPr lang="en-US" u="sng" dirty="0" smtClean="0"/>
              <a:t>E15</a:t>
            </a:r>
            <a:r>
              <a:rPr lang="en-US" dirty="0" smtClean="0"/>
              <a:t>. </a:t>
            </a:r>
            <a:r>
              <a:rPr lang="en-US" dirty="0"/>
              <a:t> </a:t>
            </a:r>
            <a:r>
              <a:rPr lang="en-US" dirty="0" smtClean="0"/>
              <a:t>President Trump has stated this will happen soon/EPA is determining if they have the authority.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Foreign</a:t>
            </a:r>
            <a:r>
              <a:rPr lang="en-US" dirty="0" smtClean="0"/>
              <a:t>: Much of the ag industry sees corn ethanol as the best opportunity for trade growth.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China: </a:t>
            </a:r>
            <a:r>
              <a:rPr lang="en-US" dirty="0" smtClean="0"/>
              <a:t>Hasn’t done much to show they will be able to achieve their stated E10 by 2020 goal.</a:t>
            </a:r>
            <a:endParaRPr lang="en-US" b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213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Soybean oil/BIODIESEL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4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Soybean-</a:t>
            </a:r>
            <a:r>
              <a:rPr lang="en-US" u="sng" dirty="0" smtClean="0"/>
              <a:t>Diesel</a:t>
            </a:r>
            <a:r>
              <a:rPr lang="en-US" dirty="0" smtClean="0"/>
              <a:t> </a:t>
            </a:r>
            <a:r>
              <a:rPr lang="en-US" dirty="0" smtClean="0"/>
              <a:t>Crush Margins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03018"/>
              </p:ext>
            </p:extLst>
          </p:nvPr>
        </p:nvGraphicFramePr>
        <p:xfrm>
          <a:off x="240631" y="1417638"/>
          <a:ext cx="8662737" cy="4365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62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Biodiesel </a:t>
            </a:r>
            <a:r>
              <a:rPr lang="en-US" dirty="0" smtClean="0"/>
              <a:t>Production &amp; Sales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653876"/>
              </p:ext>
            </p:extLst>
          </p:nvPr>
        </p:nvGraphicFramePr>
        <p:xfrm>
          <a:off x="240631" y="1417638"/>
          <a:ext cx="8662737" cy="4266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3762" y="5857103"/>
            <a:ext cx="17175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Data: EIA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3469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04335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The Trade War, Soybeans, &amp; Biodiesel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7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Record Production</a:t>
            </a:r>
          </a:p>
          <a:p>
            <a:pPr marL="0" indent="0">
              <a:buNone/>
            </a:pPr>
            <a:r>
              <a:rPr lang="en-US" dirty="0"/>
              <a:t>Record Exports</a:t>
            </a:r>
          </a:p>
          <a:p>
            <a:pPr marL="0" indent="0">
              <a:buNone/>
            </a:pPr>
            <a:r>
              <a:rPr lang="en-US" dirty="0"/>
              <a:t>Expanded Capacity</a:t>
            </a:r>
          </a:p>
          <a:p>
            <a:pPr marL="0" indent="0">
              <a:buNone/>
            </a:pPr>
            <a:r>
              <a:rPr lang="en-US" dirty="0"/>
              <a:t>Hardship Waivers</a:t>
            </a:r>
          </a:p>
          <a:p>
            <a:pPr marL="0" indent="0">
              <a:buNone/>
            </a:pPr>
            <a:r>
              <a:rPr lang="en-US" dirty="0"/>
              <a:t>Domestic Market Development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i="1" dirty="0"/>
              <a:t>(Reid Vapor Pressure/E15)</a:t>
            </a:r>
          </a:p>
          <a:p>
            <a:pPr marL="0" indent="0">
              <a:buNone/>
            </a:pPr>
            <a:r>
              <a:rPr lang="en-US" dirty="0"/>
              <a:t>Export Market </a:t>
            </a:r>
            <a:r>
              <a:rPr lang="en-US" dirty="0" smtClean="0"/>
              <a:t>Development</a:t>
            </a:r>
          </a:p>
          <a:p>
            <a:pPr marL="0" indent="0">
              <a:buNone/>
            </a:pPr>
            <a:r>
              <a:rPr lang="en-US" dirty="0" smtClean="0"/>
              <a:t>A Home for all your BO!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8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Drink the Best and Burn the Rest!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David Ripplinger</a:t>
            </a:r>
          </a:p>
          <a:p>
            <a:pPr marL="0" indent="0" algn="ctr">
              <a:buNone/>
            </a:pPr>
            <a:r>
              <a:rPr lang="en-US" dirty="0" err="1" smtClean="0"/>
              <a:t>Bioproducts</a:t>
            </a:r>
            <a:r>
              <a:rPr lang="en-US" dirty="0" smtClean="0"/>
              <a:t> &amp; Bioenergy Economics Specialist</a:t>
            </a:r>
          </a:p>
          <a:p>
            <a:pPr marL="0" indent="0" algn="ctr">
              <a:buNone/>
            </a:pPr>
            <a:r>
              <a:rPr lang="en-US" dirty="0" smtClean="0"/>
              <a:t>North Dakota State University Extension</a:t>
            </a:r>
          </a:p>
          <a:p>
            <a:pPr marL="0" indent="0" algn="ctr">
              <a:buNone/>
            </a:pPr>
            <a:r>
              <a:rPr lang="en-US" dirty="0" smtClean="0"/>
              <a:t>701-231-5265</a:t>
            </a:r>
          </a:p>
          <a:p>
            <a:pPr marL="0" indent="0" algn="ctr">
              <a:buNone/>
            </a:pPr>
            <a:r>
              <a:rPr lang="en-US" dirty="0" smtClean="0"/>
              <a:t>david.ripplinger@ndsu.edu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4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46 </a:t>
            </a:r>
            <a:r>
              <a:rPr lang="en-US" dirty="0" smtClean="0"/>
              <a:t>Slices…                          … </a:t>
            </a:r>
            <a:r>
              <a:rPr lang="en-US" dirty="0" smtClean="0"/>
              <a:t>Sounds about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may contain: one or more people, people eating, people sitting, table, indoor and fo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8032" y="1554165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57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might have missed…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Record </a:t>
            </a:r>
            <a:r>
              <a:rPr lang="en-US" dirty="0" smtClean="0"/>
              <a:t>US Corn Ethanol Production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Record </a:t>
            </a:r>
            <a:r>
              <a:rPr lang="en-US" dirty="0"/>
              <a:t>US Corn Ethanol </a:t>
            </a:r>
            <a:r>
              <a:rPr lang="en-US" dirty="0" smtClean="0"/>
              <a:t>Exports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Expanding US Corn Ethanol Capacity </a:t>
            </a:r>
            <a:r>
              <a:rPr lang="en-US" dirty="0" smtClean="0"/>
              <a:t>(16.3 billion gallons)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EPA Hardship </a:t>
            </a:r>
            <a:r>
              <a:rPr lang="en-US" dirty="0" smtClean="0"/>
              <a:t>Waivers</a:t>
            </a:r>
          </a:p>
          <a:p>
            <a:pPr marL="0" indent="0">
              <a:buNone/>
            </a:pPr>
            <a:r>
              <a:rPr lang="en-US" dirty="0" smtClean="0"/>
              <a:t>Chinese Ethanol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6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Corn Ethanol Use&gt;&gt;Feed &amp; Residual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822" y="1705233"/>
            <a:ext cx="9144000" cy="3937607"/>
          </a:xfrm>
        </p:spPr>
      </p:pic>
    </p:spTree>
    <p:extLst>
      <p:ext uri="{BB962C8B-B14F-4D97-AF65-F5344CB8AC3E}">
        <p14:creationId xmlns:p14="http://schemas.microsoft.com/office/powerpoint/2010/main" val="72058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Accounting for ‘feedback’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1416"/>
            <a:ext cx="9144000" cy="4271719"/>
          </a:xfrm>
        </p:spPr>
      </p:pic>
    </p:spTree>
    <p:extLst>
      <p:ext uri="{BB962C8B-B14F-4D97-AF65-F5344CB8AC3E}">
        <p14:creationId xmlns:p14="http://schemas.microsoft.com/office/powerpoint/2010/main" val="358023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Ethanol Crush </a:t>
            </a:r>
            <a:r>
              <a:rPr lang="en-US" dirty="0" smtClean="0"/>
              <a:t>Margins </a:t>
            </a:r>
            <a:br>
              <a:rPr lang="en-US" dirty="0" smtClean="0"/>
            </a:br>
            <a:r>
              <a:rPr lang="en-US" dirty="0" smtClean="0"/>
              <a:t>(Bushel-Basis South Dakota)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137097"/>
              </p:ext>
            </p:extLst>
          </p:nvPr>
        </p:nvGraphicFramePr>
        <p:xfrm>
          <a:off x="858470" y="1544593"/>
          <a:ext cx="7185780" cy="4459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1408670" y="4250724"/>
            <a:ext cx="6536725" cy="3707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58470" y="5917339"/>
            <a:ext cx="2601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Data: USDA/AMS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1571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Corn </a:t>
            </a:r>
            <a:r>
              <a:rPr lang="en-US" dirty="0" smtClean="0"/>
              <a:t>Ethanol-US Production &amp;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446722"/>
              </p:ext>
            </p:extLst>
          </p:nvPr>
        </p:nvGraphicFramePr>
        <p:xfrm>
          <a:off x="481914" y="1600202"/>
          <a:ext cx="8204886" cy="441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1913" y="5931026"/>
            <a:ext cx="1124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Data: EIA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4198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Record Corn </a:t>
            </a:r>
            <a:r>
              <a:rPr lang="en-US" dirty="0" smtClean="0"/>
              <a:t>Ethanol </a:t>
            </a:r>
            <a:r>
              <a:rPr lang="en-US" dirty="0" smtClean="0"/>
              <a:t>Exports </a:t>
            </a:r>
            <a:br>
              <a:rPr lang="en-US" dirty="0" smtClean="0"/>
            </a:br>
            <a:r>
              <a:rPr lang="en-US" dirty="0" smtClean="0"/>
              <a:t>– 2 billion gallons est</a:t>
            </a:r>
            <a:r>
              <a:rPr lang="en-US" dirty="0" smtClean="0"/>
              <a:t>. 2018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498194"/>
              </p:ext>
            </p:extLst>
          </p:nvPr>
        </p:nvGraphicFramePr>
        <p:xfrm>
          <a:off x="623690" y="1417638"/>
          <a:ext cx="7902472" cy="4352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1913" y="5931026"/>
            <a:ext cx="1124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Data: EIA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5307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are the five largest </a:t>
            </a:r>
            <a:br>
              <a:rPr lang="en-US" dirty="0" smtClean="0"/>
            </a:br>
            <a:r>
              <a:rPr lang="en-US" dirty="0" smtClean="0"/>
              <a:t>US ethanol destinations (Jan-May 2018)?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4" y="1600202"/>
            <a:ext cx="6339016" cy="4525963"/>
          </a:xfrm>
        </p:spPr>
        <p:txBody>
          <a:bodyPr/>
          <a:lstStyle/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Brazil (40%)</a:t>
            </a:r>
          </a:p>
          <a:p>
            <a:pPr marL="457200" indent="-457200">
              <a:buAutoNum type="arabicPeriod"/>
            </a:pPr>
            <a:r>
              <a:rPr lang="en-US" dirty="0" smtClean="0"/>
              <a:t>Canada (16%)</a:t>
            </a:r>
          </a:p>
          <a:p>
            <a:pPr marL="457200" indent="-457200">
              <a:buAutoNum type="arabicPeriod"/>
            </a:pPr>
            <a:r>
              <a:rPr lang="en-US" dirty="0" smtClean="0"/>
              <a:t>India (6%)</a:t>
            </a:r>
          </a:p>
          <a:p>
            <a:pPr marL="457200" indent="-457200">
              <a:buAutoNum type="arabicPeriod"/>
            </a:pPr>
            <a:r>
              <a:rPr lang="en-US" dirty="0" smtClean="0"/>
              <a:t>South Korea (5%)</a:t>
            </a:r>
          </a:p>
          <a:p>
            <a:pPr marL="457200" indent="-457200">
              <a:buAutoNum type="arabicPeriod"/>
            </a:pPr>
            <a:r>
              <a:rPr lang="en-US" dirty="0" smtClean="0"/>
              <a:t>UAE (4%)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777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xt-blend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F7FE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ext-green</Template>
  <TotalTime>1808</TotalTime>
  <Words>357</Words>
  <Application>Microsoft Office PowerPoint</Application>
  <PresentationFormat>On-screen Show (4:3)</PresentationFormat>
  <Paragraphs>69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ＭＳ Ｐゴシック</vt:lpstr>
      <vt:lpstr>Arial</vt:lpstr>
      <vt:lpstr>Calibri</vt:lpstr>
      <vt:lpstr>ext-blend</vt:lpstr>
      <vt:lpstr>Bioenergy Market Outlook</vt:lpstr>
      <vt:lpstr>46 Slices…                          … Sounds about Right</vt:lpstr>
      <vt:lpstr>What you might have missed…</vt:lpstr>
      <vt:lpstr>Corn Ethanol Use&gt;&gt;Feed &amp; Residual</vt:lpstr>
      <vt:lpstr>Accounting for ‘feedback’</vt:lpstr>
      <vt:lpstr>Ethanol Crush Margins  (Bushel-Basis South Dakota)</vt:lpstr>
      <vt:lpstr>Corn Ethanol-US Production &amp; Use</vt:lpstr>
      <vt:lpstr>Record Corn Ethanol Exports  – 2 billion gallons est. 2018</vt:lpstr>
      <vt:lpstr>What are the five largest  US ethanol destinations (Jan-May 2018)?</vt:lpstr>
      <vt:lpstr>Hardship Waivers</vt:lpstr>
      <vt:lpstr>D6 RIN Prices</vt:lpstr>
      <vt:lpstr>Market Expansion</vt:lpstr>
      <vt:lpstr>Soybean oil/BIODIESEL</vt:lpstr>
      <vt:lpstr>Soybean-Diesel Crush Margins</vt:lpstr>
      <vt:lpstr>Biodiesel Production &amp; Sales</vt:lpstr>
      <vt:lpstr>The Trade War, Soybeans, &amp; Biodiesel</vt:lpstr>
      <vt:lpstr>Summary</vt:lpstr>
      <vt:lpstr>Drink the Best and Burn the Rest!</vt:lpstr>
    </vt:vector>
  </TitlesOfParts>
  <Company>North Dakota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Haasser</dc:creator>
  <cp:lastModifiedBy>David Ripplinger</cp:lastModifiedBy>
  <cp:revision>105</cp:revision>
  <dcterms:created xsi:type="dcterms:W3CDTF">2017-08-11T20:36:58Z</dcterms:created>
  <dcterms:modified xsi:type="dcterms:W3CDTF">2018-08-14T12:29:13Z</dcterms:modified>
</cp:coreProperties>
</file>