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69" r:id="rId5"/>
    <p:sldId id="260" r:id="rId6"/>
    <p:sldId id="259" r:id="rId7"/>
    <p:sldId id="281" r:id="rId8"/>
    <p:sldId id="262" r:id="rId9"/>
    <p:sldId id="264" r:id="rId10"/>
    <p:sldId id="282" r:id="rId11"/>
    <p:sldId id="263" r:id="rId12"/>
    <p:sldId id="265" r:id="rId13"/>
    <p:sldId id="277" r:id="rId14"/>
    <p:sldId id="290" r:id="rId15"/>
    <p:sldId id="270" r:id="rId16"/>
    <p:sldId id="283" r:id="rId17"/>
    <p:sldId id="276" r:id="rId18"/>
    <p:sldId id="289" r:id="rId19"/>
    <p:sldId id="291" r:id="rId20"/>
    <p:sldId id="278" r:id="rId21"/>
    <p:sldId id="279" r:id="rId22"/>
    <p:sldId id="274" r:id="rId23"/>
    <p:sldId id="272" r:id="rId24"/>
    <p:sldId id="292" r:id="rId25"/>
    <p:sldId id="266" r:id="rId26"/>
    <p:sldId id="275" r:id="rId27"/>
    <p:sldId id="268" r:id="rId28"/>
    <p:sldId id="267" r:id="rId29"/>
    <p:sldId id="288" r:id="rId30"/>
    <p:sldId id="286" r:id="rId31"/>
    <p:sldId id="287" r:id="rId32"/>
    <p:sldId id="293" r:id="rId33"/>
    <p:sldId id="285" r:id="rId34"/>
  </p:sldIdLst>
  <p:sldSz cx="9144000" cy="6858000" type="screen4x3"/>
  <p:notesSz cx="6954838" cy="9309100"/>
  <p:custDataLst>
    <p:tags r:id="rId37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01"/>
    <a:srgbClr val="FFC830"/>
    <a:srgbClr val="001409"/>
    <a:srgbClr val="FAA523"/>
    <a:srgbClr val="005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80431" autoAdjust="0"/>
  </p:normalViewPr>
  <p:slideViewPr>
    <p:cSldViewPr snapToGrid="0" snapToObjects="1">
      <p:cViewPr varScale="1">
        <p:scale>
          <a:sx n="116" d="100"/>
          <a:sy n="116" d="100"/>
        </p:scale>
        <p:origin x="124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8900F2F0-97CE-4980-8AA9-CD714125E3EA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19F8BB12-A0A9-47C7-9192-89F124059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53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011651EF-0635-4B61-B1C7-41F8FDC7CA68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DF897BD4-2453-4D86-BA42-BF621DB7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70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7BD4-2453-4D86-BA42-BF621DB7005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1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reen.template_graphics2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732088"/>
            <a:ext cx="7366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green.template_graphics3.wmf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883275"/>
            <a:ext cx="73660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51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FB7E1-EF20-4DD4-95F2-85C09D17FDA4}" type="datetime1">
              <a:rPr lang="en-US" smtClean="0"/>
              <a:t>4/1/2015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D0007-DE76-724F-9A59-044EF43E14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7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8ECF7-0B08-4BB5-BE6D-1D7798F5D98A}" type="datetime1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F43F9-9AD9-3A45-93DA-A9D45DCAEB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02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F9606-2F8A-4680-BB77-7EE1732A293E}" type="datetime1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81DC1-BEBA-A345-AF53-60017037B3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88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D3F99F-C92A-4AA9-906D-DA7256C1AD58}" type="datetime1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92C6D-BE8D-DD4F-81E9-D4989C088B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0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2EEE5-7429-4C1A-9E2E-1EF217A483B1}" type="datetime1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DF97D-3401-F044-9350-D837818894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1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B89A7-D769-42BF-BDAC-62ABF7E0E3E2}" type="datetime1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D6F01-C5DD-F44B-8162-7A3A521E6E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42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317A3-3446-4300-9344-181C37F7D691}" type="datetime1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6ADA-3E88-CA4E-8C53-69D050771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0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6512E-A5B3-4490-A07D-1E99D92777FF}" type="datetime1">
              <a:rPr lang="en-US" smtClean="0"/>
              <a:t>4/1/2015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8ADCC-D3CD-C94F-8BCF-C2964FC686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3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24864-6EE4-4950-8324-AB41820ADAA6}" type="datetime1">
              <a:rPr lang="en-US" smtClean="0"/>
              <a:t>4/1/2015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57CE4-E225-774A-9249-292B5807F5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27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AC86B-9B87-4A06-A963-2380692851DE}" type="datetime1">
              <a:rPr lang="en-US" smtClean="0"/>
              <a:t>4/1/2015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E57B2-D218-2543-B1F3-50F8C73AA9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6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6F50E-8B69-4751-B1B6-9481F86C6ACC}" type="datetime1">
              <a:rPr lang="en-US" smtClean="0"/>
              <a:t>4/1/2015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DE4E5-189A-6749-A62F-55E6235656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0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A5598-00AE-43C5-9F5F-3693D2C1882B}" type="datetime1">
              <a:rPr lang="en-US" smtClean="0"/>
              <a:t>4/1/2015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3911F-13D9-5149-AD26-CA8FF84BF8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5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1409"/>
            </a:gs>
            <a:gs pos="2000">
              <a:srgbClr val="00564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9A52AE2-B2D2-4A39-841B-D0B2D9F3D4FE}" type="datetime1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0F92C6D-BE8D-DD4F-81E9-D4989C088B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5" descr="green.template_graphics2.wm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164263"/>
            <a:ext cx="2463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FCF0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technology?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920" y="1600200"/>
            <a:ext cx="4597879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A very broad definition: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Not just information technology/hardware and software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Collection of techniques used to achieve a goal.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Often embedded in machines or in our case plants…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AutoShape 2" descr="data:image/jpeg;base64,/9j/4AAQSkZJRgABAQAAAQABAAD/2wCEAAkGBxMTEhUTExQVFRUVFxcVFhcYFxgXFxYYFRQYFxcYFRgYHCggGBolHBUUITEhJSktLi4uFx8zODMsNygtLisBCgoKDg0OGxAQGywkICQsLCwsLCwsLCwsLCwsLCwsLCwsLCwsLCwsLCwsLCwsLCwsLCwsLCwsLCwsLCwsLCwsLP/AABEIALcBEwMBIgACEQEDEQH/xAAcAAACAwEBAQEAAAAAAAAAAAAEBQACAwYBBwj/xAA7EAACAQMDAwMCBAQGAQMFAAABAhEAAyEEEjEFIkETUWEycQZCgZEUUqGxByNiwdHw4XKS8RUzY4Ki/8QAGQEAAwEBAQAAAAAAAAAAAAAAAAECAwQF/8QALBEAAgICAgIABAQHAAAAAAAAAAECESExEkEDUSJhcZEEE6HBMjNCsdHh8P/aAAwDAQACEQMRAD8A+YSK0t2q8t6Q81LmoC8Vz70dOtnmpQjiq2rjRmtrN3dUKEUh/NHiE1S81b2WE1fUbTReQrAGgNbB2FEaLaWApx1DQD09w8VMppOmOMG1aENh9xzRVyyCPFBWkzVr4YfaqF1krs2mtzBFL7rk1NOxNPiJSCt61gYNFtppFDLbg0IGRrQihrigUbftGMUI1hjzTRLRhbYTRnqgCsF0JPFYtbYGDTwxW0MLGsjitbmroG3pSRNXSyeKmkUmzW3rcxR1i6IzSv8AhSDNGWWxmk0hpsw1+m3HAoUaYjmiruqgxWV7VTVKyXRvprXmiizcUqOujiiNJ1L3zSaY1JaLtkwRW9uwPavXug5Fb29UCvFJ2UkjBImIqt0gGqW70tRV6zuFIN6LBQRUW3I4rDa3AE0S1q6iSVNAyi2wTmvXsKRA5pb6rE0XpAeTQ1QJpmTaWpRDXalO2KkV9fEUDetg5rQHHzWS3PemlQpOy+jvBTTC5eDcUqex5FXRjQ1YKTWDTUJma0XIq5uCM80Jd1UUIHSNrMhp9qa3uqBlilOn1QIrWxoixkUpJPY4trRZXAzWn8QpxQutsbaCCsOKOKYcmhj6QJq76PaJoBHYGaYDU7hFDsFTB01EGDVdRcHisdRZMyKGuAjmqSIbCxrTxWlzXdvFLEfNH4jNNqgTbJo+oEeMV7d1ALUMGA4r03FNFCtjcoNkigd5qafXYihbt/JikolOQw/jIWP+mllzVHxXvqg81HtjxTSSJcmzEknNUWSYrRmgVkGirICLelE5ow6MCKDtnE1a7rSRFS7ZSoPQxii9PqEmDXPW9QZrZmJMg1LiUpjy5snEVvYvhF/7FJkU4k042qyQDJqGjROzTQa5d8kYrodX+ILPpbY7orgdTda2eKDbUs1H5SeRfm1g6Wy6NMea9SPIiue0WqKsJ4pxqOpq0ACm4tMFNNG59OpS83R81KKFZitsir27QJ+a1DxzWW8BgR71Qhjc0TIsnihlvJXU6m+j6UDzFcDctENWcPi2XN8dDRVBPwatc6YCJmhbZx81C7jzirpk2uyPotmaO6dqTxQdzVGIryy5BkUVewTp4NuqGD5ojSIpGaA1fccmvLangGisBeRrrkSMUJb0hIkVtbtMFqDVbBmpyW6ewW4jeayGj3c1u2rk1dtQvvVZIwYtoQgmvX2suKMvuCkUtV9tCdg1RWzpx5re3plg1rpWVgammG0maGwUUL3sQTFD3LZrsvw1+GX1t0hWCW0ALuRMSYVVGJYwftBPweq1v+F1tkPpahg4gjegKk+x2wR4zn7UvzEtmUnFOmz5Atkk1uzbaY9e6NqNHc9O+m0nKsMo4HJRvPIkcjyBSW/PmtNhjoubgNDXRUpro+g3bi7gJFU2o7Ek3oXWySKgsNzFNv4LYIYRQt3VbRAFJSvQ3GtgQQ1dX216L1Z3M0xaN31RNW0nUCjUGBVvSM0UgTYx1euFw17bUD9axW0sVqmpQCo+hd28mN2wSZFaaNIOaxt35bHFFCAfvTYl7PXuCalBvbMmpRQrG1zTEisNsGib7MOKX3XYc1Cs1lQ0W+Y2+KG1SEVXQsSwmmty2Dg0nhlLKE4sj3q9kkYNG2NIpJE/agrybWIBqrsiqPbjD2qly+OBVYkweaqNH3ZMUUDbKMSDmjdLHNZDRsOTitDomxBptoSTLX9eRgUDfZyJonU6WPOaFe6RihBKzLTK0zkCpdYq0+K1s6rkEVR7g4pkh9rUBljivf4cbeaD06ywHANNr2ktkbVbNS8FrIJpVAyK1vagEfNM/wAO/h9799LCHLkyxyFVRLMY5gePOK+n9N/w60NshmRr7DJ9Qyk/+hYUj4M1nKSTFLyKCpij/C5GGkdyO27dJU+4tgL+27eP0rt7bGPvI+5AH+1aX9GD9EAwAoEAACIHwKppB2sDgq3B++3z71zyyzik+TsG6tobWoR7OoTehg+xUxh1PKsPcex+1fDPxN+G30182WO5fqtvEeohMA/BBBBHgj2gn7vrRHHlePkfP2Argf8AEK0t3S7hIezcR0Jz23D6bqD8/wCWY/8Ax1fjnTovxSqXFny25othzT/o/wCIGQemBg0KlmR3eK2s2bY5radSWTugmng6oaC01kuxAJz/AOK+ddTtAOY4mnlzUnwSRS70jdcIiM7nhVBZj+go8aaF5KYoVJMCiTpY5rp9L+ANeciyqe2+7aU/tuJH6xQnVfw9rtOpa/pnVBkupW4oHuzWywUfetOaemYJx9gfTtKrSDS3qAKtHij9FqQPPNe9Tsrt3TM0LDNGrjgTC5NevbqgtE1p6ZFaGR5bBGYxTPTalZ7hIoO5cMQRVAM1LyUnQ5bU2/ArygC3walRxK5B13UnAWsLj/zVi14iqXWLU0gbDrF5ZHvT3+HC2y5Piuf0oRVk/VWza0P2yaiSfRpBpbMrOo3MY96vdMMCaHF5VMERUv6xfvVUTYUXG6QKWarUMzycVrb1kGh798E8VSWSZO0NtPqlEBiYrXUXQCNppGLvHxR9rXpHGaniPnaoK1CgrJmaWJJPFMhr0KYGaqSGAIwaExtJ9lv/AKaWXcKCezGGEVvbvuDzAFa3trrJOaStMGk9Cy/c8CjNCo98+9C3NPAJGavo0BGat6IWzt/8OutpY11sXDAdXtBv5S4G0/uoH619kS5mP/jx4/7xX5rv6MAAz+3NfQ/wl/iQFC2tbJiAt4CZjj1F9/8AUK5vJB7iZeeEm7PqyHPB+9a6vRl0YoYuAYHAYfymP6H3+KD6ZrrN9d9m6lwYPYwb9xzTuzx/3/vtWKVmEWfP+qdTO3cFghSD+WGEyDMHH3+9czo9A+sR03bBIOeTtJP94/auv/F/Tu43VAG4w6zOSAAZ/QA/cGvlz9WvWNZcS2MWyFj4Cj+8k/rWMG5SaXWTX8Mk/MuWkF9e6INOAGGeA0VzV3THnkV134h/GVq7b9MpLefvXLHUyB4+9dnicqyel5VFPAbpdGGUQYJ5+B7xXa9E0tu2AtqVDRuaO9j7k+3sOBXKdL08DcfzRHwP/P8AxXZdJQbeMcgnzHII9q5/N5LdI8v8R5blxWkPdKzAZ+RI5jOY9+KbaaZEE4H9/ik9lABIB+xMeYIj7TTDSETt2wDwfbPxxzxTizFM4T/Ev8D2yh1enUI6mbqrhXX8zhfysJkxyAx55+cPpZXaOa/QvX9QqaO+936VtXNwkZ7CIHyZC/dq+CrcxPnmuqEnR2+HKyBDT+msk1m10HNY6+4WM+Kysrjmtq9lN9INvX1IwKx06+RVGgDms7dzNFBYadUBUoc6f35qUUgthS6cE1lesnkDijHUgyBgVfTdVWfpn3qbZdLsWJqswRRmn06tkGCK31TIXlExQ9q6FJ3CJou0FUwLqwAagmanF/SpckgwRQf8PsGRNXFqiJJ3YGua02Vvp9MGPkVs1lw0ASBTbJSAbiEYrfTWTExVtQpOTijNM52bRz4qW8FKORYm4HiitO+cmKNsaS42MSaw6h0m6rgMB9xRaHxZo14Z81ja1AAIii06IyrM0vS53FYpKnobtbIupAkeDW1ixIJBil120S0VrdnjOKpr0Qn7D9GbhOBNV1Q43CM5rLRatlZSBxTDXave0sAJ9qjNl4cSmlGx96MUMYIJU/uKaWfx11G0Nqau9j3IfH/7g0mtsCpB/Sg9NauFiFUt9qOKeWJnbfh38WaltQrX7zXLd07HDHENgEDxBjjxPxVfx5pGs6trqnF1Eb7lR6Z/oin9a5fR2nhlZYx5xXb/AIo0F3XaXQ3LYm6xNthMCTbliT4ANo1xeSMfH54ywk7T/v8AsRXGSkjjTaW4N3mf3NdNoOiwim8F3/lTyB/r+f8AT+/tQHSelHT+s96D6DMoCmQzo23tPnuwD4z7UtHUrhu757v6AewHgVpPl5G4wdJd/t/kJNzwnXtn0PQ9EZjLHHmM10Wm6Iq/Tcb7FQf1EHNLf8P+rLfT0y0XbeCPceD9vf5Fdnc00ZGPcDP6iuNQknTOBwcXTFtrSsAO4EcYwMj9Yzx/epqj6Y3MdoRWdz7Ki7ix9xE0z9PyueZHv5kf8VnrLKXFYNJV0a26+63F2sI8SCa6IR9jR8R/F/4wvayAwKWA0rbHk+GuH8x+OB/Wk93SuxUWxOK16p029o71zT3Ru25VogOh+l1nwR+xBHittNdP1pO3gx4rr0sHpQUaxoU2NI24qw88VfqWnCHaqkU1uXfT7tx3A7oI8fNZXX9cgs4AY+KfLJTgqOcW2SaO0+kP8v61fX2bdtiqNMc/Na2rjkB+V421bdkKNbArtggkZr2ntnU2CAWQz5g17U836HwXsF9dWt7Tk1hpbLDO0EDmgG05G0gmfPtRmov7kCnEe3mivQJ+wm5dVZMjPgVTTuGMMJxzU0fS/VWUVhtz78VquuRSFKjiPYzS+hfzZ5oYO5dpMGo2pQSAufIPirjqVtZ2gr7+8/FA31FxjEyRjxP3pVkLxgljqu1sItPbuttui42t5ikGm6dHc/AIlRyftTfSX7W70wp9huEUTroIX2U6pp7SFSeT4oa7ftj6RB96JFgO7Bz9Jivdb0m3sUo+4zkDxSTS2Np9ClNUxOJImKc624VZRcB2xSi/pXtEexo7/wCpb0G4SVxmqedExxs16jdmChlPHvQV21bZxgjd/epb1a7W7eT2xWnqoTIkEDA+aKodpgN/SsGMeKJsalE8bjGcV5d1zfE0v1FwyMfeOarL2ZtpZR0FltPdUrBD+D4oIaKDt3cjzQ+n2qu9S24H6Y8e9HXepPdQDYuMzENFRTWi7TWQVtGiGHJ9+K00Opa0260+DyByB81tfR2xG4SIUmD8xVG0oRwQyICwBXJKjEkjzyT+lO72FVoH1ur3sXLEHxX0b8EXg1m2d3aj7m/0hZZ4+YY/vXBazp6b9qXFuASwgEbhPKmmnQb1y1vsiRLB2BxIcAf2QVy/jPHz8VIlpvJt+KNY5K215YteuePqYx+5Ln9q5htQI3iQy8z5prr9Ql29uCk7gV5Kxs7YEecT+tBNoJYkwwVdzANE5+BPmtvDBQgkxKLSpG+h636bpetOUurnAwfdWHkH2r7T+DfxnY142ghNQolrZ8/NufqH9RNfCdTp7OxWQOWDGQYAK+M+81c3kRlKqVugbgyllIPIIjOPeqnBS0TPx8tn6aVMycHP/wAf2rN7cgTiPPPPMV84/C/+JFwWwNdbLJgeuImPd18/fB+K7E/jPpwEnU21nIBkEzkwIz+lY8Tll4pLo4v/ABp04Wxp7/50um0D7o6M0H7G3/8A0fevm9rXObTN6gUExsXGR5IrsP8AEr8QrrDbt2g3oW2L7iNpuNECAchVBbnJ3HGBPGabR27i3CDDWyGQ8TB7gQa3j/Dk6fFGSjTDV1KFCptyWUSQZJaMgf8AFZaezNshVkLBJMiiOqXbjpae1ARBuO2AxfyxHn2xV+na0Ku5nfewYMvbkNj8374pdHR3QuvackA7R4GRBE/erG6Lf5T28/Bo+7p7ht21B3CGALLBPsJ9x4rJXCJ3AknBMcEcj+1O7FxoF9It3emc54qUy0mo04RZ1QUxkEPI+DGKlTyfr9GPivf6oE6ho/QdVJlDw3iluraJiI9/cfFdF1Hpl0W3/iQbRtCVV8FzMdnuK5+9rEMqLXPJkwPt7VUJXrIpxreDTpOvuqWKHtUZ+xpja6cLycgv9UgZUVzwuwpCkgckUb0ywzH/ACLhD+dx2g44qpLvRMZdbCbvT+05yud3INCJYYruVt3v/prfS6m8zbWIIWVPgfb5q2sARQoZlLeAvIPiaLeh0nlBGs6OQqm1dB7dxBbz7Clq37lsn1A0efefvXt7SPbMAMpgEz85EVoNUWBFxpkQARMkef8AzQvuJtX6PdFee5utrkHuljEfrTzp2mdE3MEAZggyD3RMx7Ui9JUAuK4H5Sv5uJ48imOhvq7KLiE23O3cJkEfmH8pqZr0VB+zTW67dc9LYGKn8vdgcnHisNTctNvm2Vg/l/3ry3pL63JQBRJypyw5kf6SMTR2h0zAPwBcIEkjadwJCnwGweSOKnCRWWxZc0hc/wCWJ2LuMe3j9aBa05zBimhAS4ALjzESFG1DON38w+1ZnWXbVwEwV2mPCuD5APzVpsiSQImhZhhd0ZMHI/SrNpCWAVYPvRei1sOWIC71hj5AJ5pjoNCLi3Nt0OyhnC5IKgflgcweD80OTWxqCehb6ZW3JMkn8sSQPehWuSS6CAcczGMmKIQsG2MuzbkkQZ+RUOntgqoYqdxBOGRgZ9uMgfv8UWKilzpzPbtuMsbjLkmSFAyB8E+KDu6K8VLkSobaxkAzt3cEzx/ajb02tk5CqYUsTHc2VmQs+R5580003UrfoemBbBLM24yLh3kkAchtpPEnGIzRbWQ4p4Yi0xZiEBYkAbWMAA+B/tT/APDFpzcum79W1MZxG6l3ULth7g9NNhXlklUfgcMJQ44jmadfhXqbXV9Nxm1uh/5lbgR+n9ax/Efy3/3YtHMaQbyq+qLZJkFiQkE5BKyQf0ojWdI1ChLtq0xVyYZG9TM8MRwceRFA9VeHKrBUmVgSCCcAD3HxXQ9GuNbtNduOQ02whBcCQRJuEZUA7Z8901s21lAknhnLrrrgaW+rmeGH6ivH1pmZg5BK4JkzmnOs6ZcdC5NsiRuYEkZ52mD27j9vb2rF+n2re5bkyI7hOz/08Az4P9Jiq5RE4yM+k6xATbuOTadYMhjtJicD+/xWp6daBHftP5WILKe4gAwPMf0q9/QacKR6pR8PaLncty2zQPpkg8yOcUfqrhubGvlCRaADqRJKntnggx/Nj9oqW/Q0vZjdRfSIYbrgZhCEqAJEEe5ncKTIxQ4BmYO72PutOunoBacPvFxcjBA2yCDPBJmZrJ3a7/nMoz5ZghBmZEfBiDSTHJXQM3UZJCAPgLtIj9hjPOadfh99Ldu7r1tWW1p7tzYQx71Q7VdV5Xew/pSK+wsXAxAYKZEzJ9wQckZ80yva7T3e/TqdNc2woEH1Lm3IlRgHuwY8e1NrAJ9A+s1u0wySDtbaBsSIwAJMeINDXwSqNbDjfLBQHbIMNB8xWWstFrjzdUuI3AggtjO2cSIqlrWvawt7G4MNpiDgzjimljBLecluw5KPPmSAalH2/wAROQC5Bbyf7cn2ipS+L0P4fZfrmvv3rqteLXCRuALSIPt4/Ss1syv+W4ZiRKRBM5gA8xQCaZ5hXUE8ASRAGSYmDx481nYLzJLNE7owVPAH701GlSDlnIdf0O36bRJImVJMY+2KC0euNk8eZOBM/Bpity7gI3bEnc0ZmcEj/sVlq+l3ULF7faV3DawKkeXB8gZn2oT6YNdxInVyrq5VSJzgZ+KM1SoWzhXMhyRiMwP6D9aRNpiphjtwDJk9rcEDyK0GtKQqkED3UQPmKbj6Epvsc6m1etkXCy3ZUEAmSF4EicHIxVNH05L1wlNrNtJCqwVVI5kNBIME4pY+qBAUMJk5EceNvsMVlevl2DMCdgAJHMD3j9qSixuSGr2ACAbaoULBmifpMYAJ3ZIoa9re87eMznaMeYxGKqusui09tQNu/wBS72ndKwAGYk4H++fFLfqcKcAkewx9zinGPsUpdIeX7tttMpWQLZgkQdpYgczImOIM92RGRNH1h0C28G2DIkTtLHLCOT95j4rSzp7AR1Ky4aEJYA88HuEGIyf2ivdbpkBLIrtuBJR4Ix2lk9KAYaY+4/VY0HxbN7+uRUlhudwy3BtNvzEg8bsT4iavcuW3hrbMFAEFiu9cktt8MOJAIOZisBr1Nt7N5I3EMrCJVgFAIBnO1YjiDx5r3S6zuDtuEyRs272BUghpxmRgZg/IpUVyBesaiXLqexiVHJiAuOI5k4J4NFfhXrzaa6GDQrTvAAM4IyD96mm1Nu3bC3rbbWG6QDLMG3LAJG3G4Ej+bgmttPc01xC1xAHOFbeQWlSCTGCwJUyaMVTQs3aeQXrFwPddzKI7blH5c5iJkLMwap0zTpeJtvcVJ4JPmMAkyPiiusXFdLW50ggjsXcwC4UljwZkkAnk+9YaLp0qe5ADBGQrtIPBOIkEbSRMU0/hBr4jXqPT29eO0GBsDsGJ2rAWVwfpA/b70tFtQhLW4LYDBiptkZBKnEHjPgYimNliS20shQSJLbUYA9kn6JgnmDn9BL2qFzcoksQQcgT5hBGFmff9PLXoTSeT3pfo+oq6gMtuYdkOQCMOIBkA5I8iYzTXS3TaZlS6J+oNbU7SEDdx38oSBxn2kYrm1tgEEkjGNuZMf1E1rpbbuCm3dHkcoSfvkGOP2iiUE9kpjPWK90WklSYabgHaJPaAYDcR/wC6fetG9QsLouI49MtJUSxVT2EKSZhVySMBZHurbUv2h4gLtUhVO4BscYaCT8+9G6fWtadrZDm3MwV2kLBDFQTuWRu4Yf0o4tFckadH1zv2+lvtjlT9KDcCBuOY4xPEnGTW/U9CtyXFxxcYhFtle1si3uVuDMMTxmc80p12tHrsydysDtwBgqRwIk8iafaDV2jZC3LxDbNi7oIRmPeroVJ2ZPiJzI8S01lDTTwxIbCIRaurcQgsA8qV3KYJUwJX9T4jmt10sgG1LEKTviCTJw4ftOMiKO12u7LAKiUCh1IXCkCSNjAeceYAkyCSpfqrsSxJbmAYaAZgCRMDcapWxOkN06fq2CuCrggMoR9kCB2kEDEeBPFeaq0LRubvpuB/SY94IP8A9xDAPcrKBPPNe9D60gYhlu/5gAG2MtMtCgeATERJAml2p0zeshUOLL3BseMdxG8g8FszPtt8RU07plXi0Hr0+6ht3ALd2RcWHABZQII7iN8LBmcZBFYWujwQ9p7YaZFu4QGIP8sgKfIrNjZjettyqsCWZohixzEfSccjnzVtZaTaXW7vF0SrOUDKQRIbMkgQO0DBp5FaDdZdF17bXLbI1kqHf0ydqgfnUTMx4x+8VlqLFkOpsono3t4BuATAPgSWXiJ5GaF6lqGEHeSY+uR3hrYUYEQwg+ZG6fuq/irjSC7kAAQGgQogfHAojHApTVjUXbC9oJMYlktg/qKle6bVaQKBcUB/IFst59/UE4ivaKXzC37Rr/DoGD79xYDdBAPaQSCvKkgDM+fmra68kh7IEBfTZG+p33EtMDaxycqfHvS8A+oLltgMK0kmN0yUxznwf96Y9X1q+rutBUViHJ2grv2mM4gExjEEsaOyugW91Q7oCIoDdyMAfJEDd3T8e9MtQ++0iqxOwY2pJ7wQbbRjiMR4zPNJL2qm4XdQAzMSEnaDOYJOYzGfbmjr9xgvp9kgSQqiXBB2yIzt8ke2TScQjLdhwAZGlrbC0BtBtBChMq1tl3e4BnMH5OQuouLyqFtojW57UUAt3DP+qDx57qvptRbd2a4QGVt6+VuMY7SQcIT7T94r2zftIvffYtGwLaAt43SCxIhlnwII8Gkk0NtMH0guu1z/ACwplQyHCrMxuTBntOf+a3tdKcGDb7SD3SVwBONpI2kcTz4ml+r6pcDGHMEk43qM+YJ88ED+UV7qepvvQW4hSNkSoO0kABjkgEnzyTV0yOSCeoPeS5sA3ldrABELcEAkoMjuz7nkYrTVatVthLts9wVuVKhS27DAblySCJ/MB4BIGt1rm7Ck74VX2rtJZQNwIH1QQRJ5jimfStXd/wAtXVbgJO0Gd9uGEgyR+UghZiIPik1SGnbA7lu3eXZatbHntMkgwvcoMZ5JHJ4FaXBdR94cLBncGLbCNsdoM5I5+I8Udr7dhrYeGtvKgDaCAQCqhkAAMjG6Zwpx5T3tZ6rbXe47MZmAqg/CjPGMEULIPAXoen2nV1uhkdoZGA7VLKWRfq+k/wBJGamos7E2K52EF4BIaSsBHBwfeR4c8nACtrd3HgBTgEwxBPjjMRzFHtaDhiLhVlIK4G0r2yCAsTJPnimxIUdR271jCmJyGIPn/sCqNqmYbBBkiFAMT42gecnHzR9zSmGVyCRHEDAHaVIwQTAke9DafRmAFUFuWJmVgnjI8eMzVJqiWneAnSaYt2G3dd9oYKqztUtLSB3MNufjPjNMNBqFDEGxjunbcP8AlMGUBijEgEEewME5xWrXhYRFYEiA5aQo3ODuRcEtAuA4Igk/NBP1Cy+4en2udzRIKsSTzJLASQCSf9qjZdV2UPUz67XFIDbhm5ngd24qMyRx7VfVPCG4iAd6gj0tu0lIIkcSVJH3+KXXrE7ipLIvuMgcAt7eJploep3URySQjQjNkghd20EA8SzHHzTa9CTfYmvIZG5SoPHI4x2zz/tRN9GVUYKQGDDeoIOZBBj6h5nyD8U2ur61pbbn0ym4oSAttlE7cYgkEZOcfMU0Z3BtobW/avb6SiBzuMJiPqyR5HzScxrxiWxcuMwt3EGxoZQQEDhhBZN3uO6RmVPBJmPobqgMLpcQGUQz7wdwYQcFskQRnPFZ29Hu3LbUMFO8HBYTGCc70HbkZk8ZqvWLwRlZUNtojdmLkEy3g/UJHHyJo28C0sldH0oncDAlSFLeSGClYGZ5BESOfBq3TukXXDkbQEBbLKR+6zgjGce5rDV6r1LhaILlZiVRmgj1Cs+Zn9/evdBrXstgksf1PaZO0gyvB4pu6EuNjDWdSuEAXUUkhUJKqCptkkD6eCCfvuBwQaGQaS88QbAgksrblmQY2Nx5Az54xRPS+oXI9NULq/8AlspG9WP1LO6SpBYkRB7qK1nQrZLOLaqyMS1o3tsgMAYj6Yk8E8DEGptJ0XTasTt08q6j1lFtwXtsGMHb/MFGG4n96L1ms1At3rW5XtAoCWMkkCN6AuQNwgEjkR5mhr2ub01BUG33RnftRyCFBjtcQIOP60uW4Adyz5HvH6EZFXTZFpaHnSBNuO7Zu7yNu0yZzuUgEELziAax0OksvCF0BEmXlV5IYEyTuIA94ih9B1Epvc7SCDgqoEsQD2iI5P8AxS7UW3RjunDEbsnJzz8jP60lHLBywjseo6BbW1TcYo6gou9AvA3YKnJGVX5x8crp/T3cF5xtAiCcY57v9630esZ1i6x28KWMxgggYkjIxMUZpNPplG66pdVySjlWYmQPTmQRI58QJmcC+HDG/iyg61qunsoa5atbyBug3FyBHCsB49s881KB03VnCgKoj5thzzmW25zNSo4v2/v/AKHa9L7A2quvbusCGUkbcdge2wIJ2gQVIg49h7TQLXycZIJyDMkzMn3pv1SwzxOQpYhp/KzABZJhjkRxx+tALpnMdu0FjDTgxyFJ858e9aKqJknZW06227wTKttB4Q+CAecj3/Wp1DXsTgjAAkA8ZPnPnz8DxRmsdVn1VXvVnXYoBt3IIE+fT3Zj/jKvTaTfAEknhQOY/wBRxTVbZLvSNf4XaQG3AlVPcpX6hIaDyIyPvRWk9RRFsAH8zSczxOeJH296ly72kemo2kCYjZiJkHiT/Tmgb+zdgzHPtyePv9/NGx6DLbs09ttSJTawIJMGVGMnJ/YfrcXltshUA+mQWU5gyCcTKmVyJ9/esbikgBR4kmc+3Bj3ERWTpcALuxB4yw3yPME7jzzFFCth79ZYXGdRAYswkD6jB7iQR7cfHFaN1SVtl42hpXgGeT3IQR9UxgDHk0mskkzkkGRyRP6UQhBDgzByp+ZGP1gfsKXFDU2MR1NwM3MzCqBE5/UD3mJmc5olWEnZdRbcESrbFMrIU4BxMZjiuee7HB5EcZOTya9sXYIgA+Mz7e4IxmhwGphuQ0lWcjaRJDAgZP35/vW2g1JuMqJKhmYbZYL3Awe0yCPf7Ut/iQIAmBwTBE+TEcZOK1s6tlYhSACBkCCPkfNDWBJ5H+tsuw9RgxYLAkSQdx3bo5iROATE0FeXFs21dHUMCQ+0OSYkAiRjED5rHRXWE7SS4jaMSS2O6fFVYskIxlZkw3bgcAjgjNSlWC208h925cewrXEJt7zbcq0mSF2qVOEMKcnmPjOHUNDaldm88Tu7nGOCyAr7ePeq9M6v6dm+kyt3aROdrrIBz5hiKVjUmT3ET96IxdsJSVIdarS3EDMCLltkVWYREssQQSIIIoKzqtrgEuFMT3cxxmP71t0jU7VZC57gQIyFmZJnkn/ehbmjKwCZX8pGOOQRTS6Ym+0U1Ot7ywBgk7Z5+JIwab9F6sbYO85OFBHasnBiR5nzSzSIhIS4doJGeTHnETPzRet6fbtTcAZ1glGDQEIPbukZ8UpJaCLls6PT9RJe4AqEBWUW2UEglYDSwIMFZIHMn70Db6bvFtmtWWUC7K+oVhiv1BZzwCMc1zlrqlxnXcZHDeMHB44xR9pFUjbcUCWISSTE47vkVHDiXzUiarphJBgoJAwpfZzu2yAWX/SD5rG70MyrKcbtsiYEezNjwfPim+ovemobdtKwBMn4I3A1hq75tW9y3NwuRIUkkbskczP1ZjFNSkJxic7qNI4zkqSY95HuP2pho9QGi2FlrmGgliQBgEx7wfsM060N8i6QyxKjuZi++BHmAfIj4peVtrcc+moVhBQM3aIk8gTJ8fNVysnhWUedMH+RctvsAcrtBMQytzuB9t3aRyBWKdLg7mUvbUKzG3cUYb5zBz5FEWF0rFkhoYwsz2nbg4OMzVtN1IWrYUWQcbZaBujiQMnzSbfRSS7B7Fsdqm2GQsxDYZiSIHeV+gEDHz+tbvpAXIYs6ExCAALbBURDAEnC/wDtrTR9ZBttYNshmYMrCCUj6guJgjEVspUsbq3HK8MMAgYjHkx/ahtoEkyp0oRWQmzcVVxEyyuQMkwNw8e2aC6j02QWU4XaNi8yxC/SfmJPnFe6tXQZZiNxPcMH2Ijic1frLK62yxO9kAhQAIXAk+f/ABQmxNKhxpfw1CKGu3A0CQrAKJEwBPjipSnTaW7tEOwEYnmpWb+pol8hZpb7KIaNrQY89uRBH0nNavrwrwQW/wBIlVzgYnkD9sVKldFWYN0YGwu/YFbEFpYfc8D2q+qMNAYnAYEqAYdZaMn3kZ81KlLsHoqWVrbKxZiCCpJOBwQAcCfNY2raqe8SY48c8yOalSqJNrF+YABBBbcQ31AmQACDtiarpXHqDfET3SJwCfjmvalFBZq2mUNcUDG7B5MSawbSkswTx3Ez+WQMjyZYV7UqbKrJNOgRwcHkcTzjIODUW3IkHavkx59hGYr2pQCKJpUGZ3Y4IjJ9j9s1LoGAoHd98fH2qVKYmMdDsWQzZmDC5M4IJ+KZ6zpiMAlglxtJcOSCT7iBFSpWM21k38aTwI9N08NKlTvUgRIgZ8HzR1/R2boOxfSuICWj6SFMGInuqVKu3ZFJIX9S6YbYDKTG0MZInJgRHis7d52El8LAgg8H2qVKcHcbYppRlSCf4te0pIOd33nwfaK102vb0rqEKQGQ7Twc+9SpTaQlJg/VrNoKr2xEgbgJiT96WjUHAFeVKqOiJbCFusVMyUBAbMZPFF6C+yEjEbSNrCZHjPgivalSykHa/UFrW9ZJkKZ8GcEfoKBvXFt3CWElsn2IIHipUqYLoqb7+hp01la8o2h95OCIIgGBNTW7nm6TlTtKHhQBiD5qVKHiQf0fcxsXLYgwxPBaYpx/HBEvrbCsX2iSDIESdvsfmvKlNoE8UKrmvuvNsYBIn5jivdXqSm1HtjtG4EHug/NSpR3Qs8bNtP1SyFAO7HwDUqVKrgiPz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 descr="http://www.authenticnj.org/wp-content/uploads/2013/11/Plant-the-se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248" y="2232339"/>
            <a:ext cx="411428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0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54" y="1417638"/>
            <a:ext cx="8646416" cy="464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09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Identify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Do this first</a:t>
            </a:r>
          </a:p>
          <a:p>
            <a:pPr marL="0" indent="0" algn="ctr">
              <a:buNone/>
            </a:pPr>
            <a:r>
              <a:rPr lang="en-US" dirty="0" smtClean="0"/>
              <a:t>Do this first</a:t>
            </a:r>
          </a:p>
          <a:p>
            <a:pPr marL="0" indent="0" algn="ctr">
              <a:buNone/>
            </a:pPr>
            <a:r>
              <a:rPr lang="en-US" dirty="0"/>
              <a:t>Do this first</a:t>
            </a:r>
          </a:p>
          <a:p>
            <a:pPr marL="0" indent="0" algn="ctr">
              <a:buNone/>
            </a:pPr>
            <a:r>
              <a:rPr lang="en-US" dirty="0"/>
              <a:t>Do this first</a:t>
            </a:r>
          </a:p>
          <a:p>
            <a:pPr marL="0" indent="0" algn="ctr">
              <a:buNone/>
            </a:pPr>
            <a:r>
              <a:rPr lang="en-US" dirty="0"/>
              <a:t>Do this first</a:t>
            </a:r>
          </a:p>
          <a:p>
            <a:pPr marL="0" indent="0" algn="ctr">
              <a:buNone/>
            </a:pPr>
            <a:r>
              <a:rPr lang="en-US" dirty="0"/>
              <a:t>Do this first</a:t>
            </a:r>
          </a:p>
          <a:p>
            <a:pPr marL="0" indent="0" algn="ctr">
              <a:buNone/>
            </a:pPr>
            <a:r>
              <a:rPr lang="en-US" dirty="0" smtClean="0"/>
              <a:t>Do </a:t>
            </a:r>
            <a:r>
              <a:rPr lang="en-US" dirty="0"/>
              <a:t>this first</a:t>
            </a:r>
          </a:p>
          <a:p>
            <a:pPr marL="0" indent="0" algn="ctr">
              <a:buNone/>
            </a:pPr>
            <a:r>
              <a:rPr lang="en-US" dirty="0"/>
              <a:t>Do this first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AutoShape 2" descr="Image result for checkli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48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Identify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Known</a:t>
            </a:r>
          </a:p>
          <a:p>
            <a:pPr marL="0" indent="0" algn="ctr">
              <a:buNone/>
            </a:pPr>
            <a:r>
              <a:rPr lang="en-US" dirty="0" smtClean="0"/>
              <a:t>Understood</a:t>
            </a:r>
          </a:p>
          <a:p>
            <a:pPr marL="0" indent="0" algn="ctr">
              <a:buNone/>
            </a:pPr>
            <a:r>
              <a:rPr lang="en-US" dirty="0" smtClean="0"/>
              <a:t>Prioritized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6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5244"/>
          </a:xfrm>
        </p:spPr>
        <p:txBody>
          <a:bodyPr/>
          <a:lstStyle/>
          <a:p>
            <a:r>
              <a:rPr lang="en-US" dirty="0" smtClean="0"/>
              <a:t>Exercise 1.</a:t>
            </a:r>
            <a:br>
              <a:rPr lang="en-US" dirty="0" smtClean="0"/>
            </a:br>
            <a:r>
              <a:rPr lang="en-US" dirty="0" smtClean="0"/>
              <a:t>The Top 10 Needs of Midwestern Farmers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13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Identify Possible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050" name="Picture 2" descr="http://upload.wikimedia.org/wikipedia/commons/a/a6/Professor_Lucifer_But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37" y="1615352"/>
            <a:ext cx="6371326" cy="449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185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may have noticed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I’ve yet to refer to sales…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170" name="Picture 2" descr="http://veggiemacabre.files.wordpress.com/2008/08/425fargo101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82" y="2256373"/>
            <a:ext cx="4809754" cy="356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440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Identify Possible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promising?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is feasible? – Much more than financial.  What can the farm handle?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Assess the possibilities using a cost-benefit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15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Identify Possible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Cost benefit analysis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Consider financial and non-financial costs and benefits.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Easier in agriculture as there are market prices for many inputs and outputs.  Harder because there are many considerations.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17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5244"/>
          </a:xfrm>
        </p:spPr>
        <p:txBody>
          <a:bodyPr/>
          <a:lstStyle/>
          <a:p>
            <a:r>
              <a:rPr lang="en-US" dirty="0" smtClean="0"/>
              <a:t>Exercise 2.</a:t>
            </a:r>
            <a:br>
              <a:rPr lang="en-US" dirty="0" smtClean="0"/>
            </a:br>
            <a:r>
              <a:rPr lang="en-US" dirty="0" smtClean="0"/>
              <a:t>Technological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7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When does a new technology have value?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600" dirty="0" smtClean="0"/>
              <a:t>David Ripplinger</a:t>
            </a:r>
          </a:p>
          <a:p>
            <a:r>
              <a:rPr lang="en-US" sz="2600" dirty="0" smtClean="0"/>
              <a:t>North Central Cropping Systems Academy</a:t>
            </a:r>
          </a:p>
          <a:p>
            <a:r>
              <a:rPr lang="en-US" sz="2600" dirty="0" smtClean="0"/>
              <a:t>Fargo, North Dakota</a:t>
            </a:r>
          </a:p>
          <a:p>
            <a:r>
              <a:rPr lang="en-US" sz="2600" dirty="0" smtClean="0"/>
              <a:t>March 20, 2015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DF97D-3401-F044-9350-D8378188946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43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Develop a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Make a budget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Identify resources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Make procurement decisions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Develop a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AutoShape 2" descr="data:image/jpeg;base64,/9j/4AAQSkZJRgABAQAAAQABAAD/2wCEAAkGBxQSEhUUEhQUFRUXGBcYGBgYFBYaFhgVGBYYGBgUGBoYHiggGBolGxcYITEiJSktLi4uFx8zODMsNygtLysBCgoKBQUFDgUFDisZExkrKysrKysrKysrKysrKysrKysrKysrKysrKysrKysrKysrKysrKysrKysrKysrKysrK//AABEIAMoA+gMBIgACEQEDEQH/xAAbAAACAwEBAQAAAAAAAAAAAAADBAACBQEGB//EAEkQAAECAwQFBwkFBwMEAwEAAAECEQADIQQSMUEFEyJRYTJScXKBkbEUIzNCYpOhstIVc5LR8ENTgsHC4fEkg6IGY6PTpLPiNP/EABQBAQAAAAAAAAAAAAAAAAAAAAD/xAAUEQEAAAAAAAAAAAAAAAAAAAAA/9oADAMBAAIRAxEAPwD6/IsyZippVeotqLWGF1JZkkZkwcaPR7fvZn1RXRvKnfen5EQ7AKHRyPb95M+qJ9my/b97M+qG4kAp9nI9v3sz6o59my/b97M+qHIkAn9mS/b97N+qOfZcv2/ezfqh2JAJ/Zkv2/ezfqjn2XL9v3s36obEwOzh9z1alW7REEwOzh9z1oz+I74BT7Kl+376b9UT7Ll+372b9UNCal2cPucZYxeAS+y5ft+9m/VE+zJft+9m/VDsSAS+y5ft+9m/VHRoyX7fvZv1Q28cMwChIfp34QCv2ZL9v3s36on2ZL9v3sz6oaKwMSO+F5toVrAlKQQxeoBB9XN2309ZPGAr9mS/b97N+qJ9mS/b97N+qCSJyjdvpCSQTRd7BuA3xa2qaWs7kq9YJyPrGiemAD9mS/b97M+qJ9mS/b97N+qFpqnQh35Et/OpzUHduWN+SsM44pTqapJP71PtszV5QpuIf1TANfZkv2/ezfqgM2woSWCZp6Jsz6v13sSTJTdUb5AUUl74pgQkKHqucMNo74FMuFI88Qc2nAM6nNc2enQBAds9jQp3RNSzYzZlQQKja6RvpAxJT+6n5/tF/XnGlIAairw3uDid4hCYiY80hCy6k3RrQygBVgeQN4zgOy7Kglrk4Y1MyY2W5XT3dDm+zZft+9mfVCiLPMu1QvEBjOSQQ4cktncBO/WKgmoWFKIStThqzU9F5O5TZwB/s2X7fvZn1RPs2X7fvZn1QvqFgqYTSFpas4bLkuE5gjIjeN0MWKyFNSuaSRVK1hQHwgKzdHoCS1/A/tZn1RaxreWgnEpT4CGJ/JV0HwhawJ81L6iflEB3R/Knfen5EQabMUFAJSC4JJKmZm4F8fhANHcqd96fkRBZk4CalJxKVEcWKX/XGAveXzU/jP0xLy+an8Z+mCxIAV5fNT+I/TEvL5qfxH6YLEgFkzllRTdTQAvfpV6cl3oD2iF9KzimUVKQlSQUki8ai8PZiyFNPWzk3E02c39p8hiMxAf+oJvmFulXqjLNaQM4AVolLKVtZEkqBcaxFSQBmOAiigsn/wDireBfWSucC+MbM6bdahLkCjU4l8oXFvFNiYHBNU7nd60ND0wGdaCUIWo2ZKQRU30nMkYB8VHvjdjO08f9OvoHiI0YCRIkUnqZKiMQCcHy3CAzbVai0lSpN4qOym8m8lRQTV6AgOMc4qxd/JKu73pWLXXx3UiTFkpspIY3k0d282rOH7VarjbK1OCdkA4NTFyS+W4wGMsKathUTeJe/Z81EvVfEwxNmFN5SrIWY3jelHZavrOzDKHzbatcmOz4BuUU4v29BeOaXW0icd0tZ7kmA7J/ZFvV/kIvbg8tYFdlXqhWR9U0PQYHZ8JXV/pEX0iAZUy9ybind2a6X5NcN1YBFadhDhXIl4SkgggvXmdHq4vnEWk3xy6Kf0SWbWTAWU1KHlbq+tFTduS+S1yU3pDR6M9TVmetaxS0XQSrYxausIpPU/Aqcmm/NgIBxUomS1fU/ZpegTig0y7MsIWl2JSkYtUY2dALMnFO7E9p3Q5ZpiUSgSQEgJBIvMNlIzr39sBVpOSEjbSA/tAULmvQD3QDtmllKQkkFswkJ+ApBYpKmBQBSXBwMXgJEiRICRIkSAHaeQrqnwgejx5qX1E/KIta/Rr6qvAxyw+jR1U+AgAaN5U770/IiGFoGsScwlWZ3px3wvozlTvvT8iIJOUvWouhJTdW7qILuhmYGAahYrXrFABJTdSzqILut6XTRgmr+FeyJq1JSq6kOAWvks4we7Cs21zEzbqZQUSkGkwBmJB5QHOEAxOVNpdTLxq61YMcNne0WlKmMLyUPmyi3RyYD5VO/cf+VMd8pnfuf/In8oBZa5mtWUhF5pSSCSzXqlwmtFYbxGbpy1TyhUs6km9LcAqdIcrc0IfZAbiN4h60T5iZj6gXl3QBfDm4oqLqwZjh0745blT5qbps90E1OtQWZzhR6+MBq3l81P4z9MLpnTheK0SwkBRopRJqW9XmgHiVZNXiLXNvAKkXUksVaxJahYsMasO2GLXOUkC6m+SWa8BkSS56IDM0pNXOSuShKQoovAlRYsXAoHALM+XSGjsqZPTMLJSUluVNWTykhw4LUUrLIdIsuZaAPNyru4KWlSR2Ag/FhC061z0C+qzsBdfzySwvBzhX+0A8mbaDeF2UDQjbURW8Kht4BxzO6KybTaCD5uU5ukNMUQEkHF0jMf4iptVoCiRZgQwHp05FXDjAbNbp7C7Z3oEnzoDKSVBSeTkQz4QCdjnzJqk1S0lRKnUWACeTRDgi8N9Bm9NuzW6+AQBV2qrIsfVyMZNgNqQPQpFXLqdwWwAZu18OLxp2KeEovLSUF1JY1okqZroAZkvTtgC2lc4chCDjis4tT1czSA6UCzZ5oIQ5lLB2iz3DwwjiNITC7SCzkB1M4xBqKOCD/iBWu2rUhSTKu3kkOVij0wI4inEb4AWjhPuylXUOQL22SKAhkm7gwwbFRhyXaJxukoQyvbNNkmlK1A3Y8IQsttmgISJF664cTUMaFj2isdRpSayB5PgzvOS4dBbLjAPpmz6AoQ5rRZoAUjm8TnlETNnltiXixN85EVFOnuhP7XmXgdSGZX7ZG8fke6KT7daHQBIWl1kllpqllFsGqMjAOLtE+7eCJfJvNrCz3XZ7uD0dodvL5qfxn6YylW+amWy5BTsEElaWcIKiKY0SY0xNXzP+Q/WHhAWdfNT+I/TFJq5gGyhJO6+R/TADPm61gnZCQSKVJKhRWD7I7+698lRBvA4mqiLrAUY4kv3GAtJVNreSgCjC8XwqXbfTs4wW8vmp/GfpheXON5gFKUHfEBjUHaJ4jsOUGmTVgUlud14cN/Se7sgLXl81P4z9Mcs8xRvXgAymDF6MC+ArWBpnzHbVMK1vp4MKb690dkqU6jdHKzUcgBzeEBe2ejX1VeBiWP0aOqnwECmTCqSskXTdXR3wcY/GC2P0aOqnwEADRvKnfen5EQacplA7krPxTANGjanfen5EQxMS6gDzVeKYCtimBUtBTUXRXLBoC/8AqP8AbPzIhixpaWgV5IxJJw3mM+TYpabRRIJKFkkgE1Wk91W6AIDTmTAnEgdJz/QjqFghxURnz0pJUDICrpDOmhdOPJ3ls8elrJICgnUUdnCaAUZ6eFKYwFrUfPyeiZ4CHox9J6Pkrmygq6lTTAGRtG8liysEtx3xpizo5qfwiAutLgjeIQ0ZZwkkld5RJUwVeAJoouwf9CLTSAVASQWwLUVs3jgktVhxemBiqUJSWEhNVJSWGALurksQOBzywgNGM7TkwXNW+0sgJfAspL1y/vHbHMvkBUm64JdqA7OzVIrtfA4sYppmzS9XeVLSoJIN0sEqcttULs7wGgZiQWcOcnrCGjrUlJMpR270xW8MqaoiooDtChzMGtEqVLF8oFGFEh2dgAO2ENF2WSxOqSkKWvZAF1LKujIVLAsMCe0htxlaasr3VBBXtAlIIFQOVUhxQOOGVY0TJTzU9wgM+UggMlJx9UH1Vd8AbV1JvEPXLcBu4QBcpDuVJvOzkId2wwxYDugM6eACdSSwUSyDiA6RyXLsah8sXga7prqHwxCs2B9XAOeNMIBhElIulBYEnAJDkJI3cIFYpV8KK0qSxA2ghyAkZAGmcUtZCVJSJDgChwyULougkFg/aOwaJxSABIBqAWejJTibteBGUA+bAhmYNuuobF8GrWsWmSy6No4+zzVcIFYmWFFUsJZTDZxDAvUDMn9CK2pCRMlC6liSOSOacGGMBXSwZDlRI2shnLWMg+caMZWnLHLVL2paCzmqUmtxVaiNAWdHNT+EQHU8s9CfFUVmyiTkzB8jnUEYUMVEhN47KcE5DeqCahPNT3CAHLXdO0pOQAer1f8AXAwdoB5DLd9Wh3d7od61wxqe8wTUJ5qe4QBIVsM5Kr90gstQLNiGcUzg2oTzU9whHQ1nQjW3EhPnFAslqBmHEboA830K+qv+cGsnIR1U+AgUz0S+iZ4qi9h9Gjqp8BAA0byp33p+REHnE3g2N1bdLpgGjeVO+9PyIhiYplA7kqyJOKchjAL6NUtUpBJSDdHqH84BZ73lawogtLDMG5SqjHDYf+I8GasMlGrQwDXRgeEAlSUptKiMVS613FIA6OHE74DSiRIkAjbbQUzZYYMRMODlwAwTXMntjui7aZqHUkpIJDb2LOO0GmTQtpmzhcyUkjETQDuJQAFdIhcWS7d2FruuAxQL3nEXvWArhXcd8BvRI89qwCpkqU6mN1Q2PNre8661AwfAdMSVa5skErASgE7LFRU6lUG2q6OJYdOEB6GEtMSyqSsJBJpQY0UDDiS4cRDAZdutQm2cqSlRSoJVgMAoEuHcEMaYuGxjMkGSELC5ZKr85QIQSHK1JcEUfEf2jtltSiAlLJ2EZi6SEpSSq8ktUpqBgOiM46aVLE+WhTBJSyTd1ilzkBZKAzBlTAySC91WDQG1Z58q6kLC1JuougylUYlLu1S/wYxLSqUsJKUKSE0qm6wdIAN/Kgr0RfXTkbN5ZAwIlFTpycpS17I8QaMRA5stc66FqWylBkhNwlCCFLUrBQSSAnLHMEQBU2xYSgSilqB5t8rK1OUuU0Y0r0xT7WmV2pdWuean40e9TdeZuHGFrJYiJs0rVMAmLXduKmtRQDqIbiATT4Re0JdBB1yiUHCZOCS4mOAQo7h3CA15S1G6VFB2jyCSGunfnBrLh3b25KcHyjC0fpBIUyzgauVhQVtAgOlIUkACo3EVaNCwPrVhy1yWQCSatU4scq8IDTgc3FHW/pVAV29AN041o6XpiWfCKm1pUpIFSFFwCmjJL58YDml/Rtq1THIF1Kiksc3BH6MGCyFBL3szkUitS1C5pl2sYV00s6lVFDCrjeNxeH0ICaAADgGgAonAzFJfaCUlq4Oa8RWBy9IpUkKAJB3FODBzixbcK0O6Kz7KSslCygkJfMUverg+EKKlT3O2sjhLQBRwwc1wByxHGAcn6SQgKKgpkvuyCjv9ghuIh2Mmcmds3Ss7AfYQCVgm8S5xNMA3GohyxyVpcqmFYODpAI4U/wAwDULycF1baVVhTj/mGIVsEwnWOGaYoDGoDVqB/PpgByJhVIUVAA+ccAgjlKGIg1g9FL6iflECTLCJKwkMBrPmUT8YNYPRS+on5RAA0byp33p+REMrDqA9lXimFtG8qd96fkRFbTJeemiqoWCQSE+rRTYndAM2GXdloDk0FSXPaYStEm9aQylJKUPQ530llDMcImiJaBJlgp9X92foHhArElPlk26G82j1SA71yZ2uvnhwgDzpypijKZcsUN9Kg+yUlScKbn/MRf7N/wC9P/H/AGhxMsAkgVOJzMXgMxWhwSCZs9w7G+KPQ5R37Iw89PphtjgebwEaUSAwZFnvXReZ5ctRKjNJUpQUDhMAH/66IIiz+qJiCCsFQGs9ZRUXeYRUg/oQSyIogkJKdVJdxgGXUP09wMNzpNRcCQ1TTdgmmRr3QBdUd/xV+e6Jqzv+Kvz3t8YrY5ylh1ABwlQGYChgeLx2ZMULx2QkdJLAVLDjlwgM+wy1PLlqZQEo1BVQjVgAuS5q/BuMHm6KllRVcQSc1AOHASWLYMBSmdawui0BwEM6JK2oU1dDHaSAzj4wCVb1lTFag52eQxdmw4EFuPRAP+STcBNYVrdBJcnI51FeGAeis/WIms6l7KQVAhLOqY2yxxYYc3oikm3rvJF4qTexCpdUqmFCXADgDD+EVcxfSsxKZ8u+tgpLM5D3TiW67dpgCJkrISwLMG86MCx5nARXyJbNcLMzCc1GIoQinKOH8hDmjFy7pTLXeu47w7tkGwMMT5hSHABLgVLYkDFjvgMhOjwG1ku9UttJJCQkm6FbJ5Tnt4UlikLSQw2jLQ5EwMyXADFFP59gjSmpUTUAJD4KLnZIZrvH4RJGI6g37+MAvqF5p71IONeZC1os03WSilwAogsZeFxfsg4tvypnG1A5uKet/SqAzLZLmKSpJBqlRG2lnAcCiHxbujUSvIhj/j84ztNpdN26FgomOCopDMDiAd0BlyFIWjVoKUO6xdLuAAm7U5BscziYDWHKPQPEwSMyZbSJo2VBN0lTpFasM6V76wZVvIUBqptUlT3Rk9McafEb4B2JCcy3shSxLmKbIAOatStR+UQW8OAULBLUN16gket7JHZAOQtYpV2/jVajXJ2woKfnnjFJdvBbYmB96Waj1cx2zzwHBcEkqAarUc0FWvDfjjAdmeiX/ueKovYfRo6ifAQFMwKkrIw87kRgpQzg1g9EjqJ+UQANG8qd96fkRDE0bQbG6rxTC+jDWd96fkRDE07QbmqyfNOQxgKaNWTKQVAg3RQhj3OfGFrVLecMjsMc8Jqu50pLZtBNFrWqUgkpcpD7J6OdC8sqNqUFEEJEsjZbFE4M74UJ7YB6ay0hJzZw+DGr8HDdsd8kRu35nOhgsuWBh+u2LQGKqejbIuqDhrxWG2QLpF3eCc8RwgKbcKG7LAdidYqizUDiSmvFwIomxKLgpmjOl4As7Gkw840GO7CCTLOsMpaZqlHC4VbICxQ+c3EVq4QXxAgOWXSBBuAy2KEBJd3SeTQJAwVk8HsulGKgdWboVeN5RLovBT7PsjvwwfPl2VZIKkzjyTUKSASHVQTGGBFKB8N7ZsqgSLilJSolIZT1UmgUZr58Aw4QD1mtktd1KJiStiAz1YMabnHDKOaStOqQzO6S5ZTZOSwLYnt7SE7HKmCYg3VhKSoBwaIXViTNLkFKa3ThQB3jTt9lStJKgXCVgMpQopLHAiA8/YLeFT0lTpGrmsQldXXJxBGYb47o9HJlJKUulOAwAYUGG6MOz2GWJ8tkl7k1XKU735NXd849BKSQkA4gCAHPQlKSq4CwKmYPQPR86Ri2mYpa5a1MKsAC7BwTU4vR6DAbnjctSCUKAxKSB0kRgzVVQCCFBQdJFRX4imIccYB7RPpJnVl+MyNCeKDpT8wjP0R6SZ1ZfzTI0LTgOsj5xAWm4HoPhAbPiOoPHpjlrtBTQIKgyiSMmBLdrN2wtItZcOhT3UDkrOJZVQnKvTAacDm4o639KoulTh/5EfAwpaSRNlV2TecM9QlTV9XHtaArpLEdSZ8sGtNpuNsLU/NS7VAr3/A7oBbpJXMQkKKdiZUAHmJzG5Ri6rIVSykrWHUagkEAGgHBhAZ862qvrdE26UJIBRgalu4b2cs0ac213SRcmHDBBIL8YXtNjUqaCFFmZQJpd3imLgGG9R7Su/g394BfR9rvJSLqw71KWFCcd2HxEVn+nT/B8s+DTbEChSLywC1QahiDTgcxxMI2haZc5F5RrqwLxJdkzR37QfvyMBsQlMtHn0oul7iyDldeW9d75dEM69POT3iF7yDOSQqpQqgVShRVsHrj+UB1fol/7niqLWBPmpePITmeaI4v0S/9zxVFtHnzUvqJ+UQAdGYzvvT8iIZUdtPVV4ohbRmM770/IiDzeWOqvdvRvgK2SzICEgJDXRlwhPydKbS4cEhD1Lcmdlhl8TvMM6InFclCjdLj1XbcGcAwrpJakrUpDEoSlTHNkz6O9IDWiRlWS1FJqSoHF8Qd/wDYdm46gL1EACcVuyRQ3a0ptG87nc0BUZ7hgjJw9BtMQDjhXDOHokBmyjNughIvMl8OSL7YlubTia5g5M18Az8MH6cGzxfKCyMuqnfx3waAWsSpjHWgA0ZuqHeuLv8ADGL2mYkBllgQd9Q1cOEGik2WFBjAZQWlE1EwUlmWsOVu+1LYklTJGP4sobTpJKnuDWM5N1css2/bpmOwwpPuhUtBTelXFJJSFXRtS7oLOGLb+zFhlcoAiUlSwlKzslR2gWuqc1re/WIPfaOHmplW/d5lI5/tD4xm6RWZtolIF+WQFEulBCtpGYJqP64kpQcJAWlWzeLqYNMSnZD70KyAp38lrCp9nIBHmSagvVcs1JxO+p/nAatgsOrKiVlV4JFQA10qOXWhi0YfxJ+YQSBWnAdZHzpgLrwPRAJGI6g8f1+sDrwPRC9nxHUG7fANQObijrf0qgkDm4p639KoDPVpKUZ0ppiNpEwCoqb8oMM8Yas1rQo3QoFTqpnj/eKrlDXS6CkuZl7UpsoHMUtJTcSlishVADd2qitat3wDAmjWlOd1+kOKjtLdkMRnzZikTLxUbpQdm4CygXKnCnw7KcY6NIg85mCqy1ChLYk73gH4yNJzGnygEqVVJLNR74Duf0xhyXaSolICnAzQQMSMzww7cIWU/lAJDcjIbp24nfAP608xXen6oXdWuSWUAUKxZnCkblcd2RrDsJzSdcE4pKFYpBS4KXcvm4oR/OAsv0S/9zxVFtHHzUvqJ+UQtZEtZy4YtMcOotVWaqwzo/0UvqJ+UQAdG4zvvT8iIYXy09VfiiF9G4zvvT8iIPMlKKwoKAASQxS7uQXdxzfjAWs3IT1R4RkC066YsISspKUpvcmnnkki8N75ZdEakiUtKQL6SwAe4cv4oFqpmsUQtAdKRWWo4FZ543wGQtSpSrswY4KcBKh30VvHc8PaNtpJZIKhmxSQnjjQk0btyLu3JvPl+6V/7IRVYJhmrVrSl0o9GAkFr1VBQU5ycZAbhAad881X/H84msPNV/x/OMtOjpusrOURdFFKViSajVlG7N8KYmD+QL/ef/d/7YA9nWeaeSndx3qis60zAWTKJDO5UMWNGDnEDvhdOjFDBaRQCiZqXbfdmhzWKTdHzbyGmkBy91UwHkmm2pYbPDKA0ZcxTB0l+F3u5UBtqFLF0AgVfk13DHD8oTtFgmuhp0zlVBVQi6rmJSrjyso5bLOZYBK1GuRtBLAEuwmndAdlrWlQlLClAhxe1dLtwHPaBJL51ApF5DSxsICiakugdGBNKn4mtYVUAlcouSVlN1RE4EAKQSl1qVim8W9ng8Gk6FUl/OJq37FOFQp6sSUsOw76BW2ETJKkMm8VEVKCA83HlO0AVI1a0+YolIuqQpKQlIomXi6sM/50lm0UQLqrpSFsQZSAlQvh7oBJAxoWzxDObStmCp0pANwkC4oXtkS7xVQEAAugfoQDujrapaQVS1gkPW73O7E9G+Dz5hbkK5SebzhxjNVoVZa9PWoAux1grXG7MBz3xU6NXcDzSTeA5Kf3gAFQTQMKk4QDwtUwmsopTtOSpL0ZmqzFyXf1cKuOyJpvDZVyBmnf1uiE5OilFyqZeLqDnW4Xi1EzAl6CoAwi1p0QSk3VIQoJICkomBqFiWmbTY1eA09Year/AI/nA5swunYVj7PNVxjPXo1d0kTjhzJe7qxnWvRMwFK0rT5tBWq9rjeJQsUGtoaYjfAbFpnqE1DS1E3F0dAoVygc8sYE6piU3pZQUTQW2DjVgyqHbZ+BpWEp9nXLXtrkklOJkTleswSPPG657zDehDLmpUoJlnaQqjEAmVLVT+Imu94B6YXUHQTQ43DmOMDnKUCyZF5N3F5YGy5Shn7sg8Wrr+GrO6m0nthVNtmBrz4i8BKUKEgUqcHG/Al4BqzYBRk3VcLlODvGdpWfMTOllKVB1IBolTjzhLbVKOO2lY0RpFLE3JtGpqlvXBqd+7NoTtAE2ag7YulPOSXdTuOIp2nAwDtlnLWCeTUiqK0xwVvcdkVE065KSpPIVS6xNUMRtYY5eEMagb1fjV+cLm4JqXUQQFBitWJKMiWJ/vAWmnzUzomeKoJYB5qX1E/KIHO9DM6JniqCWH0aOqnwEADRuM770/IiHoR0Zyp33p+REPQEgaeUehP9UEgaeUegeKoAkDTyz0J8VRd4onlnqp8VQEHKPQnxVBIGnlHoT4qgkBIpMxT0/wBJi8DmYp6f6VQHJuKOt/QqFNKHalFv2mL0TsnEQ3OxR1v6FQWAxNM2sIXJUpcsISoqJeuF0ADM7RNK7OG68+2gqCxMSLoNMwMWwq4G8NxaHLYgrIuEOyxjTJJw3HwhX7MXTbwKiASCATMEwCqXIcB3LneIBM6RRNuqlzUlCZmXOKwbzEVorePWxdoP5WJlpk3SklKZgWK0CgGUDmHS3bVjQ2Toki6Ct0hmSSlicS7IerDPLODWGwmVcdRUXLkrUX2S1DQMABTdAN22SpYAQu4ygSWJdnIFCKXmetQCM4pLsxJJK1kXnu7F0XVk0ZN7HecoaeKScO1XzGAknDtV8xi0zA9BisnDtV8xi0w0PQYCkzkHqnwjN0nLJLgOGlAi+QSDMIKQMC4JDkjHLGNKYdg9X+URUlJqpKTQYgZVgPNytHh0pCE3kgqUH3GU4Juu7JOHOxY1bkzwspUmaEgAcsFJLy0soAkE5YhjWuMbHk8t+Qh+qHr/AI+EL2WwpuJrMGyMJsxsOtAATbJev9Kj0ZcCYGBvJrdbHi+WGcZI0fRKmlsGLgIwAAelBiS+4YGgjd+z5ZUFOu9dIB10xylwedg7d8KnQln1RBlIOycak0OJNSeJrAJCyy1SwkrlIYMxTeLgKSFPe3KBaHbOiWlQEprouO28lXxh9NjSGDzO2bMPiqsUmWZNCCosoftFmoLHPpgHIWXL86kv6qqMN6c8d0F1I9r8avzipsyXer1D3lOxZxjwHdABnHzMzom+KoNYvRo6qfAQO0ygmVMCabKzicSCSa8axexejR1U+AgAaN5U770/IiHoR0byp33p+REPQEhOYE6wvrHupw1l3FXN2X+OHCHIkBnmzS3fzr3r37XEC6B0NHZkhBJJ1tQAazWZJJFMM4fiQCEqRLSXGtwAZ5rUKi7byVGvRFp0pCklJM0PmDNBx3w7HFKABJwFYBNEpAJIEyv3uQYDo/OJMlIJSfO7JcMZvNKa7xXwhOZpgkFkFKWoq8Lwf1rjZCrGuAbdrSkgJABcNi7k8XzgEUWSWLra2hfGbVklLHeGJPTWIuyIL1nVL4zdwDdFMI0YkAiiSnZJM0lIZ/Oh3ZyR2Ry1pQUKfXYHkmYFdAJNDD8SAyZN2/QTg4JYiYGa6l+FBhxhpcpBKS83ZJIYzWwIrvxhyJAZqLIkKSoLnFgQQdYXevZ/bvhscvMziHJYmYRtKvHHLLopGlEgEDZ0XSl5wcku816qvYnp7o4mzIBVWbtUxm7I3J3f2EaESAzl2SWcTOwbGbuIx35vvAgkyUhQAOtoQf2uVQ8OxIDPs0hKL21NIJeutcb65xSzoQqSkeeYoT++CsBi9QemsacSAQRISFFQMxiMGmY73/l0wnq5ZAHnze2QSqY4opy+IoX7BG3EgEJ9mQvFU4UahmBqgv00boJiolpSJYeYSFJD+cCSWI2hg3TR2zaNGJASJEiQAbb6NfVV4GOWH0aOqnwEdtfo19VXgYro/wBFL6iflEAjLtQla5RDvPCWvBNVJQMVUi0jTAU+ywCbxN9JDXQrp9YQIISozUqTMLTrwuhWOrSKkdOEdFklD1Z+WKppDDpLQBUaUJUEmWzqu+kTRTXilsy1aeNIpJ04lSkgAVIHLDhyAC3EF97ZO4FEypQw1w/iXhjviSpcpJBGtcV5SjxzJ/QgNmJCn2gncr8JiJt6TgFnoQYBuB2lIKFBVElJBPBqnugXlg5sz3avygSrYhaSCmYQ5B82vFKmIw3iAyZehVlgQlim6VKUVEpcM4U5Ja8S5xIrSPRISwAGADd0L+Wp5sz3Uz8onlyd0z3Uz6YBqJCvlyd0z3Uz6Y75cndM9zN+mA7Nst5V567LUwZTnPPCF06ON1IUpJZ/U3gDB2GHx6XN5cndM9zN+mJ5endM9zN+mA7MsYUEgsySCzULAjDLH4QLyEsAVCiQkEJIIA3bVHz3hhALdppEspc3XflomJwbB014wIf9RSQCVTEAMGotqgqSXbApDjoMA5IsBSpRvDayCWbZAZJemD51Jjh0edohbFV8HZyWp6MQxAo5fLc0JI/6hQVAX5bkkMBMclzdA2anCjb4ak29V43km7k0mc/y/rsqDNksxQSVLKiQMRueuObinDjDMK+XJ3TPczfpjvlyd0z3M36YBmJCvlyd0z3M36Ynl6d0z3M36YBqJCirclqCaP8AZm/TCtntQBTszQwN7zU0ufw13vSA1YVtMxYNNXWib153bhAZumpKeUopq21LmCoYnFPEd8VXpGRMo6lMRQImFiRsuwzEBS0XiXK0hgk0XMFL2yWFGJcGKoCgQQtHKUGvzCHSliGOYAHa++B2iVLdN28gChBlTS7EEYs2fS/RFZchFXKiWIpJmUUX2uPRwgCKCi5vp2iLu3MAN4bLcCxoIvItCk4LlkKvKcqWTixbcHyyhU2WWWZS6N+xWeSRhuOP4uEGULOgMsL5JJUUTQ4cOTRhUjvgGdbMUFgmWQLyVNecbJIFc6j4xbR6/NS6+on5RAJekZASUyyS4UQAmYXpVqYYd8MWFHm0dVPgIBPWC/MGv1PnCW826hcQBywaODhEWpKksq2JIzfydjtPUFO5h2RrmUk4gdwiapPNHcIDyKJSSraMshmcmxUANGZOTOx393NWAk1lErqqtiq94KCtkAu6S7HAcX9fqU80dwialPNHcIDyiztKUTLVWjmx15V1eDgpJcOTU9Lk0fIQNoT5chVU7IsbqDgu6U03N7Lx6fVJ5o7hHNSnmp7hAZJmCn+uH/x6/wDGJKtyLjJmy0nWTn84kMCqbdOODlJjW1KeanuEd1KeaO4QGSbWCp9fKFMNfRryjd4FinaxDQSzW1IJvTpWTedBAAyYnEh6vGjqU81PcImpTzU9wgMbyotS0SRgwM0KqFXnJOL8kgNTBsB1VpoBr5RIDPrgCo3SLxYb6xsalPNT3CO6lPNHcIDNn2wFmnygPWGsFeAIw6YEm1DZJnynBq09goOSKCgyjX1KeaO4RzUJ5qe4QGQLTsgG0yHBFStJoABwqWfdjvoKZPdJCZ8gYt58UdISASzlmJHSN1dzUJ5qe4RNQnmp7hAZk+1S2TdmyQR/3gGpQkjlV3wLyo0/1Mmn/cTXlVI/iAbgDlXY1KeaO4RNQnmp7hAZKLQHHn5RAKn8/Uu92uAyDEHeKwUWtLI89L2TXzwqGIDmt44HKojR1KeanuEd1KeaO4QGRJtLEFU+UQAza/EsBUtuD9JJ4C4tQupBtEokO51gFaMthjmbppXgI1NUnmjuETUp5o7hAZC7ULuzaJScf2oUwIA5RDvie4YRzysZ2iSSw/bAC9fCsBgMRxDClTGvqU81PcIhkJ5qe4QGFaLVLJUoTkg3jQTEMfNpIPJUWdN2g9Y0NI5Zrcil6anlS6GYk5EliwcB7v8ADXGN3ydHNT+ER3UJ5qe4QHn7euUudeCpbEAXmsqgKEEupV/dRvVEKS7PKukXpZBCyU3LIEhQBSmhSCTtEijYvQx6zVJ5o7hE1Sdw7hAeSly5YUHuKFCQE2K7T1XLK35escMt5dvla1PnZbXFjlpxvIYY/pof1Sdw7hE1SeaO4QCc23SLpaZKwPro3dMcsimloHsp8BDmpTzU9wi4SN0B/9k="/>
          <p:cNvSpPr>
            <a:spLocks noChangeAspect="1" noChangeArrowheads="1"/>
          </p:cNvSpPr>
          <p:nvPr/>
        </p:nvSpPr>
        <p:spPr bwMode="auto">
          <a:xfrm>
            <a:off x="5938189" y="401637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File:Judge Samuel Holten House - first floor 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89" y="1417638"/>
            <a:ext cx="7086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675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Create a </a:t>
            </a:r>
            <a:br>
              <a:rPr lang="en-US" dirty="0" smtClean="0"/>
            </a:br>
            <a:r>
              <a:rPr lang="en-US" dirty="0" smtClean="0"/>
              <a:t>Concept of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How exactly do you plan on using this stuff?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12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Create a </a:t>
            </a:r>
            <a:br>
              <a:rPr lang="en-US" dirty="0"/>
            </a:br>
            <a:r>
              <a:rPr lang="en-US" dirty="0"/>
              <a:t>Concept of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Buy technology.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?????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Profit.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44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Create a </a:t>
            </a:r>
            <a:br>
              <a:rPr lang="en-US" dirty="0"/>
            </a:br>
            <a:r>
              <a:rPr lang="en-US" dirty="0"/>
              <a:t>Concept of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story of how a technology will be used from the perspective of its users.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Example: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194" name="Picture 2" descr="http://pixabay.com/static/uploads/photo/2014/08/01/06/57/drone-407393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64" y="3438658"/>
            <a:ext cx="3394001" cy="254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44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5244"/>
          </a:xfrm>
        </p:spPr>
        <p:txBody>
          <a:bodyPr/>
          <a:lstStyle/>
          <a:p>
            <a:r>
              <a:rPr lang="en-US" dirty="0" smtClean="0"/>
              <a:t>Exercise 3.</a:t>
            </a:r>
            <a:br>
              <a:rPr lang="en-US" dirty="0" smtClean="0"/>
            </a:br>
            <a:r>
              <a:rPr lang="en-US" dirty="0" smtClean="0"/>
              <a:t>Concept of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987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..a bunch of technical steps…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Nearly all farmers are going to buy off-the-shelf technology or turn key solutions.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is the preferred strategy if those technologies and strategies meet needs.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We get to skip a bunch of steps…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058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What can be done automatically or by others?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 smtClean="0"/>
              <a:t>Who owns the data? Do you have access? Do others?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800" dirty="0" smtClean="0"/>
              <a:t>Liability?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 smtClean="0"/>
              <a:t>What if the system fails?</a:t>
            </a:r>
            <a:endParaRPr lang="en-US" sz="28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 smtClean="0"/>
              <a:t>How well does the system integrate with others?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69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61775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Does the system work with existing technology?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Should it?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Will it be able to work with future technology?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1266" name="Picture 2" descr="http://www.clipartbest.com/cliparts/9ip/7BE/9ip7BEGi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600200"/>
            <a:ext cx="324802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394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9414" y="1600200"/>
            <a:ext cx="56473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This step is often overlooked or given inadequate attention.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‘The system works well.’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‘It saves me money.’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The effort needs to be </a:t>
            </a:r>
            <a:r>
              <a:rPr lang="en-US" sz="2800" u="sng" dirty="0" smtClean="0"/>
              <a:t>deliberate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2290" name="Picture 2" descr="http://students.animashighschool.com/~iwaller/Math%20test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6" y="1600200"/>
            <a:ext cx="2743073" cy="34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63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Review against original needs.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It the technology being used as planned.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Were cost and benefit estimates accurate?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Are there changes in operations that can decrease costs and/or improve benefits?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1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Who is this guy?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31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and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Needs and technology change over time.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It may become necessary to update the technology or make incremental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68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Retirement and Replacement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Rarely considered.  So much energy and enthusiasm at the beginning, little thought about the rest of the life cycle.</a:t>
            </a:r>
          </a:p>
          <a:p>
            <a:pPr marL="0" indent="0">
              <a:buNone/>
            </a:pPr>
            <a:r>
              <a:rPr lang="en-US" dirty="0" smtClean="0"/>
              <a:t>What happens to the data?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0242" name="Picture 2" descr="Image result for retir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08" y="3863181"/>
            <a:ext cx="3188783" cy="211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366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Materials for Farmers?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 overview of systems engineering (non-technical).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 farmer’s guide to managing technology?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Cost-benefit analysis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398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Start with needs</a:t>
            </a:r>
          </a:p>
          <a:p>
            <a:pPr marL="0" indent="0">
              <a:buNone/>
            </a:pPr>
            <a:r>
              <a:rPr lang="en-US" dirty="0" smtClean="0"/>
              <a:t>Identify possibilities</a:t>
            </a:r>
          </a:p>
          <a:p>
            <a:pPr marL="0" indent="0">
              <a:buNone/>
            </a:pPr>
            <a:r>
              <a:rPr lang="en-US" dirty="0" smtClean="0"/>
              <a:t>Develop a plan</a:t>
            </a:r>
          </a:p>
          <a:p>
            <a:pPr marL="0" indent="0">
              <a:buNone/>
            </a:pPr>
            <a:r>
              <a:rPr lang="en-US" dirty="0" smtClean="0"/>
              <a:t>Create a concept of </a:t>
            </a:r>
            <a:r>
              <a:rPr lang="en-US" dirty="0" smtClean="0"/>
              <a:t>operations</a:t>
            </a:r>
          </a:p>
          <a:p>
            <a:pPr marL="0" indent="0">
              <a:buNone/>
            </a:pPr>
            <a:r>
              <a:rPr lang="en-US" dirty="0" smtClean="0"/>
              <a:t>Think about the </a:t>
            </a:r>
            <a:r>
              <a:rPr lang="en-US" smtClean="0"/>
              <a:t>entire life cycle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42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Roles of a Farmer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AutoShape 2" descr="data:image/jpeg;base64,/9j/4AAQSkZJRgABAQAAAQABAAD/2wCEAAkGBxQTEhQUExQUFRQXGBgYGBgYGBgcGBoYGBgcGBcYFxcYHCggHBwlHBwcITEhJSkrLi4uFx8zODMsNygtLiwBCgoKDg0OGxAQGywkICQsLCwsLCwsLCwsLCwsLCwsLCwsLCwsLCwsLCwsLCwsLCwsLCwsLCwsLCwsLCwsLCwsLP/AABEIAPcAzAMBIgACEQEDEQH/xAAcAAABBQEBAQAAAAAAAAAAAAACAQMEBQYABwj/xABFEAABAwICBgcEBggFBQEAAAABAAIRAyEEMQUSIkFRYQYTcYGRobEyUnLBFCNCYtHwFTNzkpOy0uEHU4LC8SRDY6KjFv/EABkBAAMBAQEAAAAAAAAAAAAAAAABAwIEBf/EACURAAICAgIBAwUBAAAAAAAAAAABAhEDIRIxQSIyUQQTYZHwcf/aAAwDAQACEQMRAD8AnU9FNj2R4Im6KZ7oVvSpp1tBR50TKqnoxnuhcdFt91vgFc9QhdTT5iopv0Wz3Gz2BL+jxwCterRtpIUgZVt0c3gPBGNHM90eCtOqShifIRWjRrPdb4BENHM90eCsmMTgpJqhbKr6A3gPBBhdHtAO/adnHGIyUvGVSDqU4NQib5Mb77+XLf4wmHcAJDzUaLPkCQZ9oAfZ5blOeRJpFIwk02N/QWncErcE3gFZ6lkHVLSkZog/RGohgmqYKSPq1rmKiD9DbwSHCBWAYkc1HIKK36GEgwoVgGpDTS5hRB+hjkiGAHBTNRGGLKkaorzgG8AhOBbwVlqoS1PmKitOjmxkFVaQwDQ4W3fMrVspqp0xTGuLfZHqVpSMkuknw1JQZATjiochiQhLUQKTWS5mqGtRGGpyEBKFIKOISaqNrUQanyAKmxMYzEkbDINQib5Nb77+A9fGExWKIOoyDUIm+TW++/ly3xHEihxeK/7dIl0u+sec3OGZ+QG70Up1pFMeO9sLF186dMkyZfUPtPdlPlAG4Dwd0dhajNpoIFo4O3fioWJf1FEvA1nBrixkgFxbLjE5wJNuBziFD6CdJKtUubiNXUJlr8oLjZvO+W837VNxfGy6ezV0MRAkewDD2/5Z4j7nEbuxTdXwUV2GcHAsgP2ieBE/gfRdh8QAJaNj7Td7OYG9nLclDJ4ZjJi8omgLiuYJEi4PDJRMfjdQhgBfUd7LB6uP2W8/VW5nOoXolwolbEsaYL2g8yJ8EJwrnCarifutkMHLi7vtyCbdTaLAADgAB6KMvqPg6YfS/LJNKs13sua7sIPoilUeLpAqsrabq4fag1WD2mE7YG8sdv7D4hGPMpBk+ncdpmvhOSoWjsfTr021aTpY7LiCLEEbiDuT5qKvI52PAIhTQU061NMywtVUumBtjP2R6lXiptMN2x8PzK2mJk4BAnm5DsTZcoNlOJxCEMRltkboaJJAHEpDBTbhdRa2mKLTd/gCfMBPYbSVF86tRthJkxHcVoyS2BR8biiNhkGoRN8mj338uW9M1NLMdLaJD6nfqtG9zzwHmqDHYzW1qNIuO+rV3udYbss7DdHgN+EbhC9sLF4onWp0XE3HWVDm52+/KIAyAjul6OwGsRFhLiedxPqh0dgZIEQCTfjHBW+HgOYB7v8AuClKXhHSkeb9Mca52kGhpgUI1eDYMyBzGqExpVraWrRpSA6a1vsipJZHwsiPiKl6d0e92MrPAbBIjbpz7LcwXTCHSei6pqtdqiOppidZmYY372Wd1dNJL/CdHoeisT1lOjUJu6mZPMav57keIEbbTBaxpgb7f8Kv0C0tw9Jrs9WplEZzuspxMtf8DPRckuy6Fw2I1Zc32Pts3sO9zR7s5t3buBTA3Lqp9p+XJos0eF+0lBjWkOe5pOsIAva6b0fUim2OA9E5SfGjMYrlZYVHKrr1jNrKTWfMSoObs8pPgoHSkDXq2Wfx+atMY89/53qlxjtoHmqY0Ymx7oRUNPEYij9hw6wDcHCAY7R/KFs6crFaBqauOZ95seIMei3bmrqfycM1Uhxjk4wqMwKSwIRih9qqtLN2x8PzKtaarNLGHj4fmVQyyro9JG2BYQIGRnyVo3F0nAva8atp3RyPBYFz4Ub6YWmd28LmTbKPXR6BiNN0Q1wadYwRYH1KzOk9KOeZcZG4AWHYomGqS3WAuZM+MeXqoxZJgfaMdnFZcm3Q49BsoOfJHsjfungFFxVFzTaTzWvw+FaKQAyAgfMnmUz9EGUXdbmeQWVlOhYlRl9GaRqUyWOdsPI1hv4TrC/mtBTcyiQCCKcgmBeOR5cM1YO0GwDaA7Bn3lQ9I4clhAuOBz7itOe9G1DRoMPUaRTLYLduIygkxCSgbs+AfzBZTojpItrfR3HZOs6mecSW+p7jxWppZt+AfzJNUZPN+kADsZWz+zviRqssk0jRBqMFxFCnv3aoClaXw5+mVLGDF4MDZbtT3I8dRJqssT9VTGR90bS7E+v8I0a3o4Yw9ECYDKmfa1Ty6Gu/Zs+ar9EAhlMHcx/qFJqP2HfBTXHLtl4h6Rrw2pe9vRRdHVYpydyj6bpnrGu1nBrQ7WA3mBqgjsBTdnU49kVItwkTu3EZ/wB00rVGqrZWv6aE1NRlFz2gw4tBho5uiFaYXHtc4OGRnuMKo010faerLXVG9WSbRDu0iI7MlK0FSMOBJjVJDjeCCMuO/wDdKJRi1cTSck9kLpH0kewmnQo9a/Mnc3tOQPas1g9IV3P+vZqgm0QQDuEgqZhsS1xrUi0yWua0yJvYuE5mQc+I5I2YJoYGNENaIJOedpPH8FWKUVVE3bdjjMUadenVjW1YdExN7CYK9B6P6UGKpdYG6u0WkTIkcDA48F5Vi3ENYRfaB7iQB3wV6f0IoamEZxcXvP8AqcY8oWvBHItWXjKScDUQXJ0QHKYVTphu2Ph+ZVuwqj05j6bKgDngHVFr8TwW7SWxHnTMUQ0XPbJ/OSJ2KgZnWPM25KDR5nn+H57E7PGTu4fisHTQ+zEne5xJvme5Lh6ms9rQbm5JNg0b0yKnIevjKhnEHroEzEeNz8kn0M9Aw1cFovDWib+p8z3KdoynbrHZuGyPdZu7zme1ZrBt1gyn7xl3wj8juBWnxGJa0SS0NHEwOwcVy8dl0LjHSM1ArNgXVczT4q1eqYATxB9QUxpPTVNhDHE63AcOJJsE+Mro0mij0hX6rE03i0Oa7wO0O8eq9Bc/ZsY+rABtyMry3pFXmDfyy4yLK1p4ypqtOu64H2jvAtmr8LOeTpmwNCpl17tw9lmZOfs8EhoVCb4h9rTDOV8lj3Y2p/mP/eO64QfpCp/mP8Sk4MFI3GHpO19Z1Vz7OEHVvu3CeB7kTny05ew3yusIdIVf8x/jvQnSNX33+KTx2NTN5iCCXi21qRfulQKcsMGSILb8OFuGUrJfpGqb67uGZ7fVOYLHu61he6xMGeBt5Z9yPtuhrJ4NWKeuDrGRcQeWcxC6g4w/fDYkCBHADgJ81Ia2WWid6iaQoFrCWPLcm6ti0kuAvv8ANQvwdNGNwdAde4TB2jH4I8RiSJY307vmmaOCrNql1TION5HgBndFjHCZGYF/w8Y8VeyJN0HoV+JqtDRFNtnP93db70ZL1PC4cMaGtEBoAA4AWCzX+G1P6iofvx4NH4rXFqLITt6Iek8e2hTNRwJAIEDO5jeqn/8AW0vcf5fik6dujDtG91Vg9SfRYxxi3D1VI9CUEbtvSylbYf5fisbp15qVnP1vav5mPJKHT4f8JrEGTPIIavsOCIFDAP4D95vzKf8A0a/gP3mf1KnNdo1ZZmJzHFSqFekYlpG647tyo4MzzRPGiqu5o/eZ/UoDcE4V3NcADabg7uRVi3R7eHkmH0W0HteQdSQHQLgcVOS0bi9mx6PYYBrnnM7In3R+JU+s5ueqJ3GL+KgaPrMcwGk4OZcAjK2f55Kc1trrmfZ1qKogaF0C1lY1jAJnVbwkyT6+KzelcHGKrNi1RgG7ITI8VqxpBzdZwpue0EAasf6jc5BYzS2mw7FNMECSLjcf+PNUg5N2YaS0UWmNH9XTuZMzHbwWloaIqajPY9lv/cp+6PvKjxz+tqRuBBPYDMJzG4oU42AZV4pvbOeenouf0HVO5n8Sn/UuPR+ruDf4lP8AqWcfpJoj6sXE7k9pDEtp6uwDIlPj+f79meRdu6PVeFP+JT/qSDo/V4M/iU/6lnH6SaI2MxO5aXS+D6t7Wua2SxptwPcs8a1f9+x3YB6OVuDP4lP+pNO6N1+DP4lP+pMdU33Ql6pvujJa4v5FZpKFSpTpbYGu0biDPeDCbxGLOrtuY24tBMkXzkR5pjRTmuw4c2C3WcLcjeON0/Vx1FrQ4AGLC1xOdlyNJM7Yu4lHpDFbRGs0gmYDTI79a6qKmZO8gE8BewVtpHGUy4kNvEWCoGVZPf8An5qiRiRrtGYPFUSHUy1pi8VKcHtGtBU3DdJK1J7mPJJdLbunVd7wN8r2VGzSFN+GNSm5pf1uqacbTZBg33GM0yXNbd13eQ7PxWM0mjm7JeNxJe5gJJ2wbknIEo9754z43Cg0MRrVG2H2vQAeqmvG1HGPRUx+1FlH0D1I5fnLJNYg7ScoWJHYfl+e1MY72h2fMrZgzVZ3sza3GLT2J7APHWMzI1mgkGYkjOExpO3V/swfF0/NXn+H4l9cn3WW/wBSvKVRs5vt2zQ1q20e12fxFRtIPBaJEiRbkrl2Fa6QQPad2jaKrNIYTVAAMyR5SuZUdD6A6GVIa+n9nW6xh5Gzh3Eea0zzaN2/sWd0DhtWo7cHaxH/AKlXZrA2PYo5FUjoxO4kXEaRe2mS2i4tix1mNEcbmfJY/GY4Pc4mnqncSWnIcQtVpcMDdt2zHsttluJWCxdbXfs5GwVYJNdBLQ9gm+07ig0u32e9TKVPVbHIJjSrJi4HaunjUTjbtlVVGXYFP0yy7OxBSpgOBOqQBkeQKXpBimtLN51cvxQotibINanl2LYaX0kHOD6rmNhrRu92eNzJK8+r6QccrDzQ06hLapdtEtbc3Ih7cieVuxaWLdsXL4NJW6Q0m+yHO7BA81U6S06+oNVo1G74Mk9pVUETG3CqoJGXJnqHRqlqYSkCDBE95JJ8yncbo4Olwlp3xl4FaPQNFtOjRpEazHUmug3uY/FTMboem5pgub3A+oleZP3ujuhNcUmeV6XpOMBuRGfHjvyTNDAbMnIXJ+Q5r0Kh0fpON6dQwYE5EDfs5BdpLo86pDGarBw3d5C2vyYlP4PF8ZUdTrOc2xmeXGCrSlphtQXOq7eD8io3S3BmjiXU3xIjLIzeVSm66smKOVKzl6NhoOvNYt3apPfLVeaYpAsad53jOLb15vQrvYQWuLTlIMK0p9I60BryHgcRB8QsvC10dGLNFR4st3YZ02cfE8VFxOvIucvePEpzDaVa8cHWsflxTGKrSR2fMrKtOmV9LVokaW+xx6pvqFff4fNAdX+Bk/vKix0O1M56to3ZWHFX3QemG9eBMlrM497kVqfsOSPuNsHZ/E7f94oKuHFS2VxcXjZcm6ZknL2nZj7x5Kbhcxvv/tcuRsvRTYCi5tSHDLXvxFoPhCl4ynIkZq1x2j3NDTmNUg8iTP57FW1ApzlsviXpMhpWrczKo2Omo0RaQtHppsuKzxbq1GQ3WOsDq8b5WvddMWYmuy1c30CiaWHsq3dhXSdk5DKTHKVD0tgny3YOU3tZXbtUciKgNuOz8VQY6uXkuObj/wADwWhxRLH0mnNxA7hmsxXGQVMSaWzM2An8P7NX4R/O1M7k/h/Zq/AP52qhlDCOnmECJmaYj33ANI+jtg/qmm+YGsLd0+S0IVC1+3QIz6lseIVxVqENJGe7tXkz3I646jYlB8iBnJRPaA4dn4odGMAYIvJkntEoqn63u+SUgj1s8I/xLg6Qr/dLB3ajVmWNhXnSnEdZjcS7cajh3NOqPIKlqRIC9SCqKRzN7ADJXNbwsnHNg27VzVoQDR5JTXO9xRPEXzCjkIoabNTpAR1Z/wDEw+OqVa6BxbqZfqNlzmU9xMX1shc2jxTNXCNfq3EBjW3cBkByO8KW2p1bi8OphszHOIEQJy3Llk7VFVF3Y+3TFYVXGQCXHYHs6utwnjfjtK0q9NKdGq3Z1wHbRnIQRsjeb9lvDNGu2u6owOLHuEsJmJFy0gAm+7nCylbWDiHAtIzBBBHIg3CUMSl2E5OPR9JaN0jSr0xUpPD2O3jjwI3EcCmcbo5j5jZdxHzC8K6M9Iq2Cqa9OCDZ7D7Lhz4EbivRMZ/iVQOHL2B3XXApEX1txLhbV5+UqOT6eSdLaNwyrs7SuiHMfLy3V97WAHmnNF9GmNPWvLXEjYDSCAPeJFid1lmujmMdXY+pWJqVHucXm1o9loacgBkBbaJPFUmD6QPwWJe0bdIxrsBycc3MnI+vmnCL5OK7RucvSn8m16QYr6I0VokAgRMa0/Z7YnwS6Kx1DENa+m7N1xrOBBvYgGy846XdJHYt4ABbSZOq05knNzo3+ipMBi6lJ4fScWuHD0IyI7V0fabW+znUqNTpyvrY8AEw0taJJNwAXXJ4k+CoS3yjwT2CqudimOdcl8ntcfxTTDn2D5q8VSomxl6kYX2av7P/AHsUdyk4LKr+zP8AM1NgiMEVPMdoSLmZhMR7/gjLqPKi3+YK3rTqxv8A7LP9HMU1/UmQfqQO/WWhquHEeK8rJ7zqj7QsBZjecznPC8pKr4eXEWAPkCgpV2tY2SFVaZ0o1rKnwOj90oUbC6R4Jiaus97ry4k+JTIy7/klJuUg/uvVOYSo+/kmy7gm6xuuppAPU6xNu9JVzQwkqv8ARAG+x2mHUjGwTyuB5Kjr4l1RxL3X4/IBHpCoHRUN52X2jbF5tbIhQTUjmuSqOlOwnFTajGYgEuIZiNrc49bDBqtMuhr5BFgJkWVbrZg3O4zkhncnddA1fYOJoupuLHiHCJHCRIy5EJnXVqzHywMqMa9oIN9k7IgAvaNYiLROQEQmzRw5MzWaJJI2CYM6rWSd1hrGZvYKiyLySeMhYfGPZOo5zZzhRnbycyrD6HSt9Y43JMN+zeA2ftZZ2vyuD8NSEQ95vJ2QNmchf2o35X5XfKPYcZFcWzbenG0tWJiSARnIvv5qa1zWwWtgyTJMm4iAQBYX3b1EquJN1pSt0hONIkaPJ66nHvs9UFI59iLAfrqZ+831Cabn3LS7MPoQlScAP1n7J/yUZTNGC7x/4n+ib6BdkILgkBSpgeh9EcS7q6Za4AkOmZv7Nslqjiici218yBPgsT0Uq6tClzH4LVvrw0HiQL9sLmktm10PtxzgPs8yJPhu81V6VxBdRqON9hw4bu9O6SrBtEc4nw/FQMYf+ld8JPiko+fyOzzN4Sg2lE8JnEu3LpJkd5uuBSgImtQBzN2SV3eiYzeCErszuQBY1MTGtMkOEZ77GfJAx8Aiyj4h13dp9UtBxIPao5FqyuNj8pS60WzzQh9oXHy4x+fBRKHayN75yAEBAXSBlZJMIAUuS1ak7gLIXvm/JBrIoAi5MuuSnC6TO9NDNWxk59D+CMVKfxt9Qm2HMb5I9UrXQQ7gQfAyuxFOKrhuBd8yFXyT8AhTNGe0/wDZVP5VDUzRHtu/Z1P5Ch9CXZBQko0FRaA2nR0zQp8gf9q0YdLI4EHwId8lmujTv+nYfjHhqq8aCQQDEwJ7YCjI0DpCp1jgz7LYTum2atF7fuAeX4pzBYca8e7tOPHh+eRTOmn6za3JvoQs3tIdaZ5w/NQqz5Kk4l3tdqhq5gJq56EFFKAHKZ3cUr23Q07dideUDExQ2nDmfVLhHG8JMV7R7T6oaBvbhdYmtGo9kwNPOEk7tyUu7YSRv3LnLC6hgTMbkLyTmiJ4zyQvEZooAXc5lC4zmiN80j2kG8ytIBHOi+9A3JdVJ35pBkrQWiM3sEOlTqm2xtQZgBj+0Wa7vAHeFWp/B4gtdIjK83BHAjeCtUZCVhoFs1g33mVB/wDN0Jg1KTs2Ppn7h1m/uugj94qy6MtpDE0iapEOnaZAyOZ1iiT0wS2UhTbhJHaB45BWmNZQFR8GoRJgN1P5ifkmPpupekwMPvk6zxuJa6AGmDmADzQpWFUa3ROG1KbKf2mDb+Mkue23uy1p5tKs6MgcI9BuWe6N1vq2zz9Vf9c3aBDjsuJuIy3KUjSLMvDGw3fc8SVU4931NYn3c+esE1TxxjZaJjNxnyCh6YqONJxc4kwezLcEoQocnZhqx/PNMwnKhknvQhXJiAJZXBIEAOSue/LsQourO5ADmIzd2n1TTHW7DPyR4j23DmfVMNdDiNxB9JSNFkBaYsUnokonZCc1d65X2XB1SBfekcuKUiEWAJaRmheeKMpuo2LLUexMZK4PKSUQldBAacjoZpHc0tPNMQ4FN0N+vp9vyKhBTNE/rqfb8ilJ0mxrsPSg2z2qEVN0kdrw+aguNvD1Sj0OXZoOjzvq29p9VftMz2Qs50fH1IPxeqvcK7MZbHnZJgK4arUzpcfUE8pRaRrWj88k3pY/UuH3T6JiMG0pQUhSFaEFK4IQUqAFC7rIXBC9pQA/jBtO5EqK32gpWP8AacfvH1/so2Hu6++fBIZZ0gNUHnklKRgsicLTzXLLsuhC2ADxQkrpXQihhObCacETkLgtRENMbBK4riuldCINCFq7VRJUxHblM0P+vp/F8k5obQ78Q4hkAASSchwVrT6NvpVGu1mugyQJHgp5JxScb2UhCTadaKrSIufzvhQHZKzxGGc55ZBBOQIN72gASomkdG1abSXsLRe9oy5ZIhJdDyRd2WWgakU2jlPmVeUd5n7Pz/soGicK0U2SLwJ8JVg97Q11vslNkyPVqAuHb6JrTFWaZHI+iIVW2tvPHhzQ45+yct+4fgtIRiXOSBG9sEhDCYCBGUKUuQB0pHOKUJHm6AJWMFz2n1UQP2lJxY2ndp9VEa2XXSGWrXbM+SDXsmWMPFPHLcVHirLWzuF0koBZOl4ERB7QtUvAAucgcVz80BS4oLCc2N8pAEjT4LpVETkgkhKSVZaCw2vUk+yy/fuHz7kOXFWxKNujR9GsG+nSJNtcz5RBVhVa4EmC4cvmFHoUnkSHWvaU++vqZgnsBPouBtyds7Y0lQ1UxrA28teMpzB5b1U43TpbIcJOWsN/jkrDF46mWuktPAG/kVjdLnLmVTHFSezOSbS0W+E0naSRv4KQ3GgtcZuQAOe47oWcwteOyLhXLniB2LsSONsk08Q2YkTwkJ2o4ERKiUXi/wCdyHFVpyPcgRRY1kPO4ZphSsde6hpgEEhakBRSgDggqIkjkASq/tO7T6qPSz7PVcuSNeSUHjvRGoOPkuXKbRWxBUHFK2vC5cl0wEfV4H8+CaJC5cmgBLguBXLltGX0cXqz6P4zVLmnfcG+e8JFyWRXGjMHUi9pYuR7REFOP0nqcSOI/ukXLk4qzpvQzX0qx+YBtvCyGk8QC+y5cr4opMjkk2hunWU+rjcr3gLlysSDZjhJM8OOYF1I+mtj8+sJFyBkLFVZb6KHrBcuQgkdrDel1guXJmQg5A8yVy5AH//Z"/>
          <p:cNvSpPr>
            <a:spLocks noChangeAspect="1" noChangeArrowheads="1"/>
          </p:cNvSpPr>
          <p:nvPr/>
        </p:nvSpPr>
        <p:spPr bwMode="auto">
          <a:xfrm>
            <a:off x="2553717" y="2749341"/>
            <a:ext cx="485801" cy="4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Man and woman with stern expession stand side-by-side. The man holds a pitch for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17" y="1514266"/>
            <a:ext cx="3795323" cy="458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453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Wow Factor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26" name="Picture 2" descr="http://img.sharetv.com/shows/episodes/standard/198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21" y="2012324"/>
            <a:ext cx="5707679" cy="31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32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 Role of Extension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4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Crash Course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Systems </a:t>
            </a:r>
            <a:r>
              <a:rPr lang="en-US" dirty="0" smtClean="0"/>
              <a:t>Engineering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DF97D-3401-F044-9350-D8378188946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 interdisciplinary approach and means to enable the realization of successful systems.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0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50586" cy="1143000"/>
          </a:xfrm>
        </p:spPr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Building space shuttles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Optimizing cropping systems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Buying toilet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D6F01-C5DD-F44B-8162-7A3A521E6E8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098" name="Picture 2" descr="http://upload.wikimedia.org/wikipedia/commons/4/44/Space_Shuttle_Challenger_(04-04-1983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10" y="-23153"/>
            <a:ext cx="285369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xQTEhUUExQWFhUXGR0aGRgYGRsaGhgcHx8cHhwZHBsdHCggHCIlGx0YITEhJSkrLjAuHyEzODMsNygtLisBCgoKDg0OGxAQGywkICQ0NDQ0LDQsLCw0LDQsLDQvLCwsNCwsLCwsLCwsLCw0LCwsLCwsLCwsLCwsLCwsLCwsLP/AABEIAMkA+wMBIgACEQEDEQH/xAAbAAACAwEBAQAAAAAAAAAAAAAEBQIDBgEAB//EAEQQAAECBAMFBQQIBAUDBQAAAAECEQADITEEEkEFIlFhcRMygZGxQqHB8AYUI1JictHhM4Ky8TRzkqLCJENTFWOD0uL/xAAZAQADAQEBAAAAAAAAAAAAAAABAgMABAX/xAAuEQACAgAFAgQEBwEAAAAAAAAAAQIRAxIhMfBBURMiYXEEgaGxFDKRwdHh8SP/2gAMAwEAAhEDEQA/AFclalkEPl14DzgbGqrvKN6MH9WBHnG7R9G5LBIzluKkjzGX4Rxf0Xw4qoqDc0khz+WkeX+Mw0wvCZiR3MwGVgKlnrdq+EDhac9HPjRvfz1jdK+j+G+9MPRnNuCegjyfovhndpj9QB5AcKwV8Zh+pvDsyAm01v4Nf9YpkzCou+6ONWNdY3Z2FhblIs9VqNLWBHGIDYmDTQIJOpGcvr96up+RAXxWH2YfC9TFS5jGhNvkNFJmkggEvYkjhpU1No3K9hYUseyIatVLoLNRcVp+jeFJLoJL1Zcxnr+L51hl8Xh9n9P5B4Mu6MSmerKSbu3SIylKarO1Kl/7WjezNgYRIcpygB+8oNoKlWpoImnYWEAyZbE3UXpvHV2FzGfxuH0TM8F90YRJzBiph1838aROXOZINSlxf9uHKNnN2Xgl+ySwei1ANxoq3O1osGxcLQdmwsBnVXk3zeN+Lg+jCsJ9GjHIlqIC6ljY0DWH6xRiVnUivD3cvGN8rZWHU+54vzvyiI2NhUjLlVUkM7km5FaktppyhV8XFPVGeD6owuz5ikTEMpLa5t6lHADM8Mp+0FFRYtwag/vz5RrP/TsMACZTBk3VZ6fea1fR4qVhcMSFJkV55gaUZnvqAdKloz+LjJ3lYPBrqZrC7RUEnNUsBW4P6wFOnlR15xsPq2HDr7NIo5IJalzfjQHU+cdlSJCaFGWqqAq3cqc6nL6BralucD8QlrRvC9TLyFhruTWr2+PWLpMknvFvK2usPxJkqIHZOd26lXUMwBr7KHWrgPOILRIVUSz3QQ6iDvnLKFCwKqq1o0K/iL2QVBdxZh1hNUEuA2usQn4lSXUksrWpfxr6wxOEkByEE9499dQFJlp11mG/DnHpuFkIC1diFFImNmKiHlsCSM2qlHwGlYXPrZnBeggnT2oS5v6R2RNNW8Pf+saNSJQKkCUgkKmISSHrLlpI11LmPIlyld2UgAkZWzB88sLl2NswUGh/HVbA8NdxFMxRSLqNNTWJJ2qbFg9qW5++NDLRIWxElFcpBINld1/5wpPKhicqXIBpJlitCUA0J1etFbqmtQ8oXxopaoDwfURScYSQpwUvUGx5QXOx6Ul0JSKMWA9TDsLQGHZoHVCaN3nYezuv+EhQiudJl/8Ailu7VSK8atcCtKFLKGoifjpvYZYaWzM2cQDZILvo9DpB+D2hLI3swI4kkekNpWQKy9mlnocop1FnrpcFw8Eich96Wg/ypN3oOoFONqGkNLH0qn+ofC9RGvEySefzoYq7eT+KNHlklvs5TH8Keg048bGhaPfVpWkmX4j9Q8S/Ee5nB9/oLTjFEOZaQSXID0dhxqb3sbcYmcWXq4Ae3Wnp7rVEUqSA705nUlxZ3oWpzEUpm5e6VKJOruwIDMBugB6Uep1iSS6INhEzHJSDRwAVFyzDxomla+UVzNomuVLkVYB3JAoBc37xYfCg4dShvaF2LAcg1vca60iwpCMoSASpRVUjwJFSaNbWHUV1DqSIJYl0gNQMS5rxYOzvfnHaDdF7WrVq14trqNYrTh1EBnTxLjMX1TzLs5cwRLkAG9yK9Hr1sSam8ZtIxyWiu8ag2SosCRQk3dmYXqwAjilXqvy3Sw7oHVzlHidIjMFyFgOQLm9AUpbV8xzVL8HilTIGUFZykJDZbO5AbuCjkmtYG4Gy1eKKUEmYrRINCSovRNGUvT7qQ1zentlrJzEEElISKskGqatmLlio0DaxR2ZJJINGAADBD+ygcXNVnnzj0wpG6ARUpSGKSQE5iAXpdys6HnR1FIXXqX56lgkakij5e6A4NE03+NqxYlRbMVpACSr8PIcco4XUeUCpw2bQFJAfKaFIdkJeyQQAVG9YJWlySGU5CyVEZVKplUqgZCbga1gtpBJzJ6hQkgAhLA7wegFKdor/AGDxjnbqNDlJO7Uul2dTX3EBs33jfhAolEVSSHClFZambvYhXAlLhIgeYUBASApAXLAALuiQC5Jr3l0PJxCqKZmw0zyog1AcqBVfKGHaqDd9Vkg0Glo8V8g9BlaxWQUy3f8AmUYEDPvOkKPaqBumWiktFOJALc485S6lPmlp7RQepmTHCE+ADeUUy0C2GypgcOd1JUARdWRJK5nhVCevKK5u0SUlWUsEImFNwTMpKl9B3i9zeBsRLUlKkB3CESUvYzJpBU3EgDibx1YCpjCy8VLljmiSK+H6QMqb5zYzbL1qzHI5czOyKhfMEhWImdSndB0EUfWBlE3l2wAsw+zkIHIMD4xRg1qIStqlOKnDmougHyAMSXLyy5g+5h5I1tmcqbSvGGSrnyBYdLSAsJf2kyyXN0Azl+ain5tTNW8lRe8srJFf4s5IYOKbob9IJqJydHxJUPCXYdQ/nAUofZat9Xm8NFuBa6TX9YAX2Cp6/tFakT8TQfeEpkAfyg+6KpKqIIFB9TUOQZQKm13i0exE/JnXUlH1ecGB3nAQtXiHeJGSkOkkZADLJr/DmkLlLvZK6eMDZc51AVhxLIDghE9I6oXnAtducGTlHO/smYCeGScjKbaZrnjHEE9oPvKXVz3ZqAQU10WlojIQnIwzKRkVlAIqklyjqhTxmxjqFzAMwBKkpBt3pkolKgzPvSa8/CJ9kuyCblKVFjbfkTHOhS8smJIQDmzLNk7w/CRlnDyYiLRRi5BCycp7u/Uof7ihVKtIm5GoqIVwIQWalUpIJbi8uY/gREZK1ZsqxUh2oyjXMl9AoAKTzghIoN5RoRZlbvLSYkFvxJBiE5LMdLg0YAitLlJOlwYCkE7KXd94cSA5BoVNyFFo1vBBw5NQCRoezC6fnbe6341imUeIZi+nRyeNKKF6PFnZ8Qp+WYDyFPKEkuwRcJHE1egFgA/D2rdImkXyux14mgA5NQXgtEtCbk8s19Ev4090SQQWGa1er8fA+kO5jUC9ibqcWsN4kvTgPZs3uieZnI0f1Zs3jpeCRNSz5h1rTx8LRX9ZALgkng9KEEU8feYS2zMrnTVkkBgKuSz00ANhrmV8BEJi8oyknRydak5QBVVyDYRKYskEAUBY9GrXq/CKSAWJLUINam9OOjsDBUe4tA83FFR3SbOasog87IS/rEEsAW3UlyCwYlyzAmpJDlSubXgtCE9SPZPC3d16mJTMBmKiaB3Uo8m3R1bneKppGygs6aBVyG9pswYs7feUQ5fS0W4GSsZXHg77tC7DvKNmDgBoOk4VKS7KUoDWpFDQDS+reMVTlOWAL1cuwAuAVN03U8IRz6I1VqRmTlslyA53iDRAdLD8SySaWpAyklRUZuUJDEIJp7ICpitTZkisX9okkHMXUd1gxIFd1PshgK8oGzpDhCkOggV/hyyQH/OsUr0gRsDZLFAkkZXeuQsDMIspbd1CQwA/WB89SSCQsjMReYvSWjggPfhHZaHIAPf3iCd+YNCo+ymoLe6OIUlIKiol8u8BctREoNYU+bViqBznP7mucwc75UaihzrIASgDVKTXrEDihnyqOYSt+YQP4k00SObKanKPTFkzAkMFtvquJCA7AaA0IfpF2GSEBARLyrUVFCFE7gc/bTBxZNH0gt0tTc5z9yEslGUrr2WeZMepM5Y3EjiUhujRThwUKlA0GGQqZNH/ALi3ZNLkk25RamYg5SKpTMAljWfOLPML6BTe4cYqC0AFlKUiSpzRzPnFyBzCaeQ4wqb5z15Qt85z9TuHSEBAVaVhlqmCm6ZjkIPPetEpKiwSogE4Q9oTo3dJa9499XBPZzDRA7TEHRUwlxLPFgW+FaelyTMISosqfvroQUyUtlTydvMjhDrXnOUFc5zqXrxBdywPY9sHpkWBlc8XDCPS56QSUhKT2PappRGbvJNO6oke+B0gzQV2ViV9mn8MtJLnT5ERn1GImJuSnDoSNAWFOdR5GNlCHrxSN7ccDD9olOgSps0ohu7qODxDtJYpvEJkhTG5kqY5CfvJplMBY5WT64QHTLlow6W4W/4vHMSjLOnoZjLwQS17BPm1fdCqOnOdRcz5z0GWImoyqckkS0LKrZ0gjLM5LS7Hi0RmzE7zLYpyrJDWIZM0cuIgGSFky01ZWBISDxYlQDjkPPlE9noJVhjftZCkHmQ7Dr83jZa5zsFSvTnNRipQD7wGXeU3sv7Qp3VVcGLpa0hwWDBq1KU8PxIvzELNlIUr6sqrELkrsXazjWw+RFclSh9WWoE76sOsNdJJAd246wrhenOaBvnOaDpU1AKiRUM+tKZVn7yWYZhWLVYqXlLhmIzOO64op+Fe9zhLLmmWEHvCVOMhdO9LW2UF/KLJJYKCt5MhfYzHcZ5KqJPgW+RE3h85zU2bnPmMJ06WHamQ5S7bpIo50BoQWYxScchG6qYEkUYpPwLWgXtVILKIV2bIXciZIVVCx+UEvwflFahORuiSZoHdXunMk1T45WEMo2bPfOc9w+bOYEksrKwte9E3LkRTOxRJASnV3UHOvsijU14QtwqgqYtluQKrPVtx6MHHyYsw2IFT3UkgV7yrU5hi3nGWGZPvznLClIdT3IDNe2Yh9EuQbcIimaB3S+VidAAQ7K1UW+RAyZg3UMpKrZeAG65Pn5cxF8malIWu6iQKd18o9AA/IDjDpdBrs5i54RQqCEgkqozkirDXodSIs7JRUSUOQk5Ug20JJYAaxVh8LuKUoggVzqFau6UeBO9yi7693ZjkB8yZbHMpvv8ADU8/GBOXSIHIKExKVEsNzvLLs5LMge1X0EdRNAbMCCtzlJdQ3Q6lcAzU6wBIM1LpdKptctXTKQACyjxFR4DjEpWIQmUslWZ2Cpp9txmLPoBpzicYtsCl3CZU5TsakuVO/ZyxV3N1FiKfpEJm0xkMwhSJYdKbZ5hcUSG3RzH6wNOxQCRNmHcvLlfeDuFK4uBR78IFm4lYOZSc08qZEu4QP1Yk+EMoZnqBy5z7Bxx61MlVFTAQmWaZRxUbvlrEM0qqCElABUtWVkPwA1rTwgeZIUFrSghc5Q+0mn2EksW/R/Z8Ign7QpBDYZLgqJ7+V78XNyPhFVFLbnOg1vbnO5dIxaF55hQRnICcpOaYkOQOQs7eMXpCSsISwWECzZJQoKDUghv7mBFzTLHbFI7QpyykJHsqJq2n7mOyMMphKS5VMJVOUQ2RIZ6jk9KgloNdTXznKGMgolpCkpJUtQyAs80u4WSPZc684qmEKMyXnLJ3p80e1VjLTyckDoYDw04ZlYgMJUlPZSUquVAM44kDnV9GeAzJUJEuRnadilhSzWiT3U8XYPWJqNu2+f0vqI53zm/2Gi8QSEdmyZk5WWUlh9nKBUCRwe9NIrRPSCtYLy8KnKhwA800B6hifKK0Tx25KGKcLIYE8Wyp6uo15dIWqmZcALlU+YTlapCXDDzfxhowv519f6+4HPnPUPUlXZYeWSy8QsrmEXUCSQSenS8X4pQCMbM0dKA1Aw9kBi3e8eFIor9cw0tqyZacz6kIdvnnA/bo+q4tWipjJc1ehBfleK1tzdjXz2Q5koAmYdjuGUUoqTv0aj8H04wDhQ8lCnJVIxGaaP5rt/fWK0TATs+4He1Otn6ho7hVpMzHSyDYqIS5fL+tLQtc+dBu9ObFuL2eojFSUsVrWicio301s7u1b8DFkzKZ/amkrFSuzKh7CmDvwsPB4EVjimXgZ+odBPIEFveYJVhx22IwgZlEzJX4VPmTY8HHlCarflaP7Jk0+fVfuiWGlKlmSSk58KSiYkay1FX2g4hyX8I6rAlCUyw5VKmGZIL99FCUhrbtOsVSscr7HEpqEjsp45OwV0Ls41eL+zLGQCXO/hlkirAbj8+6ecK209ea6/e/ZhTjzny96JzJWZMwhYSJpBSf/FMS7pID34xfmzO5Hd7Oamve0mD1elGikTXBmFBKTSdKIZQIc9oBpYQWiYRRxWqJtGUCe4r3DnSA5FVTfOc7FCFzAkEgKWHSpz/GlgXtUs4pxEXJStOYgBX/AIy9FIFezXxUEmj6xKUEkGmUoAJlvVBZwUN5trEjN3XfdVTNlDNTvijF2r1hJa6ozj1RCZLBLpSzJYE3lkgfZrGqSx0o8MMEhkJASsDglTpHQly0UTEXUk5FNYlwQ1nfe9oRWoywWOUHUOoV1oBSsRcugKSepncPI7RIQhKpUoJop6qLgm4q5fl6RzEz2mBQBcKyoSLd0g3v3ktzaKtkzlrmpCyoMohKdGCdR835xXippSSsAkhZCQHZzYnyaPSWH0OVzedIjNxKpSab8+Y4BFWQooAH+oKvBuFwyFJXKKmEtCSpROmYdop21AI8oH2RJmGYubMbMAAKud4kNy4j4PFmBmAnESkgZuxdSuOWYg34AFQHjAkqXOaFov66fQoXtLtc0xdJcoJypB1SUnL5BQ8YnL2gyRiLzJgVkFN0PQpHM1rChOUqKAGQhyTfXMK8SYjhlFSzNXRErdSK3bdFdEivujeEuc6nOsR7j/aGMCMsiWd9anWu9GB40AqfAcIntPKUyJR3ZYTnVZikEB/5rtzhBshGY53czFdmjiD7SvfBn0qxpTmamdsvJIG75hjBjh5XS5/hRYjyuRNGPTOmqnKH2UoUSONAmtLJd/DhFEjHOZ+IUSnMGR1Jr6M/M8WgPFDscOlB7y6njVqAcf1ia5LzJMgpsAS2hABIJHN/OLeHFLTb9hXJ87sOXiSiWiSMypk1lTEvW5oC1Axf3xZNmIXMRJBIlS0uqt2d3IsX1gfCzDMxaiBRCVHqAKdN6BdmJIlYicqocJB4m+ptr4GA4Lfmoyk+eg0w+MeZOmnupSAgiwN2A493yjmFxI7JKlnfmTSQSfZoCKfieAfqSk4EF0stZUC9Wq78CDx4NE8bhig4QGjpQWGlSUs3FJSYRxjdc0Dmkq5uGzStasPJQCwUkEA8S5JI5E15nlHsNiQvHTJpIaWlSkg8Rblb4QNgZavriUhSk5kgg8CA7uODC3GO4DDZfrKhVC5Sg723kuOvCFmlr7fdhlva7/Yow2Iy4bErJ76kp0cs56kaNBONUB9SQLpQglrB1E6eWloBl4Z8A7gZZrNqQRfjRh4EwbteSgHCKDUSEuHun94Z1m+b+iJLRc7jBE59orIBDIXQ60NvuiA5CirBYhjaY5vQM5r4amCsVPSjGongNnDvod1uDuzeDUF45JwxE2bh1UTiA6W41s9zf5EItk/RfTcvu37/AHA8TicuFwpqSlSj/pZv6j82Z4yZk2ggV+0CUrAo73qK9f3hcmTmkGWQ65ChQBwpyEqHE/oBwEG7SZQl4pHeQsBVXA/Rjy1jOrr3+uqArr9PoDqQTLxcohzKJWli4BzVvoxPlFk/EfZYfFpBzIV2a7EksAlzqwGVuXmUZfZ4g4lKQZU1DLDuRmuKaBgPCO4UJlFUlTKlTFFSXdk1BQb3HDlEpSV7ev0qSM4b89mdmKAxRDDs8Uhw/dzKHDQBbeTwvTNWZGRSSFyj2iAWBSnMpKgeFifCGGHStUoyVpKZktX2SlBnY/e5hh16RHbEwomSMVQOns5qSKFwFO3AuonoLQqetc02/VaGcbTb5e56djsqsPig+Ve7NFGzCnmUkeRi5AacuSSrsVoMwHUDVnp3ikNW4ipOLlSilDZsPPY1PtAnN4hgYPlICT2LuQ60qo4S4Et/F1N+WNBXpXP5Q2Hq9+f2USJqlZpYDTpW8g/eBsHNWytXpHULLCYgMSAmag+alD3fJjkteZ5czdmyyyZh1D8RyzCJpnBZPszUOW0XT32hWUVc5uuncilCUhic0lRGUuSZamNDyBIFOMXmZNGkpf4jlc+YitM5NVpADlly2YVZ2DXc+7lEZEmQsZhNUgF93gxbjreA4p/mBS6fxz2EuyEATlKd1ZCW4F2f0Edw+LTLnAEA5kkKBLDK7noWDg6EAiA/oohR7ZZeyUsbamnuMQVhivF5VA5V7gIB0ISrxAr5aR6ElrXocMW1K0Nsens5bS1Z1TTnSo7tGzBweCG8X8V+ySQVIQXUqSsKPF6AN1zGG+KmBc6ZhyGSEuiYxyomMXT+UoUkGlCx4sq+iuzpiZilTqMClIe5ALq5hgrzEScvI2/9OnFhLMsgox2IyS8gCXIAUoBsxL+DVPmOEWbYWp0ywcySEmgoQQ3W8C4zD5Zs1JqlJDDqaU5h/IxdIxZq9maulUv/AMfWLpLRnIO8HIyz0rLdnKQVAgakBCaaVL+EQ2vgf+rlGZ3Mkk8f+2mhr95L9WirDLWMHNUpwHCd59Apfg5I8or23NU8oqBc4aSbVCuyIHjm0idNMvtDb1JqA+tBawCgPlPAhmPnFshIRiJi17xKTkHV3p1Avo/GEGHnrUgJGZn6Fk38N6CsPmmEFRcpQ9a+0lNT+VSqQ7j/AABN9h3j8MnDyJgD5pjgm7ZVKSwHNnbnwhdMxARg+zIBzF3Fag7v+2GP0iJWiYEB1S54I6TBlYdFpH+uMzPnKypDM7sA9TT9feIGH5lr3/wfFbi9Ow22jPH1WUh7aHgQSX8/SL9rrebh0mhSlDitKAAGuluR6QHsnCKK86x9nKSVq1BytkTzzKYNwePEqXOlqPfBTmBoTVz7yT8mC1FP9RfM0m+UFyQ08KdjlFSdAoOB4F45KlhK54KswKrJdy7lxzYin7RzslGangMwfgWU3O/pFO0NizlKBSGzAGqkpDsCosog+7hCLV1fT9wzTTtLqyOLQuXJKS2UroXvq7dKRPa8z7HDglypJNOtuujxKXhV9mET0ZSXCM4JezVHVmesGDZqJSUzsQHAbJKq12ClEWTwGrwXJKWvexcj50ObTTmlyCpWVCQQ7VWfZCU0cgMHoA5fhFOJx/8A1Uo5iezCUk3erks/tV8xyEenYlUybUZzQJ+6BoAz7rtakX43ZhKgqUlzc9dX8qDmYlCcdE/UNOSuPKIYLGhOJmqdsz05nievxiGztohJmIYFCipgbMevN+kU4LY0wmYCTugVLs5JYg8AHGtweQgjY0wTWykpqXy9SQKPanCt3aKN4eqvoHLidA3ZO2lMuXRmLAWv3av74ZTJ6uwUkMGGvskJlkn/AFEeZhBsLZExSwpi2ZaXews/vI8OYjT4nCEy2VdZUoNzJYW4BPyBEcXJmdFI5oweYXS9srmSZudVZRCwaPQgVHAAwXtLaSlSEqUgKChLUQdQpBDN+LK3jAkjYahKmJJzPRJB7wKkG1CGFSmugGsGTsCrJJQqoRLlGoAAWgr0vY+5MSfh9O4FGai2ylGN7SZKl5QUpzLWWGVI3gTwG6l+Z6wTPWkpmLDOtSUo5skzEjkxUhPQQqw+FWiXNVULXuCzBAJWVNqSWHQKFqwbikE/Vkh2Q8xZc1ICddSUg1vDqNbdjRUkvcqXtMrzBQrKJzHUsFG4Gg9YoXtjtJapoJBQzHqTwr7XpFR2VNRMUQneObpXMKtckF2rrxryTsmZnmhSGlEk91mSFjQahLNy8YCyd+dQVibBWOxeXLMAZaVqTMDXsAeF0itteud2ljWmrAUWdwxNAagUF2NecaXF7OWoTsqauCHPeLJJD9SBXlW8IU4CaH3FO5dpctQdy+8veNXv7xFcLLbBOEmzTYPJKlLoWSXU4qSwJfiTB2zsKBLBqVMOucUC35WccHhX9LCUypiXcmYATyd/0EMkTyiUHfeqlJdwCkJajEBlKIfkdYSWaS03FhJKcr2IDCAnNMdSwoG4DGhIAegZuN4arSlSgtT0OVZcDeIO+a6gMSb5ecIZW0ykhgDVw70Ju1TTlDXZ+HVmC1JcG6VHdtQnd00+MCUHHWR1YeKpXk1FEzBpmF6GoJeniCfnpF03Y0hO6agknhmsC/AHLfnE8VIBmmWp6XZ2IBDsRy4wQvAzClwxSxckhqDVnKeWvIwHN1oxcNWtEWjDy1Ssqk23uBJfs3azPk005QNtLBSVCRm9lCWbgkqAFwbawcFIQBmX3UgUFVUzN/qbjR7QrxGLScoQioBF6qJd1K5sWrAjb1DiYkIxp79juF2ZJQ66bwLUtmv7/SPSNnozBhcsX13c560CYtkYI1SpnLU4kEkaUBa3uqYMmSQ8sUJJJL6llfGFlN9xo7aqivC4NJKxrNCn51JB6ukQLhtiS0lGcpLnKxucxCSPMf3aD8C5JNhLUa9SCD6jLzHjIyiZ4oAAtLDxF+dq8zyhc7zNWO0qToqXhUIlolg1mHtFeDpT7wo/zCLE7OlKBIG+Kml3GnMU8A/Ex6dgQuYpWYkBORPBgCAfEAHmdePES2UCl8yMtuJKa8+Zs0aUtdxqfYB2dgU5Qs0Upw+rV500oG4Vi7DTUFioVe2rZQT7jHcJJUZa8jMslI4hbm/AZWPgYjhE/aLIO6Cq9PZASW6t5QXberINvOq5yghMnKmuUlRLAWDNU04fCKcNJlKUsLUFEsC7Me85I66cIrnzDMIYHLZTFmHAcxSvWIz8qZeZCQhQNTRjQPRz+GnOH16sZvqhHiZgw+MORIykNlFAxANOEa3C4lBCSgUI4Vag/f8AaMP9KJh7dCi1Qk05Ej4Q4wmcpyg9wluoCr9CQf7QuS4JnPg4rjOUVsaAkEAgsKvYWNLPo3gYszhg1OBvzobG/rC/MoDKBYKNS+8cz9Raj3SYrl7QJIRKISCwJ4GgYPc2D+sIoOWx0vGUVqNJpAdmDBwB0J+ehgTHzQFBqtQN0/UxVIk1XlcpYhTmpcEebhoFxig4SXDkgZQ5diAACeLCphsNaMhjYrko6dQ/ALKpaFBybHgWYeb/ADWI7XWGHMBPPn6wPImylJ7MKy5dRvAnrr1avINC3aUxSpqJQ9ndDl3JtbwhYx6sMsX/AJ0OpEvOFzGYkkAM7DgCWuHPjyjhGYTAANG0YV4WDQt2bj3zSwkoUlSsyFOSBQu72NAKNdjSDZKSVTB+EHlcX8CYq41YJYtzivcMXOCVMQS4J5ipuNXraC04lKgopJZKXV0q/TukeIhSqYylZixyUepqQ3J/1EDT1qZU5JITmAd2BfdJIuQXV77xLImy/iVYwUTlKlHInNRJDk01Y3oKdNbS7dJqUr/0n9IEmKyns1goUoNmYkGlCki7F6cm0gzCTGTuqVlckWNCSbtFZJrZWbMzObcKpiJgFSZqW6kgfGGqk5jU2FfCkLTPLKpRKjWlSyT5h38RFeLxhlpSHqanwiqmk2zy2XbVSlEtShcfEgP74YI2ohMntUuvKjMoIZ3pQgCjE1J5mMpjtoEylhxvM/QEH1byivA4pSkS33UywyGJFalR8SfloSdyjZTCxfDuupotp4vtZyh2mTLNylbHdSTQgCpZh1IhxOxp+zXKUMmUFKh3lO75uoanyc1tpwtwAROQFuzHNlSvL0ZvHNE/o9O+yy6BR8vloWEU9w+NKFpdRlOzTF8VHw9KCLxs9UtUxwFJSkGzZgp7KzO4aoYXHOKJmNEtQIYgguXtZma9lDxB0iW2dpqIRKl3IqdS2vR3jY0pV5ao2Go1me4ZMnzMuYJQQsJLgqzUoKENQc4inGpUykkgpIuemvnFWHn5JSc6QFAMmrlVCCriK5h4gRXsJQMtJU7AqtxoB4MRCZkzpzNySvoGS590CtlEgO/CtrAjzvpej+IhWgGYk6moQGv3gkt0hbgZZB3lBjUcSzuBrSoOlrCBdsZixlLQGSwSslIJKkl6hj3Bc8eYLqCT2A8WSdUPZipjnKjddr9dXAs1X1jhxYBShiFZXpoQQwIJcgMQ/XjXskqCBMmKBNHIBIBsQHZ0OKG1yIHlFASvM4GYkasCEl/AkeYienVHWmimTimKglO8kks93yg6UoSIDRNVmWElkkgqOvtU+dWrEMKoHEqCe52ZLmtFFBrW7J9YoUsiY33hXjqwfRy0WT10OHEl59OaDqWRly61BcsTYgu78vPm/EISsAaCtHrSp9fKBMOtMs72UJNAA5ObR2G9wL84L+uJSAEAh0sxoa2yk+YA4jhUTw52dKvqZL6VJ3pfGvg7ED1jRbFm78wXGULPQsfiBAv0iwedEnKzy1HPo7ULcnBblEdizT22T78sAPY5VBLf7FecDfDaOVLLjHtr44vlcAkAqbo7eZMd2VhlTUzCklJSAUmt7kHwhHiphVMWTqo+saHYWMTLlbwLKd2Hg0XksuHlitWTUlLFuWw1weLzIJUCDlYl6pILLHFwawl2gFF2JByKZqVLiLV49AUsgqZVWaj0Y/A8gDAWL2g5ozhJVXgHP6RFJwTUg4k1JqmC/RTFhRZ0gKTdVQNfR47sjEE4tKlkDKSpXAZUE08SIz2yDlVleiVZfC36w/2JglTJ5UxKXZXBqX6s39xAyUpLnUTDttR9TR9i7TVDfU+U0cIoyeNw5HF45hqzFVoEgm1TmAHqbRbiksw3t0e1fXzs/jpAGGWQZhB9iuttfnjBSeQpJ1insbj0Gec4zJUUINRYO7GvAE8njm1sSn6uAKZlHyzqNfdCsrzKW4BL3IFHueT1jmOzBgVEnKDwZ6txsRD+GlFag8ZuMubmmnbUCkpzJCgUpceDk2pvPr0iqXg1TBnTZRJD1Nzrr1hAieAmlwkvzNR8YaYdAyp+0UKCiVzAOdBQeEKtNvsUwZ59JAUsXfVZ91PQCF2MR2sxTlsoAHU1PrHZM4seD+839IAnY1qJupR9ae5oVao42yzaizLw5Sog5lApDBwx3lPe2RP9oswidyXmZSWTbhqORv411iv6XTAJMmW2+opJfRISco/mzFZ/MkaRPIUJTzL/AA+BijVYYWjUbWSJpUmWneSmWuVwplAbqlx4jhCGUciDwUXT0gsYgfYqSWmBWRnZx7D8sym/vC3ac8FTJsKAchaIRVRY2LJS8w1lJ3ADogHzUt/dlhfhcX9oRyAHIP8AtDBVMjhvs2L/AJQa8HYjxhBsDAKnLzOyUsVK48Ejmaw+TNBRC1lao0mIbIltEkl6lzY1LM4HiXjmxpxCaaLOjiw06seg6QFtCQAtJSS4DMaOOXz6RzZE7LMKdCCejB/2jeFKFRl2DGfnVh0jF1LMSwBLVJsByAc0FI5iyqa2UBiwUFW1d2tR6iA9llgXpmUoAly2jsASW5V4Q9wGHUkVABrq4Z+89fdx5RabfyDGLnK2U4fEJlSzLCs9T3g4Q/i7g60iU3GGWlSgULTQMQXqAA4cgvu6VqNWhXiMSlK1ACqFKAL3GaotZ7CsV4HGEz5bO50dwQE1e2uXjAy3Sofxq0Q4wgUCslgtSEJzcACrOos9WI9OqnaGKVmdKQkBjUspQcCpJ5g5R0Lw4xywkAXze9iQ3nCHaU37VYIdOVlj8LpdulD4GC4xTtepJzZ1GKIWUqcoqCBVvxDgRQjyMW4qcsUUuqNQ5poaC3CEUjMkGXm3QXHA1AfyYiLsVjMwDqZQ3TzTofC3TLzikZXVMGa0zVyUKMrNQBKAb1LC4FalrUinZ4AWlZFAJoBrRICVjxdSrteFmE2iVbppS3hFy8QRJU3FI/1JWD7kpjmw7k2mWckqYixmK7NLtmctdtCeB4wdsXbIWCAjIU8Tm/3NQ30hRtg7qeZJ9U+iRBX0alsFPQEZifwpv8Y7nJqWhysfkpU4Oo04QvwR7TOrMzSxfVwfiAPERCXNKaGzBQ5BQBbpFcuSZctWrggdA7eLRKaU3Y0XTAdjIl5lrnFWTMAyWzEu9yCAAOWsbXY6UBBOGVnzqDpmMFJIJs1FU4V86fP8EN9aSaMTWwbXyeG+zsXlmlPdSlYSHpQE5ldS7+UK0tSkJ5dTZ4mbmdXEfCBMMO+bnKfeQ3jHJ+JdCj83EL5eIVvMSHDUpEn5tELm81smNn/eAALkuoJqxy3L3aAsVhJozZUFSQTUEKLWDtqekexUpISS1tRe1Yz0zEkKJSSC51rFGtTKUOz58jQIWwU7hnejG7/CDp23JSi/ZKFtQbBoW4PahmpUJgzshxoSQBc3MCifIPszRydKm8WD+UNHAw5x86sZOvyv9V/pzD4ghK+VYTSVPl5AnyDwwwodwfaDeYaBNlSSe2NHRJXc6kZfiYjCkmRqz21sSqbMSVPcljoBpD3aCw4ALgCkZ2WjNMT4/AQyxy6+cPi7JBbJ4hZ3FJuhQPgWBHnl8oomznPzyizZ84hQILE0B6hvjAvZpyhSlEOTlSBVWhL2ABo9S+lyJxVqhNWa3aBSnKlQ7yQ5fgBYwpxOdEtKJTiWCRQ7yj95TWdgB0EH/SDvgXI4c/n3xnMPjlhSkqF/ZIbjHTHK8NX23L4jakxjgseoqSgFwHCwag2II4EZhUR6dMIW4LF4E2SoJM1RsADXg37RLFL1jnxNJRJSewzTNKUJCD/NrW/QF7dI02xZ47NR/wC2Eukm4ZRT4uU1EZPCYpFHRcM4epH6A8Iczpn2GWUXTdY9pLkljxAOaoo/CKYmG5RSR0QbjruKMbMbMRqT4km/zpA2EmFCpk1+7LZJ/ETT3xViprkcKt6P6xQtRyq6W6EfvF1h1DMc99R5OxpUiUsaqNOmU+hhPiMUVLWp2d4slzvsRyWr+kH1EBYcOWe9HjkW7YGw3CgFDjvA1HX9anxieExYkrzFAUpSmST7CSWccz6dY9hxNlhcuYCFIAIBqCklixsQXcNeAdpGyho1PEsfngItFZZadRqaHE2eiYSv2QCVEUIb4k0/aIIxJVLr7SszeCvcLQrnuiUEWKgFr/4Dyc/zcoYYTDFKPtFZHQWR7bguKGwyjVr0BjSrNmH12Fm1lsUj8IPmAfUmGOz5jSy12bjo/lnApzhJiphWsk6ZU+CQ3wEF7PVRtS/6Q0p0mxL1HEzEjJKJGhBPFiQPJIHviqUtn1oW6cPKKZswkBAAZLtenHWOS5JA7wcQPDd6GvU9I+jqpgzGYEZxZiSxrWo0gvHbMSgiYZlilxkuXA+9rSDcBiXDG+X4V97wPt0vLDffS/Tj6Q7y0bUMx037NuJAHui6Rh8qQ/8AfiYplIzKHBJfxYj4wViFMZYf2f8AkoRLBS3MlYDthB7FTcvUP7oyGILKPnG02vNCZRLA1AYh3N2jLfUyuepK1JASTnWmiUhJYke4DmYarZqJbBmgTkg2LjzFPhEZdqwer6hTKqYFCyt7TqmKF4FJJKZyGNnf9I6FGlRmekpt0/WKpGJEv6wCHK6edX8DWCpJAKXD0t4mF21ZJDraiiADxoX9I4sJW2FbnsBLJJVoKPzLkf0nyi/FKiWygewXT/uINL0CgafzCI4u/CsHF3QsjmFfMALu8FycIJ/1lWYjsUZkpSHzAFKf6WPMmLsHgjLnsv2ElRI1Aeo6hoNwmzsmKxOHd+0w0xCVNfdBSqlWIS8LCrsaEbLvpUoiZmaoFh435D9Yq2tspZ7JazlCJUlGVm3mMyb0U5liuijwiv6U40fWBLBZ0JZQu9n48x4Q9+le0pYndipVEpfObZq31sAH52s3Rh1UF06lpJXIxeKBTKmp1Vu+ZAPxjk47obl8IJ2lLymZVxnJSHtWx6GF6HEsA3FD4ECI4kaS9GczVBUhb29lFfzEj4AQx2ZiChYUksR730PEM9IX7IljKVKs+bqEhgD1UffB2ASSMx9pR/2j/wDcdEvLBRGW9nfpJgwr7eUPsycqkj/tq4W7p0PhCzDoJBHEH3iC8Dij2pLZpa3ExOhTVj1DuDxaLhJCaJrzgNuMcoXT1FqSewWWpmTXwL/DzgXDLhnIl5pWJSPuhQ8FOPcYTyDHMloxHsbHFMJctBUQVBaUZ06uaEVYMxDcDxonVKShIE7Ktt1klZSRpVW9p6cBBO1Jg+ryVpIUkrO81t4kEEgEW+XhJipxJBJeK4T0oriPYbicoqUqSZQUTvKZlilgbpgKelaUgrBoFObuTmL06geEK0lSWmJLFz+vk8anCzypDqSxPKhGhD2eKqF9RW3Rk5R9/wA/CJom5Cm718bU9Yc4nZyVHMih1GnlpEsOsoDC9fDn1pT+0bJbpinJI3nNAqtdOLi8E5xoH/Mb+AZujmFeJxgBc2Hy0d7TtE97IynLXZuNH/XSGisoaGezpu+pJDFJt+Ff6KL+MMca6QSm7P1bTyjMfXWm50hhZuVvSvlGuQy0cx8+kQlpKzLsc2YHFNT+wiO1t2YnkopPn+xizZwICWoQx6H9jFe1UFYUSXUSVvzJeAttB0vKA7SnjIHqywW40LDzhHjsqZYA9ouaknk7+cMSoKQXs7wHisHnQo5g6Q7an5rFMLWNJai3YlFbQ5w0o5Q/xPwgTY2HKsygklgwLcefzeHOQimRRbVzHRh4aatgepWk24kD1MBbZmgpSkaKIPVISf8AnBssV6AekJ8coqCGBJUFLYAk7y1B26JTHHgrVsZBmyJn2ajrmPkyQ/m48RHcYK3BeLsFsTESZhRMlmlFMzMoAljqQ+j1HKOy8MpJZQIIJB0ccuIMVx15E0LJD5ZfChZG9kKH6UHuY+cE7PHaqwU725a+xUah0kEpB6pKx4cI5IIVLMo3UjMP0HVLxH6HlpnZKNyCPzJNDX8OcdDHGvK2hoOpUA7cwnabUwyGNkEkcEkknhQB4X7TmiepczMCFKPPwtGjxK8k+dPUACJSky7sQEqUsADgQkP+LpGR2BhW+0mkokk5eazwS9KaqNBHRgTS37FcS26CJclc3MlCSovYaOX6AVuY7NwsuSCJjrISCqWgsNLzG1p3QXqx1gjE7RUCUIOSWO6E26k6kjUwJhEsVq7xEtRY8XDQfDlKGYm8q9wvEzAUhKUpSkWyg1AoHKiSTe/KPbQX2csB65APFbq/oLeEdwcrMpCTqWfxyv7nhZ9KMa82lBVTdSyR4D1hrzYmnT9gbluyVXOhoOg/d/IQdNnBL2oK+/8ASFWEOVI5D0/dvOLsIQxzWND0LJPqYVtsyWhPYcx834pSh4pb4AQsmJyrI0oR41hng5JlTAk3SVJUOoIPvaA0y/tUvbKCfCEl+aQjWho9kJKMLJCi1VOKUfMdRo49LQi2kmSsqEpYChyLeR9UkjlDGYt8EpaizrLcgWAA51fzjJzTlIOrgQ+C7i/cpLoGYCcUqMuZLSoEGtQbXoWIhsQopospemYX5tXweF2GnhTHh7uYhtJIUA1gGbUn5dzF4SvcnYRgynOgFzUZgSAVDW3winaMhlKS4Cg4B05PC/aeJEut18vZ4dKaa9IcY9RmSpU5u+kE21AN9avBlKpjqNxZlto4RSU1y1tvJc82d/dFeJmPlQm6iM3hp5Q2xcgTEsb6HgYRSUjNvOFIcGDt7GTL8MagXYxtdh4h01Onp+0ZDZ81iUO+o+I9D5w62bMygiIYsaVivc0GHXT55frFOOLFxp8IpkTWR7/U+jQPNm1I8feYnH8pRbC4Uzp508xFUnEhCxZSlKCQLgOddNLRXtWZkzXBKdONoF2TKC5koC2Z3HJJMWwVSchEhudqHJmCUpc7oD28/lxA/wD6rO0KfIQJtBTLyCyN0eGviXPlAap/BmispvoGkPpi2KjxA/pBjS4Kdn7IPlEzIBx3m08bRlsXY9B/QmDdm/4nCf5qP6kxP4R0pGW4z+kG2QqdOymqVGzVALGnX3PwhPJxKppBq7hIfnpAWK/xU7rN9Fwf9H7yv8w+iYtiP/kl7GlrKwydiCjEKX9whugoR5PBRAl4qWv2cyS/IEEe4+6F+0f4kzqfUQVju7J/Kj+kx5iV2yd6jLGyxMnzktuoScw1VnKKPoMiSC1nEYbE4pU2Y6qOoUZgkB90DRqxuMb/ABJ/SZ/TGFP8U/mV6mKYSOib0TGspND0gTZxIVOSdJavVMFo+EUYX+NO/wApX9SIspNQkTHGFGUP92X7zuv1Dv4RisZP7Reb7xp0dh7gI2Mz+FN8PRUYxPeR1/5GGw1o2ZbD9KNzxbyqfN0+UFYTCewt0qLUIuXduVHrFU3+EOio0v0m/j4f8if6TEZOh0hLtJGbFFixmlKhyUtIP9RhVjkFKsrubU9Id7T/AMdK/wDj9BCjGf4g/nPqYldyv0Jz3YbtJDYRKDqvyoPhGTnLc0sI1X0i/wAPL/zf+MZJF46MBeX5jzVaDzY+zCsO+XdKgeAF1dNG1iMuczt7vUcod4C07/JMIJXeT1i04pOhKslMw+eXMVdVFeWb0BPugzCTlKwCst5RLFrMQr0Ub8xaIbGvM6f8hFv0d/weM/Kf6YjJ/SimDu0C4LGpmUFFi6eI4jiIB2tKyrEwUeh/X54QHs3+Mnqn1TDz6Qfwz1HwjqrQnVMU7OwalTkJRqpzwApmJ5M8NsHiBmcVF+oNR6QP9E/45/yl+kT+if8AiJXWV/VEsT8rC0OcWlaRUMWqDQgtZoCVO7x8PWHm3deqozy7DrHPVIMlRRt3eSg8Dl9TFv0UlHtFq0SPef2+Me2p/CH5h6GDvor/AA19f/tFrrCYOgq+kKcs9Z+8xHiA5880JFKh99L++j8nxhCIOHrFMK2P/9k="/>
          <p:cNvSpPr>
            <a:spLocks noChangeAspect="1" noChangeArrowheads="1"/>
          </p:cNvSpPr>
          <p:nvPr/>
        </p:nvSpPr>
        <p:spPr bwMode="auto">
          <a:xfrm>
            <a:off x="155575" y="-144464"/>
            <a:ext cx="274319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https://farm5.staticflickr.com/4134/4806634131_de2e423cb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10" y="2239963"/>
            <a:ext cx="285202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upload.wikimedia.org/wikipedia/commons/f/f0/Toilet_paper_orientation_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9220200"/>
            <a:ext cx="19947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upload.wikimedia.org/wikipedia/commons/f/f0/Toilet_paper_orientation_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10" y="4525963"/>
            <a:ext cx="29920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2728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SKPANEKEY" val="71d957d1-d431-4e19-82ce-70eba0a8e170"/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0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CHARTLABELS" val="1"/>
  <p:tag name="ALLOWUSERFEEDBACK" val="True"/>
  <p:tag name="ZEROBASED" val="False"/>
  <p:tag name="FIBINCLUDEOTHER" val="True"/>
  <p:tag name="PRRESPONSE4" val="7"/>
  <p:tag name="PRRESPONSE9" val="2"/>
  <p:tag name="TPOS" val="2"/>
  <p:tag name="SAVECSVWITHSESSION" val="True"/>
  <p:tag name="RESPCOUNTERFORMAT" val="0"/>
  <p:tag name="CHARTVALUEFORMAT" val="0%"/>
  <p:tag name="RACEENDPOINTS" val="100"/>
  <p:tag name="BUBBLENAMEVISIBLE" val="True"/>
  <p:tag name="CUSTOMCELLBACKCOLOR2" val="-13395457"/>
  <p:tag name="GRIDOPACITY" val="90"/>
  <p:tag name="POLLINGCYCLE" val="2"/>
  <p:tag name="CORRECTPOINTVALUE" val="1"/>
  <p:tag name="ADVANCEDSETTINGSVIEW" val="False"/>
  <p:tag name="PRRESPONSE3" val="8"/>
  <p:tag name="SHOWFLASHWARNING" val="True"/>
  <p:tag name="POWERPOINTVERSION" val="14.0"/>
  <p:tag name="COUNTDOWNSTYLE" val="-1"/>
  <p:tag name="AUTOADVANCE" val="False"/>
  <p:tag name="PARTICIPANTSINLEADERBOARD" val="5"/>
  <p:tag name="CUSTOMGRIDBACKCOLOR" val="-722948"/>
  <p:tag name="GRIDROTATIONINTERVAL" val="2"/>
  <p:tag name="INCLUDENONRESPONDERS" val="False"/>
  <p:tag name="CHARTSCALE" val="True"/>
  <p:tag name="PRRESPONSE5" val="6"/>
  <p:tag name="WASPOLLED" val="65974EBF13894094A2D7E3F56895287B"/>
  <p:tag name="ANSWERNOWTEXT" val="Answer Now"/>
  <p:tag name="REVIEWONLY" val="False"/>
  <p:tag name="BUBBLEGROUPING" val="3"/>
  <p:tag name="DISPLAYDEVICENUMBER" val="True"/>
  <p:tag name="INCLUDEPPT" val="True"/>
  <p:tag name="FIBDISPLAYKEYWORDS" val="True"/>
  <p:tag name="ALWAYSOPENPOLL" val="False"/>
  <p:tag name="COUNTDOWNSECONDS" val="10"/>
  <p:tag name="RACEANIMATIONSPEED" val="3"/>
  <p:tag name="USESCHEMECOLORS" val="True"/>
  <p:tag name="REALTIMEBACKUP" val="False"/>
  <p:tag name="PRRESPONSE7" val="4"/>
  <p:tag name="CSVFORMAT" val="0"/>
  <p:tag name="MAXRESPONDERS" val="5"/>
  <p:tag name="GRIDFONTSIZE" val="12"/>
  <p:tag name="PRRESPONSE1" val="10"/>
  <p:tag name="NUMRESPONSES" val="1"/>
  <p:tag name="CUSTOMCELLBACKCOLOR3" val="-268652"/>
  <p:tag name="FIBDISPLAYRESULTS" val="True"/>
  <p:tag name="ALLOWDUPLICATES" val="False"/>
  <p:tag name="RESETCHARTS" val="True"/>
  <p:tag name="USESECONDARYMONITOR" val="True"/>
  <p:tag name="REALTIMEBACKUPPATH" val="(None)"/>
  <p:tag name="DEFAULTNUMTEAMS" val="5"/>
  <p:tag name="STDCHART" val="1"/>
  <p:tag name="GRIDPOSITION" val="1"/>
  <p:tag name="TPVERSION" val="2008"/>
  <p:tag name="PRRESPONSE8" val="3"/>
  <p:tag name="DELIMITERS" val="3.1"/>
  <p:tag name="TPFULLVERSION" val="4.3.2.1178"/>
  <p:tag name="INCLUDESESS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ndsu-template1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ndsu-template1(1)</Template>
  <TotalTime>5508</TotalTime>
  <Words>586</Words>
  <Application>Microsoft Office PowerPoint</Application>
  <PresentationFormat>On-screen Show (4:3)</PresentationFormat>
  <Paragraphs>177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ＭＳ Ｐゴシック</vt:lpstr>
      <vt:lpstr>Arial</vt:lpstr>
      <vt:lpstr>Calibri</vt:lpstr>
      <vt:lpstr>ndsu-template1(1)</vt:lpstr>
      <vt:lpstr>PowerPoint Presentation</vt:lpstr>
      <vt:lpstr>When does a new technology have value?</vt:lpstr>
      <vt:lpstr>PowerPoint Presentation</vt:lpstr>
      <vt:lpstr>The Roles of a Farmer</vt:lpstr>
      <vt:lpstr>The Wow Factor</vt:lpstr>
      <vt:lpstr>PowerPoint Presentation</vt:lpstr>
      <vt:lpstr>A Crash Course  in Systems Engineering</vt:lpstr>
      <vt:lpstr>Definition</vt:lpstr>
      <vt:lpstr>Applications</vt:lpstr>
      <vt:lpstr>What is technology?</vt:lpstr>
      <vt:lpstr>Process</vt:lpstr>
      <vt:lpstr>1. Identify Needs</vt:lpstr>
      <vt:lpstr>1. Identify Needs</vt:lpstr>
      <vt:lpstr>Exercise 1. The Top 10 Needs of Midwestern Farmers</vt:lpstr>
      <vt:lpstr>2. Identify Possible Solutions</vt:lpstr>
      <vt:lpstr>You may have noticed</vt:lpstr>
      <vt:lpstr>2. Identify Possible Solutions</vt:lpstr>
      <vt:lpstr>2. Identify Possible Solutions</vt:lpstr>
      <vt:lpstr>Exercise 2. Technological Solutions</vt:lpstr>
      <vt:lpstr>3. Develop a Plan</vt:lpstr>
      <vt:lpstr>4. Create a  Concept of Operations</vt:lpstr>
      <vt:lpstr>4. Create a  Concept of Operations</vt:lpstr>
      <vt:lpstr>4. Create a  Concept of Operations</vt:lpstr>
      <vt:lpstr>Exercise 3. Concept of Operations</vt:lpstr>
      <vt:lpstr>..a bunch of technical steps…</vt:lpstr>
      <vt:lpstr>Considerations</vt:lpstr>
      <vt:lpstr>Integration</vt:lpstr>
      <vt:lpstr>Evaluation</vt:lpstr>
      <vt:lpstr>Evaluation</vt:lpstr>
      <vt:lpstr>Changes and Upgrades</vt:lpstr>
      <vt:lpstr>Retirement and Replacement</vt:lpstr>
      <vt:lpstr>Extension Materials for Farmers?</vt:lpstr>
      <vt:lpstr>A Review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Ripplinger</dc:creator>
  <cp:lastModifiedBy>David Ripplinger</cp:lastModifiedBy>
  <cp:revision>456</cp:revision>
  <cp:lastPrinted>2013-08-21T13:41:12Z</cp:lastPrinted>
  <dcterms:created xsi:type="dcterms:W3CDTF">2011-12-22T01:26:49Z</dcterms:created>
  <dcterms:modified xsi:type="dcterms:W3CDTF">2015-04-01T14:23:18Z</dcterms:modified>
</cp:coreProperties>
</file>