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9" r:id="rId3"/>
    <p:sldId id="268" r:id="rId4"/>
    <p:sldId id="289" r:id="rId5"/>
    <p:sldId id="271" r:id="rId6"/>
    <p:sldId id="290" r:id="rId7"/>
    <p:sldId id="272" r:id="rId8"/>
    <p:sldId id="291" r:id="rId9"/>
    <p:sldId id="274" r:id="rId10"/>
    <p:sldId id="292" r:id="rId11"/>
    <p:sldId id="273" r:id="rId12"/>
    <p:sldId id="293" r:id="rId13"/>
    <p:sldId id="275" r:id="rId14"/>
    <p:sldId id="288" r:id="rId15"/>
    <p:sldId id="276" r:id="rId16"/>
    <p:sldId id="287" r:id="rId17"/>
    <p:sldId id="278" r:id="rId18"/>
    <p:sldId id="294" r:id="rId19"/>
    <p:sldId id="279" r:id="rId20"/>
    <p:sldId id="285" r:id="rId21"/>
    <p:sldId id="280" r:id="rId22"/>
    <p:sldId id="284" r:id="rId23"/>
    <p:sldId id="283" r:id="rId24"/>
    <p:sldId id="270" r:id="rId25"/>
  </p:sldIdLst>
  <p:sldSz cx="9144000" cy="6858000" type="screen4x3"/>
  <p:notesSz cx="6954838" cy="93091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Marx" initials="AM" lastIdx="1" clrIdx="0">
    <p:extLst>
      <p:ext uri="{19B8F6BF-5375-455C-9EA6-DF929625EA0E}">
        <p15:presenceInfo xmlns:p15="http://schemas.microsoft.com/office/powerpoint/2012/main" userId="Adam Mar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C830"/>
    <a:srgbClr val="001409"/>
    <a:srgbClr val="FAA523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9" autoAdjust="0"/>
    <p:restoredTop sz="94075" autoAdjust="0"/>
  </p:normalViewPr>
  <p:slideViewPr>
    <p:cSldViewPr snapToGrid="0" snapToObjects="1"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 smtClean="0"/>
              <a:t>Age Old Wisdom</a:t>
            </a:r>
            <a:br>
              <a:rPr lang="en-US" sz="4200" dirty="0" smtClean="0"/>
            </a:br>
            <a:r>
              <a:rPr lang="en-US" sz="4200" dirty="0" smtClean="0"/>
              <a:t>Applied to Succession Planning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Mayville, ND</a:t>
            </a:r>
          </a:p>
          <a:p>
            <a:r>
              <a:rPr lang="en-US" dirty="0" smtClean="0"/>
              <a:t>November 10,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8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4374107" cy="58515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vision statement tells the reader about the desired future.  The future that the business, in this case farmer and farm, wants to make.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future do you want to create?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8434" name="Picture 2" descr="http://tedbrink.webs.com/DSCN2018%20(2)%20(650%20x%2048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6" y="2060812"/>
            <a:ext cx="3953794" cy="29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3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Προγονους </a:t>
            </a:r>
            <a:r>
              <a:rPr lang="el-GR" sz="4000" dirty="0" smtClean="0"/>
              <a:t>στεφανου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(Crown Your Ancestors)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9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638"/>
            <a:ext cx="5056496" cy="585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ND family farms are multigenerational.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see yourself as the steward of something that is bigger than you 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does this impact how you think about the farm and its future?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7410" name="Picture 2" descr="https://upload.wikimedia.org/wikipedia/commons/0/0a/Hultstrand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70" y="1931111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1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Γνους </a:t>
            </a:r>
            <a:r>
              <a:rPr lang="el-GR" sz="4000" dirty="0" smtClean="0"/>
              <a:t>πραττε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(Act When You Know)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2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274638"/>
            <a:ext cx="5568286" cy="585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experts recommend starting work on a succession plan 5 to 10 years before the transition is made.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That’s too late.</a:t>
            </a:r>
            <a:endParaRPr lang="en-US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What if you are injured or killed?  What if the original plan in your head doesn’t work for others!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2530" name="Picture 2" descr="https://upload.wikimedia.org/wikipedia/commons/9/97/Start_Jeremy_Wariner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13" y="2239915"/>
            <a:ext cx="41173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2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Φρονει </a:t>
            </a:r>
            <a:r>
              <a:rPr lang="el-GR" sz="4000" dirty="0" smtClean="0"/>
              <a:t>θνητα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(Think as a Mortal)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3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6223591" cy="58515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Things change.  Death is certain.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need to consider these eventualities and prepare for them.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 descr="https://upload.wikimedia.org/wikipedia/commons/5/57/Cumulus_Clouds_over_Yellow_Prairi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91" y="274638"/>
            <a:ext cx="82618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1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Σοφοις </a:t>
            </a:r>
            <a:r>
              <a:rPr lang="el-GR" sz="4000" dirty="0" smtClean="0"/>
              <a:t>χρω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(Consult the Wise)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638"/>
            <a:ext cx="4155742" cy="585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Accountants, lawyers, and other financial experts can help.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about what you want and when ready seek them 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want to see you do this well.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6386" name="Picture 2" descr="https://upload.wikimedia.org/wikipedia/commons/2/2b/Melk_-_Abbey_-_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87" y="914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2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Ους τρεφεις </a:t>
            </a:r>
            <a:r>
              <a:rPr lang="el-GR" sz="4000" dirty="0" smtClean="0"/>
              <a:t>αγαπα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(Love Whom you Rear)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1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https://upload.wikimedia.org/wikipedia/commons/3/3f/The_Oracle_of_Delphi_Entran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059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2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638"/>
            <a:ext cx="4578823" cy="585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family will always be your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they might not want to talk to you if you handle succession planning poorly.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just and loving, but know that you may ruffle some feathers.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4578" name="Picture 2" descr="https://pixabay.com/static/uploads/photo/2014/06/23/02/58/farm-37506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8" y="1406311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1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Πραττε </a:t>
            </a:r>
            <a:r>
              <a:rPr lang="el-GR" sz="4000" dirty="0" smtClean="0"/>
              <a:t>δικαια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(Practice What is Just)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62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638"/>
            <a:ext cx="4578824" cy="585152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Life isn’t fair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Trying to keep things equal may be the surest way to lose the farm.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equality is fundamental to you, know the sacrifice that may have to be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100" name="Picture 4" descr="http://www.public-domain-image.com/objects/slides/scales-of-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8996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6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that Oracle…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 descr="https://upload.wikimedia.org/wikipedia/commons/3/3f/The_Oracle_of_Delphi_Entran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3" y="16478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6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Start today.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it down.</a:t>
            </a:r>
          </a:p>
          <a:p>
            <a:pPr marL="514350" indent="-514350">
              <a:buAutoNum type="arabicPeriod"/>
            </a:pPr>
            <a:r>
              <a:rPr lang="en-US" dirty="0" smtClean="0"/>
              <a:t>Work on it.  Share it.  Revise it.</a:t>
            </a:r>
          </a:p>
          <a:p>
            <a:pPr marL="514350" indent="-514350">
              <a:buAutoNum type="arabicPeriod"/>
            </a:pPr>
            <a:r>
              <a:rPr lang="en-US" dirty="0" smtClean="0"/>
              <a:t>Engage professionals.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 smtClean="0"/>
              <a:t>γνῶθι </a:t>
            </a:r>
            <a:r>
              <a:rPr lang="el-GR" sz="4000" dirty="0"/>
              <a:t>σεαυτόν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(Know Thyself)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2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6096000" cy="58515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Have you thoughtfully considered what you want?  Have you written it down?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Succession planning considers many issues, nearly all of which require personal judgements.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1506" name="Picture 2" descr="https://c1.staticflickr.com/1/44/141187193_b2840873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8586"/>
            <a:ext cx="2562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Νεωτερον </a:t>
            </a:r>
            <a:r>
              <a:rPr lang="el-GR" sz="4000" dirty="0" smtClean="0"/>
              <a:t>διδασκε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(Teach a Youngster)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29340"/>
            <a:ext cx="4774018" cy="52968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farmers aren’t created overnight.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keep a family farm operating you need a person that is actively involved in many facets of the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482" name="Picture 2" descr="https://upload.wikimedia.org/wikipedia/commons/thumb/3/30/FARMER_FRANK_OTTE_WITH_HIS_FAMILY_ON_THEIR_FARM_NEAR_GRAFTON._MR._OTTE_WAS_BORN_ON_THE_FARM_AND_HIS_SON_NOW_LIVES_HERE_-_NARA_-_547398.jpg/1280px-FARMER_FRANK_OTTE_WITH_HIS_FAMILY_ON_THEIR_FARM_NEAR_GRAFTON._MR._OTTE_WAS_BORN_ON_THE_FARM_AND_HIS_SON_NOW_LIVES_HERE_-_NARA_-_547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19" y="639763"/>
            <a:ext cx="81468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4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/>
              <a:t>Τυχη μη </a:t>
            </a:r>
            <a:r>
              <a:rPr lang="el-GR" sz="4000" dirty="0" smtClean="0"/>
              <a:t>πιστευε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(Do Not Trust Fortune)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4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4638"/>
            <a:ext cx="5588758" cy="58515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Things often do not go according to plan.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need to be flexible and have a plan that’s flexible too.  If things change – you may need to update the plan!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458" name="Picture 2" descr="https://upload.wikimedia.org/wikipedia/commons/thumb/3/36/Two_red_dice_01.svg/2000px-Two_red_dice_0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7304">
            <a:off x="4592683" y="1548773"/>
            <a:ext cx="57060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2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639"/>
            <a:ext cx="6172200" cy="54864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l-GR" sz="4000" dirty="0" smtClean="0"/>
              <a:t>Ορα </a:t>
            </a:r>
            <a:r>
              <a:rPr lang="el-GR" sz="4000" dirty="0"/>
              <a:t>το </a:t>
            </a:r>
            <a:r>
              <a:rPr lang="el-GR" sz="4000" dirty="0" smtClean="0"/>
              <a:t>μελλον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(Foresee the Future)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74638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24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10155</TotalTime>
  <Words>468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ndsu-template1(1)</vt:lpstr>
      <vt:lpstr>Age Old Wisdom Applied to Succession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that Oracle…</vt:lpstr>
      <vt:lpstr>Homework!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508</cp:revision>
  <cp:lastPrinted>2013-08-21T13:41:12Z</cp:lastPrinted>
  <dcterms:created xsi:type="dcterms:W3CDTF">2011-12-22T01:26:49Z</dcterms:created>
  <dcterms:modified xsi:type="dcterms:W3CDTF">2015-11-10T03:08:27Z</dcterms:modified>
</cp:coreProperties>
</file>