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5" r:id="rId11"/>
    <p:sldId id="276" r:id="rId12"/>
    <p:sldId id="274" r:id="rId13"/>
    <p:sldId id="268" r:id="rId14"/>
    <p:sldId id="269" r:id="rId15"/>
    <p:sldId id="271" r:id="rId16"/>
  </p:sldIdLst>
  <p:sldSz cx="9144000" cy="6858000" type="screen4x3"/>
  <p:notesSz cx="6954838" cy="9309100"/>
  <p:custDataLst>
    <p:tags r:id="rId1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43"/>
    <a:srgbClr val="FFC830"/>
    <a:srgbClr val="001409"/>
    <a:srgbClr val="FAA523"/>
    <a:srgbClr val="FFC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031" autoAdjust="0"/>
    <p:restoredTop sz="90764" autoAdjust="0"/>
  </p:normalViewPr>
  <p:slideViewPr>
    <p:cSldViewPr snapToGrid="0" snapToObjects="1"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ocuments\Energ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ocuments\Energ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ND Ammonia Spot Price/Delivered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Sheet1!$R$471:$R$794</c:f>
              <c:numCache>
                <c:formatCode>m/d/yyyy</c:formatCode>
                <c:ptCount val="324"/>
                <c:pt idx="0">
                  <c:v>41277</c:v>
                </c:pt>
                <c:pt idx="1">
                  <c:v>41278</c:v>
                </c:pt>
                <c:pt idx="2">
                  <c:v>41282</c:v>
                </c:pt>
                <c:pt idx="3">
                  <c:v>41283</c:v>
                </c:pt>
                <c:pt idx="4">
                  <c:v>41284</c:v>
                </c:pt>
                <c:pt idx="5">
                  <c:v>41289</c:v>
                </c:pt>
                <c:pt idx="6">
                  <c:v>41290</c:v>
                </c:pt>
                <c:pt idx="7">
                  <c:v>41291</c:v>
                </c:pt>
                <c:pt idx="8">
                  <c:v>41296</c:v>
                </c:pt>
                <c:pt idx="9">
                  <c:v>41298</c:v>
                </c:pt>
                <c:pt idx="10">
                  <c:v>41303</c:v>
                </c:pt>
                <c:pt idx="11">
                  <c:v>41304</c:v>
                </c:pt>
                <c:pt idx="12">
                  <c:v>41305</c:v>
                </c:pt>
                <c:pt idx="13">
                  <c:v>41310</c:v>
                </c:pt>
                <c:pt idx="14">
                  <c:v>41311</c:v>
                </c:pt>
                <c:pt idx="15">
                  <c:v>41317</c:v>
                </c:pt>
                <c:pt idx="16">
                  <c:v>41318</c:v>
                </c:pt>
                <c:pt idx="17">
                  <c:v>41319</c:v>
                </c:pt>
                <c:pt idx="18">
                  <c:v>41325</c:v>
                </c:pt>
                <c:pt idx="19">
                  <c:v>41338</c:v>
                </c:pt>
                <c:pt idx="20">
                  <c:v>41339</c:v>
                </c:pt>
                <c:pt idx="21">
                  <c:v>41340</c:v>
                </c:pt>
                <c:pt idx="22">
                  <c:v>41345</c:v>
                </c:pt>
                <c:pt idx="23">
                  <c:v>41346</c:v>
                </c:pt>
                <c:pt idx="24">
                  <c:v>41347</c:v>
                </c:pt>
                <c:pt idx="25">
                  <c:v>41352</c:v>
                </c:pt>
                <c:pt idx="26">
                  <c:v>41353</c:v>
                </c:pt>
                <c:pt idx="27">
                  <c:v>41354</c:v>
                </c:pt>
                <c:pt idx="28">
                  <c:v>41359</c:v>
                </c:pt>
                <c:pt idx="29">
                  <c:v>41360</c:v>
                </c:pt>
                <c:pt idx="30">
                  <c:v>41366</c:v>
                </c:pt>
                <c:pt idx="31">
                  <c:v>41367</c:v>
                </c:pt>
                <c:pt idx="32">
                  <c:v>41368</c:v>
                </c:pt>
                <c:pt idx="33">
                  <c:v>41374</c:v>
                </c:pt>
                <c:pt idx="34">
                  <c:v>41375</c:v>
                </c:pt>
                <c:pt idx="35">
                  <c:v>41382</c:v>
                </c:pt>
                <c:pt idx="36">
                  <c:v>41383</c:v>
                </c:pt>
                <c:pt idx="37">
                  <c:v>41387</c:v>
                </c:pt>
                <c:pt idx="38">
                  <c:v>41388</c:v>
                </c:pt>
                <c:pt idx="39">
                  <c:v>41389</c:v>
                </c:pt>
                <c:pt idx="40">
                  <c:v>41395</c:v>
                </c:pt>
                <c:pt idx="41">
                  <c:v>41396</c:v>
                </c:pt>
                <c:pt idx="42">
                  <c:v>41401</c:v>
                </c:pt>
                <c:pt idx="43">
                  <c:v>41402</c:v>
                </c:pt>
                <c:pt idx="44">
                  <c:v>41403</c:v>
                </c:pt>
                <c:pt idx="45">
                  <c:v>41408</c:v>
                </c:pt>
                <c:pt idx="46">
                  <c:v>41409</c:v>
                </c:pt>
                <c:pt idx="47">
                  <c:v>41416</c:v>
                </c:pt>
                <c:pt idx="48">
                  <c:v>41417</c:v>
                </c:pt>
                <c:pt idx="49">
                  <c:v>41424</c:v>
                </c:pt>
                <c:pt idx="50">
                  <c:v>41429</c:v>
                </c:pt>
                <c:pt idx="51">
                  <c:v>41430</c:v>
                </c:pt>
                <c:pt idx="52">
                  <c:v>41431</c:v>
                </c:pt>
                <c:pt idx="53">
                  <c:v>41436</c:v>
                </c:pt>
                <c:pt idx="54">
                  <c:v>41437</c:v>
                </c:pt>
                <c:pt idx="55">
                  <c:v>41438</c:v>
                </c:pt>
                <c:pt idx="56">
                  <c:v>41443</c:v>
                </c:pt>
                <c:pt idx="57">
                  <c:v>41444</c:v>
                </c:pt>
                <c:pt idx="58">
                  <c:v>41445</c:v>
                </c:pt>
                <c:pt idx="59">
                  <c:v>41450</c:v>
                </c:pt>
                <c:pt idx="60">
                  <c:v>41451</c:v>
                </c:pt>
                <c:pt idx="61">
                  <c:v>41452</c:v>
                </c:pt>
                <c:pt idx="62">
                  <c:v>41457</c:v>
                </c:pt>
                <c:pt idx="63">
                  <c:v>41458</c:v>
                </c:pt>
                <c:pt idx="64">
                  <c:v>41464</c:v>
                </c:pt>
                <c:pt idx="65">
                  <c:v>41465</c:v>
                </c:pt>
                <c:pt idx="66">
                  <c:v>41466</c:v>
                </c:pt>
                <c:pt idx="67">
                  <c:v>41471</c:v>
                </c:pt>
                <c:pt idx="68">
                  <c:v>41472</c:v>
                </c:pt>
                <c:pt idx="69">
                  <c:v>41473</c:v>
                </c:pt>
                <c:pt idx="70">
                  <c:v>41477</c:v>
                </c:pt>
                <c:pt idx="71">
                  <c:v>41478</c:v>
                </c:pt>
                <c:pt idx="72">
                  <c:v>41486</c:v>
                </c:pt>
                <c:pt idx="73">
                  <c:v>41487</c:v>
                </c:pt>
                <c:pt idx="74">
                  <c:v>41492</c:v>
                </c:pt>
                <c:pt idx="75">
                  <c:v>41493</c:v>
                </c:pt>
                <c:pt idx="76">
                  <c:v>41494</c:v>
                </c:pt>
                <c:pt idx="77">
                  <c:v>41499</c:v>
                </c:pt>
                <c:pt idx="78">
                  <c:v>41500</c:v>
                </c:pt>
                <c:pt idx="79">
                  <c:v>41501</c:v>
                </c:pt>
                <c:pt idx="80">
                  <c:v>41507</c:v>
                </c:pt>
                <c:pt idx="81">
                  <c:v>41512</c:v>
                </c:pt>
                <c:pt idx="82">
                  <c:v>41513</c:v>
                </c:pt>
                <c:pt idx="83">
                  <c:v>41514</c:v>
                </c:pt>
                <c:pt idx="84">
                  <c:v>41520</c:v>
                </c:pt>
                <c:pt idx="85">
                  <c:v>41521</c:v>
                </c:pt>
                <c:pt idx="86">
                  <c:v>41523</c:v>
                </c:pt>
                <c:pt idx="87">
                  <c:v>41527</c:v>
                </c:pt>
                <c:pt idx="88">
                  <c:v>41528</c:v>
                </c:pt>
                <c:pt idx="89">
                  <c:v>41529</c:v>
                </c:pt>
                <c:pt idx="90">
                  <c:v>41534</c:v>
                </c:pt>
                <c:pt idx="91">
                  <c:v>41535</c:v>
                </c:pt>
                <c:pt idx="92">
                  <c:v>41536</c:v>
                </c:pt>
                <c:pt idx="93">
                  <c:v>41541</c:v>
                </c:pt>
                <c:pt idx="94">
                  <c:v>41542</c:v>
                </c:pt>
                <c:pt idx="95">
                  <c:v>41543</c:v>
                </c:pt>
                <c:pt idx="96">
                  <c:v>41548</c:v>
                </c:pt>
                <c:pt idx="97">
                  <c:v>41549</c:v>
                </c:pt>
                <c:pt idx="98">
                  <c:v>41550</c:v>
                </c:pt>
                <c:pt idx="99">
                  <c:v>41555</c:v>
                </c:pt>
                <c:pt idx="100">
                  <c:v>41556</c:v>
                </c:pt>
                <c:pt idx="101">
                  <c:v>41557</c:v>
                </c:pt>
                <c:pt idx="102">
                  <c:v>41562</c:v>
                </c:pt>
                <c:pt idx="103">
                  <c:v>41563</c:v>
                </c:pt>
                <c:pt idx="104">
                  <c:v>41564</c:v>
                </c:pt>
                <c:pt idx="105">
                  <c:v>41569</c:v>
                </c:pt>
                <c:pt idx="106">
                  <c:v>41570</c:v>
                </c:pt>
                <c:pt idx="107">
                  <c:v>41571</c:v>
                </c:pt>
                <c:pt idx="108">
                  <c:v>41576</c:v>
                </c:pt>
                <c:pt idx="109">
                  <c:v>41577</c:v>
                </c:pt>
                <c:pt idx="110">
                  <c:v>41578</c:v>
                </c:pt>
                <c:pt idx="111">
                  <c:v>41583</c:v>
                </c:pt>
                <c:pt idx="112">
                  <c:v>41585</c:v>
                </c:pt>
                <c:pt idx="113">
                  <c:v>41591</c:v>
                </c:pt>
                <c:pt idx="114">
                  <c:v>41592</c:v>
                </c:pt>
                <c:pt idx="115">
                  <c:v>41598</c:v>
                </c:pt>
                <c:pt idx="116">
                  <c:v>41603</c:v>
                </c:pt>
                <c:pt idx="117">
                  <c:v>41604</c:v>
                </c:pt>
                <c:pt idx="118">
                  <c:v>41611</c:v>
                </c:pt>
                <c:pt idx="119">
                  <c:v>41617</c:v>
                </c:pt>
                <c:pt idx="120">
                  <c:v>41618</c:v>
                </c:pt>
                <c:pt idx="121">
                  <c:v>41619</c:v>
                </c:pt>
                <c:pt idx="122">
                  <c:v>41626</c:v>
                </c:pt>
                <c:pt idx="123">
                  <c:v>41632</c:v>
                </c:pt>
                <c:pt idx="124">
                  <c:v>41638</c:v>
                </c:pt>
                <c:pt idx="125">
                  <c:v>41639</c:v>
                </c:pt>
                <c:pt idx="126">
                  <c:v>41646</c:v>
                </c:pt>
                <c:pt idx="127">
                  <c:v>41647</c:v>
                </c:pt>
                <c:pt idx="128">
                  <c:v>41653</c:v>
                </c:pt>
                <c:pt idx="129">
                  <c:v>41654</c:v>
                </c:pt>
                <c:pt idx="130">
                  <c:v>41655</c:v>
                </c:pt>
                <c:pt idx="131">
                  <c:v>41660</c:v>
                </c:pt>
                <c:pt idx="132">
                  <c:v>41661</c:v>
                </c:pt>
                <c:pt idx="133">
                  <c:v>41668</c:v>
                </c:pt>
                <c:pt idx="134">
                  <c:v>41673</c:v>
                </c:pt>
                <c:pt idx="135">
                  <c:v>41675</c:v>
                </c:pt>
                <c:pt idx="136">
                  <c:v>41682</c:v>
                </c:pt>
                <c:pt idx="137">
                  <c:v>41689</c:v>
                </c:pt>
                <c:pt idx="138">
                  <c:v>41696</c:v>
                </c:pt>
                <c:pt idx="139">
                  <c:v>41703</c:v>
                </c:pt>
                <c:pt idx="140">
                  <c:v>41708</c:v>
                </c:pt>
                <c:pt idx="141">
                  <c:v>41710</c:v>
                </c:pt>
                <c:pt idx="142">
                  <c:v>41716</c:v>
                </c:pt>
                <c:pt idx="143">
                  <c:v>41718</c:v>
                </c:pt>
                <c:pt idx="144">
                  <c:v>41722</c:v>
                </c:pt>
                <c:pt idx="145">
                  <c:v>41723</c:v>
                </c:pt>
                <c:pt idx="146">
                  <c:v>41730</c:v>
                </c:pt>
                <c:pt idx="147">
                  <c:v>41731</c:v>
                </c:pt>
                <c:pt idx="148">
                  <c:v>41737</c:v>
                </c:pt>
                <c:pt idx="149">
                  <c:v>41738</c:v>
                </c:pt>
                <c:pt idx="150">
                  <c:v>41744</c:v>
                </c:pt>
                <c:pt idx="151">
                  <c:v>41745</c:v>
                </c:pt>
                <c:pt idx="152">
                  <c:v>41752</c:v>
                </c:pt>
                <c:pt idx="153">
                  <c:v>41758</c:v>
                </c:pt>
                <c:pt idx="154">
                  <c:v>41759</c:v>
                </c:pt>
                <c:pt idx="155">
                  <c:v>41764</c:v>
                </c:pt>
                <c:pt idx="156">
                  <c:v>41765</c:v>
                </c:pt>
                <c:pt idx="157">
                  <c:v>41766</c:v>
                </c:pt>
                <c:pt idx="158">
                  <c:v>41771</c:v>
                </c:pt>
                <c:pt idx="159">
                  <c:v>41772</c:v>
                </c:pt>
                <c:pt idx="160">
                  <c:v>41773</c:v>
                </c:pt>
                <c:pt idx="161">
                  <c:v>41778</c:v>
                </c:pt>
                <c:pt idx="162">
                  <c:v>41779</c:v>
                </c:pt>
                <c:pt idx="163">
                  <c:v>41782</c:v>
                </c:pt>
                <c:pt idx="164">
                  <c:v>41787</c:v>
                </c:pt>
                <c:pt idx="165">
                  <c:v>41792</c:v>
                </c:pt>
                <c:pt idx="166">
                  <c:v>41793</c:v>
                </c:pt>
                <c:pt idx="167">
                  <c:v>41794</c:v>
                </c:pt>
                <c:pt idx="168">
                  <c:v>41799</c:v>
                </c:pt>
                <c:pt idx="169">
                  <c:v>41800</c:v>
                </c:pt>
                <c:pt idx="170">
                  <c:v>41806</c:v>
                </c:pt>
                <c:pt idx="171">
                  <c:v>41807</c:v>
                </c:pt>
                <c:pt idx="172">
                  <c:v>41813</c:v>
                </c:pt>
                <c:pt idx="173">
                  <c:v>41814</c:v>
                </c:pt>
                <c:pt idx="174">
                  <c:v>41820</c:v>
                </c:pt>
                <c:pt idx="175">
                  <c:v>41821</c:v>
                </c:pt>
                <c:pt idx="176">
                  <c:v>41827</c:v>
                </c:pt>
                <c:pt idx="177">
                  <c:v>41828</c:v>
                </c:pt>
                <c:pt idx="178">
                  <c:v>41834</c:v>
                </c:pt>
                <c:pt idx="179">
                  <c:v>41835</c:v>
                </c:pt>
                <c:pt idx="180">
                  <c:v>41841</c:v>
                </c:pt>
                <c:pt idx="181">
                  <c:v>41842</c:v>
                </c:pt>
                <c:pt idx="182">
                  <c:v>41848</c:v>
                </c:pt>
                <c:pt idx="183">
                  <c:v>41849</c:v>
                </c:pt>
                <c:pt idx="184">
                  <c:v>41850</c:v>
                </c:pt>
                <c:pt idx="185">
                  <c:v>41855</c:v>
                </c:pt>
                <c:pt idx="186">
                  <c:v>41856</c:v>
                </c:pt>
                <c:pt idx="187">
                  <c:v>41862</c:v>
                </c:pt>
                <c:pt idx="188">
                  <c:v>41863</c:v>
                </c:pt>
                <c:pt idx="189">
                  <c:v>41864</c:v>
                </c:pt>
                <c:pt idx="190">
                  <c:v>41869</c:v>
                </c:pt>
                <c:pt idx="191">
                  <c:v>41870</c:v>
                </c:pt>
                <c:pt idx="192">
                  <c:v>41876</c:v>
                </c:pt>
                <c:pt idx="193">
                  <c:v>41877</c:v>
                </c:pt>
                <c:pt idx="194">
                  <c:v>41885</c:v>
                </c:pt>
                <c:pt idx="195">
                  <c:v>41891</c:v>
                </c:pt>
                <c:pt idx="196">
                  <c:v>41892</c:v>
                </c:pt>
                <c:pt idx="197">
                  <c:v>41898</c:v>
                </c:pt>
                <c:pt idx="198">
                  <c:v>41899</c:v>
                </c:pt>
                <c:pt idx="199">
                  <c:v>41900</c:v>
                </c:pt>
                <c:pt idx="200">
                  <c:v>41905</c:v>
                </c:pt>
                <c:pt idx="201">
                  <c:v>41906</c:v>
                </c:pt>
                <c:pt idx="202">
                  <c:v>41912</c:v>
                </c:pt>
                <c:pt idx="203">
                  <c:v>41913</c:v>
                </c:pt>
                <c:pt idx="204">
                  <c:v>41914</c:v>
                </c:pt>
                <c:pt idx="205">
                  <c:v>41919</c:v>
                </c:pt>
                <c:pt idx="206">
                  <c:v>41920</c:v>
                </c:pt>
                <c:pt idx="207">
                  <c:v>41921</c:v>
                </c:pt>
                <c:pt idx="208">
                  <c:v>41926</c:v>
                </c:pt>
                <c:pt idx="209">
                  <c:v>41928</c:v>
                </c:pt>
                <c:pt idx="210">
                  <c:v>41933</c:v>
                </c:pt>
                <c:pt idx="211">
                  <c:v>41934</c:v>
                </c:pt>
                <c:pt idx="212">
                  <c:v>41935</c:v>
                </c:pt>
                <c:pt idx="213">
                  <c:v>41941</c:v>
                </c:pt>
                <c:pt idx="214">
                  <c:v>41942</c:v>
                </c:pt>
                <c:pt idx="215">
                  <c:v>41948</c:v>
                </c:pt>
                <c:pt idx="216">
                  <c:v>41949</c:v>
                </c:pt>
                <c:pt idx="217">
                  <c:v>41955</c:v>
                </c:pt>
                <c:pt idx="218">
                  <c:v>41956</c:v>
                </c:pt>
                <c:pt idx="219">
                  <c:v>41962</c:v>
                </c:pt>
                <c:pt idx="220">
                  <c:v>41967</c:v>
                </c:pt>
                <c:pt idx="221">
                  <c:v>41975</c:v>
                </c:pt>
                <c:pt idx="222">
                  <c:v>41976</c:v>
                </c:pt>
                <c:pt idx="223">
                  <c:v>41981</c:v>
                </c:pt>
                <c:pt idx="224">
                  <c:v>41982</c:v>
                </c:pt>
                <c:pt idx="225">
                  <c:v>41988</c:v>
                </c:pt>
                <c:pt idx="226">
                  <c:v>41989</c:v>
                </c:pt>
                <c:pt idx="227">
                  <c:v>41995</c:v>
                </c:pt>
                <c:pt idx="228">
                  <c:v>41996</c:v>
                </c:pt>
                <c:pt idx="229">
                  <c:v>42002</c:v>
                </c:pt>
                <c:pt idx="230">
                  <c:v>42003</c:v>
                </c:pt>
                <c:pt idx="231">
                  <c:v>42010</c:v>
                </c:pt>
                <c:pt idx="232">
                  <c:v>42011</c:v>
                </c:pt>
                <c:pt idx="233">
                  <c:v>42012</c:v>
                </c:pt>
                <c:pt idx="234">
                  <c:v>42016</c:v>
                </c:pt>
                <c:pt idx="235">
                  <c:v>42017</c:v>
                </c:pt>
                <c:pt idx="236">
                  <c:v>42024</c:v>
                </c:pt>
                <c:pt idx="237">
                  <c:v>42025</c:v>
                </c:pt>
                <c:pt idx="238">
                  <c:v>42030</c:v>
                </c:pt>
                <c:pt idx="239">
                  <c:v>42031</c:v>
                </c:pt>
                <c:pt idx="240">
                  <c:v>42037</c:v>
                </c:pt>
                <c:pt idx="241">
                  <c:v>42039</c:v>
                </c:pt>
                <c:pt idx="242">
                  <c:v>42044</c:v>
                </c:pt>
                <c:pt idx="243">
                  <c:v>42046</c:v>
                </c:pt>
                <c:pt idx="244">
                  <c:v>42052</c:v>
                </c:pt>
                <c:pt idx="245">
                  <c:v>42053</c:v>
                </c:pt>
                <c:pt idx="246">
                  <c:v>42058</c:v>
                </c:pt>
                <c:pt idx="247">
                  <c:v>42060</c:v>
                </c:pt>
                <c:pt idx="248">
                  <c:v>42067</c:v>
                </c:pt>
                <c:pt idx="249">
                  <c:v>42073</c:v>
                </c:pt>
                <c:pt idx="250">
                  <c:v>42074</c:v>
                </c:pt>
                <c:pt idx="251">
                  <c:v>42075</c:v>
                </c:pt>
                <c:pt idx="252">
                  <c:v>42080</c:v>
                </c:pt>
                <c:pt idx="253">
                  <c:v>42081</c:v>
                </c:pt>
                <c:pt idx="254">
                  <c:v>42082</c:v>
                </c:pt>
                <c:pt idx="255">
                  <c:v>42086</c:v>
                </c:pt>
                <c:pt idx="256">
                  <c:v>42094</c:v>
                </c:pt>
                <c:pt idx="257">
                  <c:v>42095</c:v>
                </c:pt>
                <c:pt idx="258">
                  <c:v>42100</c:v>
                </c:pt>
                <c:pt idx="259">
                  <c:v>42101</c:v>
                </c:pt>
                <c:pt idx="260">
                  <c:v>42102</c:v>
                </c:pt>
                <c:pt idx="261">
                  <c:v>42107</c:v>
                </c:pt>
                <c:pt idx="262">
                  <c:v>42108</c:v>
                </c:pt>
                <c:pt idx="263">
                  <c:v>42109</c:v>
                </c:pt>
                <c:pt idx="264">
                  <c:v>42115</c:v>
                </c:pt>
                <c:pt idx="265">
                  <c:v>42116</c:v>
                </c:pt>
                <c:pt idx="266">
                  <c:v>42122</c:v>
                </c:pt>
                <c:pt idx="267">
                  <c:v>42129</c:v>
                </c:pt>
                <c:pt idx="268">
                  <c:v>42130</c:v>
                </c:pt>
                <c:pt idx="269">
                  <c:v>42131</c:v>
                </c:pt>
                <c:pt idx="270">
                  <c:v>42137</c:v>
                </c:pt>
                <c:pt idx="271">
                  <c:v>42138</c:v>
                </c:pt>
                <c:pt idx="272">
                  <c:v>42144</c:v>
                </c:pt>
                <c:pt idx="273">
                  <c:v>42145</c:v>
                </c:pt>
                <c:pt idx="274">
                  <c:v>42151</c:v>
                </c:pt>
                <c:pt idx="275">
                  <c:v>42152</c:v>
                </c:pt>
                <c:pt idx="276">
                  <c:v>42157</c:v>
                </c:pt>
                <c:pt idx="277">
                  <c:v>42159</c:v>
                </c:pt>
                <c:pt idx="278">
                  <c:v>42164</c:v>
                </c:pt>
                <c:pt idx="279">
                  <c:v>42165</c:v>
                </c:pt>
                <c:pt idx="280">
                  <c:v>42171</c:v>
                </c:pt>
                <c:pt idx="281">
                  <c:v>42173</c:v>
                </c:pt>
                <c:pt idx="282">
                  <c:v>42178</c:v>
                </c:pt>
                <c:pt idx="283">
                  <c:v>42179</c:v>
                </c:pt>
                <c:pt idx="284">
                  <c:v>42184</c:v>
                </c:pt>
                <c:pt idx="285">
                  <c:v>42187</c:v>
                </c:pt>
                <c:pt idx="286">
                  <c:v>42192</c:v>
                </c:pt>
                <c:pt idx="287">
                  <c:v>42194</c:v>
                </c:pt>
                <c:pt idx="288">
                  <c:v>42199</c:v>
                </c:pt>
                <c:pt idx="289">
                  <c:v>42200</c:v>
                </c:pt>
                <c:pt idx="290">
                  <c:v>42207</c:v>
                </c:pt>
                <c:pt idx="291">
                  <c:v>42208</c:v>
                </c:pt>
                <c:pt idx="292">
                  <c:v>42215</c:v>
                </c:pt>
                <c:pt idx="293">
                  <c:v>42221</c:v>
                </c:pt>
                <c:pt idx="294">
                  <c:v>42222</c:v>
                </c:pt>
                <c:pt idx="295">
                  <c:v>42227</c:v>
                </c:pt>
                <c:pt idx="296">
                  <c:v>42228</c:v>
                </c:pt>
                <c:pt idx="297">
                  <c:v>42233</c:v>
                </c:pt>
                <c:pt idx="298">
                  <c:v>42235</c:v>
                </c:pt>
                <c:pt idx="299">
                  <c:v>42240</c:v>
                </c:pt>
                <c:pt idx="300">
                  <c:v>42242</c:v>
                </c:pt>
                <c:pt idx="301">
                  <c:v>42247</c:v>
                </c:pt>
                <c:pt idx="302">
                  <c:v>42249</c:v>
                </c:pt>
                <c:pt idx="303">
                  <c:v>42257</c:v>
                </c:pt>
                <c:pt idx="304">
                  <c:v>42262</c:v>
                </c:pt>
                <c:pt idx="305">
                  <c:v>42270</c:v>
                </c:pt>
                <c:pt idx="306">
                  <c:v>42277</c:v>
                </c:pt>
                <c:pt idx="307">
                  <c:v>42282</c:v>
                </c:pt>
                <c:pt idx="308">
                  <c:v>42283</c:v>
                </c:pt>
                <c:pt idx="309">
                  <c:v>42284</c:v>
                </c:pt>
                <c:pt idx="310">
                  <c:v>42289</c:v>
                </c:pt>
                <c:pt idx="311">
                  <c:v>42290</c:v>
                </c:pt>
                <c:pt idx="312">
                  <c:v>42297</c:v>
                </c:pt>
                <c:pt idx="313">
                  <c:v>42304</c:v>
                </c:pt>
                <c:pt idx="314">
                  <c:v>42305</c:v>
                </c:pt>
                <c:pt idx="315">
                  <c:v>42312</c:v>
                </c:pt>
                <c:pt idx="316">
                  <c:v>42313</c:v>
                </c:pt>
                <c:pt idx="317">
                  <c:v>42320</c:v>
                </c:pt>
                <c:pt idx="318">
                  <c:v>42324</c:v>
                </c:pt>
                <c:pt idx="319">
                  <c:v>42325</c:v>
                </c:pt>
                <c:pt idx="320">
                  <c:v>42331</c:v>
                </c:pt>
                <c:pt idx="321">
                  <c:v>42332</c:v>
                </c:pt>
                <c:pt idx="322">
                  <c:v>42340</c:v>
                </c:pt>
                <c:pt idx="323">
                  <c:v>42345</c:v>
                </c:pt>
              </c:numCache>
            </c:numRef>
          </c:cat>
          <c:val>
            <c:numRef>
              <c:f>Sheet1!$S$471:$S$794</c:f>
              <c:numCache>
                <c:formatCode>General</c:formatCode>
                <c:ptCount val="324"/>
                <c:pt idx="0">
                  <c:v>970.03</c:v>
                </c:pt>
                <c:pt idx="1">
                  <c:v>1027.9100000000001</c:v>
                </c:pt>
                <c:pt idx="2">
                  <c:v>970.03</c:v>
                </c:pt>
                <c:pt idx="3">
                  <c:v>953.5</c:v>
                </c:pt>
                <c:pt idx="4">
                  <c:v>1091.29</c:v>
                </c:pt>
                <c:pt idx="5">
                  <c:v>970.03</c:v>
                </c:pt>
                <c:pt idx="6">
                  <c:v>964.52</c:v>
                </c:pt>
                <c:pt idx="7">
                  <c:v>1091.29</c:v>
                </c:pt>
                <c:pt idx="8">
                  <c:v>960.85</c:v>
                </c:pt>
                <c:pt idx="9">
                  <c:v>1027.9100000000001</c:v>
                </c:pt>
                <c:pt idx="10">
                  <c:v>960.85</c:v>
                </c:pt>
                <c:pt idx="11">
                  <c:v>964.52</c:v>
                </c:pt>
                <c:pt idx="12">
                  <c:v>1091.29</c:v>
                </c:pt>
                <c:pt idx="13">
                  <c:v>975.55</c:v>
                </c:pt>
                <c:pt idx="14">
                  <c:v>964.52</c:v>
                </c:pt>
                <c:pt idx="15">
                  <c:v>975.55</c:v>
                </c:pt>
                <c:pt idx="16">
                  <c:v>964.52</c:v>
                </c:pt>
                <c:pt idx="17">
                  <c:v>970.03</c:v>
                </c:pt>
                <c:pt idx="18">
                  <c:v>972.24</c:v>
                </c:pt>
                <c:pt idx="19">
                  <c:v>975.55</c:v>
                </c:pt>
                <c:pt idx="20">
                  <c:v>964.52</c:v>
                </c:pt>
                <c:pt idx="21">
                  <c:v>970.03</c:v>
                </c:pt>
                <c:pt idx="22">
                  <c:v>975.55</c:v>
                </c:pt>
                <c:pt idx="23">
                  <c:v>964.52</c:v>
                </c:pt>
                <c:pt idx="24">
                  <c:v>970.03</c:v>
                </c:pt>
                <c:pt idx="25">
                  <c:v>975.55</c:v>
                </c:pt>
                <c:pt idx="26">
                  <c:v>992.08</c:v>
                </c:pt>
                <c:pt idx="27">
                  <c:v>970.03</c:v>
                </c:pt>
                <c:pt idx="28">
                  <c:v>664.53</c:v>
                </c:pt>
                <c:pt idx="29">
                  <c:v>956.26</c:v>
                </c:pt>
                <c:pt idx="30">
                  <c:v>975.55</c:v>
                </c:pt>
                <c:pt idx="31">
                  <c:v>1008.61</c:v>
                </c:pt>
                <c:pt idx="32">
                  <c:v>970.03</c:v>
                </c:pt>
                <c:pt idx="33">
                  <c:v>922.19</c:v>
                </c:pt>
                <c:pt idx="34">
                  <c:v>942.48</c:v>
                </c:pt>
                <c:pt idx="35">
                  <c:v>975.55</c:v>
                </c:pt>
                <c:pt idx="36">
                  <c:v>509.16</c:v>
                </c:pt>
                <c:pt idx="37">
                  <c:v>970.03</c:v>
                </c:pt>
                <c:pt idx="38">
                  <c:v>1008.61</c:v>
                </c:pt>
                <c:pt idx="39">
                  <c:v>970.03</c:v>
                </c:pt>
                <c:pt idx="40">
                  <c:v>982.89</c:v>
                </c:pt>
                <c:pt idx="41">
                  <c:v>970.03</c:v>
                </c:pt>
                <c:pt idx="42">
                  <c:v>970.03</c:v>
                </c:pt>
                <c:pt idx="43">
                  <c:v>1008.61</c:v>
                </c:pt>
                <c:pt idx="44">
                  <c:v>970.03</c:v>
                </c:pt>
                <c:pt idx="45">
                  <c:v>970.03</c:v>
                </c:pt>
                <c:pt idx="46">
                  <c:v>1008.61</c:v>
                </c:pt>
                <c:pt idx="47">
                  <c:v>970.03</c:v>
                </c:pt>
                <c:pt idx="48">
                  <c:v>989.32</c:v>
                </c:pt>
                <c:pt idx="49">
                  <c:v>970.03</c:v>
                </c:pt>
                <c:pt idx="50">
                  <c:v>970.03</c:v>
                </c:pt>
                <c:pt idx="51">
                  <c:v>1003.1</c:v>
                </c:pt>
                <c:pt idx="52">
                  <c:v>970.03</c:v>
                </c:pt>
                <c:pt idx="53">
                  <c:v>970.03</c:v>
                </c:pt>
                <c:pt idx="54">
                  <c:v>1003.1</c:v>
                </c:pt>
                <c:pt idx="55">
                  <c:v>970.03</c:v>
                </c:pt>
                <c:pt idx="56">
                  <c:v>970.03</c:v>
                </c:pt>
                <c:pt idx="57">
                  <c:v>1003.1</c:v>
                </c:pt>
                <c:pt idx="58">
                  <c:v>970.03</c:v>
                </c:pt>
                <c:pt idx="59">
                  <c:v>970.03</c:v>
                </c:pt>
                <c:pt idx="60">
                  <c:v>1003.1</c:v>
                </c:pt>
                <c:pt idx="61">
                  <c:v>970.03</c:v>
                </c:pt>
                <c:pt idx="62">
                  <c:v>970.03</c:v>
                </c:pt>
                <c:pt idx="63">
                  <c:v>986.57</c:v>
                </c:pt>
                <c:pt idx="64">
                  <c:v>970.03</c:v>
                </c:pt>
                <c:pt idx="65">
                  <c:v>1003.1</c:v>
                </c:pt>
                <c:pt idx="66">
                  <c:v>970.03</c:v>
                </c:pt>
                <c:pt idx="67">
                  <c:v>793.66</c:v>
                </c:pt>
                <c:pt idx="68">
                  <c:v>1003.1</c:v>
                </c:pt>
                <c:pt idx="69">
                  <c:v>970.03</c:v>
                </c:pt>
                <c:pt idx="70">
                  <c:v>793.66</c:v>
                </c:pt>
                <c:pt idx="71">
                  <c:v>986.57</c:v>
                </c:pt>
                <c:pt idx="72">
                  <c:v>1003.1</c:v>
                </c:pt>
                <c:pt idx="73">
                  <c:v>970.03</c:v>
                </c:pt>
                <c:pt idx="74">
                  <c:v>793.66</c:v>
                </c:pt>
                <c:pt idx="75">
                  <c:v>1003.1</c:v>
                </c:pt>
                <c:pt idx="76">
                  <c:v>970.03</c:v>
                </c:pt>
                <c:pt idx="77">
                  <c:v>793.66</c:v>
                </c:pt>
                <c:pt idx="78">
                  <c:v>1003.1</c:v>
                </c:pt>
                <c:pt idx="79">
                  <c:v>970.03</c:v>
                </c:pt>
                <c:pt idx="80">
                  <c:v>986.57</c:v>
                </c:pt>
                <c:pt idx="81">
                  <c:v>793.66</c:v>
                </c:pt>
                <c:pt idx="82">
                  <c:v>1003.1</c:v>
                </c:pt>
                <c:pt idx="83">
                  <c:v>970.03</c:v>
                </c:pt>
                <c:pt idx="84">
                  <c:v>793.66</c:v>
                </c:pt>
                <c:pt idx="85">
                  <c:v>793.66</c:v>
                </c:pt>
                <c:pt idx="86">
                  <c:v>859.8</c:v>
                </c:pt>
                <c:pt idx="87">
                  <c:v>793.66</c:v>
                </c:pt>
                <c:pt idx="88">
                  <c:v>793.66</c:v>
                </c:pt>
                <c:pt idx="89">
                  <c:v>766.11</c:v>
                </c:pt>
                <c:pt idx="90">
                  <c:v>793.66</c:v>
                </c:pt>
                <c:pt idx="91">
                  <c:v>793.66</c:v>
                </c:pt>
                <c:pt idx="92">
                  <c:v>766.11</c:v>
                </c:pt>
                <c:pt idx="93">
                  <c:v>793.66</c:v>
                </c:pt>
                <c:pt idx="94">
                  <c:v>793.66</c:v>
                </c:pt>
                <c:pt idx="95">
                  <c:v>766.11</c:v>
                </c:pt>
                <c:pt idx="96">
                  <c:v>793.66</c:v>
                </c:pt>
                <c:pt idx="97">
                  <c:v>793.66</c:v>
                </c:pt>
                <c:pt idx="98">
                  <c:v>766.11</c:v>
                </c:pt>
                <c:pt idx="99">
                  <c:v>793.66</c:v>
                </c:pt>
                <c:pt idx="100">
                  <c:v>793.66</c:v>
                </c:pt>
                <c:pt idx="101">
                  <c:v>766.11</c:v>
                </c:pt>
                <c:pt idx="102">
                  <c:v>793.66</c:v>
                </c:pt>
                <c:pt idx="103">
                  <c:v>793.66</c:v>
                </c:pt>
                <c:pt idx="104">
                  <c:v>766.11</c:v>
                </c:pt>
                <c:pt idx="105">
                  <c:v>793.66</c:v>
                </c:pt>
                <c:pt idx="106">
                  <c:v>793.66</c:v>
                </c:pt>
                <c:pt idx="107">
                  <c:v>766.11</c:v>
                </c:pt>
                <c:pt idx="108">
                  <c:v>793.66</c:v>
                </c:pt>
                <c:pt idx="109">
                  <c:v>793.66</c:v>
                </c:pt>
                <c:pt idx="110">
                  <c:v>766.11</c:v>
                </c:pt>
                <c:pt idx="111">
                  <c:v>793.66</c:v>
                </c:pt>
                <c:pt idx="112">
                  <c:v>766.11</c:v>
                </c:pt>
                <c:pt idx="113">
                  <c:v>793.66</c:v>
                </c:pt>
                <c:pt idx="114">
                  <c:v>766.11</c:v>
                </c:pt>
                <c:pt idx="115">
                  <c:v>793.66</c:v>
                </c:pt>
                <c:pt idx="116">
                  <c:v>793.66</c:v>
                </c:pt>
                <c:pt idx="117">
                  <c:v>779.89</c:v>
                </c:pt>
                <c:pt idx="118">
                  <c:v>779.89</c:v>
                </c:pt>
                <c:pt idx="119">
                  <c:v>793.66</c:v>
                </c:pt>
                <c:pt idx="120">
                  <c:v>793.66</c:v>
                </c:pt>
                <c:pt idx="121">
                  <c:v>810.2</c:v>
                </c:pt>
                <c:pt idx="122">
                  <c:v>797.8</c:v>
                </c:pt>
                <c:pt idx="123">
                  <c:v>784.02</c:v>
                </c:pt>
                <c:pt idx="124">
                  <c:v>766.11</c:v>
                </c:pt>
                <c:pt idx="125">
                  <c:v>801.93</c:v>
                </c:pt>
                <c:pt idx="126">
                  <c:v>755.08</c:v>
                </c:pt>
                <c:pt idx="127">
                  <c:v>818.47</c:v>
                </c:pt>
                <c:pt idx="128">
                  <c:v>755.08</c:v>
                </c:pt>
                <c:pt idx="129">
                  <c:v>793.66</c:v>
                </c:pt>
                <c:pt idx="130">
                  <c:v>843.27</c:v>
                </c:pt>
                <c:pt idx="131">
                  <c:v>755.08</c:v>
                </c:pt>
                <c:pt idx="132">
                  <c:v>818.47</c:v>
                </c:pt>
                <c:pt idx="133">
                  <c:v>778.51</c:v>
                </c:pt>
                <c:pt idx="134">
                  <c:v>755.08</c:v>
                </c:pt>
                <c:pt idx="135">
                  <c:v>801.93</c:v>
                </c:pt>
                <c:pt idx="136">
                  <c:v>780.8</c:v>
                </c:pt>
                <c:pt idx="137">
                  <c:v>793.66</c:v>
                </c:pt>
                <c:pt idx="138">
                  <c:v>793.66</c:v>
                </c:pt>
                <c:pt idx="139">
                  <c:v>793.66</c:v>
                </c:pt>
                <c:pt idx="140">
                  <c:v>771.62</c:v>
                </c:pt>
                <c:pt idx="141">
                  <c:v>815.71</c:v>
                </c:pt>
                <c:pt idx="142">
                  <c:v>771.62</c:v>
                </c:pt>
                <c:pt idx="143">
                  <c:v>815.71</c:v>
                </c:pt>
                <c:pt idx="144">
                  <c:v>771.62</c:v>
                </c:pt>
                <c:pt idx="145">
                  <c:v>815.71</c:v>
                </c:pt>
                <c:pt idx="146">
                  <c:v>828.57</c:v>
                </c:pt>
                <c:pt idx="147">
                  <c:v>832.24</c:v>
                </c:pt>
                <c:pt idx="148">
                  <c:v>799.18</c:v>
                </c:pt>
                <c:pt idx="149">
                  <c:v>896.18</c:v>
                </c:pt>
                <c:pt idx="150">
                  <c:v>928.15</c:v>
                </c:pt>
                <c:pt idx="151">
                  <c:v>832.24</c:v>
                </c:pt>
                <c:pt idx="152">
                  <c:v>880.2</c:v>
                </c:pt>
                <c:pt idx="153">
                  <c:v>885.16</c:v>
                </c:pt>
                <c:pt idx="154">
                  <c:v>876.34</c:v>
                </c:pt>
                <c:pt idx="155">
                  <c:v>928.15</c:v>
                </c:pt>
                <c:pt idx="156">
                  <c:v>876.34</c:v>
                </c:pt>
                <c:pt idx="157">
                  <c:v>799.18</c:v>
                </c:pt>
                <c:pt idx="158">
                  <c:v>865.31</c:v>
                </c:pt>
                <c:pt idx="159">
                  <c:v>799.18</c:v>
                </c:pt>
                <c:pt idx="160">
                  <c:v>876.34</c:v>
                </c:pt>
                <c:pt idx="161">
                  <c:v>865.31</c:v>
                </c:pt>
                <c:pt idx="162">
                  <c:v>837.76</c:v>
                </c:pt>
                <c:pt idx="163">
                  <c:v>843.27</c:v>
                </c:pt>
                <c:pt idx="164">
                  <c:v>876.34</c:v>
                </c:pt>
                <c:pt idx="165">
                  <c:v>843.27</c:v>
                </c:pt>
                <c:pt idx="166">
                  <c:v>799.18</c:v>
                </c:pt>
                <c:pt idx="167">
                  <c:v>876.34</c:v>
                </c:pt>
                <c:pt idx="168">
                  <c:v>865.31</c:v>
                </c:pt>
                <c:pt idx="169">
                  <c:v>837.76</c:v>
                </c:pt>
                <c:pt idx="170">
                  <c:v>780.07</c:v>
                </c:pt>
                <c:pt idx="171">
                  <c:v>876.34</c:v>
                </c:pt>
                <c:pt idx="172">
                  <c:v>865.31</c:v>
                </c:pt>
                <c:pt idx="173">
                  <c:v>837.76</c:v>
                </c:pt>
                <c:pt idx="174">
                  <c:v>770.52</c:v>
                </c:pt>
                <c:pt idx="175">
                  <c:v>837.76</c:v>
                </c:pt>
                <c:pt idx="176">
                  <c:v>805.79</c:v>
                </c:pt>
                <c:pt idx="177">
                  <c:v>799.18</c:v>
                </c:pt>
                <c:pt idx="178">
                  <c:v>780.07</c:v>
                </c:pt>
                <c:pt idx="179">
                  <c:v>876.34</c:v>
                </c:pt>
                <c:pt idx="180">
                  <c:v>770.52</c:v>
                </c:pt>
                <c:pt idx="181">
                  <c:v>837.76</c:v>
                </c:pt>
                <c:pt idx="182">
                  <c:v>770.52</c:v>
                </c:pt>
                <c:pt idx="183">
                  <c:v>876.34</c:v>
                </c:pt>
                <c:pt idx="184">
                  <c:v>799.18</c:v>
                </c:pt>
                <c:pt idx="185">
                  <c:v>805.79</c:v>
                </c:pt>
                <c:pt idx="186">
                  <c:v>799.18</c:v>
                </c:pt>
                <c:pt idx="187">
                  <c:v>770.52</c:v>
                </c:pt>
                <c:pt idx="188">
                  <c:v>799.18</c:v>
                </c:pt>
                <c:pt idx="189">
                  <c:v>876.34</c:v>
                </c:pt>
                <c:pt idx="190">
                  <c:v>770.52</c:v>
                </c:pt>
                <c:pt idx="191">
                  <c:v>840.51</c:v>
                </c:pt>
                <c:pt idx="192">
                  <c:v>799.18</c:v>
                </c:pt>
                <c:pt idx="193">
                  <c:v>840.51</c:v>
                </c:pt>
                <c:pt idx="194">
                  <c:v>819.84</c:v>
                </c:pt>
                <c:pt idx="195">
                  <c:v>799.18</c:v>
                </c:pt>
                <c:pt idx="196">
                  <c:v>840.51</c:v>
                </c:pt>
                <c:pt idx="197">
                  <c:v>782.64</c:v>
                </c:pt>
                <c:pt idx="198">
                  <c:v>804.69</c:v>
                </c:pt>
                <c:pt idx="199">
                  <c:v>826.73</c:v>
                </c:pt>
                <c:pt idx="200">
                  <c:v>789.99</c:v>
                </c:pt>
                <c:pt idx="201">
                  <c:v>826.73</c:v>
                </c:pt>
                <c:pt idx="202">
                  <c:v>782.64</c:v>
                </c:pt>
                <c:pt idx="203">
                  <c:v>804.69</c:v>
                </c:pt>
                <c:pt idx="204">
                  <c:v>826.73</c:v>
                </c:pt>
                <c:pt idx="205">
                  <c:v>782.64</c:v>
                </c:pt>
                <c:pt idx="206">
                  <c:v>804.69</c:v>
                </c:pt>
                <c:pt idx="207">
                  <c:v>826.73</c:v>
                </c:pt>
                <c:pt idx="208">
                  <c:v>782.64</c:v>
                </c:pt>
                <c:pt idx="209">
                  <c:v>815.71</c:v>
                </c:pt>
                <c:pt idx="210">
                  <c:v>782.64</c:v>
                </c:pt>
                <c:pt idx="211">
                  <c:v>804.69</c:v>
                </c:pt>
                <c:pt idx="212">
                  <c:v>826.73</c:v>
                </c:pt>
                <c:pt idx="213">
                  <c:v>804.69</c:v>
                </c:pt>
                <c:pt idx="214">
                  <c:v>826.73</c:v>
                </c:pt>
                <c:pt idx="215">
                  <c:v>804.69</c:v>
                </c:pt>
                <c:pt idx="216">
                  <c:v>826.73</c:v>
                </c:pt>
                <c:pt idx="217">
                  <c:v>804.69</c:v>
                </c:pt>
                <c:pt idx="218">
                  <c:v>826.73</c:v>
                </c:pt>
                <c:pt idx="219">
                  <c:v>815.71</c:v>
                </c:pt>
                <c:pt idx="220">
                  <c:v>815.71</c:v>
                </c:pt>
                <c:pt idx="221">
                  <c:v>804.69</c:v>
                </c:pt>
                <c:pt idx="222">
                  <c:v>826.73</c:v>
                </c:pt>
                <c:pt idx="223">
                  <c:v>804.69</c:v>
                </c:pt>
                <c:pt idx="224">
                  <c:v>826.73</c:v>
                </c:pt>
                <c:pt idx="225">
                  <c:v>744.06</c:v>
                </c:pt>
                <c:pt idx="226">
                  <c:v>804.69</c:v>
                </c:pt>
                <c:pt idx="227">
                  <c:v>744.06</c:v>
                </c:pt>
                <c:pt idx="228">
                  <c:v>804.69</c:v>
                </c:pt>
                <c:pt idx="229">
                  <c:v>755.08</c:v>
                </c:pt>
                <c:pt idx="230">
                  <c:v>804.69</c:v>
                </c:pt>
                <c:pt idx="231">
                  <c:v>777.13</c:v>
                </c:pt>
                <c:pt idx="232">
                  <c:v>804.69</c:v>
                </c:pt>
                <c:pt idx="233">
                  <c:v>826.73</c:v>
                </c:pt>
                <c:pt idx="234">
                  <c:v>775.29</c:v>
                </c:pt>
                <c:pt idx="235">
                  <c:v>826.73</c:v>
                </c:pt>
                <c:pt idx="236">
                  <c:v>788.15</c:v>
                </c:pt>
                <c:pt idx="237">
                  <c:v>815.71</c:v>
                </c:pt>
                <c:pt idx="238">
                  <c:v>788.15</c:v>
                </c:pt>
                <c:pt idx="239">
                  <c:v>815.71</c:v>
                </c:pt>
                <c:pt idx="240">
                  <c:v>788.15</c:v>
                </c:pt>
                <c:pt idx="241">
                  <c:v>799.18</c:v>
                </c:pt>
                <c:pt idx="242">
                  <c:v>788.15</c:v>
                </c:pt>
                <c:pt idx="243">
                  <c:v>815.71</c:v>
                </c:pt>
                <c:pt idx="244">
                  <c:v>788.15</c:v>
                </c:pt>
                <c:pt idx="245">
                  <c:v>815.71</c:v>
                </c:pt>
                <c:pt idx="246">
                  <c:v>788.15</c:v>
                </c:pt>
                <c:pt idx="247">
                  <c:v>815.71</c:v>
                </c:pt>
                <c:pt idx="248">
                  <c:v>793.66</c:v>
                </c:pt>
                <c:pt idx="249">
                  <c:v>788.15</c:v>
                </c:pt>
                <c:pt idx="250">
                  <c:v>804.69</c:v>
                </c:pt>
                <c:pt idx="251">
                  <c:v>826.73</c:v>
                </c:pt>
                <c:pt idx="252">
                  <c:v>788.15</c:v>
                </c:pt>
                <c:pt idx="253">
                  <c:v>804.69</c:v>
                </c:pt>
                <c:pt idx="254">
                  <c:v>826.73</c:v>
                </c:pt>
                <c:pt idx="255">
                  <c:v>801.93</c:v>
                </c:pt>
                <c:pt idx="256">
                  <c:v>788.15</c:v>
                </c:pt>
                <c:pt idx="257">
                  <c:v>815.71</c:v>
                </c:pt>
                <c:pt idx="258">
                  <c:v>788.15</c:v>
                </c:pt>
                <c:pt idx="259">
                  <c:v>788.15</c:v>
                </c:pt>
                <c:pt idx="260">
                  <c:v>799.18</c:v>
                </c:pt>
                <c:pt idx="261">
                  <c:v>788.15</c:v>
                </c:pt>
                <c:pt idx="262">
                  <c:v>771.62</c:v>
                </c:pt>
                <c:pt idx="263">
                  <c:v>826.73</c:v>
                </c:pt>
                <c:pt idx="264">
                  <c:v>788.15</c:v>
                </c:pt>
                <c:pt idx="265">
                  <c:v>799.18</c:v>
                </c:pt>
                <c:pt idx="266">
                  <c:v>795.5</c:v>
                </c:pt>
                <c:pt idx="267">
                  <c:v>788.15</c:v>
                </c:pt>
                <c:pt idx="268">
                  <c:v>771.62</c:v>
                </c:pt>
                <c:pt idx="269">
                  <c:v>826.73</c:v>
                </c:pt>
                <c:pt idx="270">
                  <c:v>788.15</c:v>
                </c:pt>
                <c:pt idx="271">
                  <c:v>799.18</c:v>
                </c:pt>
                <c:pt idx="272">
                  <c:v>782.64</c:v>
                </c:pt>
                <c:pt idx="273">
                  <c:v>826.73</c:v>
                </c:pt>
                <c:pt idx="274">
                  <c:v>788.15</c:v>
                </c:pt>
                <c:pt idx="275">
                  <c:v>799.18</c:v>
                </c:pt>
                <c:pt idx="276">
                  <c:v>788.15</c:v>
                </c:pt>
                <c:pt idx="277">
                  <c:v>799.18</c:v>
                </c:pt>
                <c:pt idx="278">
                  <c:v>788.15</c:v>
                </c:pt>
                <c:pt idx="279">
                  <c:v>799.18</c:v>
                </c:pt>
                <c:pt idx="280">
                  <c:v>788.15</c:v>
                </c:pt>
                <c:pt idx="281">
                  <c:v>771.62</c:v>
                </c:pt>
                <c:pt idx="282">
                  <c:v>788.15</c:v>
                </c:pt>
                <c:pt idx="283">
                  <c:v>771.62</c:v>
                </c:pt>
                <c:pt idx="284">
                  <c:v>788.15</c:v>
                </c:pt>
                <c:pt idx="285">
                  <c:v>771.62</c:v>
                </c:pt>
                <c:pt idx="286">
                  <c:v>760.59</c:v>
                </c:pt>
                <c:pt idx="287">
                  <c:v>771.62</c:v>
                </c:pt>
                <c:pt idx="288">
                  <c:v>760.59</c:v>
                </c:pt>
                <c:pt idx="289">
                  <c:v>771.62</c:v>
                </c:pt>
                <c:pt idx="290">
                  <c:v>771.62</c:v>
                </c:pt>
                <c:pt idx="291">
                  <c:v>760.59</c:v>
                </c:pt>
                <c:pt idx="292">
                  <c:v>764.27</c:v>
                </c:pt>
                <c:pt idx="293">
                  <c:v>760.59</c:v>
                </c:pt>
                <c:pt idx="294">
                  <c:v>771.62</c:v>
                </c:pt>
                <c:pt idx="295">
                  <c:v>760.59</c:v>
                </c:pt>
                <c:pt idx="296">
                  <c:v>771.62</c:v>
                </c:pt>
                <c:pt idx="297">
                  <c:v>760.59</c:v>
                </c:pt>
                <c:pt idx="298">
                  <c:v>771.62</c:v>
                </c:pt>
                <c:pt idx="299">
                  <c:v>760.59</c:v>
                </c:pt>
                <c:pt idx="300">
                  <c:v>771.62</c:v>
                </c:pt>
                <c:pt idx="301">
                  <c:v>760.59</c:v>
                </c:pt>
                <c:pt idx="302">
                  <c:v>771.62</c:v>
                </c:pt>
                <c:pt idx="303">
                  <c:v>764.27</c:v>
                </c:pt>
                <c:pt idx="304">
                  <c:v>764.27</c:v>
                </c:pt>
                <c:pt idx="305">
                  <c:v>764.27</c:v>
                </c:pt>
                <c:pt idx="306">
                  <c:v>741.3</c:v>
                </c:pt>
                <c:pt idx="307">
                  <c:v>733.04</c:v>
                </c:pt>
                <c:pt idx="308">
                  <c:v>705.48</c:v>
                </c:pt>
                <c:pt idx="309">
                  <c:v>744.06</c:v>
                </c:pt>
                <c:pt idx="310">
                  <c:v>733.04</c:v>
                </c:pt>
                <c:pt idx="311">
                  <c:v>724.77</c:v>
                </c:pt>
                <c:pt idx="312">
                  <c:v>727.53</c:v>
                </c:pt>
                <c:pt idx="313">
                  <c:v>733.04</c:v>
                </c:pt>
                <c:pt idx="314">
                  <c:v>730.28</c:v>
                </c:pt>
                <c:pt idx="315">
                  <c:v>730.28</c:v>
                </c:pt>
                <c:pt idx="316">
                  <c:v>760.59</c:v>
                </c:pt>
                <c:pt idx="317">
                  <c:v>745.44</c:v>
                </c:pt>
                <c:pt idx="318">
                  <c:v>760.59</c:v>
                </c:pt>
                <c:pt idx="319">
                  <c:v>716.5</c:v>
                </c:pt>
                <c:pt idx="320">
                  <c:v>745.9</c:v>
                </c:pt>
                <c:pt idx="321">
                  <c:v>744.06</c:v>
                </c:pt>
                <c:pt idx="322">
                  <c:v>745.44</c:v>
                </c:pt>
                <c:pt idx="323">
                  <c:v>731.66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41448"/>
        <c:axId val="167393432"/>
      </c:lineChart>
      <c:dateAx>
        <c:axId val="209341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93432"/>
        <c:crosses val="autoZero"/>
        <c:auto val="1"/>
        <c:lblOffset val="100"/>
        <c:baseTimeUnit val="days"/>
        <c:majorUnit val="12"/>
        <c:majorTimeUnit val="months"/>
      </c:dateAx>
      <c:valAx>
        <c:axId val="167393432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4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Northern Plains Urea Delivered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Sheet1!$V$587:$V$735</c:f>
              <c:numCache>
                <c:formatCode>m/d/yyyy</c:formatCode>
                <c:ptCount val="149"/>
                <c:pt idx="0">
                  <c:v>41281</c:v>
                </c:pt>
                <c:pt idx="1">
                  <c:v>41288</c:v>
                </c:pt>
                <c:pt idx="2">
                  <c:v>41295</c:v>
                </c:pt>
                <c:pt idx="3">
                  <c:v>41302</c:v>
                </c:pt>
                <c:pt idx="4">
                  <c:v>41309</c:v>
                </c:pt>
                <c:pt idx="5">
                  <c:v>41316</c:v>
                </c:pt>
                <c:pt idx="6">
                  <c:v>41323</c:v>
                </c:pt>
                <c:pt idx="7">
                  <c:v>41330</c:v>
                </c:pt>
                <c:pt idx="8">
                  <c:v>41337</c:v>
                </c:pt>
                <c:pt idx="9">
                  <c:v>41344</c:v>
                </c:pt>
                <c:pt idx="10">
                  <c:v>41351</c:v>
                </c:pt>
                <c:pt idx="11">
                  <c:v>41358</c:v>
                </c:pt>
                <c:pt idx="12">
                  <c:v>41365</c:v>
                </c:pt>
                <c:pt idx="13">
                  <c:v>41372</c:v>
                </c:pt>
                <c:pt idx="14">
                  <c:v>41379</c:v>
                </c:pt>
                <c:pt idx="15">
                  <c:v>41386</c:v>
                </c:pt>
                <c:pt idx="16">
                  <c:v>41393</c:v>
                </c:pt>
                <c:pt idx="17">
                  <c:v>41400</c:v>
                </c:pt>
                <c:pt idx="18">
                  <c:v>41407</c:v>
                </c:pt>
                <c:pt idx="19">
                  <c:v>41414</c:v>
                </c:pt>
                <c:pt idx="20">
                  <c:v>41421</c:v>
                </c:pt>
                <c:pt idx="21">
                  <c:v>41428</c:v>
                </c:pt>
                <c:pt idx="22">
                  <c:v>41435</c:v>
                </c:pt>
                <c:pt idx="23">
                  <c:v>41442</c:v>
                </c:pt>
                <c:pt idx="24">
                  <c:v>41449</c:v>
                </c:pt>
                <c:pt idx="25">
                  <c:v>41456</c:v>
                </c:pt>
                <c:pt idx="26">
                  <c:v>41463</c:v>
                </c:pt>
                <c:pt idx="27">
                  <c:v>41470</c:v>
                </c:pt>
                <c:pt idx="28">
                  <c:v>41477</c:v>
                </c:pt>
                <c:pt idx="29">
                  <c:v>41484</c:v>
                </c:pt>
                <c:pt idx="30">
                  <c:v>41491</c:v>
                </c:pt>
                <c:pt idx="31">
                  <c:v>41498</c:v>
                </c:pt>
                <c:pt idx="32">
                  <c:v>41505</c:v>
                </c:pt>
                <c:pt idx="33">
                  <c:v>41512</c:v>
                </c:pt>
                <c:pt idx="34">
                  <c:v>41519</c:v>
                </c:pt>
                <c:pt idx="35">
                  <c:v>41526</c:v>
                </c:pt>
                <c:pt idx="36">
                  <c:v>41533</c:v>
                </c:pt>
                <c:pt idx="37">
                  <c:v>41540</c:v>
                </c:pt>
                <c:pt idx="38">
                  <c:v>41547</c:v>
                </c:pt>
                <c:pt idx="39">
                  <c:v>41554</c:v>
                </c:pt>
                <c:pt idx="40">
                  <c:v>41561</c:v>
                </c:pt>
                <c:pt idx="41">
                  <c:v>41568</c:v>
                </c:pt>
                <c:pt idx="42">
                  <c:v>41575</c:v>
                </c:pt>
                <c:pt idx="43">
                  <c:v>41582</c:v>
                </c:pt>
                <c:pt idx="44">
                  <c:v>41589</c:v>
                </c:pt>
                <c:pt idx="45">
                  <c:v>41596</c:v>
                </c:pt>
                <c:pt idx="46">
                  <c:v>41603</c:v>
                </c:pt>
                <c:pt idx="47">
                  <c:v>41610</c:v>
                </c:pt>
                <c:pt idx="48">
                  <c:v>41617</c:v>
                </c:pt>
                <c:pt idx="49">
                  <c:v>41624</c:v>
                </c:pt>
                <c:pt idx="50">
                  <c:v>41631</c:v>
                </c:pt>
                <c:pt idx="51">
                  <c:v>41645</c:v>
                </c:pt>
                <c:pt idx="52">
                  <c:v>41652</c:v>
                </c:pt>
                <c:pt idx="53">
                  <c:v>41659</c:v>
                </c:pt>
                <c:pt idx="54">
                  <c:v>41666</c:v>
                </c:pt>
                <c:pt idx="55">
                  <c:v>41673</c:v>
                </c:pt>
                <c:pt idx="56">
                  <c:v>41680</c:v>
                </c:pt>
                <c:pt idx="57">
                  <c:v>41687</c:v>
                </c:pt>
                <c:pt idx="58">
                  <c:v>41694</c:v>
                </c:pt>
                <c:pt idx="59">
                  <c:v>41701</c:v>
                </c:pt>
                <c:pt idx="60">
                  <c:v>41708</c:v>
                </c:pt>
                <c:pt idx="61">
                  <c:v>41715</c:v>
                </c:pt>
                <c:pt idx="62">
                  <c:v>41722</c:v>
                </c:pt>
                <c:pt idx="63">
                  <c:v>41729</c:v>
                </c:pt>
                <c:pt idx="64">
                  <c:v>41736</c:v>
                </c:pt>
                <c:pt idx="65">
                  <c:v>41743</c:v>
                </c:pt>
                <c:pt idx="66">
                  <c:v>41750</c:v>
                </c:pt>
                <c:pt idx="67">
                  <c:v>41757</c:v>
                </c:pt>
                <c:pt idx="68">
                  <c:v>41764</c:v>
                </c:pt>
                <c:pt idx="69">
                  <c:v>41771</c:v>
                </c:pt>
                <c:pt idx="70">
                  <c:v>41778</c:v>
                </c:pt>
                <c:pt idx="71">
                  <c:v>41785</c:v>
                </c:pt>
                <c:pt idx="72">
                  <c:v>41792</c:v>
                </c:pt>
                <c:pt idx="73">
                  <c:v>41799</c:v>
                </c:pt>
                <c:pt idx="74">
                  <c:v>41806</c:v>
                </c:pt>
                <c:pt idx="75">
                  <c:v>41813</c:v>
                </c:pt>
                <c:pt idx="76">
                  <c:v>41820</c:v>
                </c:pt>
                <c:pt idx="77">
                  <c:v>41827</c:v>
                </c:pt>
                <c:pt idx="78">
                  <c:v>41834</c:v>
                </c:pt>
                <c:pt idx="79">
                  <c:v>41841</c:v>
                </c:pt>
                <c:pt idx="80">
                  <c:v>41848</c:v>
                </c:pt>
                <c:pt idx="81">
                  <c:v>41855</c:v>
                </c:pt>
                <c:pt idx="82">
                  <c:v>41862</c:v>
                </c:pt>
                <c:pt idx="83">
                  <c:v>41869</c:v>
                </c:pt>
                <c:pt idx="84">
                  <c:v>41876</c:v>
                </c:pt>
                <c:pt idx="85">
                  <c:v>41883</c:v>
                </c:pt>
                <c:pt idx="86">
                  <c:v>41890</c:v>
                </c:pt>
                <c:pt idx="87">
                  <c:v>41897</c:v>
                </c:pt>
                <c:pt idx="88">
                  <c:v>41904</c:v>
                </c:pt>
                <c:pt idx="89">
                  <c:v>41911</c:v>
                </c:pt>
                <c:pt idx="90">
                  <c:v>41918</c:v>
                </c:pt>
                <c:pt idx="91">
                  <c:v>41925</c:v>
                </c:pt>
                <c:pt idx="92">
                  <c:v>41932</c:v>
                </c:pt>
                <c:pt idx="93">
                  <c:v>41939</c:v>
                </c:pt>
                <c:pt idx="94">
                  <c:v>41946</c:v>
                </c:pt>
                <c:pt idx="95">
                  <c:v>41953</c:v>
                </c:pt>
                <c:pt idx="96">
                  <c:v>41960</c:v>
                </c:pt>
                <c:pt idx="97">
                  <c:v>41967</c:v>
                </c:pt>
                <c:pt idx="98">
                  <c:v>41974</c:v>
                </c:pt>
                <c:pt idx="99">
                  <c:v>41981</c:v>
                </c:pt>
                <c:pt idx="100">
                  <c:v>41988</c:v>
                </c:pt>
                <c:pt idx="101">
                  <c:v>41995</c:v>
                </c:pt>
                <c:pt idx="102">
                  <c:v>42009</c:v>
                </c:pt>
                <c:pt idx="103">
                  <c:v>42016</c:v>
                </c:pt>
                <c:pt idx="104">
                  <c:v>42023</c:v>
                </c:pt>
                <c:pt idx="105">
                  <c:v>42030</c:v>
                </c:pt>
                <c:pt idx="106">
                  <c:v>42037</c:v>
                </c:pt>
                <c:pt idx="107">
                  <c:v>42044</c:v>
                </c:pt>
                <c:pt idx="108">
                  <c:v>42051</c:v>
                </c:pt>
                <c:pt idx="109">
                  <c:v>42058</c:v>
                </c:pt>
                <c:pt idx="110">
                  <c:v>42065</c:v>
                </c:pt>
                <c:pt idx="111">
                  <c:v>42072</c:v>
                </c:pt>
                <c:pt idx="112">
                  <c:v>42079</c:v>
                </c:pt>
                <c:pt idx="113">
                  <c:v>42086</c:v>
                </c:pt>
                <c:pt idx="114">
                  <c:v>42093</c:v>
                </c:pt>
                <c:pt idx="115">
                  <c:v>42100</c:v>
                </c:pt>
                <c:pt idx="116">
                  <c:v>42107</c:v>
                </c:pt>
                <c:pt idx="117">
                  <c:v>42114</c:v>
                </c:pt>
                <c:pt idx="118">
                  <c:v>42121</c:v>
                </c:pt>
                <c:pt idx="119">
                  <c:v>42128</c:v>
                </c:pt>
                <c:pt idx="120">
                  <c:v>42135</c:v>
                </c:pt>
                <c:pt idx="121">
                  <c:v>42142</c:v>
                </c:pt>
                <c:pt idx="122">
                  <c:v>42149</c:v>
                </c:pt>
                <c:pt idx="123">
                  <c:v>42156</c:v>
                </c:pt>
                <c:pt idx="124">
                  <c:v>42163</c:v>
                </c:pt>
                <c:pt idx="125">
                  <c:v>42170</c:v>
                </c:pt>
                <c:pt idx="126">
                  <c:v>42177</c:v>
                </c:pt>
                <c:pt idx="127">
                  <c:v>42205</c:v>
                </c:pt>
                <c:pt idx="128">
                  <c:v>42212</c:v>
                </c:pt>
                <c:pt idx="129">
                  <c:v>42219</c:v>
                </c:pt>
                <c:pt idx="130">
                  <c:v>42226</c:v>
                </c:pt>
                <c:pt idx="131">
                  <c:v>42233</c:v>
                </c:pt>
                <c:pt idx="132">
                  <c:v>42240</c:v>
                </c:pt>
                <c:pt idx="133">
                  <c:v>42247</c:v>
                </c:pt>
                <c:pt idx="134">
                  <c:v>42254</c:v>
                </c:pt>
                <c:pt idx="135">
                  <c:v>42261</c:v>
                </c:pt>
                <c:pt idx="136">
                  <c:v>42268</c:v>
                </c:pt>
                <c:pt idx="137">
                  <c:v>42275</c:v>
                </c:pt>
                <c:pt idx="138">
                  <c:v>42282</c:v>
                </c:pt>
                <c:pt idx="139">
                  <c:v>42289</c:v>
                </c:pt>
                <c:pt idx="140">
                  <c:v>42296</c:v>
                </c:pt>
                <c:pt idx="141">
                  <c:v>42303</c:v>
                </c:pt>
                <c:pt idx="142">
                  <c:v>42310</c:v>
                </c:pt>
                <c:pt idx="143">
                  <c:v>42317</c:v>
                </c:pt>
                <c:pt idx="144">
                  <c:v>42324</c:v>
                </c:pt>
                <c:pt idx="145">
                  <c:v>42331</c:v>
                </c:pt>
                <c:pt idx="146">
                  <c:v>42338</c:v>
                </c:pt>
                <c:pt idx="147">
                  <c:v>42345</c:v>
                </c:pt>
                <c:pt idx="148">
                  <c:v>42352</c:v>
                </c:pt>
              </c:numCache>
            </c:numRef>
          </c:cat>
          <c:val>
            <c:numRef>
              <c:f>Sheet1!$W$587:$W$735</c:f>
              <c:numCache>
                <c:formatCode>General</c:formatCode>
                <c:ptCount val="149"/>
                <c:pt idx="0">
                  <c:v>500</c:v>
                </c:pt>
                <c:pt idx="1">
                  <c:v>510</c:v>
                </c:pt>
                <c:pt idx="2">
                  <c:v>510</c:v>
                </c:pt>
                <c:pt idx="3">
                  <c:v>510</c:v>
                </c:pt>
                <c:pt idx="4">
                  <c:v>535</c:v>
                </c:pt>
                <c:pt idx="5">
                  <c:v>535</c:v>
                </c:pt>
                <c:pt idx="6">
                  <c:v>535</c:v>
                </c:pt>
                <c:pt idx="7">
                  <c:v>515</c:v>
                </c:pt>
                <c:pt idx="8">
                  <c:v>515</c:v>
                </c:pt>
                <c:pt idx="9">
                  <c:v>515</c:v>
                </c:pt>
                <c:pt idx="10">
                  <c:v>522</c:v>
                </c:pt>
                <c:pt idx="11">
                  <c:v>522</c:v>
                </c:pt>
                <c:pt idx="12">
                  <c:v>522</c:v>
                </c:pt>
                <c:pt idx="13">
                  <c:v>490</c:v>
                </c:pt>
                <c:pt idx="14">
                  <c:v>490</c:v>
                </c:pt>
                <c:pt idx="15">
                  <c:v>490</c:v>
                </c:pt>
                <c:pt idx="16">
                  <c:v>490</c:v>
                </c:pt>
                <c:pt idx="17">
                  <c:v>490</c:v>
                </c:pt>
                <c:pt idx="18">
                  <c:v>490</c:v>
                </c:pt>
                <c:pt idx="19">
                  <c:v>510</c:v>
                </c:pt>
                <c:pt idx="20">
                  <c:v>510</c:v>
                </c:pt>
                <c:pt idx="21">
                  <c:v>510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400</c:v>
                </c:pt>
                <c:pt idx="26">
                  <c:v>400</c:v>
                </c:pt>
                <c:pt idx="27">
                  <c:v>400</c:v>
                </c:pt>
                <c:pt idx="28">
                  <c:v>390</c:v>
                </c:pt>
                <c:pt idx="29">
                  <c:v>390</c:v>
                </c:pt>
                <c:pt idx="30">
                  <c:v>390</c:v>
                </c:pt>
                <c:pt idx="31">
                  <c:v>405</c:v>
                </c:pt>
                <c:pt idx="32">
                  <c:v>405</c:v>
                </c:pt>
                <c:pt idx="33">
                  <c:v>405</c:v>
                </c:pt>
                <c:pt idx="34">
                  <c:v>392</c:v>
                </c:pt>
                <c:pt idx="35">
                  <c:v>392</c:v>
                </c:pt>
                <c:pt idx="36">
                  <c:v>392</c:v>
                </c:pt>
                <c:pt idx="37">
                  <c:v>405</c:v>
                </c:pt>
                <c:pt idx="38">
                  <c:v>405</c:v>
                </c:pt>
                <c:pt idx="39">
                  <c:v>405</c:v>
                </c:pt>
                <c:pt idx="40">
                  <c:v>370</c:v>
                </c:pt>
                <c:pt idx="41">
                  <c:v>370</c:v>
                </c:pt>
                <c:pt idx="42">
                  <c:v>360</c:v>
                </c:pt>
                <c:pt idx="43">
                  <c:v>362</c:v>
                </c:pt>
                <c:pt idx="44">
                  <c:v>362</c:v>
                </c:pt>
                <c:pt idx="45">
                  <c:v>362</c:v>
                </c:pt>
                <c:pt idx="46">
                  <c:v>385</c:v>
                </c:pt>
                <c:pt idx="47">
                  <c:v>385</c:v>
                </c:pt>
                <c:pt idx="48">
                  <c:v>400</c:v>
                </c:pt>
                <c:pt idx="49">
                  <c:v>415</c:v>
                </c:pt>
                <c:pt idx="50">
                  <c:v>415</c:v>
                </c:pt>
                <c:pt idx="51">
                  <c:v>415</c:v>
                </c:pt>
                <c:pt idx="52">
                  <c:v>495</c:v>
                </c:pt>
                <c:pt idx="53">
                  <c:v>495</c:v>
                </c:pt>
                <c:pt idx="54">
                  <c:v>495</c:v>
                </c:pt>
                <c:pt idx="55">
                  <c:v>540</c:v>
                </c:pt>
                <c:pt idx="56">
                  <c:v>540</c:v>
                </c:pt>
                <c:pt idx="57">
                  <c:v>540</c:v>
                </c:pt>
                <c:pt idx="58">
                  <c:v>540</c:v>
                </c:pt>
                <c:pt idx="59">
                  <c:v>540</c:v>
                </c:pt>
                <c:pt idx="60">
                  <c:v>540</c:v>
                </c:pt>
                <c:pt idx="61">
                  <c:v>527</c:v>
                </c:pt>
                <c:pt idx="62">
                  <c:v>527</c:v>
                </c:pt>
                <c:pt idx="63">
                  <c:v>527</c:v>
                </c:pt>
                <c:pt idx="64">
                  <c:v>555</c:v>
                </c:pt>
                <c:pt idx="65">
                  <c:v>555</c:v>
                </c:pt>
                <c:pt idx="66">
                  <c:v>555</c:v>
                </c:pt>
                <c:pt idx="67">
                  <c:v>550</c:v>
                </c:pt>
                <c:pt idx="68">
                  <c:v>550</c:v>
                </c:pt>
                <c:pt idx="69">
                  <c:v>550</c:v>
                </c:pt>
                <c:pt idx="70">
                  <c:v>517</c:v>
                </c:pt>
                <c:pt idx="71">
                  <c:v>517</c:v>
                </c:pt>
                <c:pt idx="72">
                  <c:v>517</c:v>
                </c:pt>
                <c:pt idx="73">
                  <c:v>490</c:v>
                </c:pt>
                <c:pt idx="74">
                  <c:v>490</c:v>
                </c:pt>
                <c:pt idx="75">
                  <c:v>490</c:v>
                </c:pt>
                <c:pt idx="76">
                  <c:v>435</c:v>
                </c:pt>
                <c:pt idx="77">
                  <c:v>435</c:v>
                </c:pt>
                <c:pt idx="78">
                  <c:v>435</c:v>
                </c:pt>
                <c:pt idx="79">
                  <c:v>415</c:v>
                </c:pt>
                <c:pt idx="80">
                  <c:v>415</c:v>
                </c:pt>
                <c:pt idx="81">
                  <c:v>415</c:v>
                </c:pt>
                <c:pt idx="82">
                  <c:v>415</c:v>
                </c:pt>
                <c:pt idx="83">
                  <c:v>435</c:v>
                </c:pt>
                <c:pt idx="84">
                  <c:v>435</c:v>
                </c:pt>
                <c:pt idx="85">
                  <c:v>420</c:v>
                </c:pt>
                <c:pt idx="86">
                  <c:v>430</c:v>
                </c:pt>
                <c:pt idx="87">
                  <c:v>430</c:v>
                </c:pt>
                <c:pt idx="88">
                  <c:v>430</c:v>
                </c:pt>
                <c:pt idx="89">
                  <c:v>430</c:v>
                </c:pt>
                <c:pt idx="90">
                  <c:v>430</c:v>
                </c:pt>
                <c:pt idx="91">
                  <c:v>420</c:v>
                </c:pt>
                <c:pt idx="92">
                  <c:v>420</c:v>
                </c:pt>
                <c:pt idx="93">
                  <c:v>420</c:v>
                </c:pt>
                <c:pt idx="94">
                  <c:v>395</c:v>
                </c:pt>
                <c:pt idx="95">
                  <c:v>395</c:v>
                </c:pt>
                <c:pt idx="96">
                  <c:v>395</c:v>
                </c:pt>
                <c:pt idx="97">
                  <c:v>390</c:v>
                </c:pt>
                <c:pt idx="98">
                  <c:v>390</c:v>
                </c:pt>
                <c:pt idx="99">
                  <c:v>390</c:v>
                </c:pt>
                <c:pt idx="100">
                  <c:v>420</c:v>
                </c:pt>
                <c:pt idx="101">
                  <c:v>430</c:v>
                </c:pt>
                <c:pt idx="102">
                  <c:v>430</c:v>
                </c:pt>
                <c:pt idx="103">
                  <c:v>450</c:v>
                </c:pt>
                <c:pt idx="104">
                  <c:v>450</c:v>
                </c:pt>
                <c:pt idx="105">
                  <c:v>450</c:v>
                </c:pt>
                <c:pt idx="106">
                  <c:v>450</c:v>
                </c:pt>
                <c:pt idx="107">
                  <c:v>450</c:v>
                </c:pt>
                <c:pt idx="108">
                  <c:v>450</c:v>
                </c:pt>
                <c:pt idx="109">
                  <c:v>435</c:v>
                </c:pt>
                <c:pt idx="110">
                  <c:v>435</c:v>
                </c:pt>
                <c:pt idx="111">
                  <c:v>435</c:v>
                </c:pt>
                <c:pt idx="112">
                  <c:v>405</c:v>
                </c:pt>
                <c:pt idx="113">
                  <c:v>405</c:v>
                </c:pt>
                <c:pt idx="114">
                  <c:v>420</c:v>
                </c:pt>
                <c:pt idx="115">
                  <c:v>420</c:v>
                </c:pt>
                <c:pt idx="116">
                  <c:v>420</c:v>
                </c:pt>
                <c:pt idx="117">
                  <c:v>420</c:v>
                </c:pt>
                <c:pt idx="118">
                  <c:v>410</c:v>
                </c:pt>
                <c:pt idx="119">
                  <c:v>410</c:v>
                </c:pt>
                <c:pt idx="120">
                  <c:v>410</c:v>
                </c:pt>
                <c:pt idx="121">
                  <c:v>410</c:v>
                </c:pt>
                <c:pt idx="122">
                  <c:v>410</c:v>
                </c:pt>
                <c:pt idx="123">
                  <c:v>410</c:v>
                </c:pt>
                <c:pt idx="124">
                  <c:v>410</c:v>
                </c:pt>
                <c:pt idx="125">
                  <c:v>410</c:v>
                </c:pt>
                <c:pt idx="126">
                  <c:v>410</c:v>
                </c:pt>
                <c:pt idx="127">
                  <c:v>425</c:v>
                </c:pt>
                <c:pt idx="128">
                  <c:v>425</c:v>
                </c:pt>
                <c:pt idx="129">
                  <c:v>425</c:v>
                </c:pt>
                <c:pt idx="130">
                  <c:v>345</c:v>
                </c:pt>
                <c:pt idx="131">
                  <c:v>345</c:v>
                </c:pt>
                <c:pt idx="132">
                  <c:v>345</c:v>
                </c:pt>
                <c:pt idx="133">
                  <c:v>380</c:v>
                </c:pt>
                <c:pt idx="134">
                  <c:v>380</c:v>
                </c:pt>
                <c:pt idx="135">
                  <c:v>380</c:v>
                </c:pt>
                <c:pt idx="136">
                  <c:v>350</c:v>
                </c:pt>
                <c:pt idx="137">
                  <c:v>330</c:v>
                </c:pt>
                <c:pt idx="138">
                  <c:v>330</c:v>
                </c:pt>
                <c:pt idx="139">
                  <c:v>350</c:v>
                </c:pt>
                <c:pt idx="140">
                  <c:v>350</c:v>
                </c:pt>
                <c:pt idx="141">
                  <c:v>350</c:v>
                </c:pt>
                <c:pt idx="142">
                  <c:v>340</c:v>
                </c:pt>
                <c:pt idx="143">
                  <c:v>340</c:v>
                </c:pt>
                <c:pt idx="144">
                  <c:v>340</c:v>
                </c:pt>
                <c:pt idx="145">
                  <c:v>330</c:v>
                </c:pt>
                <c:pt idx="146">
                  <c:v>330</c:v>
                </c:pt>
                <c:pt idx="147">
                  <c:v>330</c:v>
                </c:pt>
                <c:pt idx="148">
                  <c:v>330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827504"/>
        <c:axId val="216826720"/>
      </c:lineChart>
      <c:dateAx>
        <c:axId val="2168275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826720"/>
        <c:crosses val="autoZero"/>
        <c:auto val="1"/>
        <c:lblOffset val="100"/>
        <c:baseTimeUnit val="days"/>
        <c:majorUnit val="12"/>
        <c:majorTimeUnit val="months"/>
      </c:dateAx>
      <c:valAx>
        <c:axId val="216826720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82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Fertilizer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Buy </a:t>
            </a:r>
            <a:r>
              <a:rPr lang="en-US" dirty="0" smtClean="0"/>
              <a:t>Now or Buy Later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Central ND Ag Day</a:t>
            </a:r>
          </a:p>
          <a:p>
            <a:r>
              <a:rPr lang="en-US" sz="2400" dirty="0" smtClean="0"/>
              <a:t>Carrington</a:t>
            </a:r>
            <a:endParaRPr lang="en-US" sz="2400" dirty="0" smtClean="0"/>
          </a:p>
          <a:p>
            <a:r>
              <a:rPr lang="en-US" sz="2400" dirty="0"/>
              <a:t>December </a:t>
            </a:r>
            <a:r>
              <a:rPr lang="en-US" sz="2400" dirty="0" smtClean="0"/>
              <a:t>17, 2015</a:t>
            </a:r>
            <a:endParaRPr lang="en-US" sz="2400" dirty="0"/>
          </a:p>
          <a:p>
            <a:r>
              <a:rPr lang="en-US" sz="2400" dirty="0" smtClean="0"/>
              <a:t>David Ripplinger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 </a:t>
            </a:r>
            <a:r>
              <a:rPr lang="en-US" dirty="0" err="1" smtClean="0"/>
              <a:t>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6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 for your Buck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4" y="1600200"/>
            <a:ext cx="432581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Lower crop prices have changed the economics of crop production and fertilizer use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-Shift to lower input crops </a:t>
            </a:r>
          </a:p>
          <a:p>
            <a:pPr marL="0" indent="0">
              <a:buNone/>
            </a:pPr>
            <a:r>
              <a:rPr lang="en-US" sz="2800" dirty="0" smtClean="0"/>
              <a:t>-Application of less fertilizer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 descr="https://upload.wikimedia.org/wikipedia/commons/d/d9/Beretta_Stampede_Old_West_Revol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4" y="2456177"/>
            <a:ext cx="4135609" cy="21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43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6038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Farmers are not booking fertilizer</a:t>
            </a:r>
          </a:p>
          <a:p>
            <a:pPr marL="0" indent="0">
              <a:buNone/>
            </a:pPr>
            <a:r>
              <a:rPr lang="en-US" sz="2600" dirty="0" smtClean="0"/>
              <a:t>  --waiting for lower prices</a:t>
            </a:r>
          </a:p>
          <a:p>
            <a:pPr marL="0" indent="0">
              <a:buNone/>
            </a:pPr>
            <a:r>
              <a:rPr lang="en-US" sz="2600" dirty="0" smtClean="0"/>
              <a:t>  --don’t have </a:t>
            </a:r>
            <a:r>
              <a:rPr lang="en-US" sz="2600" dirty="0" smtClean="0"/>
              <a:t>cash</a:t>
            </a:r>
          </a:p>
          <a:p>
            <a:pPr marL="0" indent="0">
              <a:buNone/>
            </a:pPr>
            <a:r>
              <a:rPr lang="en-US" sz="2600" dirty="0" smtClean="0"/>
              <a:t>  --don’t have income to offset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--might have difficulty with their credit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Driving prices lower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122" name="Picture 2" descr="http://www.magnifyingaids.com/store/images/large/Low%20Vision%20Wall%20Clock%20Black%20on%20White%20Sm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18" y="1417638"/>
            <a:ext cx="3632982" cy="36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1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243100" y="272955"/>
          <a:ext cx="8657799" cy="631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41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243100" y="272955"/>
          <a:ext cx="8657799" cy="631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0998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 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Market is under transition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Environmental/health issues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Lower returns to farming</a:t>
            </a:r>
          </a:p>
          <a:p>
            <a:pPr marL="0" indent="0">
              <a:buNone/>
            </a:pPr>
            <a:r>
              <a:rPr lang="en-US" dirty="0" smtClean="0"/>
              <a:t>Farmer delay in pricing</a:t>
            </a:r>
          </a:p>
          <a:p>
            <a:pPr marL="0" indent="0">
              <a:buNone/>
            </a:pPr>
            <a:r>
              <a:rPr lang="en-US" dirty="0" smtClean="0"/>
              <a:t>Increased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caveat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1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Urea Expansion</a:t>
            </a:r>
          </a:p>
          <a:p>
            <a:pPr marL="0" indent="0">
              <a:buNone/>
            </a:pPr>
            <a:r>
              <a:rPr lang="en-US" dirty="0" smtClean="0"/>
              <a:t>Beulah, ND</a:t>
            </a:r>
          </a:p>
          <a:p>
            <a:pPr marL="0" indent="0">
              <a:buNone/>
            </a:pPr>
            <a:r>
              <a:rPr lang="en-US" dirty="0" smtClean="0"/>
              <a:t>375,000 tons urea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83611" cy="1143000"/>
          </a:xfrm>
        </p:spPr>
        <p:txBody>
          <a:bodyPr/>
          <a:lstStyle/>
          <a:p>
            <a:r>
              <a:rPr lang="en-US" dirty="0" smtClean="0"/>
              <a:t>Dakota Gas</a:t>
            </a:r>
            <a:endParaRPr lang="en-US" dirty="0"/>
          </a:p>
        </p:txBody>
      </p:sp>
      <p:pic>
        <p:nvPicPr>
          <p:cNvPr id="7170" name="Picture 2" descr="http://www.boatnerd.com/news/newpictures03b/salt-gb-12-22-03-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613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9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CHS/</a:t>
            </a:r>
            <a:r>
              <a:rPr lang="en-US" dirty="0" err="1" smtClean="0"/>
              <a:t>Spiritwood</a:t>
            </a:r>
            <a:endParaRPr lang="en-US" dirty="0"/>
          </a:p>
        </p:txBody>
      </p:sp>
      <p:pic>
        <p:nvPicPr>
          <p:cNvPr id="6146" name="Picture 2" descr="http://s.hswstatic.com/gif/flat-prong-pl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51" y="1772127"/>
            <a:ext cx="5316757" cy="39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0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974" y="1600200"/>
            <a:ext cx="8712712" cy="45259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Northern Plains Nitr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4" y="1211159"/>
            <a:ext cx="8344002" cy="41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Forks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9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74388"/>
            <a:ext cx="4285128" cy="191320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128" y="1600200"/>
            <a:ext cx="440167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Response to West Fertilizer Explosion in TX, 15 dead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OSHA is increasing the regulation of ammonia retailers, increasing costs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Smaller retail locations (as many as 1/3) are expected to close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AutoShape 2" descr="Image result for osh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s://upload.wikimedia.org/wikipedia/commons/thumb/4/44/US-OSHA-Logo.svg/720px-US-OSHA-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72580"/>
            <a:ext cx="4129554" cy="11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4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 descr="http://farmpolicy.com/wp-content/uploads/2015/03/dmr15March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8" y="-2900691"/>
            <a:ext cx="7315200" cy="97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2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CHS invested $2.8 billion in CF Industries</a:t>
            </a:r>
          </a:p>
          <a:p>
            <a:pPr marL="0" indent="0">
              <a:buNone/>
            </a:pPr>
            <a:r>
              <a:rPr lang="en-US" dirty="0" smtClean="0"/>
              <a:t>CF industries had made an offer for OCI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CVF has purchased </a:t>
            </a:r>
            <a:r>
              <a:rPr lang="en-US" dirty="0" err="1" smtClean="0"/>
              <a:t>Rentech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668" y="274638"/>
            <a:ext cx="5015132" cy="1143000"/>
          </a:xfrm>
        </p:spPr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2" descr="https://upload.wikimedia.org/wikipedia/commons/7/74/1997_El_Nino_TOP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" y="0"/>
            <a:ext cx="4572000" cy="45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winter of 2012"/>
          <p:cNvSpPr>
            <a:spLocks noChangeAspect="1" noChangeArrowheads="1"/>
          </p:cNvSpPr>
          <p:nvPr/>
        </p:nvSpPr>
        <p:spPr bwMode="auto">
          <a:xfrm>
            <a:off x="4114800" y="13738225"/>
            <a:ext cx="4572000" cy="45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upload.wikimedia.org/wikipedia/commons/1/16/Winter_in_Bucharest_January_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9716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93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9153</TotalTime>
  <Words>194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ndsu-template1(1)</vt:lpstr>
      <vt:lpstr>Fertilizer:  Buy Now or Buy Later</vt:lpstr>
      <vt:lpstr>PowerPoint Presentation</vt:lpstr>
      <vt:lpstr>Dakota Gas</vt:lpstr>
      <vt:lpstr>CHS/Spiritwood</vt:lpstr>
      <vt:lpstr>Grand Forks Project</vt:lpstr>
      <vt:lpstr>PowerPoint Presentation</vt:lpstr>
      <vt:lpstr>PowerPoint Presentation</vt:lpstr>
      <vt:lpstr>Consolidation</vt:lpstr>
      <vt:lpstr>Logistics</vt:lpstr>
      <vt:lpstr>Fertilizer OUtlook</vt:lpstr>
      <vt:lpstr>Bang for your Buck</vt:lpstr>
      <vt:lpstr>PowerPoint Presentation</vt:lpstr>
      <vt:lpstr>Ammonia</vt:lpstr>
      <vt:lpstr>Urea</vt:lpstr>
      <vt:lpstr>Fertilizer Wrap 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499</cp:revision>
  <cp:lastPrinted>2013-08-21T13:41:12Z</cp:lastPrinted>
  <dcterms:created xsi:type="dcterms:W3CDTF">2011-12-22T01:26:49Z</dcterms:created>
  <dcterms:modified xsi:type="dcterms:W3CDTF">2015-12-17T12:47:45Z</dcterms:modified>
</cp:coreProperties>
</file>