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8" r:id="rId8"/>
    <p:sldId id="281" r:id="rId9"/>
    <p:sldId id="275" r:id="rId10"/>
    <p:sldId id="276" r:id="rId11"/>
    <p:sldId id="277" r:id="rId12"/>
    <p:sldId id="268" r:id="rId13"/>
    <p:sldId id="269" r:id="rId14"/>
    <p:sldId id="282" r:id="rId15"/>
    <p:sldId id="262" r:id="rId16"/>
    <p:sldId id="280" r:id="rId17"/>
    <p:sldId id="264" r:id="rId18"/>
    <p:sldId id="265" r:id="rId19"/>
    <p:sldId id="279" r:id="rId20"/>
    <p:sldId id="266" r:id="rId21"/>
    <p:sldId id="267" r:id="rId22"/>
  </p:sldIdLst>
  <p:sldSz cx="9144000" cy="6858000" type="screen4x3"/>
  <p:notesSz cx="6954838" cy="93091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3"/>
    <a:srgbClr val="FFC830"/>
    <a:srgbClr val="001409"/>
    <a:srgbClr val="FAA523"/>
    <a:srgbClr val="FF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31" autoAdjust="0"/>
    <p:restoredTop sz="90764" autoAdjust="0"/>
  </p:normalViewPr>
  <p:slideViewPr>
    <p:cSldViewPr snapToGrid="0" snapToObjects="1"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bd01.ad.ndsu.edu/home/david.ripplinger/Ener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ebd01.ad.ndsu.edu/home/david.ripplinger/Ener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Energ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cuments\Energ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WTI Nearby Futures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[Energy.xlsx]Sheet1!$A$3265:$A$4008</c:f>
              <c:numCache>
                <c:formatCode>m/d/yyyy</c:formatCode>
                <c:ptCount val="744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41296</c:v>
                </c:pt>
                <c:pt idx="14">
                  <c:v>41297</c:v>
                </c:pt>
                <c:pt idx="15">
                  <c:v>41298</c:v>
                </c:pt>
                <c:pt idx="16">
                  <c:v>41299</c:v>
                </c:pt>
                <c:pt idx="17">
                  <c:v>41302</c:v>
                </c:pt>
                <c:pt idx="18">
                  <c:v>41303</c:v>
                </c:pt>
                <c:pt idx="19">
                  <c:v>41304</c:v>
                </c:pt>
                <c:pt idx="20">
                  <c:v>41305</c:v>
                </c:pt>
                <c:pt idx="21">
                  <c:v>41306</c:v>
                </c:pt>
                <c:pt idx="22">
                  <c:v>41309</c:v>
                </c:pt>
                <c:pt idx="23">
                  <c:v>41310</c:v>
                </c:pt>
                <c:pt idx="24">
                  <c:v>41311</c:v>
                </c:pt>
                <c:pt idx="25">
                  <c:v>41312</c:v>
                </c:pt>
                <c:pt idx="26">
                  <c:v>41313</c:v>
                </c:pt>
                <c:pt idx="27">
                  <c:v>41316</c:v>
                </c:pt>
                <c:pt idx="28">
                  <c:v>41317</c:v>
                </c:pt>
                <c:pt idx="29">
                  <c:v>41318</c:v>
                </c:pt>
                <c:pt idx="30">
                  <c:v>41319</c:v>
                </c:pt>
                <c:pt idx="31">
                  <c:v>41320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41330</c:v>
                </c:pt>
                <c:pt idx="37">
                  <c:v>41331</c:v>
                </c:pt>
                <c:pt idx="38">
                  <c:v>41332</c:v>
                </c:pt>
                <c:pt idx="39">
                  <c:v>41333</c:v>
                </c:pt>
                <c:pt idx="40">
                  <c:v>41334</c:v>
                </c:pt>
                <c:pt idx="41">
                  <c:v>41337</c:v>
                </c:pt>
                <c:pt idx="42">
                  <c:v>41338</c:v>
                </c:pt>
                <c:pt idx="43">
                  <c:v>41339</c:v>
                </c:pt>
                <c:pt idx="44">
                  <c:v>41340</c:v>
                </c:pt>
                <c:pt idx="45">
                  <c:v>41341</c:v>
                </c:pt>
                <c:pt idx="46">
                  <c:v>41344</c:v>
                </c:pt>
                <c:pt idx="47">
                  <c:v>41345</c:v>
                </c:pt>
                <c:pt idx="48">
                  <c:v>41346</c:v>
                </c:pt>
                <c:pt idx="49">
                  <c:v>41347</c:v>
                </c:pt>
                <c:pt idx="50">
                  <c:v>41348</c:v>
                </c:pt>
                <c:pt idx="51">
                  <c:v>41351</c:v>
                </c:pt>
                <c:pt idx="52">
                  <c:v>41352</c:v>
                </c:pt>
                <c:pt idx="53">
                  <c:v>41353</c:v>
                </c:pt>
                <c:pt idx="54">
                  <c:v>41354</c:v>
                </c:pt>
                <c:pt idx="55">
                  <c:v>41355</c:v>
                </c:pt>
                <c:pt idx="56">
                  <c:v>41358</c:v>
                </c:pt>
                <c:pt idx="57">
                  <c:v>41359</c:v>
                </c:pt>
                <c:pt idx="58">
                  <c:v>41360</c:v>
                </c:pt>
                <c:pt idx="59">
                  <c:v>41361</c:v>
                </c:pt>
                <c:pt idx="60">
                  <c:v>41365</c:v>
                </c:pt>
                <c:pt idx="61">
                  <c:v>41366</c:v>
                </c:pt>
                <c:pt idx="62">
                  <c:v>41367</c:v>
                </c:pt>
                <c:pt idx="63">
                  <c:v>41368</c:v>
                </c:pt>
                <c:pt idx="64">
                  <c:v>41369</c:v>
                </c:pt>
                <c:pt idx="65">
                  <c:v>41372</c:v>
                </c:pt>
                <c:pt idx="66">
                  <c:v>41373</c:v>
                </c:pt>
                <c:pt idx="67">
                  <c:v>41374</c:v>
                </c:pt>
                <c:pt idx="68">
                  <c:v>41375</c:v>
                </c:pt>
                <c:pt idx="69">
                  <c:v>41376</c:v>
                </c:pt>
                <c:pt idx="70">
                  <c:v>41379</c:v>
                </c:pt>
                <c:pt idx="71">
                  <c:v>41380</c:v>
                </c:pt>
                <c:pt idx="72">
                  <c:v>41381</c:v>
                </c:pt>
                <c:pt idx="73">
                  <c:v>41382</c:v>
                </c:pt>
                <c:pt idx="74">
                  <c:v>41383</c:v>
                </c:pt>
                <c:pt idx="75">
                  <c:v>41386</c:v>
                </c:pt>
                <c:pt idx="76">
                  <c:v>41387</c:v>
                </c:pt>
                <c:pt idx="77">
                  <c:v>41388</c:v>
                </c:pt>
                <c:pt idx="78">
                  <c:v>41389</c:v>
                </c:pt>
                <c:pt idx="79">
                  <c:v>41390</c:v>
                </c:pt>
                <c:pt idx="80">
                  <c:v>41393</c:v>
                </c:pt>
                <c:pt idx="81">
                  <c:v>41394</c:v>
                </c:pt>
                <c:pt idx="82">
                  <c:v>41395</c:v>
                </c:pt>
                <c:pt idx="83">
                  <c:v>41396</c:v>
                </c:pt>
                <c:pt idx="84">
                  <c:v>41397</c:v>
                </c:pt>
                <c:pt idx="85">
                  <c:v>41400</c:v>
                </c:pt>
                <c:pt idx="86">
                  <c:v>41401</c:v>
                </c:pt>
                <c:pt idx="87">
                  <c:v>41402</c:v>
                </c:pt>
                <c:pt idx="88">
                  <c:v>41403</c:v>
                </c:pt>
                <c:pt idx="89">
                  <c:v>41404</c:v>
                </c:pt>
                <c:pt idx="90">
                  <c:v>41407</c:v>
                </c:pt>
                <c:pt idx="91">
                  <c:v>41408</c:v>
                </c:pt>
                <c:pt idx="92">
                  <c:v>41409</c:v>
                </c:pt>
                <c:pt idx="93">
                  <c:v>41410</c:v>
                </c:pt>
                <c:pt idx="94">
                  <c:v>41411</c:v>
                </c:pt>
                <c:pt idx="95">
                  <c:v>41414</c:v>
                </c:pt>
                <c:pt idx="96">
                  <c:v>41415</c:v>
                </c:pt>
                <c:pt idx="97">
                  <c:v>41416</c:v>
                </c:pt>
                <c:pt idx="98">
                  <c:v>41417</c:v>
                </c:pt>
                <c:pt idx="99">
                  <c:v>41418</c:v>
                </c:pt>
                <c:pt idx="100">
                  <c:v>41422</c:v>
                </c:pt>
                <c:pt idx="101">
                  <c:v>41423</c:v>
                </c:pt>
                <c:pt idx="102">
                  <c:v>41424</c:v>
                </c:pt>
                <c:pt idx="103">
                  <c:v>41425</c:v>
                </c:pt>
                <c:pt idx="104">
                  <c:v>41428</c:v>
                </c:pt>
                <c:pt idx="105">
                  <c:v>41429</c:v>
                </c:pt>
                <c:pt idx="106">
                  <c:v>41430</c:v>
                </c:pt>
                <c:pt idx="107">
                  <c:v>41431</c:v>
                </c:pt>
                <c:pt idx="108">
                  <c:v>41432</c:v>
                </c:pt>
                <c:pt idx="109">
                  <c:v>41435</c:v>
                </c:pt>
                <c:pt idx="110">
                  <c:v>41436</c:v>
                </c:pt>
                <c:pt idx="111">
                  <c:v>41437</c:v>
                </c:pt>
                <c:pt idx="112">
                  <c:v>41438</c:v>
                </c:pt>
                <c:pt idx="113">
                  <c:v>41439</c:v>
                </c:pt>
                <c:pt idx="114">
                  <c:v>41442</c:v>
                </c:pt>
                <c:pt idx="115">
                  <c:v>41443</c:v>
                </c:pt>
                <c:pt idx="116">
                  <c:v>41444</c:v>
                </c:pt>
                <c:pt idx="117">
                  <c:v>41445</c:v>
                </c:pt>
                <c:pt idx="118">
                  <c:v>41446</c:v>
                </c:pt>
                <c:pt idx="119">
                  <c:v>41449</c:v>
                </c:pt>
                <c:pt idx="120">
                  <c:v>41450</c:v>
                </c:pt>
                <c:pt idx="121">
                  <c:v>41451</c:v>
                </c:pt>
                <c:pt idx="122">
                  <c:v>41452</c:v>
                </c:pt>
                <c:pt idx="123">
                  <c:v>41453</c:v>
                </c:pt>
                <c:pt idx="124">
                  <c:v>41456</c:v>
                </c:pt>
                <c:pt idx="125">
                  <c:v>41457</c:v>
                </c:pt>
                <c:pt idx="126">
                  <c:v>41458</c:v>
                </c:pt>
                <c:pt idx="127">
                  <c:v>41460</c:v>
                </c:pt>
                <c:pt idx="128">
                  <c:v>41463</c:v>
                </c:pt>
                <c:pt idx="129">
                  <c:v>41464</c:v>
                </c:pt>
                <c:pt idx="130">
                  <c:v>41465</c:v>
                </c:pt>
                <c:pt idx="131">
                  <c:v>41466</c:v>
                </c:pt>
                <c:pt idx="132">
                  <c:v>41467</c:v>
                </c:pt>
                <c:pt idx="133">
                  <c:v>41470</c:v>
                </c:pt>
                <c:pt idx="134">
                  <c:v>41471</c:v>
                </c:pt>
                <c:pt idx="135">
                  <c:v>41472</c:v>
                </c:pt>
                <c:pt idx="136">
                  <c:v>41473</c:v>
                </c:pt>
                <c:pt idx="137">
                  <c:v>41474</c:v>
                </c:pt>
                <c:pt idx="138">
                  <c:v>41477</c:v>
                </c:pt>
                <c:pt idx="139">
                  <c:v>41478</c:v>
                </c:pt>
                <c:pt idx="140">
                  <c:v>41479</c:v>
                </c:pt>
                <c:pt idx="141">
                  <c:v>41480</c:v>
                </c:pt>
                <c:pt idx="142">
                  <c:v>41481</c:v>
                </c:pt>
                <c:pt idx="143">
                  <c:v>41484</c:v>
                </c:pt>
                <c:pt idx="144">
                  <c:v>41485</c:v>
                </c:pt>
                <c:pt idx="145">
                  <c:v>41486</c:v>
                </c:pt>
                <c:pt idx="146">
                  <c:v>41487</c:v>
                </c:pt>
                <c:pt idx="147">
                  <c:v>41488</c:v>
                </c:pt>
                <c:pt idx="148">
                  <c:v>41491</c:v>
                </c:pt>
                <c:pt idx="149">
                  <c:v>41492</c:v>
                </c:pt>
                <c:pt idx="150">
                  <c:v>41493</c:v>
                </c:pt>
                <c:pt idx="151">
                  <c:v>41494</c:v>
                </c:pt>
                <c:pt idx="152">
                  <c:v>41495</c:v>
                </c:pt>
                <c:pt idx="153">
                  <c:v>41498</c:v>
                </c:pt>
                <c:pt idx="154">
                  <c:v>41499</c:v>
                </c:pt>
                <c:pt idx="155">
                  <c:v>41500</c:v>
                </c:pt>
                <c:pt idx="156">
                  <c:v>41501</c:v>
                </c:pt>
                <c:pt idx="157">
                  <c:v>41502</c:v>
                </c:pt>
                <c:pt idx="158">
                  <c:v>41505</c:v>
                </c:pt>
                <c:pt idx="159">
                  <c:v>41506</c:v>
                </c:pt>
                <c:pt idx="160">
                  <c:v>41507</c:v>
                </c:pt>
                <c:pt idx="161">
                  <c:v>41508</c:v>
                </c:pt>
                <c:pt idx="162">
                  <c:v>41509</c:v>
                </c:pt>
                <c:pt idx="163">
                  <c:v>41512</c:v>
                </c:pt>
                <c:pt idx="164">
                  <c:v>41513</c:v>
                </c:pt>
                <c:pt idx="165">
                  <c:v>41514</c:v>
                </c:pt>
                <c:pt idx="166">
                  <c:v>41515</c:v>
                </c:pt>
                <c:pt idx="167">
                  <c:v>41516</c:v>
                </c:pt>
                <c:pt idx="168">
                  <c:v>41520</c:v>
                </c:pt>
                <c:pt idx="169">
                  <c:v>41521</c:v>
                </c:pt>
                <c:pt idx="170">
                  <c:v>41522</c:v>
                </c:pt>
                <c:pt idx="171">
                  <c:v>41523</c:v>
                </c:pt>
                <c:pt idx="172">
                  <c:v>41526</c:v>
                </c:pt>
                <c:pt idx="173">
                  <c:v>41527</c:v>
                </c:pt>
                <c:pt idx="174">
                  <c:v>41528</c:v>
                </c:pt>
                <c:pt idx="175">
                  <c:v>41529</c:v>
                </c:pt>
                <c:pt idx="176">
                  <c:v>41530</c:v>
                </c:pt>
                <c:pt idx="177">
                  <c:v>41533</c:v>
                </c:pt>
                <c:pt idx="178">
                  <c:v>41534</c:v>
                </c:pt>
                <c:pt idx="179">
                  <c:v>41535</c:v>
                </c:pt>
                <c:pt idx="180">
                  <c:v>41536</c:v>
                </c:pt>
                <c:pt idx="181">
                  <c:v>41537</c:v>
                </c:pt>
                <c:pt idx="182">
                  <c:v>41540</c:v>
                </c:pt>
                <c:pt idx="183">
                  <c:v>41541</c:v>
                </c:pt>
                <c:pt idx="184">
                  <c:v>41542</c:v>
                </c:pt>
                <c:pt idx="185">
                  <c:v>41543</c:v>
                </c:pt>
                <c:pt idx="186">
                  <c:v>41544</c:v>
                </c:pt>
                <c:pt idx="187">
                  <c:v>41547</c:v>
                </c:pt>
                <c:pt idx="188">
                  <c:v>41548</c:v>
                </c:pt>
                <c:pt idx="189">
                  <c:v>41549</c:v>
                </c:pt>
                <c:pt idx="190">
                  <c:v>41550</c:v>
                </c:pt>
                <c:pt idx="191">
                  <c:v>41551</c:v>
                </c:pt>
                <c:pt idx="192">
                  <c:v>41554</c:v>
                </c:pt>
                <c:pt idx="193">
                  <c:v>41555</c:v>
                </c:pt>
                <c:pt idx="194">
                  <c:v>41556</c:v>
                </c:pt>
                <c:pt idx="195">
                  <c:v>41557</c:v>
                </c:pt>
                <c:pt idx="196">
                  <c:v>41558</c:v>
                </c:pt>
                <c:pt idx="197">
                  <c:v>41561</c:v>
                </c:pt>
                <c:pt idx="198">
                  <c:v>41562</c:v>
                </c:pt>
                <c:pt idx="199">
                  <c:v>41563</c:v>
                </c:pt>
                <c:pt idx="200">
                  <c:v>41564</c:v>
                </c:pt>
                <c:pt idx="201">
                  <c:v>41565</c:v>
                </c:pt>
                <c:pt idx="202">
                  <c:v>41568</c:v>
                </c:pt>
                <c:pt idx="203">
                  <c:v>41569</c:v>
                </c:pt>
                <c:pt idx="204">
                  <c:v>41570</c:v>
                </c:pt>
                <c:pt idx="205">
                  <c:v>41571</c:v>
                </c:pt>
                <c:pt idx="206">
                  <c:v>41572</c:v>
                </c:pt>
                <c:pt idx="207">
                  <c:v>41575</c:v>
                </c:pt>
                <c:pt idx="208">
                  <c:v>41576</c:v>
                </c:pt>
                <c:pt idx="209">
                  <c:v>41577</c:v>
                </c:pt>
                <c:pt idx="210">
                  <c:v>41578</c:v>
                </c:pt>
                <c:pt idx="211">
                  <c:v>41579</c:v>
                </c:pt>
                <c:pt idx="212">
                  <c:v>41582</c:v>
                </c:pt>
                <c:pt idx="213">
                  <c:v>41583</c:v>
                </c:pt>
                <c:pt idx="214">
                  <c:v>41584</c:v>
                </c:pt>
                <c:pt idx="215">
                  <c:v>41585</c:v>
                </c:pt>
                <c:pt idx="216">
                  <c:v>41586</c:v>
                </c:pt>
                <c:pt idx="217">
                  <c:v>41589</c:v>
                </c:pt>
                <c:pt idx="218">
                  <c:v>41590</c:v>
                </c:pt>
                <c:pt idx="219">
                  <c:v>41591</c:v>
                </c:pt>
                <c:pt idx="220">
                  <c:v>41592</c:v>
                </c:pt>
                <c:pt idx="221">
                  <c:v>41593</c:v>
                </c:pt>
                <c:pt idx="222">
                  <c:v>41596</c:v>
                </c:pt>
                <c:pt idx="223">
                  <c:v>41597</c:v>
                </c:pt>
                <c:pt idx="224">
                  <c:v>41598</c:v>
                </c:pt>
                <c:pt idx="225">
                  <c:v>41599</c:v>
                </c:pt>
                <c:pt idx="226">
                  <c:v>41600</c:v>
                </c:pt>
                <c:pt idx="227">
                  <c:v>41603</c:v>
                </c:pt>
                <c:pt idx="228">
                  <c:v>41604</c:v>
                </c:pt>
                <c:pt idx="229">
                  <c:v>41605</c:v>
                </c:pt>
                <c:pt idx="230">
                  <c:v>41607</c:v>
                </c:pt>
                <c:pt idx="231">
                  <c:v>41610</c:v>
                </c:pt>
                <c:pt idx="232">
                  <c:v>41611</c:v>
                </c:pt>
                <c:pt idx="233">
                  <c:v>41612</c:v>
                </c:pt>
                <c:pt idx="234">
                  <c:v>41613</c:v>
                </c:pt>
                <c:pt idx="235">
                  <c:v>41614</c:v>
                </c:pt>
                <c:pt idx="236">
                  <c:v>41617</c:v>
                </c:pt>
                <c:pt idx="237">
                  <c:v>41618</c:v>
                </c:pt>
                <c:pt idx="238">
                  <c:v>41619</c:v>
                </c:pt>
                <c:pt idx="239">
                  <c:v>41620</c:v>
                </c:pt>
                <c:pt idx="240">
                  <c:v>41621</c:v>
                </c:pt>
                <c:pt idx="241">
                  <c:v>41624</c:v>
                </c:pt>
                <c:pt idx="242">
                  <c:v>41625</c:v>
                </c:pt>
                <c:pt idx="243">
                  <c:v>41626</c:v>
                </c:pt>
                <c:pt idx="244">
                  <c:v>41627</c:v>
                </c:pt>
                <c:pt idx="245">
                  <c:v>41628</c:v>
                </c:pt>
                <c:pt idx="246">
                  <c:v>41631</c:v>
                </c:pt>
                <c:pt idx="247">
                  <c:v>41632</c:v>
                </c:pt>
                <c:pt idx="248">
                  <c:v>41634</c:v>
                </c:pt>
                <c:pt idx="249">
                  <c:v>41635</c:v>
                </c:pt>
                <c:pt idx="250">
                  <c:v>41638</c:v>
                </c:pt>
                <c:pt idx="251">
                  <c:v>41639</c:v>
                </c:pt>
                <c:pt idx="252">
                  <c:v>41641</c:v>
                </c:pt>
                <c:pt idx="253">
                  <c:v>41642</c:v>
                </c:pt>
                <c:pt idx="254">
                  <c:v>41645</c:v>
                </c:pt>
                <c:pt idx="255">
                  <c:v>41646</c:v>
                </c:pt>
                <c:pt idx="256">
                  <c:v>41647</c:v>
                </c:pt>
                <c:pt idx="257">
                  <c:v>41648</c:v>
                </c:pt>
                <c:pt idx="258">
                  <c:v>41649</c:v>
                </c:pt>
                <c:pt idx="259">
                  <c:v>41652</c:v>
                </c:pt>
                <c:pt idx="260">
                  <c:v>41653</c:v>
                </c:pt>
                <c:pt idx="261">
                  <c:v>41654</c:v>
                </c:pt>
                <c:pt idx="262">
                  <c:v>41655</c:v>
                </c:pt>
                <c:pt idx="263">
                  <c:v>41656</c:v>
                </c:pt>
                <c:pt idx="264">
                  <c:v>41660</c:v>
                </c:pt>
                <c:pt idx="265">
                  <c:v>41661</c:v>
                </c:pt>
                <c:pt idx="266">
                  <c:v>41662</c:v>
                </c:pt>
                <c:pt idx="267">
                  <c:v>41663</c:v>
                </c:pt>
                <c:pt idx="268">
                  <c:v>41666</c:v>
                </c:pt>
                <c:pt idx="269">
                  <c:v>41667</c:v>
                </c:pt>
                <c:pt idx="270">
                  <c:v>41668</c:v>
                </c:pt>
                <c:pt idx="271">
                  <c:v>41669</c:v>
                </c:pt>
                <c:pt idx="272">
                  <c:v>41670</c:v>
                </c:pt>
                <c:pt idx="273">
                  <c:v>41673</c:v>
                </c:pt>
                <c:pt idx="274">
                  <c:v>41674</c:v>
                </c:pt>
                <c:pt idx="275">
                  <c:v>41675</c:v>
                </c:pt>
                <c:pt idx="276">
                  <c:v>41676</c:v>
                </c:pt>
                <c:pt idx="277">
                  <c:v>41677</c:v>
                </c:pt>
                <c:pt idx="278">
                  <c:v>41680</c:v>
                </c:pt>
                <c:pt idx="279">
                  <c:v>41681</c:v>
                </c:pt>
                <c:pt idx="280">
                  <c:v>41682</c:v>
                </c:pt>
                <c:pt idx="281">
                  <c:v>41683</c:v>
                </c:pt>
                <c:pt idx="282">
                  <c:v>41684</c:v>
                </c:pt>
                <c:pt idx="283">
                  <c:v>41688</c:v>
                </c:pt>
                <c:pt idx="284">
                  <c:v>41689</c:v>
                </c:pt>
                <c:pt idx="285">
                  <c:v>41690</c:v>
                </c:pt>
                <c:pt idx="286">
                  <c:v>41691</c:v>
                </c:pt>
                <c:pt idx="287">
                  <c:v>41694</c:v>
                </c:pt>
                <c:pt idx="288">
                  <c:v>41695</c:v>
                </c:pt>
                <c:pt idx="289">
                  <c:v>41696</c:v>
                </c:pt>
                <c:pt idx="290">
                  <c:v>41697</c:v>
                </c:pt>
                <c:pt idx="291">
                  <c:v>41698</c:v>
                </c:pt>
                <c:pt idx="292">
                  <c:v>41701</c:v>
                </c:pt>
                <c:pt idx="293">
                  <c:v>41702</c:v>
                </c:pt>
                <c:pt idx="294">
                  <c:v>41703</c:v>
                </c:pt>
                <c:pt idx="295">
                  <c:v>41704</c:v>
                </c:pt>
                <c:pt idx="296">
                  <c:v>41705</c:v>
                </c:pt>
                <c:pt idx="297">
                  <c:v>41708</c:v>
                </c:pt>
                <c:pt idx="298">
                  <c:v>41709</c:v>
                </c:pt>
                <c:pt idx="299">
                  <c:v>41710</c:v>
                </c:pt>
                <c:pt idx="300">
                  <c:v>41711</c:v>
                </c:pt>
                <c:pt idx="301">
                  <c:v>41712</c:v>
                </c:pt>
                <c:pt idx="302">
                  <c:v>41715</c:v>
                </c:pt>
                <c:pt idx="303">
                  <c:v>41716</c:v>
                </c:pt>
                <c:pt idx="304">
                  <c:v>41717</c:v>
                </c:pt>
                <c:pt idx="305">
                  <c:v>41718</c:v>
                </c:pt>
                <c:pt idx="306">
                  <c:v>41719</c:v>
                </c:pt>
                <c:pt idx="307">
                  <c:v>41722</c:v>
                </c:pt>
                <c:pt idx="308">
                  <c:v>41723</c:v>
                </c:pt>
                <c:pt idx="309">
                  <c:v>41724</c:v>
                </c:pt>
                <c:pt idx="310">
                  <c:v>41725</c:v>
                </c:pt>
                <c:pt idx="311">
                  <c:v>41726</c:v>
                </c:pt>
                <c:pt idx="312">
                  <c:v>41729</c:v>
                </c:pt>
                <c:pt idx="313">
                  <c:v>41730</c:v>
                </c:pt>
                <c:pt idx="314">
                  <c:v>41731</c:v>
                </c:pt>
                <c:pt idx="315">
                  <c:v>41732</c:v>
                </c:pt>
                <c:pt idx="316">
                  <c:v>41733</c:v>
                </c:pt>
                <c:pt idx="317">
                  <c:v>41736</c:v>
                </c:pt>
                <c:pt idx="318">
                  <c:v>41737</c:v>
                </c:pt>
                <c:pt idx="319">
                  <c:v>41738</c:v>
                </c:pt>
                <c:pt idx="320">
                  <c:v>41739</c:v>
                </c:pt>
                <c:pt idx="321">
                  <c:v>41740</c:v>
                </c:pt>
                <c:pt idx="322">
                  <c:v>41743</c:v>
                </c:pt>
                <c:pt idx="323">
                  <c:v>41744</c:v>
                </c:pt>
                <c:pt idx="324">
                  <c:v>41745</c:v>
                </c:pt>
                <c:pt idx="325">
                  <c:v>41746</c:v>
                </c:pt>
                <c:pt idx="326">
                  <c:v>41750</c:v>
                </c:pt>
                <c:pt idx="327">
                  <c:v>41751</c:v>
                </c:pt>
                <c:pt idx="328">
                  <c:v>41752</c:v>
                </c:pt>
                <c:pt idx="329">
                  <c:v>41753</c:v>
                </c:pt>
                <c:pt idx="330">
                  <c:v>41754</c:v>
                </c:pt>
                <c:pt idx="331">
                  <c:v>41757</c:v>
                </c:pt>
                <c:pt idx="332">
                  <c:v>41758</c:v>
                </c:pt>
                <c:pt idx="333">
                  <c:v>41759</c:v>
                </c:pt>
                <c:pt idx="334">
                  <c:v>41760</c:v>
                </c:pt>
                <c:pt idx="335">
                  <c:v>41761</c:v>
                </c:pt>
                <c:pt idx="336">
                  <c:v>41764</c:v>
                </c:pt>
                <c:pt idx="337">
                  <c:v>41765</c:v>
                </c:pt>
                <c:pt idx="338">
                  <c:v>41766</c:v>
                </c:pt>
                <c:pt idx="339">
                  <c:v>41767</c:v>
                </c:pt>
                <c:pt idx="340">
                  <c:v>41768</c:v>
                </c:pt>
                <c:pt idx="341">
                  <c:v>41771</c:v>
                </c:pt>
                <c:pt idx="342">
                  <c:v>41772</c:v>
                </c:pt>
                <c:pt idx="343">
                  <c:v>41773</c:v>
                </c:pt>
                <c:pt idx="344">
                  <c:v>41774</c:v>
                </c:pt>
                <c:pt idx="345">
                  <c:v>41775</c:v>
                </c:pt>
                <c:pt idx="346">
                  <c:v>41778</c:v>
                </c:pt>
                <c:pt idx="347">
                  <c:v>41779</c:v>
                </c:pt>
                <c:pt idx="348">
                  <c:v>41780</c:v>
                </c:pt>
                <c:pt idx="349">
                  <c:v>41781</c:v>
                </c:pt>
                <c:pt idx="350">
                  <c:v>41782</c:v>
                </c:pt>
                <c:pt idx="351">
                  <c:v>41786</c:v>
                </c:pt>
                <c:pt idx="352">
                  <c:v>41787</c:v>
                </c:pt>
                <c:pt idx="353">
                  <c:v>41788</c:v>
                </c:pt>
                <c:pt idx="354">
                  <c:v>41789</c:v>
                </c:pt>
                <c:pt idx="355">
                  <c:v>41792</c:v>
                </c:pt>
                <c:pt idx="356">
                  <c:v>41793</c:v>
                </c:pt>
                <c:pt idx="357">
                  <c:v>41794</c:v>
                </c:pt>
                <c:pt idx="358">
                  <c:v>41795</c:v>
                </c:pt>
                <c:pt idx="359">
                  <c:v>41796</c:v>
                </c:pt>
                <c:pt idx="360">
                  <c:v>41799</c:v>
                </c:pt>
                <c:pt idx="361">
                  <c:v>41800</c:v>
                </c:pt>
                <c:pt idx="362">
                  <c:v>41801</c:v>
                </c:pt>
                <c:pt idx="363">
                  <c:v>41802</c:v>
                </c:pt>
                <c:pt idx="364">
                  <c:v>41803</c:v>
                </c:pt>
                <c:pt idx="365">
                  <c:v>41806</c:v>
                </c:pt>
                <c:pt idx="366">
                  <c:v>41807</c:v>
                </c:pt>
                <c:pt idx="367">
                  <c:v>41808</c:v>
                </c:pt>
                <c:pt idx="368">
                  <c:v>41809</c:v>
                </c:pt>
                <c:pt idx="369">
                  <c:v>41810</c:v>
                </c:pt>
                <c:pt idx="370">
                  <c:v>41813</c:v>
                </c:pt>
                <c:pt idx="371">
                  <c:v>41814</c:v>
                </c:pt>
                <c:pt idx="372">
                  <c:v>41815</c:v>
                </c:pt>
                <c:pt idx="373">
                  <c:v>41816</c:v>
                </c:pt>
                <c:pt idx="374">
                  <c:v>41817</c:v>
                </c:pt>
                <c:pt idx="375">
                  <c:v>41820</c:v>
                </c:pt>
                <c:pt idx="376">
                  <c:v>41821</c:v>
                </c:pt>
                <c:pt idx="377">
                  <c:v>41822</c:v>
                </c:pt>
                <c:pt idx="378">
                  <c:v>41823</c:v>
                </c:pt>
                <c:pt idx="379">
                  <c:v>41827</c:v>
                </c:pt>
                <c:pt idx="380">
                  <c:v>41828</c:v>
                </c:pt>
                <c:pt idx="381">
                  <c:v>41829</c:v>
                </c:pt>
                <c:pt idx="382">
                  <c:v>41830</c:v>
                </c:pt>
                <c:pt idx="383">
                  <c:v>41831</c:v>
                </c:pt>
                <c:pt idx="384">
                  <c:v>41834</c:v>
                </c:pt>
                <c:pt idx="385">
                  <c:v>41835</c:v>
                </c:pt>
                <c:pt idx="386">
                  <c:v>41836</c:v>
                </c:pt>
                <c:pt idx="387">
                  <c:v>41837</c:v>
                </c:pt>
                <c:pt idx="388">
                  <c:v>41838</c:v>
                </c:pt>
                <c:pt idx="389">
                  <c:v>41841</c:v>
                </c:pt>
                <c:pt idx="390">
                  <c:v>41842</c:v>
                </c:pt>
                <c:pt idx="391">
                  <c:v>41843</c:v>
                </c:pt>
                <c:pt idx="392">
                  <c:v>41844</c:v>
                </c:pt>
                <c:pt idx="393">
                  <c:v>41845</c:v>
                </c:pt>
                <c:pt idx="394">
                  <c:v>41848</c:v>
                </c:pt>
                <c:pt idx="395">
                  <c:v>41849</c:v>
                </c:pt>
                <c:pt idx="396">
                  <c:v>41850</c:v>
                </c:pt>
                <c:pt idx="397">
                  <c:v>41851</c:v>
                </c:pt>
                <c:pt idx="398">
                  <c:v>41852</c:v>
                </c:pt>
                <c:pt idx="399">
                  <c:v>41855</c:v>
                </c:pt>
                <c:pt idx="400">
                  <c:v>41856</c:v>
                </c:pt>
                <c:pt idx="401">
                  <c:v>41857</c:v>
                </c:pt>
                <c:pt idx="402">
                  <c:v>41858</c:v>
                </c:pt>
                <c:pt idx="403">
                  <c:v>41859</c:v>
                </c:pt>
                <c:pt idx="404">
                  <c:v>41862</c:v>
                </c:pt>
                <c:pt idx="405">
                  <c:v>41863</c:v>
                </c:pt>
                <c:pt idx="406">
                  <c:v>41864</c:v>
                </c:pt>
                <c:pt idx="407">
                  <c:v>41865</c:v>
                </c:pt>
                <c:pt idx="408">
                  <c:v>41866</c:v>
                </c:pt>
                <c:pt idx="409">
                  <c:v>41869</c:v>
                </c:pt>
                <c:pt idx="410">
                  <c:v>41870</c:v>
                </c:pt>
                <c:pt idx="411">
                  <c:v>41871</c:v>
                </c:pt>
                <c:pt idx="412">
                  <c:v>41872</c:v>
                </c:pt>
                <c:pt idx="413">
                  <c:v>41873</c:v>
                </c:pt>
                <c:pt idx="414">
                  <c:v>41876</c:v>
                </c:pt>
                <c:pt idx="415">
                  <c:v>41877</c:v>
                </c:pt>
                <c:pt idx="416">
                  <c:v>41878</c:v>
                </c:pt>
                <c:pt idx="417">
                  <c:v>41879</c:v>
                </c:pt>
                <c:pt idx="418">
                  <c:v>41880</c:v>
                </c:pt>
                <c:pt idx="419">
                  <c:v>41884</c:v>
                </c:pt>
                <c:pt idx="420">
                  <c:v>41885</c:v>
                </c:pt>
                <c:pt idx="421">
                  <c:v>41886</c:v>
                </c:pt>
                <c:pt idx="422">
                  <c:v>41887</c:v>
                </c:pt>
                <c:pt idx="423">
                  <c:v>41890</c:v>
                </c:pt>
                <c:pt idx="424">
                  <c:v>41891</c:v>
                </c:pt>
                <c:pt idx="425">
                  <c:v>41892</c:v>
                </c:pt>
                <c:pt idx="426">
                  <c:v>41893</c:v>
                </c:pt>
                <c:pt idx="427">
                  <c:v>41894</c:v>
                </c:pt>
                <c:pt idx="428">
                  <c:v>41897</c:v>
                </c:pt>
                <c:pt idx="429">
                  <c:v>41898</c:v>
                </c:pt>
                <c:pt idx="430">
                  <c:v>41899</c:v>
                </c:pt>
                <c:pt idx="431">
                  <c:v>41900</c:v>
                </c:pt>
                <c:pt idx="432">
                  <c:v>41901</c:v>
                </c:pt>
                <c:pt idx="433">
                  <c:v>41904</c:v>
                </c:pt>
                <c:pt idx="434">
                  <c:v>41905</c:v>
                </c:pt>
                <c:pt idx="435">
                  <c:v>41906</c:v>
                </c:pt>
                <c:pt idx="436">
                  <c:v>41907</c:v>
                </c:pt>
                <c:pt idx="437">
                  <c:v>41908</c:v>
                </c:pt>
                <c:pt idx="438">
                  <c:v>41911</c:v>
                </c:pt>
                <c:pt idx="439">
                  <c:v>41912</c:v>
                </c:pt>
                <c:pt idx="440">
                  <c:v>41913</c:v>
                </c:pt>
                <c:pt idx="441">
                  <c:v>41914</c:v>
                </c:pt>
                <c:pt idx="442">
                  <c:v>41915</c:v>
                </c:pt>
                <c:pt idx="443">
                  <c:v>41918</c:v>
                </c:pt>
                <c:pt idx="444">
                  <c:v>41919</c:v>
                </c:pt>
                <c:pt idx="445">
                  <c:v>41920</c:v>
                </c:pt>
                <c:pt idx="446">
                  <c:v>41921</c:v>
                </c:pt>
                <c:pt idx="447">
                  <c:v>41922</c:v>
                </c:pt>
                <c:pt idx="448">
                  <c:v>41925</c:v>
                </c:pt>
                <c:pt idx="449">
                  <c:v>41926</c:v>
                </c:pt>
                <c:pt idx="450">
                  <c:v>41927</c:v>
                </c:pt>
                <c:pt idx="451">
                  <c:v>41928</c:v>
                </c:pt>
                <c:pt idx="452">
                  <c:v>41929</c:v>
                </c:pt>
                <c:pt idx="453">
                  <c:v>41932</c:v>
                </c:pt>
                <c:pt idx="454">
                  <c:v>41933</c:v>
                </c:pt>
                <c:pt idx="455">
                  <c:v>41934</c:v>
                </c:pt>
                <c:pt idx="456">
                  <c:v>41935</c:v>
                </c:pt>
                <c:pt idx="457">
                  <c:v>41936</c:v>
                </c:pt>
                <c:pt idx="458">
                  <c:v>41939</c:v>
                </c:pt>
                <c:pt idx="459">
                  <c:v>41940</c:v>
                </c:pt>
                <c:pt idx="460">
                  <c:v>41941</c:v>
                </c:pt>
                <c:pt idx="461">
                  <c:v>41942</c:v>
                </c:pt>
                <c:pt idx="462">
                  <c:v>41943</c:v>
                </c:pt>
                <c:pt idx="463">
                  <c:v>41946</c:v>
                </c:pt>
                <c:pt idx="464">
                  <c:v>41947</c:v>
                </c:pt>
                <c:pt idx="465">
                  <c:v>41948</c:v>
                </c:pt>
                <c:pt idx="466">
                  <c:v>41949</c:v>
                </c:pt>
                <c:pt idx="467">
                  <c:v>41950</c:v>
                </c:pt>
                <c:pt idx="468">
                  <c:v>41953</c:v>
                </c:pt>
                <c:pt idx="469">
                  <c:v>41954</c:v>
                </c:pt>
                <c:pt idx="470">
                  <c:v>41955</c:v>
                </c:pt>
                <c:pt idx="471">
                  <c:v>41956</c:v>
                </c:pt>
                <c:pt idx="472">
                  <c:v>41957</c:v>
                </c:pt>
                <c:pt idx="473">
                  <c:v>41960</c:v>
                </c:pt>
                <c:pt idx="474">
                  <c:v>41961</c:v>
                </c:pt>
                <c:pt idx="475">
                  <c:v>41962</c:v>
                </c:pt>
                <c:pt idx="476">
                  <c:v>41963</c:v>
                </c:pt>
                <c:pt idx="477">
                  <c:v>41964</c:v>
                </c:pt>
                <c:pt idx="478">
                  <c:v>41967</c:v>
                </c:pt>
                <c:pt idx="479">
                  <c:v>41968</c:v>
                </c:pt>
                <c:pt idx="480">
                  <c:v>41969</c:v>
                </c:pt>
                <c:pt idx="481">
                  <c:v>41971</c:v>
                </c:pt>
                <c:pt idx="482">
                  <c:v>41974</c:v>
                </c:pt>
                <c:pt idx="483">
                  <c:v>41975</c:v>
                </c:pt>
                <c:pt idx="484">
                  <c:v>41976</c:v>
                </c:pt>
                <c:pt idx="485">
                  <c:v>41977</c:v>
                </c:pt>
                <c:pt idx="486">
                  <c:v>41978</c:v>
                </c:pt>
                <c:pt idx="487">
                  <c:v>41981</c:v>
                </c:pt>
                <c:pt idx="488">
                  <c:v>41982</c:v>
                </c:pt>
                <c:pt idx="489">
                  <c:v>41983</c:v>
                </c:pt>
                <c:pt idx="490">
                  <c:v>41984</c:v>
                </c:pt>
                <c:pt idx="491">
                  <c:v>41985</c:v>
                </c:pt>
                <c:pt idx="492">
                  <c:v>41988</c:v>
                </c:pt>
                <c:pt idx="493">
                  <c:v>41989</c:v>
                </c:pt>
                <c:pt idx="494">
                  <c:v>41990</c:v>
                </c:pt>
                <c:pt idx="495">
                  <c:v>41991</c:v>
                </c:pt>
                <c:pt idx="496">
                  <c:v>41992</c:v>
                </c:pt>
                <c:pt idx="497">
                  <c:v>41995</c:v>
                </c:pt>
                <c:pt idx="498">
                  <c:v>41996</c:v>
                </c:pt>
                <c:pt idx="499">
                  <c:v>41997</c:v>
                </c:pt>
                <c:pt idx="500">
                  <c:v>41999</c:v>
                </c:pt>
                <c:pt idx="501">
                  <c:v>42002</c:v>
                </c:pt>
                <c:pt idx="502">
                  <c:v>42003</c:v>
                </c:pt>
                <c:pt idx="503">
                  <c:v>42004</c:v>
                </c:pt>
                <c:pt idx="504">
                  <c:v>42006</c:v>
                </c:pt>
                <c:pt idx="505">
                  <c:v>42009</c:v>
                </c:pt>
                <c:pt idx="506">
                  <c:v>42010</c:v>
                </c:pt>
                <c:pt idx="507">
                  <c:v>42011</c:v>
                </c:pt>
                <c:pt idx="508">
                  <c:v>42012</c:v>
                </c:pt>
                <c:pt idx="509">
                  <c:v>42013</c:v>
                </c:pt>
                <c:pt idx="510">
                  <c:v>42016</c:v>
                </c:pt>
                <c:pt idx="511">
                  <c:v>42017</c:v>
                </c:pt>
                <c:pt idx="512">
                  <c:v>42018</c:v>
                </c:pt>
                <c:pt idx="513">
                  <c:v>42019</c:v>
                </c:pt>
                <c:pt idx="514">
                  <c:v>42020</c:v>
                </c:pt>
                <c:pt idx="515">
                  <c:v>42024</c:v>
                </c:pt>
                <c:pt idx="516">
                  <c:v>42025</c:v>
                </c:pt>
                <c:pt idx="517">
                  <c:v>42026</c:v>
                </c:pt>
                <c:pt idx="518">
                  <c:v>42027</c:v>
                </c:pt>
                <c:pt idx="519">
                  <c:v>42030</c:v>
                </c:pt>
                <c:pt idx="520">
                  <c:v>42031</c:v>
                </c:pt>
                <c:pt idx="521">
                  <c:v>42032</c:v>
                </c:pt>
                <c:pt idx="522">
                  <c:v>42033</c:v>
                </c:pt>
                <c:pt idx="523">
                  <c:v>42034</c:v>
                </c:pt>
                <c:pt idx="524">
                  <c:v>42037</c:v>
                </c:pt>
                <c:pt idx="525">
                  <c:v>42038</c:v>
                </c:pt>
                <c:pt idx="526">
                  <c:v>42039</c:v>
                </c:pt>
                <c:pt idx="527">
                  <c:v>42040</c:v>
                </c:pt>
                <c:pt idx="528">
                  <c:v>42041</c:v>
                </c:pt>
                <c:pt idx="529">
                  <c:v>42044</c:v>
                </c:pt>
                <c:pt idx="530">
                  <c:v>42045</c:v>
                </c:pt>
                <c:pt idx="531">
                  <c:v>42046</c:v>
                </c:pt>
                <c:pt idx="532">
                  <c:v>42047</c:v>
                </c:pt>
                <c:pt idx="533">
                  <c:v>42048</c:v>
                </c:pt>
                <c:pt idx="534">
                  <c:v>42052</c:v>
                </c:pt>
                <c:pt idx="535">
                  <c:v>42053</c:v>
                </c:pt>
                <c:pt idx="536">
                  <c:v>42054</c:v>
                </c:pt>
                <c:pt idx="537">
                  <c:v>42055</c:v>
                </c:pt>
                <c:pt idx="538">
                  <c:v>42058</c:v>
                </c:pt>
                <c:pt idx="539">
                  <c:v>42059</c:v>
                </c:pt>
                <c:pt idx="540">
                  <c:v>42060</c:v>
                </c:pt>
                <c:pt idx="541">
                  <c:v>42061</c:v>
                </c:pt>
                <c:pt idx="542">
                  <c:v>42062</c:v>
                </c:pt>
                <c:pt idx="543">
                  <c:v>42065</c:v>
                </c:pt>
                <c:pt idx="544">
                  <c:v>42066</c:v>
                </c:pt>
                <c:pt idx="545">
                  <c:v>42067</c:v>
                </c:pt>
                <c:pt idx="546">
                  <c:v>42068</c:v>
                </c:pt>
                <c:pt idx="547">
                  <c:v>42069</c:v>
                </c:pt>
                <c:pt idx="548">
                  <c:v>42072</c:v>
                </c:pt>
                <c:pt idx="549">
                  <c:v>42073</c:v>
                </c:pt>
                <c:pt idx="550">
                  <c:v>42074</c:v>
                </c:pt>
                <c:pt idx="551">
                  <c:v>42075</c:v>
                </c:pt>
                <c:pt idx="552">
                  <c:v>42076</c:v>
                </c:pt>
                <c:pt idx="553">
                  <c:v>42079</c:v>
                </c:pt>
                <c:pt idx="554">
                  <c:v>42080</c:v>
                </c:pt>
                <c:pt idx="555">
                  <c:v>42081</c:v>
                </c:pt>
                <c:pt idx="556">
                  <c:v>42082</c:v>
                </c:pt>
                <c:pt idx="557">
                  <c:v>42083</c:v>
                </c:pt>
                <c:pt idx="558">
                  <c:v>42086</c:v>
                </c:pt>
                <c:pt idx="559">
                  <c:v>42087</c:v>
                </c:pt>
                <c:pt idx="560">
                  <c:v>42088</c:v>
                </c:pt>
                <c:pt idx="561">
                  <c:v>42089</c:v>
                </c:pt>
                <c:pt idx="562">
                  <c:v>42090</c:v>
                </c:pt>
                <c:pt idx="563">
                  <c:v>42093</c:v>
                </c:pt>
                <c:pt idx="564">
                  <c:v>42094</c:v>
                </c:pt>
                <c:pt idx="565">
                  <c:v>42095</c:v>
                </c:pt>
                <c:pt idx="566">
                  <c:v>42096</c:v>
                </c:pt>
                <c:pt idx="567">
                  <c:v>42100</c:v>
                </c:pt>
                <c:pt idx="568">
                  <c:v>42101</c:v>
                </c:pt>
                <c:pt idx="569">
                  <c:v>42102</c:v>
                </c:pt>
                <c:pt idx="570">
                  <c:v>42103</c:v>
                </c:pt>
                <c:pt idx="571">
                  <c:v>42104</c:v>
                </c:pt>
                <c:pt idx="572">
                  <c:v>42107</c:v>
                </c:pt>
                <c:pt idx="573">
                  <c:v>42108</c:v>
                </c:pt>
                <c:pt idx="574">
                  <c:v>42109</c:v>
                </c:pt>
                <c:pt idx="575">
                  <c:v>42110</c:v>
                </c:pt>
                <c:pt idx="576">
                  <c:v>42111</c:v>
                </c:pt>
                <c:pt idx="577">
                  <c:v>42114</c:v>
                </c:pt>
                <c:pt idx="578">
                  <c:v>42115</c:v>
                </c:pt>
                <c:pt idx="579">
                  <c:v>42116</c:v>
                </c:pt>
                <c:pt idx="580">
                  <c:v>42117</c:v>
                </c:pt>
                <c:pt idx="581">
                  <c:v>42118</c:v>
                </c:pt>
                <c:pt idx="582">
                  <c:v>42121</c:v>
                </c:pt>
                <c:pt idx="583">
                  <c:v>42122</c:v>
                </c:pt>
                <c:pt idx="584">
                  <c:v>42123</c:v>
                </c:pt>
                <c:pt idx="585">
                  <c:v>42124</c:v>
                </c:pt>
                <c:pt idx="586">
                  <c:v>42125</c:v>
                </c:pt>
                <c:pt idx="587">
                  <c:v>42128</c:v>
                </c:pt>
                <c:pt idx="588">
                  <c:v>42129</c:v>
                </c:pt>
                <c:pt idx="589">
                  <c:v>42130</c:v>
                </c:pt>
                <c:pt idx="590">
                  <c:v>42131</c:v>
                </c:pt>
                <c:pt idx="591">
                  <c:v>42132</c:v>
                </c:pt>
                <c:pt idx="592">
                  <c:v>42135</c:v>
                </c:pt>
                <c:pt idx="593">
                  <c:v>42136</c:v>
                </c:pt>
                <c:pt idx="594">
                  <c:v>42137</c:v>
                </c:pt>
                <c:pt idx="595">
                  <c:v>42138</c:v>
                </c:pt>
                <c:pt idx="596">
                  <c:v>42139</c:v>
                </c:pt>
                <c:pt idx="597">
                  <c:v>42142</c:v>
                </c:pt>
                <c:pt idx="598">
                  <c:v>42143</c:v>
                </c:pt>
                <c:pt idx="599">
                  <c:v>42144</c:v>
                </c:pt>
                <c:pt idx="600">
                  <c:v>42145</c:v>
                </c:pt>
                <c:pt idx="601">
                  <c:v>42146</c:v>
                </c:pt>
                <c:pt idx="602">
                  <c:v>42150</c:v>
                </c:pt>
                <c:pt idx="603">
                  <c:v>42151</c:v>
                </c:pt>
                <c:pt idx="604">
                  <c:v>42152</c:v>
                </c:pt>
                <c:pt idx="605">
                  <c:v>42153</c:v>
                </c:pt>
                <c:pt idx="606">
                  <c:v>42156</c:v>
                </c:pt>
                <c:pt idx="607">
                  <c:v>42157</c:v>
                </c:pt>
                <c:pt idx="608">
                  <c:v>42158</c:v>
                </c:pt>
                <c:pt idx="609">
                  <c:v>42159</c:v>
                </c:pt>
                <c:pt idx="610">
                  <c:v>42160</c:v>
                </c:pt>
                <c:pt idx="611">
                  <c:v>42163</c:v>
                </c:pt>
                <c:pt idx="612">
                  <c:v>42164</c:v>
                </c:pt>
                <c:pt idx="613">
                  <c:v>42165</c:v>
                </c:pt>
                <c:pt idx="614">
                  <c:v>42166</c:v>
                </c:pt>
                <c:pt idx="615">
                  <c:v>42167</c:v>
                </c:pt>
                <c:pt idx="616">
                  <c:v>42170</c:v>
                </c:pt>
                <c:pt idx="617">
                  <c:v>42171</c:v>
                </c:pt>
                <c:pt idx="618">
                  <c:v>42172</c:v>
                </c:pt>
                <c:pt idx="619">
                  <c:v>42173</c:v>
                </c:pt>
                <c:pt idx="620">
                  <c:v>42174</c:v>
                </c:pt>
                <c:pt idx="621">
                  <c:v>42177</c:v>
                </c:pt>
                <c:pt idx="622">
                  <c:v>42178</c:v>
                </c:pt>
                <c:pt idx="623">
                  <c:v>42179</c:v>
                </c:pt>
                <c:pt idx="624">
                  <c:v>42180</c:v>
                </c:pt>
                <c:pt idx="625">
                  <c:v>42181</c:v>
                </c:pt>
                <c:pt idx="626">
                  <c:v>42184</c:v>
                </c:pt>
                <c:pt idx="627">
                  <c:v>42185</c:v>
                </c:pt>
                <c:pt idx="628">
                  <c:v>42186</c:v>
                </c:pt>
                <c:pt idx="629">
                  <c:v>42187</c:v>
                </c:pt>
                <c:pt idx="630">
                  <c:v>42191</c:v>
                </c:pt>
                <c:pt idx="631">
                  <c:v>42192</c:v>
                </c:pt>
                <c:pt idx="632">
                  <c:v>42193</c:v>
                </c:pt>
                <c:pt idx="633">
                  <c:v>42194</c:v>
                </c:pt>
                <c:pt idx="634">
                  <c:v>42195</c:v>
                </c:pt>
                <c:pt idx="635">
                  <c:v>42198</c:v>
                </c:pt>
                <c:pt idx="636">
                  <c:v>42199</c:v>
                </c:pt>
                <c:pt idx="637">
                  <c:v>42200</c:v>
                </c:pt>
                <c:pt idx="638">
                  <c:v>42201</c:v>
                </c:pt>
                <c:pt idx="639">
                  <c:v>42202</c:v>
                </c:pt>
                <c:pt idx="640">
                  <c:v>42205</c:v>
                </c:pt>
                <c:pt idx="641">
                  <c:v>42206</c:v>
                </c:pt>
                <c:pt idx="642">
                  <c:v>42207</c:v>
                </c:pt>
                <c:pt idx="643">
                  <c:v>42208</c:v>
                </c:pt>
                <c:pt idx="644">
                  <c:v>42209</c:v>
                </c:pt>
                <c:pt idx="645">
                  <c:v>42212</c:v>
                </c:pt>
                <c:pt idx="646">
                  <c:v>42213</c:v>
                </c:pt>
                <c:pt idx="647">
                  <c:v>42214</c:v>
                </c:pt>
                <c:pt idx="648">
                  <c:v>42215</c:v>
                </c:pt>
                <c:pt idx="649">
                  <c:v>42216</c:v>
                </c:pt>
                <c:pt idx="650">
                  <c:v>42219</c:v>
                </c:pt>
                <c:pt idx="651">
                  <c:v>42220</c:v>
                </c:pt>
                <c:pt idx="652">
                  <c:v>42221</c:v>
                </c:pt>
                <c:pt idx="653">
                  <c:v>42222</c:v>
                </c:pt>
                <c:pt idx="654">
                  <c:v>42223</c:v>
                </c:pt>
                <c:pt idx="655">
                  <c:v>42226</c:v>
                </c:pt>
                <c:pt idx="656">
                  <c:v>42227</c:v>
                </c:pt>
                <c:pt idx="657">
                  <c:v>42228</c:v>
                </c:pt>
                <c:pt idx="658">
                  <c:v>42229</c:v>
                </c:pt>
                <c:pt idx="659">
                  <c:v>42230</c:v>
                </c:pt>
                <c:pt idx="660">
                  <c:v>42233</c:v>
                </c:pt>
                <c:pt idx="661">
                  <c:v>42234</c:v>
                </c:pt>
                <c:pt idx="662">
                  <c:v>42235</c:v>
                </c:pt>
                <c:pt idx="663">
                  <c:v>42236</c:v>
                </c:pt>
                <c:pt idx="664">
                  <c:v>42237</c:v>
                </c:pt>
                <c:pt idx="665">
                  <c:v>42240</c:v>
                </c:pt>
                <c:pt idx="666">
                  <c:v>42241</c:v>
                </c:pt>
                <c:pt idx="667">
                  <c:v>42242</c:v>
                </c:pt>
                <c:pt idx="668">
                  <c:v>42243</c:v>
                </c:pt>
                <c:pt idx="669">
                  <c:v>42244</c:v>
                </c:pt>
                <c:pt idx="670">
                  <c:v>42247</c:v>
                </c:pt>
                <c:pt idx="671">
                  <c:v>42248</c:v>
                </c:pt>
                <c:pt idx="672">
                  <c:v>42249</c:v>
                </c:pt>
                <c:pt idx="673">
                  <c:v>42250</c:v>
                </c:pt>
                <c:pt idx="674">
                  <c:v>42251</c:v>
                </c:pt>
                <c:pt idx="675">
                  <c:v>42255</c:v>
                </c:pt>
                <c:pt idx="676">
                  <c:v>42256</c:v>
                </c:pt>
                <c:pt idx="677">
                  <c:v>42257</c:v>
                </c:pt>
                <c:pt idx="678">
                  <c:v>42258</c:v>
                </c:pt>
                <c:pt idx="679">
                  <c:v>42261</c:v>
                </c:pt>
                <c:pt idx="680">
                  <c:v>42262</c:v>
                </c:pt>
                <c:pt idx="681">
                  <c:v>42263</c:v>
                </c:pt>
                <c:pt idx="682">
                  <c:v>42264</c:v>
                </c:pt>
                <c:pt idx="683">
                  <c:v>42265</c:v>
                </c:pt>
                <c:pt idx="684">
                  <c:v>42268</c:v>
                </c:pt>
                <c:pt idx="685">
                  <c:v>42269</c:v>
                </c:pt>
                <c:pt idx="686">
                  <c:v>42270</c:v>
                </c:pt>
                <c:pt idx="687">
                  <c:v>42271</c:v>
                </c:pt>
                <c:pt idx="688">
                  <c:v>42272</c:v>
                </c:pt>
                <c:pt idx="689">
                  <c:v>42275</c:v>
                </c:pt>
                <c:pt idx="690">
                  <c:v>42276</c:v>
                </c:pt>
                <c:pt idx="691">
                  <c:v>42277</c:v>
                </c:pt>
                <c:pt idx="692">
                  <c:v>42278</c:v>
                </c:pt>
                <c:pt idx="693">
                  <c:v>42279</c:v>
                </c:pt>
                <c:pt idx="694">
                  <c:v>42282</c:v>
                </c:pt>
                <c:pt idx="695">
                  <c:v>42283</c:v>
                </c:pt>
                <c:pt idx="696">
                  <c:v>42284</c:v>
                </c:pt>
                <c:pt idx="697">
                  <c:v>42285</c:v>
                </c:pt>
                <c:pt idx="698">
                  <c:v>42286</c:v>
                </c:pt>
                <c:pt idx="699">
                  <c:v>42289</c:v>
                </c:pt>
                <c:pt idx="700">
                  <c:v>42290</c:v>
                </c:pt>
                <c:pt idx="701">
                  <c:v>42291</c:v>
                </c:pt>
                <c:pt idx="702">
                  <c:v>42292</c:v>
                </c:pt>
                <c:pt idx="703">
                  <c:v>42293</c:v>
                </c:pt>
                <c:pt idx="704">
                  <c:v>42296</c:v>
                </c:pt>
                <c:pt idx="705">
                  <c:v>42297</c:v>
                </c:pt>
                <c:pt idx="706">
                  <c:v>42298</c:v>
                </c:pt>
                <c:pt idx="707">
                  <c:v>42299</c:v>
                </c:pt>
                <c:pt idx="708">
                  <c:v>42300</c:v>
                </c:pt>
                <c:pt idx="709">
                  <c:v>42303</c:v>
                </c:pt>
                <c:pt idx="710">
                  <c:v>42304</c:v>
                </c:pt>
                <c:pt idx="711">
                  <c:v>42305</c:v>
                </c:pt>
                <c:pt idx="712">
                  <c:v>42306</c:v>
                </c:pt>
                <c:pt idx="713">
                  <c:v>42307</c:v>
                </c:pt>
                <c:pt idx="714">
                  <c:v>42310</c:v>
                </c:pt>
                <c:pt idx="715">
                  <c:v>42311</c:v>
                </c:pt>
                <c:pt idx="716">
                  <c:v>42312</c:v>
                </c:pt>
                <c:pt idx="717">
                  <c:v>42313</c:v>
                </c:pt>
                <c:pt idx="718">
                  <c:v>42314</c:v>
                </c:pt>
                <c:pt idx="719">
                  <c:v>42317</c:v>
                </c:pt>
                <c:pt idx="720">
                  <c:v>42318</c:v>
                </c:pt>
                <c:pt idx="721">
                  <c:v>42319</c:v>
                </c:pt>
                <c:pt idx="722">
                  <c:v>42320</c:v>
                </c:pt>
                <c:pt idx="723">
                  <c:v>42321</c:v>
                </c:pt>
                <c:pt idx="724">
                  <c:v>42324</c:v>
                </c:pt>
                <c:pt idx="725">
                  <c:v>42325</c:v>
                </c:pt>
                <c:pt idx="726">
                  <c:v>42326</c:v>
                </c:pt>
                <c:pt idx="727">
                  <c:v>42327</c:v>
                </c:pt>
                <c:pt idx="728">
                  <c:v>42328</c:v>
                </c:pt>
                <c:pt idx="729">
                  <c:v>42331</c:v>
                </c:pt>
                <c:pt idx="730">
                  <c:v>42332</c:v>
                </c:pt>
                <c:pt idx="731">
                  <c:v>42333</c:v>
                </c:pt>
                <c:pt idx="732">
                  <c:v>42335</c:v>
                </c:pt>
                <c:pt idx="733">
                  <c:v>42338</c:v>
                </c:pt>
                <c:pt idx="734">
                  <c:v>42339</c:v>
                </c:pt>
                <c:pt idx="735">
                  <c:v>42340</c:v>
                </c:pt>
                <c:pt idx="736">
                  <c:v>42341</c:v>
                </c:pt>
                <c:pt idx="737">
                  <c:v>42342</c:v>
                </c:pt>
                <c:pt idx="738">
                  <c:v>42345</c:v>
                </c:pt>
                <c:pt idx="739">
                  <c:v>42346</c:v>
                </c:pt>
                <c:pt idx="740">
                  <c:v>42347</c:v>
                </c:pt>
                <c:pt idx="741">
                  <c:v>42348</c:v>
                </c:pt>
                <c:pt idx="742">
                  <c:v>42349</c:v>
                </c:pt>
                <c:pt idx="743">
                  <c:v>42352</c:v>
                </c:pt>
              </c:numCache>
            </c:numRef>
          </c:cat>
          <c:val>
            <c:numRef>
              <c:f>[Energy.xlsx]Sheet1!$B$3265:$B$4008</c:f>
              <c:numCache>
                <c:formatCode>General</c:formatCode>
                <c:ptCount val="744"/>
                <c:pt idx="0">
                  <c:v>93.12</c:v>
                </c:pt>
                <c:pt idx="1">
                  <c:v>92.92</c:v>
                </c:pt>
                <c:pt idx="2">
                  <c:v>93.09</c:v>
                </c:pt>
                <c:pt idx="3">
                  <c:v>93.19</c:v>
                </c:pt>
                <c:pt idx="4">
                  <c:v>93.15</c:v>
                </c:pt>
                <c:pt idx="5">
                  <c:v>93.1</c:v>
                </c:pt>
                <c:pt idx="6">
                  <c:v>93.82</c:v>
                </c:pt>
                <c:pt idx="7">
                  <c:v>93.56</c:v>
                </c:pt>
                <c:pt idx="8">
                  <c:v>94.14</c:v>
                </c:pt>
                <c:pt idx="9">
                  <c:v>93.28</c:v>
                </c:pt>
                <c:pt idx="10">
                  <c:v>94.24</c:v>
                </c:pt>
                <c:pt idx="11">
                  <c:v>95.49</c:v>
                </c:pt>
                <c:pt idx="12">
                  <c:v>95.56</c:v>
                </c:pt>
                <c:pt idx="13">
                  <c:v>96.24</c:v>
                </c:pt>
                <c:pt idx="14">
                  <c:v>95.23</c:v>
                </c:pt>
                <c:pt idx="15">
                  <c:v>95.95</c:v>
                </c:pt>
                <c:pt idx="16">
                  <c:v>95.88</c:v>
                </c:pt>
                <c:pt idx="17">
                  <c:v>96.44</c:v>
                </c:pt>
                <c:pt idx="18">
                  <c:v>97.57</c:v>
                </c:pt>
                <c:pt idx="19">
                  <c:v>97.94</c:v>
                </c:pt>
                <c:pt idx="20">
                  <c:v>97.49</c:v>
                </c:pt>
                <c:pt idx="21">
                  <c:v>97.77</c:v>
                </c:pt>
                <c:pt idx="22">
                  <c:v>96.17</c:v>
                </c:pt>
                <c:pt idx="23">
                  <c:v>96.64</c:v>
                </c:pt>
                <c:pt idx="24">
                  <c:v>96.62</c:v>
                </c:pt>
                <c:pt idx="25">
                  <c:v>95.83</c:v>
                </c:pt>
                <c:pt idx="26">
                  <c:v>95.72</c:v>
                </c:pt>
                <c:pt idx="27">
                  <c:v>97.03</c:v>
                </c:pt>
                <c:pt idx="28">
                  <c:v>97.51</c:v>
                </c:pt>
                <c:pt idx="29">
                  <c:v>97.01</c:v>
                </c:pt>
                <c:pt idx="30">
                  <c:v>97.31</c:v>
                </c:pt>
                <c:pt idx="31">
                  <c:v>95.86</c:v>
                </c:pt>
                <c:pt idx="32">
                  <c:v>96.66</c:v>
                </c:pt>
                <c:pt idx="33">
                  <c:v>94.46</c:v>
                </c:pt>
                <c:pt idx="34">
                  <c:v>92.84</c:v>
                </c:pt>
                <c:pt idx="35">
                  <c:v>93.13</c:v>
                </c:pt>
                <c:pt idx="36">
                  <c:v>93.11</c:v>
                </c:pt>
                <c:pt idx="37">
                  <c:v>92.63</c:v>
                </c:pt>
                <c:pt idx="38">
                  <c:v>92.76</c:v>
                </c:pt>
                <c:pt idx="39">
                  <c:v>92.05</c:v>
                </c:pt>
                <c:pt idx="40">
                  <c:v>90.68</c:v>
                </c:pt>
                <c:pt idx="41">
                  <c:v>90.12</c:v>
                </c:pt>
                <c:pt idx="42">
                  <c:v>90.82</c:v>
                </c:pt>
                <c:pt idx="43">
                  <c:v>90.43</c:v>
                </c:pt>
                <c:pt idx="44">
                  <c:v>91.56</c:v>
                </c:pt>
                <c:pt idx="45">
                  <c:v>91.95</c:v>
                </c:pt>
                <c:pt idx="46">
                  <c:v>92.06</c:v>
                </c:pt>
                <c:pt idx="47">
                  <c:v>92.54</c:v>
                </c:pt>
                <c:pt idx="48">
                  <c:v>92.52</c:v>
                </c:pt>
                <c:pt idx="49">
                  <c:v>93.03</c:v>
                </c:pt>
                <c:pt idx="50">
                  <c:v>93.45</c:v>
                </c:pt>
                <c:pt idx="51">
                  <c:v>93.74</c:v>
                </c:pt>
                <c:pt idx="52">
                  <c:v>92.16</c:v>
                </c:pt>
                <c:pt idx="53">
                  <c:v>92.96</c:v>
                </c:pt>
                <c:pt idx="54">
                  <c:v>92.45</c:v>
                </c:pt>
                <c:pt idx="55">
                  <c:v>93.71</c:v>
                </c:pt>
                <c:pt idx="56">
                  <c:v>94.81</c:v>
                </c:pt>
                <c:pt idx="57">
                  <c:v>96.34</c:v>
                </c:pt>
                <c:pt idx="58">
                  <c:v>96.58</c:v>
                </c:pt>
                <c:pt idx="59">
                  <c:v>97.23</c:v>
                </c:pt>
                <c:pt idx="60">
                  <c:v>97.07</c:v>
                </c:pt>
                <c:pt idx="61">
                  <c:v>97.19</c:v>
                </c:pt>
                <c:pt idx="62">
                  <c:v>94.45</c:v>
                </c:pt>
                <c:pt idx="63">
                  <c:v>93.26</c:v>
                </c:pt>
                <c:pt idx="64">
                  <c:v>92.7</c:v>
                </c:pt>
                <c:pt idx="65">
                  <c:v>93.36</c:v>
                </c:pt>
                <c:pt idx="66">
                  <c:v>94.2</c:v>
                </c:pt>
                <c:pt idx="67">
                  <c:v>94.64</c:v>
                </c:pt>
                <c:pt idx="68">
                  <c:v>93.51</c:v>
                </c:pt>
                <c:pt idx="69">
                  <c:v>91.29</c:v>
                </c:pt>
                <c:pt idx="70">
                  <c:v>88.71</c:v>
                </c:pt>
                <c:pt idx="71">
                  <c:v>88.72</c:v>
                </c:pt>
                <c:pt idx="72">
                  <c:v>86.68</c:v>
                </c:pt>
                <c:pt idx="73">
                  <c:v>87.73</c:v>
                </c:pt>
                <c:pt idx="74">
                  <c:v>88.01</c:v>
                </c:pt>
                <c:pt idx="75">
                  <c:v>88.76</c:v>
                </c:pt>
                <c:pt idx="76">
                  <c:v>89.18</c:v>
                </c:pt>
                <c:pt idx="77">
                  <c:v>91.43</c:v>
                </c:pt>
                <c:pt idx="78">
                  <c:v>93.64</c:v>
                </c:pt>
                <c:pt idx="79">
                  <c:v>93</c:v>
                </c:pt>
                <c:pt idx="80">
                  <c:v>94.5</c:v>
                </c:pt>
                <c:pt idx="81">
                  <c:v>93.46</c:v>
                </c:pt>
                <c:pt idx="82">
                  <c:v>91.03</c:v>
                </c:pt>
                <c:pt idx="83">
                  <c:v>93.99</c:v>
                </c:pt>
                <c:pt idx="84">
                  <c:v>95.61</c:v>
                </c:pt>
                <c:pt idx="85">
                  <c:v>96.16</c:v>
                </c:pt>
                <c:pt idx="86">
                  <c:v>95.62</c:v>
                </c:pt>
                <c:pt idx="87">
                  <c:v>96.62</c:v>
                </c:pt>
                <c:pt idx="88">
                  <c:v>96.39</c:v>
                </c:pt>
                <c:pt idx="89">
                  <c:v>96.04</c:v>
                </c:pt>
                <c:pt idx="90">
                  <c:v>95.17</c:v>
                </c:pt>
                <c:pt idx="91">
                  <c:v>94.21</c:v>
                </c:pt>
                <c:pt idx="92">
                  <c:v>94.3</c:v>
                </c:pt>
                <c:pt idx="93">
                  <c:v>95.16</c:v>
                </c:pt>
                <c:pt idx="94">
                  <c:v>96.02</c:v>
                </c:pt>
                <c:pt idx="95">
                  <c:v>96.71</c:v>
                </c:pt>
                <c:pt idx="96">
                  <c:v>96.16</c:v>
                </c:pt>
                <c:pt idx="97">
                  <c:v>94.28</c:v>
                </c:pt>
                <c:pt idx="98">
                  <c:v>94.25</c:v>
                </c:pt>
                <c:pt idx="99">
                  <c:v>94.15</c:v>
                </c:pt>
                <c:pt idx="100">
                  <c:v>95.01</c:v>
                </c:pt>
                <c:pt idx="101">
                  <c:v>93.13</c:v>
                </c:pt>
                <c:pt idx="102">
                  <c:v>93.61</c:v>
                </c:pt>
                <c:pt idx="103">
                  <c:v>91.97</c:v>
                </c:pt>
                <c:pt idx="104">
                  <c:v>93.45</c:v>
                </c:pt>
                <c:pt idx="105">
                  <c:v>93.31</c:v>
                </c:pt>
                <c:pt idx="106">
                  <c:v>93.74</c:v>
                </c:pt>
                <c:pt idx="107">
                  <c:v>94.76</c:v>
                </c:pt>
                <c:pt idx="108">
                  <c:v>96.03</c:v>
                </c:pt>
                <c:pt idx="109">
                  <c:v>95.77</c:v>
                </c:pt>
                <c:pt idx="110">
                  <c:v>95.38</c:v>
                </c:pt>
                <c:pt idx="111">
                  <c:v>95.88</c:v>
                </c:pt>
                <c:pt idx="112">
                  <c:v>96.69</c:v>
                </c:pt>
                <c:pt idx="113">
                  <c:v>97.85</c:v>
                </c:pt>
                <c:pt idx="114">
                  <c:v>97.77</c:v>
                </c:pt>
                <c:pt idx="115">
                  <c:v>98.44</c:v>
                </c:pt>
                <c:pt idx="116">
                  <c:v>98.24</c:v>
                </c:pt>
                <c:pt idx="117">
                  <c:v>95.4</c:v>
                </c:pt>
                <c:pt idx="118">
                  <c:v>93.69</c:v>
                </c:pt>
                <c:pt idx="119">
                  <c:v>95.18</c:v>
                </c:pt>
                <c:pt idx="120">
                  <c:v>95.32</c:v>
                </c:pt>
                <c:pt idx="121">
                  <c:v>95.5</c:v>
                </c:pt>
                <c:pt idx="122">
                  <c:v>97.05</c:v>
                </c:pt>
                <c:pt idx="123">
                  <c:v>96.56</c:v>
                </c:pt>
                <c:pt idx="124">
                  <c:v>97.99</c:v>
                </c:pt>
                <c:pt idx="125">
                  <c:v>99.6</c:v>
                </c:pt>
                <c:pt idx="126">
                  <c:v>101.24</c:v>
                </c:pt>
                <c:pt idx="127">
                  <c:v>103.22</c:v>
                </c:pt>
                <c:pt idx="128">
                  <c:v>103.14</c:v>
                </c:pt>
                <c:pt idx="129">
                  <c:v>103.53</c:v>
                </c:pt>
                <c:pt idx="130">
                  <c:v>106.52</c:v>
                </c:pt>
                <c:pt idx="131">
                  <c:v>104.91</c:v>
                </c:pt>
                <c:pt idx="132">
                  <c:v>105.95</c:v>
                </c:pt>
                <c:pt idx="133">
                  <c:v>106.32</c:v>
                </c:pt>
                <c:pt idx="134">
                  <c:v>106</c:v>
                </c:pt>
                <c:pt idx="135">
                  <c:v>106.48</c:v>
                </c:pt>
                <c:pt idx="136">
                  <c:v>108.04</c:v>
                </c:pt>
                <c:pt idx="137">
                  <c:v>108.05</c:v>
                </c:pt>
                <c:pt idx="138">
                  <c:v>106.91</c:v>
                </c:pt>
                <c:pt idx="139">
                  <c:v>107.23</c:v>
                </c:pt>
                <c:pt idx="140">
                  <c:v>105.39</c:v>
                </c:pt>
                <c:pt idx="141">
                  <c:v>105.49</c:v>
                </c:pt>
                <c:pt idx="142">
                  <c:v>104.7</c:v>
                </c:pt>
                <c:pt idx="143">
                  <c:v>104.55</c:v>
                </c:pt>
                <c:pt idx="144">
                  <c:v>103.08</c:v>
                </c:pt>
                <c:pt idx="145">
                  <c:v>105.03</c:v>
                </c:pt>
                <c:pt idx="146">
                  <c:v>107.89</c:v>
                </c:pt>
                <c:pt idx="147">
                  <c:v>106.94</c:v>
                </c:pt>
                <c:pt idx="148">
                  <c:v>106.56</c:v>
                </c:pt>
                <c:pt idx="149">
                  <c:v>105.3</c:v>
                </c:pt>
                <c:pt idx="150">
                  <c:v>104.37</c:v>
                </c:pt>
                <c:pt idx="151">
                  <c:v>103.4</c:v>
                </c:pt>
                <c:pt idx="152">
                  <c:v>105.97</c:v>
                </c:pt>
                <c:pt idx="153">
                  <c:v>106.11</c:v>
                </c:pt>
                <c:pt idx="154">
                  <c:v>106.83</c:v>
                </c:pt>
                <c:pt idx="155">
                  <c:v>106.85</c:v>
                </c:pt>
                <c:pt idx="156">
                  <c:v>107.33</c:v>
                </c:pt>
                <c:pt idx="157">
                  <c:v>107.46</c:v>
                </c:pt>
                <c:pt idx="158">
                  <c:v>107.1</c:v>
                </c:pt>
                <c:pt idx="159">
                  <c:v>104.96</c:v>
                </c:pt>
                <c:pt idx="160">
                  <c:v>103.85</c:v>
                </c:pt>
                <c:pt idx="161">
                  <c:v>105.03</c:v>
                </c:pt>
                <c:pt idx="162">
                  <c:v>106.42</c:v>
                </c:pt>
                <c:pt idx="163">
                  <c:v>105.92</c:v>
                </c:pt>
                <c:pt idx="164">
                  <c:v>109.01</c:v>
                </c:pt>
                <c:pt idx="165">
                  <c:v>110.1</c:v>
                </c:pt>
                <c:pt idx="166">
                  <c:v>108.8</c:v>
                </c:pt>
                <c:pt idx="167">
                  <c:v>107.65</c:v>
                </c:pt>
                <c:pt idx="168">
                  <c:v>108.54</c:v>
                </c:pt>
                <c:pt idx="169">
                  <c:v>107.23</c:v>
                </c:pt>
                <c:pt idx="170">
                  <c:v>108.37</c:v>
                </c:pt>
                <c:pt idx="171">
                  <c:v>110.53</c:v>
                </c:pt>
                <c:pt idx="172">
                  <c:v>109.52</c:v>
                </c:pt>
                <c:pt idx="173">
                  <c:v>107.39</c:v>
                </c:pt>
                <c:pt idx="174">
                  <c:v>107.56</c:v>
                </c:pt>
                <c:pt idx="175">
                  <c:v>108.6</c:v>
                </c:pt>
                <c:pt idx="176">
                  <c:v>108.21</c:v>
                </c:pt>
                <c:pt idx="177">
                  <c:v>106.59</c:v>
                </c:pt>
                <c:pt idx="178">
                  <c:v>105.42</c:v>
                </c:pt>
                <c:pt idx="179">
                  <c:v>108.07</c:v>
                </c:pt>
                <c:pt idx="180">
                  <c:v>106.39</c:v>
                </c:pt>
                <c:pt idx="181">
                  <c:v>104.67</c:v>
                </c:pt>
                <c:pt idx="182">
                  <c:v>103.59</c:v>
                </c:pt>
                <c:pt idx="183">
                  <c:v>103.13</c:v>
                </c:pt>
                <c:pt idx="184">
                  <c:v>102.66</c:v>
                </c:pt>
                <c:pt idx="185">
                  <c:v>103.03</c:v>
                </c:pt>
                <c:pt idx="186">
                  <c:v>102.87</c:v>
                </c:pt>
                <c:pt idx="187">
                  <c:v>102.33</c:v>
                </c:pt>
                <c:pt idx="188">
                  <c:v>102.04</c:v>
                </c:pt>
                <c:pt idx="189">
                  <c:v>104.1</c:v>
                </c:pt>
                <c:pt idx="190">
                  <c:v>103.31</c:v>
                </c:pt>
                <c:pt idx="191">
                  <c:v>103.84</c:v>
                </c:pt>
                <c:pt idx="192">
                  <c:v>103.03</c:v>
                </c:pt>
                <c:pt idx="193">
                  <c:v>103.49</c:v>
                </c:pt>
                <c:pt idx="194">
                  <c:v>101.61</c:v>
                </c:pt>
                <c:pt idx="195">
                  <c:v>103.01</c:v>
                </c:pt>
                <c:pt idx="196">
                  <c:v>102.02</c:v>
                </c:pt>
                <c:pt idx="197">
                  <c:v>102.41</c:v>
                </c:pt>
                <c:pt idx="198">
                  <c:v>101.21</c:v>
                </c:pt>
                <c:pt idx="199">
                  <c:v>102.29</c:v>
                </c:pt>
                <c:pt idx="200">
                  <c:v>100.67</c:v>
                </c:pt>
                <c:pt idx="201">
                  <c:v>100.81</c:v>
                </c:pt>
                <c:pt idx="202">
                  <c:v>99.22</c:v>
                </c:pt>
                <c:pt idx="203">
                  <c:v>97.8</c:v>
                </c:pt>
                <c:pt idx="204">
                  <c:v>96.86</c:v>
                </c:pt>
                <c:pt idx="205">
                  <c:v>97.11</c:v>
                </c:pt>
                <c:pt idx="206">
                  <c:v>97.85</c:v>
                </c:pt>
                <c:pt idx="207">
                  <c:v>98.68</c:v>
                </c:pt>
                <c:pt idx="208">
                  <c:v>98.2</c:v>
                </c:pt>
                <c:pt idx="209">
                  <c:v>96.77</c:v>
                </c:pt>
                <c:pt idx="210">
                  <c:v>96.38</c:v>
                </c:pt>
                <c:pt idx="211">
                  <c:v>94.61</c:v>
                </c:pt>
                <c:pt idx="212">
                  <c:v>94.62</c:v>
                </c:pt>
                <c:pt idx="213">
                  <c:v>93.37</c:v>
                </c:pt>
                <c:pt idx="214">
                  <c:v>94.8</c:v>
                </c:pt>
                <c:pt idx="215">
                  <c:v>94.2</c:v>
                </c:pt>
                <c:pt idx="216">
                  <c:v>94.6</c:v>
                </c:pt>
                <c:pt idx="217">
                  <c:v>95.14</c:v>
                </c:pt>
                <c:pt idx="218">
                  <c:v>93.04</c:v>
                </c:pt>
                <c:pt idx="219">
                  <c:v>93.88</c:v>
                </c:pt>
                <c:pt idx="220">
                  <c:v>93.76</c:v>
                </c:pt>
                <c:pt idx="221">
                  <c:v>93.84</c:v>
                </c:pt>
                <c:pt idx="222">
                  <c:v>93.03</c:v>
                </c:pt>
                <c:pt idx="223">
                  <c:v>93.34</c:v>
                </c:pt>
                <c:pt idx="224">
                  <c:v>93.33</c:v>
                </c:pt>
                <c:pt idx="225">
                  <c:v>95.44</c:v>
                </c:pt>
                <c:pt idx="226">
                  <c:v>94.84</c:v>
                </c:pt>
                <c:pt idx="227">
                  <c:v>94.09</c:v>
                </c:pt>
                <c:pt idx="228">
                  <c:v>93.68</c:v>
                </c:pt>
                <c:pt idx="229">
                  <c:v>92.3</c:v>
                </c:pt>
                <c:pt idx="230">
                  <c:v>92.72</c:v>
                </c:pt>
                <c:pt idx="231">
                  <c:v>93.82</c:v>
                </c:pt>
                <c:pt idx="232">
                  <c:v>96.04</c:v>
                </c:pt>
                <c:pt idx="233">
                  <c:v>97.2</c:v>
                </c:pt>
                <c:pt idx="234">
                  <c:v>97.38</c:v>
                </c:pt>
                <c:pt idx="235">
                  <c:v>97.65</c:v>
                </c:pt>
                <c:pt idx="236">
                  <c:v>97.34</c:v>
                </c:pt>
                <c:pt idx="237">
                  <c:v>98.51</c:v>
                </c:pt>
                <c:pt idx="238">
                  <c:v>97.44</c:v>
                </c:pt>
                <c:pt idx="239">
                  <c:v>97.5</c:v>
                </c:pt>
                <c:pt idx="240">
                  <c:v>96.6</c:v>
                </c:pt>
                <c:pt idx="241">
                  <c:v>97.48</c:v>
                </c:pt>
                <c:pt idx="242">
                  <c:v>97.22</c:v>
                </c:pt>
                <c:pt idx="243">
                  <c:v>97.8</c:v>
                </c:pt>
                <c:pt idx="244">
                  <c:v>98.77</c:v>
                </c:pt>
                <c:pt idx="245">
                  <c:v>99.32</c:v>
                </c:pt>
                <c:pt idx="246">
                  <c:v>98.91</c:v>
                </c:pt>
                <c:pt idx="247">
                  <c:v>99.22</c:v>
                </c:pt>
                <c:pt idx="248">
                  <c:v>99.55</c:v>
                </c:pt>
                <c:pt idx="249">
                  <c:v>100.32</c:v>
                </c:pt>
                <c:pt idx="250">
                  <c:v>99.29</c:v>
                </c:pt>
                <c:pt idx="251">
                  <c:v>98.42</c:v>
                </c:pt>
                <c:pt idx="252">
                  <c:v>95.44</c:v>
                </c:pt>
                <c:pt idx="253">
                  <c:v>93.96</c:v>
                </c:pt>
                <c:pt idx="254">
                  <c:v>93.43</c:v>
                </c:pt>
                <c:pt idx="255">
                  <c:v>93.67</c:v>
                </c:pt>
                <c:pt idx="256">
                  <c:v>92.33</c:v>
                </c:pt>
                <c:pt idx="257">
                  <c:v>91.66</c:v>
                </c:pt>
                <c:pt idx="258">
                  <c:v>92.72</c:v>
                </c:pt>
                <c:pt idx="259">
                  <c:v>91.8</c:v>
                </c:pt>
                <c:pt idx="260">
                  <c:v>92.59</c:v>
                </c:pt>
                <c:pt idx="261">
                  <c:v>94.17</c:v>
                </c:pt>
                <c:pt idx="262">
                  <c:v>93.96</c:v>
                </c:pt>
                <c:pt idx="263">
                  <c:v>94.37</c:v>
                </c:pt>
                <c:pt idx="264">
                  <c:v>94.99</c:v>
                </c:pt>
                <c:pt idx="265">
                  <c:v>96.73</c:v>
                </c:pt>
                <c:pt idx="266">
                  <c:v>97.32</c:v>
                </c:pt>
                <c:pt idx="267">
                  <c:v>96.64</c:v>
                </c:pt>
                <c:pt idx="268">
                  <c:v>95.72</c:v>
                </c:pt>
                <c:pt idx="269">
                  <c:v>97.41</c:v>
                </c:pt>
                <c:pt idx="270">
                  <c:v>97.36</c:v>
                </c:pt>
                <c:pt idx="271">
                  <c:v>98.23</c:v>
                </c:pt>
                <c:pt idx="272">
                  <c:v>97.49</c:v>
                </c:pt>
                <c:pt idx="273">
                  <c:v>96.43</c:v>
                </c:pt>
                <c:pt idx="274">
                  <c:v>97.19</c:v>
                </c:pt>
                <c:pt idx="275">
                  <c:v>97.38</c:v>
                </c:pt>
                <c:pt idx="276">
                  <c:v>97.84</c:v>
                </c:pt>
                <c:pt idx="277">
                  <c:v>99.88</c:v>
                </c:pt>
                <c:pt idx="278">
                  <c:v>100.06</c:v>
                </c:pt>
                <c:pt idx="279">
                  <c:v>99.94</c:v>
                </c:pt>
                <c:pt idx="280">
                  <c:v>100.37</c:v>
                </c:pt>
                <c:pt idx="281">
                  <c:v>100.35</c:v>
                </c:pt>
                <c:pt idx="282">
                  <c:v>100.3</c:v>
                </c:pt>
                <c:pt idx="283">
                  <c:v>102.43</c:v>
                </c:pt>
                <c:pt idx="284">
                  <c:v>103.31</c:v>
                </c:pt>
                <c:pt idx="285">
                  <c:v>102.92</c:v>
                </c:pt>
                <c:pt idx="286">
                  <c:v>102.2</c:v>
                </c:pt>
                <c:pt idx="287">
                  <c:v>102.82</c:v>
                </c:pt>
                <c:pt idx="288">
                  <c:v>101.83</c:v>
                </c:pt>
                <c:pt idx="289">
                  <c:v>102.59</c:v>
                </c:pt>
                <c:pt idx="290">
                  <c:v>102.4</c:v>
                </c:pt>
                <c:pt idx="291">
                  <c:v>102.59</c:v>
                </c:pt>
                <c:pt idx="292">
                  <c:v>104.92</c:v>
                </c:pt>
                <c:pt idx="293">
                  <c:v>103.33</c:v>
                </c:pt>
                <c:pt idx="294">
                  <c:v>101.45</c:v>
                </c:pt>
                <c:pt idx="295">
                  <c:v>101.56</c:v>
                </c:pt>
                <c:pt idx="296">
                  <c:v>102.58</c:v>
                </c:pt>
                <c:pt idx="297">
                  <c:v>101.12</c:v>
                </c:pt>
                <c:pt idx="298">
                  <c:v>100.03</c:v>
                </c:pt>
                <c:pt idx="299">
                  <c:v>97.99</c:v>
                </c:pt>
                <c:pt idx="300">
                  <c:v>98.2</c:v>
                </c:pt>
                <c:pt idx="301">
                  <c:v>98.89</c:v>
                </c:pt>
                <c:pt idx="302">
                  <c:v>98.08</c:v>
                </c:pt>
                <c:pt idx="303">
                  <c:v>99.7</c:v>
                </c:pt>
                <c:pt idx="304">
                  <c:v>100.37</c:v>
                </c:pt>
                <c:pt idx="305">
                  <c:v>99.43</c:v>
                </c:pt>
                <c:pt idx="306">
                  <c:v>99.46</c:v>
                </c:pt>
                <c:pt idx="307">
                  <c:v>99.6</c:v>
                </c:pt>
                <c:pt idx="308">
                  <c:v>99.19</c:v>
                </c:pt>
                <c:pt idx="309">
                  <c:v>100.26</c:v>
                </c:pt>
                <c:pt idx="310">
                  <c:v>101.28</c:v>
                </c:pt>
                <c:pt idx="311">
                  <c:v>101.67</c:v>
                </c:pt>
                <c:pt idx="312">
                  <c:v>101.58</c:v>
                </c:pt>
                <c:pt idx="313">
                  <c:v>99.74</c:v>
                </c:pt>
                <c:pt idx="314">
                  <c:v>99.62</c:v>
                </c:pt>
                <c:pt idx="315">
                  <c:v>100.29</c:v>
                </c:pt>
                <c:pt idx="316">
                  <c:v>101.14</c:v>
                </c:pt>
                <c:pt idx="317">
                  <c:v>100.44</c:v>
                </c:pt>
                <c:pt idx="318">
                  <c:v>102.56</c:v>
                </c:pt>
                <c:pt idx="319">
                  <c:v>103.6</c:v>
                </c:pt>
                <c:pt idx="320">
                  <c:v>103.4</c:v>
                </c:pt>
                <c:pt idx="321">
                  <c:v>103.74</c:v>
                </c:pt>
                <c:pt idx="322">
                  <c:v>104.05</c:v>
                </c:pt>
                <c:pt idx="323">
                  <c:v>103.75</c:v>
                </c:pt>
                <c:pt idx="324">
                  <c:v>103.76</c:v>
                </c:pt>
                <c:pt idx="325">
                  <c:v>104.3</c:v>
                </c:pt>
                <c:pt idx="326">
                  <c:v>104.37</c:v>
                </c:pt>
                <c:pt idx="327">
                  <c:v>102.13</c:v>
                </c:pt>
                <c:pt idx="328">
                  <c:v>101.44</c:v>
                </c:pt>
                <c:pt idx="329">
                  <c:v>101.94</c:v>
                </c:pt>
                <c:pt idx="330">
                  <c:v>100.6</c:v>
                </c:pt>
                <c:pt idx="331">
                  <c:v>100.84</c:v>
                </c:pt>
                <c:pt idx="332">
                  <c:v>101.28</c:v>
                </c:pt>
                <c:pt idx="333">
                  <c:v>99.74</c:v>
                </c:pt>
                <c:pt idx="334">
                  <c:v>99.42</c:v>
                </c:pt>
                <c:pt idx="335">
                  <c:v>99.76</c:v>
                </c:pt>
                <c:pt idx="336">
                  <c:v>99.48</c:v>
                </c:pt>
                <c:pt idx="337">
                  <c:v>99.5</c:v>
                </c:pt>
                <c:pt idx="338">
                  <c:v>100.77</c:v>
                </c:pt>
                <c:pt idx="339">
                  <c:v>100.26</c:v>
                </c:pt>
                <c:pt idx="340">
                  <c:v>99.99</c:v>
                </c:pt>
                <c:pt idx="341">
                  <c:v>100.59</c:v>
                </c:pt>
                <c:pt idx="342">
                  <c:v>101.7</c:v>
                </c:pt>
                <c:pt idx="343">
                  <c:v>102.37</c:v>
                </c:pt>
                <c:pt idx="344">
                  <c:v>101.5</c:v>
                </c:pt>
                <c:pt idx="345">
                  <c:v>102.02</c:v>
                </c:pt>
                <c:pt idx="346">
                  <c:v>102.61</c:v>
                </c:pt>
                <c:pt idx="347">
                  <c:v>102.44</c:v>
                </c:pt>
                <c:pt idx="348">
                  <c:v>104.07</c:v>
                </c:pt>
                <c:pt idx="349">
                  <c:v>103.74</c:v>
                </c:pt>
                <c:pt idx="350">
                  <c:v>104.35</c:v>
                </c:pt>
                <c:pt idx="351">
                  <c:v>104.11</c:v>
                </c:pt>
                <c:pt idx="352">
                  <c:v>102.72</c:v>
                </c:pt>
                <c:pt idx="353">
                  <c:v>103.58</c:v>
                </c:pt>
                <c:pt idx="354">
                  <c:v>102.71</c:v>
                </c:pt>
                <c:pt idx="355">
                  <c:v>102.47</c:v>
                </c:pt>
                <c:pt idx="356">
                  <c:v>102.66</c:v>
                </c:pt>
                <c:pt idx="357">
                  <c:v>102.64</c:v>
                </c:pt>
                <c:pt idx="358">
                  <c:v>102.48</c:v>
                </c:pt>
                <c:pt idx="359">
                  <c:v>102.66</c:v>
                </c:pt>
                <c:pt idx="360">
                  <c:v>104.41</c:v>
                </c:pt>
                <c:pt idx="361">
                  <c:v>104.35</c:v>
                </c:pt>
                <c:pt idx="362">
                  <c:v>104.4</c:v>
                </c:pt>
                <c:pt idx="363">
                  <c:v>106.53</c:v>
                </c:pt>
                <c:pt idx="364">
                  <c:v>106.91</c:v>
                </c:pt>
                <c:pt idx="365">
                  <c:v>106.9</c:v>
                </c:pt>
                <c:pt idx="366">
                  <c:v>106.36</c:v>
                </c:pt>
                <c:pt idx="367">
                  <c:v>105.97</c:v>
                </c:pt>
                <c:pt idx="368">
                  <c:v>106.43</c:v>
                </c:pt>
                <c:pt idx="369">
                  <c:v>107.26</c:v>
                </c:pt>
                <c:pt idx="370">
                  <c:v>106.17</c:v>
                </c:pt>
                <c:pt idx="371">
                  <c:v>106.03</c:v>
                </c:pt>
                <c:pt idx="372">
                  <c:v>106.5</c:v>
                </c:pt>
                <c:pt idx="373">
                  <c:v>105.84</c:v>
                </c:pt>
                <c:pt idx="374">
                  <c:v>105.74</c:v>
                </c:pt>
                <c:pt idx="375">
                  <c:v>105.37</c:v>
                </c:pt>
                <c:pt idx="376">
                  <c:v>105.34</c:v>
                </c:pt>
                <c:pt idx="377">
                  <c:v>104.48</c:v>
                </c:pt>
                <c:pt idx="378">
                  <c:v>104.06</c:v>
                </c:pt>
                <c:pt idx="379">
                  <c:v>103.53</c:v>
                </c:pt>
                <c:pt idx="380">
                  <c:v>103.4</c:v>
                </c:pt>
                <c:pt idx="381">
                  <c:v>102.29</c:v>
                </c:pt>
                <c:pt idx="382">
                  <c:v>102.93</c:v>
                </c:pt>
                <c:pt idx="383">
                  <c:v>100.83</c:v>
                </c:pt>
                <c:pt idx="384">
                  <c:v>100.91</c:v>
                </c:pt>
                <c:pt idx="385">
                  <c:v>99.96</c:v>
                </c:pt>
                <c:pt idx="386">
                  <c:v>101.2</c:v>
                </c:pt>
                <c:pt idx="387">
                  <c:v>103.19</c:v>
                </c:pt>
                <c:pt idx="388">
                  <c:v>103.13</c:v>
                </c:pt>
                <c:pt idx="389">
                  <c:v>104.59</c:v>
                </c:pt>
                <c:pt idx="390">
                  <c:v>104.42</c:v>
                </c:pt>
                <c:pt idx="391">
                  <c:v>103.12</c:v>
                </c:pt>
                <c:pt idx="392">
                  <c:v>102.07</c:v>
                </c:pt>
                <c:pt idx="393">
                  <c:v>102.09</c:v>
                </c:pt>
                <c:pt idx="394">
                  <c:v>101.67</c:v>
                </c:pt>
                <c:pt idx="395">
                  <c:v>100.97</c:v>
                </c:pt>
                <c:pt idx="396">
                  <c:v>100.27</c:v>
                </c:pt>
                <c:pt idx="397">
                  <c:v>98.17</c:v>
                </c:pt>
                <c:pt idx="398">
                  <c:v>97.88</c:v>
                </c:pt>
                <c:pt idx="399">
                  <c:v>98.29</c:v>
                </c:pt>
                <c:pt idx="400">
                  <c:v>97.38</c:v>
                </c:pt>
                <c:pt idx="401">
                  <c:v>96.92</c:v>
                </c:pt>
                <c:pt idx="402">
                  <c:v>97.34</c:v>
                </c:pt>
                <c:pt idx="403">
                  <c:v>97.65</c:v>
                </c:pt>
                <c:pt idx="404">
                  <c:v>98.08</c:v>
                </c:pt>
                <c:pt idx="405">
                  <c:v>97.37</c:v>
                </c:pt>
                <c:pt idx="406">
                  <c:v>97.59</c:v>
                </c:pt>
                <c:pt idx="407">
                  <c:v>95.58</c:v>
                </c:pt>
                <c:pt idx="408">
                  <c:v>97.35</c:v>
                </c:pt>
                <c:pt idx="409">
                  <c:v>96.41</c:v>
                </c:pt>
                <c:pt idx="410">
                  <c:v>94.48</c:v>
                </c:pt>
                <c:pt idx="411">
                  <c:v>96.07</c:v>
                </c:pt>
                <c:pt idx="412">
                  <c:v>93.96</c:v>
                </c:pt>
                <c:pt idx="413">
                  <c:v>93.65</c:v>
                </c:pt>
                <c:pt idx="414">
                  <c:v>93.35</c:v>
                </c:pt>
                <c:pt idx="415">
                  <c:v>93.86</c:v>
                </c:pt>
                <c:pt idx="416">
                  <c:v>93.88</c:v>
                </c:pt>
                <c:pt idx="417">
                  <c:v>94.55</c:v>
                </c:pt>
                <c:pt idx="418">
                  <c:v>95.96</c:v>
                </c:pt>
                <c:pt idx="419">
                  <c:v>92.88</c:v>
                </c:pt>
                <c:pt idx="420">
                  <c:v>95.54</c:v>
                </c:pt>
                <c:pt idx="421">
                  <c:v>94.45</c:v>
                </c:pt>
                <c:pt idx="422">
                  <c:v>93.29</c:v>
                </c:pt>
                <c:pt idx="423">
                  <c:v>92.66</c:v>
                </c:pt>
                <c:pt idx="424">
                  <c:v>92.75</c:v>
                </c:pt>
                <c:pt idx="425">
                  <c:v>91.67</c:v>
                </c:pt>
                <c:pt idx="426">
                  <c:v>92.83</c:v>
                </c:pt>
                <c:pt idx="427">
                  <c:v>92.27</c:v>
                </c:pt>
                <c:pt idx="428">
                  <c:v>92.92</c:v>
                </c:pt>
                <c:pt idx="429">
                  <c:v>94.88</c:v>
                </c:pt>
                <c:pt idx="430">
                  <c:v>94.42</c:v>
                </c:pt>
                <c:pt idx="431">
                  <c:v>93.07</c:v>
                </c:pt>
                <c:pt idx="432">
                  <c:v>92.41</c:v>
                </c:pt>
                <c:pt idx="433">
                  <c:v>91.52</c:v>
                </c:pt>
                <c:pt idx="434">
                  <c:v>91.56</c:v>
                </c:pt>
                <c:pt idx="435">
                  <c:v>92.8</c:v>
                </c:pt>
                <c:pt idx="436">
                  <c:v>92.53</c:v>
                </c:pt>
                <c:pt idx="437">
                  <c:v>93.54</c:v>
                </c:pt>
                <c:pt idx="438">
                  <c:v>94.57</c:v>
                </c:pt>
                <c:pt idx="439">
                  <c:v>91.16</c:v>
                </c:pt>
                <c:pt idx="440">
                  <c:v>90.73</c:v>
                </c:pt>
                <c:pt idx="441">
                  <c:v>91.01</c:v>
                </c:pt>
                <c:pt idx="442">
                  <c:v>89.74</c:v>
                </c:pt>
                <c:pt idx="443">
                  <c:v>90.34</c:v>
                </c:pt>
                <c:pt idx="444">
                  <c:v>88.85</c:v>
                </c:pt>
                <c:pt idx="445">
                  <c:v>87.31</c:v>
                </c:pt>
                <c:pt idx="446">
                  <c:v>85.77</c:v>
                </c:pt>
                <c:pt idx="447">
                  <c:v>85.82</c:v>
                </c:pt>
                <c:pt idx="448">
                  <c:v>85.74</c:v>
                </c:pt>
                <c:pt idx="449">
                  <c:v>81.84</c:v>
                </c:pt>
                <c:pt idx="450">
                  <c:v>81.78</c:v>
                </c:pt>
                <c:pt idx="451">
                  <c:v>82.7</c:v>
                </c:pt>
                <c:pt idx="452">
                  <c:v>82.75</c:v>
                </c:pt>
                <c:pt idx="453">
                  <c:v>82.71</c:v>
                </c:pt>
                <c:pt idx="454">
                  <c:v>82.81</c:v>
                </c:pt>
                <c:pt idx="455">
                  <c:v>80.52</c:v>
                </c:pt>
                <c:pt idx="456">
                  <c:v>82.09</c:v>
                </c:pt>
                <c:pt idx="457">
                  <c:v>81.010000000000005</c:v>
                </c:pt>
                <c:pt idx="458">
                  <c:v>81</c:v>
                </c:pt>
                <c:pt idx="459">
                  <c:v>81.42</c:v>
                </c:pt>
                <c:pt idx="460">
                  <c:v>82.2</c:v>
                </c:pt>
                <c:pt idx="461">
                  <c:v>81.12</c:v>
                </c:pt>
                <c:pt idx="462">
                  <c:v>80.540000000000006</c:v>
                </c:pt>
                <c:pt idx="463">
                  <c:v>78.78</c:v>
                </c:pt>
                <c:pt idx="464">
                  <c:v>77.19</c:v>
                </c:pt>
                <c:pt idx="465">
                  <c:v>78.680000000000007</c:v>
                </c:pt>
                <c:pt idx="466">
                  <c:v>77.91</c:v>
                </c:pt>
                <c:pt idx="467">
                  <c:v>78.650000000000006</c:v>
                </c:pt>
                <c:pt idx="468">
                  <c:v>77.400000000000006</c:v>
                </c:pt>
                <c:pt idx="469">
                  <c:v>77.94</c:v>
                </c:pt>
                <c:pt idx="470">
                  <c:v>77.180000000000007</c:v>
                </c:pt>
                <c:pt idx="471">
                  <c:v>74.209999999999994</c:v>
                </c:pt>
                <c:pt idx="472">
                  <c:v>75.819999999999993</c:v>
                </c:pt>
                <c:pt idx="473">
                  <c:v>75.64</c:v>
                </c:pt>
                <c:pt idx="474">
                  <c:v>74.61</c:v>
                </c:pt>
                <c:pt idx="475">
                  <c:v>74.58</c:v>
                </c:pt>
                <c:pt idx="476">
                  <c:v>75.58</c:v>
                </c:pt>
                <c:pt idx="477">
                  <c:v>76.510000000000005</c:v>
                </c:pt>
                <c:pt idx="478">
                  <c:v>75.78</c:v>
                </c:pt>
                <c:pt idx="479">
                  <c:v>74.09</c:v>
                </c:pt>
                <c:pt idx="480">
                  <c:v>73.69</c:v>
                </c:pt>
                <c:pt idx="481">
                  <c:v>66.150000000000006</c:v>
                </c:pt>
                <c:pt idx="482">
                  <c:v>69</c:v>
                </c:pt>
                <c:pt idx="483">
                  <c:v>66.88</c:v>
                </c:pt>
                <c:pt idx="484">
                  <c:v>67.38</c:v>
                </c:pt>
                <c:pt idx="485">
                  <c:v>66.81</c:v>
                </c:pt>
                <c:pt idx="486">
                  <c:v>65.84</c:v>
                </c:pt>
                <c:pt idx="487">
                  <c:v>63.05</c:v>
                </c:pt>
                <c:pt idx="488">
                  <c:v>63.82</c:v>
                </c:pt>
                <c:pt idx="489">
                  <c:v>60.94</c:v>
                </c:pt>
                <c:pt idx="490">
                  <c:v>59.95</c:v>
                </c:pt>
                <c:pt idx="491">
                  <c:v>57.81</c:v>
                </c:pt>
                <c:pt idx="492">
                  <c:v>55.91</c:v>
                </c:pt>
                <c:pt idx="493">
                  <c:v>55.93</c:v>
                </c:pt>
                <c:pt idx="494">
                  <c:v>56.47</c:v>
                </c:pt>
                <c:pt idx="495">
                  <c:v>54.11</c:v>
                </c:pt>
                <c:pt idx="496">
                  <c:v>56.52</c:v>
                </c:pt>
                <c:pt idx="497">
                  <c:v>55.26</c:v>
                </c:pt>
                <c:pt idx="498">
                  <c:v>57.12</c:v>
                </c:pt>
                <c:pt idx="499">
                  <c:v>55.84</c:v>
                </c:pt>
                <c:pt idx="500">
                  <c:v>54.73</c:v>
                </c:pt>
                <c:pt idx="501">
                  <c:v>53.61</c:v>
                </c:pt>
                <c:pt idx="502">
                  <c:v>54.12</c:v>
                </c:pt>
                <c:pt idx="503">
                  <c:v>53.27</c:v>
                </c:pt>
                <c:pt idx="504">
                  <c:v>52.69</c:v>
                </c:pt>
                <c:pt idx="505">
                  <c:v>50.04</c:v>
                </c:pt>
                <c:pt idx="506">
                  <c:v>47.93</c:v>
                </c:pt>
                <c:pt idx="507">
                  <c:v>48.65</c:v>
                </c:pt>
                <c:pt idx="508">
                  <c:v>48.79</c:v>
                </c:pt>
                <c:pt idx="509">
                  <c:v>48.36</c:v>
                </c:pt>
                <c:pt idx="510">
                  <c:v>46.07</c:v>
                </c:pt>
                <c:pt idx="511">
                  <c:v>45.89</c:v>
                </c:pt>
                <c:pt idx="512">
                  <c:v>48.48</c:v>
                </c:pt>
                <c:pt idx="513">
                  <c:v>46.25</c:v>
                </c:pt>
                <c:pt idx="514">
                  <c:v>48.69</c:v>
                </c:pt>
                <c:pt idx="515">
                  <c:v>46.39</c:v>
                </c:pt>
                <c:pt idx="516">
                  <c:v>47.78</c:v>
                </c:pt>
                <c:pt idx="517">
                  <c:v>46.31</c:v>
                </c:pt>
                <c:pt idx="518">
                  <c:v>45.59</c:v>
                </c:pt>
                <c:pt idx="519">
                  <c:v>45.15</c:v>
                </c:pt>
                <c:pt idx="520">
                  <c:v>46.23</c:v>
                </c:pt>
                <c:pt idx="521">
                  <c:v>44.45</c:v>
                </c:pt>
                <c:pt idx="522">
                  <c:v>44.53</c:v>
                </c:pt>
                <c:pt idx="523">
                  <c:v>48.24</c:v>
                </c:pt>
                <c:pt idx="524">
                  <c:v>49.57</c:v>
                </c:pt>
                <c:pt idx="525">
                  <c:v>53.05</c:v>
                </c:pt>
                <c:pt idx="526">
                  <c:v>48.45</c:v>
                </c:pt>
                <c:pt idx="527">
                  <c:v>50.48</c:v>
                </c:pt>
                <c:pt idx="528">
                  <c:v>51.69</c:v>
                </c:pt>
                <c:pt idx="529">
                  <c:v>52.86</c:v>
                </c:pt>
                <c:pt idx="530">
                  <c:v>50.02</c:v>
                </c:pt>
                <c:pt idx="531">
                  <c:v>48.84</c:v>
                </c:pt>
                <c:pt idx="532">
                  <c:v>51.21</c:v>
                </c:pt>
                <c:pt idx="533">
                  <c:v>52.78</c:v>
                </c:pt>
                <c:pt idx="534">
                  <c:v>53.53</c:v>
                </c:pt>
                <c:pt idx="535">
                  <c:v>52.14</c:v>
                </c:pt>
                <c:pt idx="536">
                  <c:v>51.16</c:v>
                </c:pt>
                <c:pt idx="537">
                  <c:v>50.34</c:v>
                </c:pt>
                <c:pt idx="538">
                  <c:v>49.45</c:v>
                </c:pt>
                <c:pt idx="539">
                  <c:v>49.28</c:v>
                </c:pt>
                <c:pt idx="540">
                  <c:v>50.99</c:v>
                </c:pt>
                <c:pt idx="541">
                  <c:v>48.17</c:v>
                </c:pt>
                <c:pt idx="542">
                  <c:v>49.76</c:v>
                </c:pt>
                <c:pt idx="543">
                  <c:v>49.59</c:v>
                </c:pt>
                <c:pt idx="544">
                  <c:v>50.52</c:v>
                </c:pt>
                <c:pt idx="545">
                  <c:v>51.53</c:v>
                </c:pt>
                <c:pt idx="546">
                  <c:v>50.76</c:v>
                </c:pt>
                <c:pt idx="547">
                  <c:v>49.61</c:v>
                </c:pt>
                <c:pt idx="548">
                  <c:v>50</c:v>
                </c:pt>
                <c:pt idx="549">
                  <c:v>48.29</c:v>
                </c:pt>
                <c:pt idx="550">
                  <c:v>48.17</c:v>
                </c:pt>
                <c:pt idx="551">
                  <c:v>47.05</c:v>
                </c:pt>
                <c:pt idx="552">
                  <c:v>44.84</c:v>
                </c:pt>
                <c:pt idx="553">
                  <c:v>43.88</c:v>
                </c:pt>
                <c:pt idx="554">
                  <c:v>43.46</c:v>
                </c:pt>
                <c:pt idx="555">
                  <c:v>44.66</c:v>
                </c:pt>
                <c:pt idx="556">
                  <c:v>43.96</c:v>
                </c:pt>
                <c:pt idx="557">
                  <c:v>45.72</c:v>
                </c:pt>
                <c:pt idx="558">
                  <c:v>47.45</c:v>
                </c:pt>
                <c:pt idx="559">
                  <c:v>47.51</c:v>
                </c:pt>
                <c:pt idx="560">
                  <c:v>49.21</c:v>
                </c:pt>
                <c:pt idx="561">
                  <c:v>51.43</c:v>
                </c:pt>
                <c:pt idx="562">
                  <c:v>48.87</c:v>
                </c:pt>
                <c:pt idx="563">
                  <c:v>48.68</c:v>
                </c:pt>
                <c:pt idx="564">
                  <c:v>47.6</c:v>
                </c:pt>
                <c:pt idx="565">
                  <c:v>50.09</c:v>
                </c:pt>
                <c:pt idx="566">
                  <c:v>49.14</c:v>
                </c:pt>
                <c:pt idx="567">
                  <c:v>52.14</c:v>
                </c:pt>
                <c:pt idx="568">
                  <c:v>53.98</c:v>
                </c:pt>
                <c:pt idx="569">
                  <c:v>50.42</c:v>
                </c:pt>
                <c:pt idx="570">
                  <c:v>50.79</c:v>
                </c:pt>
                <c:pt idx="571">
                  <c:v>51.64</c:v>
                </c:pt>
                <c:pt idx="572">
                  <c:v>51.91</c:v>
                </c:pt>
                <c:pt idx="573">
                  <c:v>53.29</c:v>
                </c:pt>
                <c:pt idx="574">
                  <c:v>56.39</c:v>
                </c:pt>
                <c:pt idx="575">
                  <c:v>56.71</c:v>
                </c:pt>
                <c:pt idx="576">
                  <c:v>55.74</c:v>
                </c:pt>
                <c:pt idx="577">
                  <c:v>56.38</c:v>
                </c:pt>
                <c:pt idx="578">
                  <c:v>55.26</c:v>
                </c:pt>
                <c:pt idx="579">
                  <c:v>56.16</c:v>
                </c:pt>
                <c:pt idx="580">
                  <c:v>57.74</c:v>
                </c:pt>
                <c:pt idx="581">
                  <c:v>57.15</c:v>
                </c:pt>
                <c:pt idx="582">
                  <c:v>56.99</c:v>
                </c:pt>
                <c:pt idx="583">
                  <c:v>57.06</c:v>
                </c:pt>
                <c:pt idx="584">
                  <c:v>58.58</c:v>
                </c:pt>
                <c:pt idx="585">
                  <c:v>59.63</c:v>
                </c:pt>
                <c:pt idx="586">
                  <c:v>59.15</c:v>
                </c:pt>
                <c:pt idx="587">
                  <c:v>58.93</c:v>
                </c:pt>
                <c:pt idx="588">
                  <c:v>60.4</c:v>
                </c:pt>
                <c:pt idx="589">
                  <c:v>60.93</c:v>
                </c:pt>
                <c:pt idx="590">
                  <c:v>58.94</c:v>
                </c:pt>
                <c:pt idx="591">
                  <c:v>59.39</c:v>
                </c:pt>
                <c:pt idx="592">
                  <c:v>59.25</c:v>
                </c:pt>
                <c:pt idx="593">
                  <c:v>60.75</c:v>
                </c:pt>
                <c:pt idx="594">
                  <c:v>60.5</c:v>
                </c:pt>
                <c:pt idx="595">
                  <c:v>59.88</c:v>
                </c:pt>
                <c:pt idx="596">
                  <c:v>59.69</c:v>
                </c:pt>
                <c:pt idx="597">
                  <c:v>59.43</c:v>
                </c:pt>
                <c:pt idx="598">
                  <c:v>57.26</c:v>
                </c:pt>
                <c:pt idx="599">
                  <c:v>58.98</c:v>
                </c:pt>
                <c:pt idx="600">
                  <c:v>60.72</c:v>
                </c:pt>
                <c:pt idx="601">
                  <c:v>59.72</c:v>
                </c:pt>
                <c:pt idx="602">
                  <c:v>58.03</c:v>
                </c:pt>
                <c:pt idx="603">
                  <c:v>57.51</c:v>
                </c:pt>
                <c:pt idx="604">
                  <c:v>57.68</c:v>
                </c:pt>
                <c:pt idx="605">
                  <c:v>60.3</c:v>
                </c:pt>
                <c:pt idx="606">
                  <c:v>60.2</c:v>
                </c:pt>
                <c:pt idx="607">
                  <c:v>61.26</c:v>
                </c:pt>
                <c:pt idx="608">
                  <c:v>59.64</c:v>
                </c:pt>
                <c:pt idx="609">
                  <c:v>58</c:v>
                </c:pt>
                <c:pt idx="610">
                  <c:v>59.13</c:v>
                </c:pt>
                <c:pt idx="611">
                  <c:v>58.14</c:v>
                </c:pt>
                <c:pt idx="612">
                  <c:v>60.14</c:v>
                </c:pt>
                <c:pt idx="613">
                  <c:v>61.43</c:v>
                </c:pt>
                <c:pt idx="614">
                  <c:v>60.77</c:v>
                </c:pt>
                <c:pt idx="615">
                  <c:v>59.96</c:v>
                </c:pt>
                <c:pt idx="616">
                  <c:v>59.52</c:v>
                </c:pt>
                <c:pt idx="617">
                  <c:v>59.97</c:v>
                </c:pt>
                <c:pt idx="618">
                  <c:v>59.92</c:v>
                </c:pt>
                <c:pt idx="619">
                  <c:v>60.45</c:v>
                </c:pt>
                <c:pt idx="620">
                  <c:v>59.61</c:v>
                </c:pt>
                <c:pt idx="621">
                  <c:v>59.68</c:v>
                </c:pt>
                <c:pt idx="622">
                  <c:v>61.01</c:v>
                </c:pt>
                <c:pt idx="623">
                  <c:v>60.27</c:v>
                </c:pt>
                <c:pt idx="624">
                  <c:v>59.7</c:v>
                </c:pt>
                <c:pt idx="625">
                  <c:v>59.63</c:v>
                </c:pt>
                <c:pt idx="626">
                  <c:v>58.33</c:v>
                </c:pt>
                <c:pt idx="627">
                  <c:v>59.47</c:v>
                </c:pt>
                <c:pt idx="628">
                  <c:v>56.96</c:v>
                </c:pt>
                <c:pt idx="629">
                  <c:v>56.93</c:v>
                </c:pt>
                <c:pt idx="630">
                  <c:v>52.53</c:v>
                </c:pt>
                <c:pt idx="631">
                  <c:v>52.33</c:v>
                </c:pt>
                <c:pt idx="632">
                  <c:v>51.65</c:v>
                </c:pt>
                <c:pt idx="633">
                  <c:v>52.78</c:v>
                </c:pt>
                <c:pt idx="634">
                  <c:v>52.74</c:v>
                </c:pt>
                <c:pt idx="635">
                  <c:v>52.2</c:v>
                </c:pt>
                <c:pt idx="636">
                  <c:v>53.04</c:v>
                </c:pt>
                <c:pt idx="637">
                  <c:v>51.41</c:v>
                </c:pt>
                <c:pt idx="638">
                  <c:v>50.91</c:v>
                </c:pt>
                <c:pt idx="639">
                  <c:v>50.89</c:v>
                </c:pt>
                <c:pt idx="640">
                  <c:v>50.15</c:v>
                </c:pt>
                <c:pt idx="641">
                  <c:v>50.36</c:v>
                </c:pt>
                <c:pt idx="642">
                  <c:v>49.19</c:v>
                </c:pt>
                <c:pt idx="643">
                  <c:v>48.45</c:v>
                </c:pt>
                <c:pt idx="644">
                  <c:v>48.14</c:v>
                </c:pt>
                <c:pt idx="645">
                  <c:v>47.39</c:v>
                </c:pt>
                <c:pt idx="646">
                  <c:v>47.98</c:v>
                </c:pt>
                <c:pt idx="647">
                  <c:v>48.79</c:v>
                </c:pt>
                <c:pt idx="648">
                  <c:v>48.52</c:v>
                </c:pt>
                <c:pt idx="649">
                  <c:v>47.12</c:v>
                </c:pt>
                <c:pt idx="650">
                  <c:v>45.17</c:v>
                </c:pt>
                <c:pt idx="651">
                  <c:v>45.74</c:v>
                </c:pt>
                <c:pt idx="652">
                  <c:v>45.15</c:v>
                </c:pt>
                <c:pt idx="653">
                  <c:v>44.66</c:v>
                </c:pt>
                <c:pt idx="654">
                  <c:v>43.87</c:v>
                </c:pt>
                <c:pt idx="655">
                  <c:v>44.96</c:v>
                </c:pt>
                <c:pt idx="656">
                  <c:v>43.08</c:v>
                </c:pt>
                <c:pt idx="657">
                  <c:v>43.3</c:v>
                </c:pt>
                <c:pt idx="658">
                  <c:v>42.23</c:v>
                </c:pt>
                <c:pt idx="659">
                  <c:v>42.5</c:v>
                </c:pt>
                <c:pt idx="660">
                  <c:v>41.87</c:v>
                </c:pt>
                <c:pt idx="661">
                  <c:v>42.62</c:v>
                </c:pt>
                <c:pt idx="662">
                  <c:v>40.799999999999997</c:v>
                </c:pt>
                <c:pt idx="663">
                  <c:v>41.14</c:v>
                </c:pt>
                <c:pt idx="664">
                  <c:v>40.450000000000003</c:v>
                </c:pt>
                <c:pt idx="665">
                  <c:v>38.24</c:v>
                </c:pt>
                <c:pt idx="666">
                  <c:v>39.31</c:v>
                </c:pt>
                <c:pt idx="667">
                  <c:v>38.6</c:v>
                </c:pt>
                <c:pt idx="668">
                  <c:v>42.56</c:v>
                </c:pt>
                <c:pt idx="669">
                  <c:v>45.22</c:v>
                </c:pt>
                <c:pt idx="670">
                  <c:v>49.2</c:v>
                </c:pt>
                <c:pt idx="671">
                  <c:v>45.41</c:v>
                </c:pt>
                <c:pt idx="672">
                  <c:v>46.25</c:v>
                </c:pt>
                <c:pt idx="673">
                  <c:v>46.75</c:v>
                </c:pt>
                <c:pt idx="674">
                  <c:v>46.05</c:v>
                </c:pt>
                <c:pt idx="675">
                  <c:v>45.94</c:v>
                </c:pt>
                <c:pt idx="676">
                  <c:v>44.15</c:v>
                </c:pt>
                <c:pt idx="677">
                  <c:v>45.92</c:v>
                </c:pt>
                <c:pt idx="678">
                  <c:v>44.63</c:v>
                </c:pt>
                <c:pt idx="679">
                  <c:v>44</c:v>
                </c:pt>
                <c:pt idx="680">
                  <c:v>44.59</c:v>
                </c:pt>
                <c:pt idx="681">
                  <c:v>47.15</c:v>
                </c:pt>
                <c:pt idx="682">
                  <c:v>46.9</c:v>
                </c:pt>
                <c:pt idx="683">
                  <c:v>44.68</c:v>
                </c:pt>
                <c:pt idx="684">
                  <c:v>46.68</c:v>
                </c:pt>
                <c:pt idx="685">
                  <c:v>45.83</c:v>
                </c:pt>
                <c:pt idx="686">
                  <c:v>44.48</c:v>
                </c:pt>
                <c:pt idx="687">
                  <c:v>44.91</c:v>
                </c:pt>
                <c:pt idx="688">
                  <c:v>45.7</c:v>
                </c:pt>
                <c:pt idx="689">
                  <c:v>44.43</c:v>
                </c:pt>
                <c:pt idx="690">
                  <c:v>45.23</c:v>
                </c:pt>
                <c:pt idx="691">
                  <c:v>45.09</c:v>
                </c:pt>
                <c:pt idx="692">
                  <c:v>44.74</c:v>
                </c:pt>
                <c:pt idx="693">
                  <c:v>45.54</c:v>
                </c:pt>
                <c:pt idx="694">
                  <c:v>46.26</c:v>
                </c:pt>
                <c:pt idx="695">
                  <c:v>48.53</c:v>
                </c:pt>
                <c:pt idx="696">
                  <c:v>47.81</c:v>
                </c:pt>
                <c:pt idx="697">
                  <c:v>49.43</c:v>
                </c:pt>
                <c:pt idx="698">
                  <c:v>49.63</c:v>
                </c:pt>
                <c:pt idx="699">
                  <c:v>47.1</c:v>
                </c:pt>
                <c:pt idx="700">
                  <c:v>46.66</c:v>
                </c:pt>
                <c:pt idx="701">
                  <c:v>46.64</c:v>
                </c:pt>
                <c:pt idx="702">
                  <c:v>46.38</c:v>
                </c:pt>
                <c:pt idx="703">
                  <c:v>47.26</c:v>
                </c:pt>
                <c:pt idx="704">
                  <c:v>45.89</c:v>
                </c:pt>
                <c:pt idx="705">
                  <c:v>45.55</c:v>
                </c:pt>
                <c:pt idx="706">
                  <c:v>45.2</c:v>
                </c:pt>
                <c:pt idx="707">
                  <c:v>45.38</c:v>
                </c:pt>
                <c:pt idx="708">
                  <c:v>44.6</c:v>
                </c:pt>
                <c:pt idx="709">
                  <c:v>43.98</c:v>
                </c:pt>
                <c:pt idx="710">
                  <c:v>43.2</c:v>
                </c:pt>
                <c:pt idx="711">
                  <c:v>45.94</c:v>
                </c:pt>
                <c:pt idx="712">
                  <c:v>46.06</c:v>
                </c:pt>
                <c:pt idx="713">
                  <c:v>46.59</c:v>
                </c:pt>
                <c:pt idx="714">
                  <c:v>46.14</c:v>
                </c:pt>
                <c:pt idx="715">
                  <c:v>47.9</c:v>
                </c:pt>
                <c:pt idx="716">
                  <c:v>46.32</c:v>
                </c:pt>
                <c:pt idx="717">
                  <c:v>45.2</c:v>
                </c:pt>
                <c:pt idx="718">
                  <c:v>44.29</c:v>
                </c:pt>
                <c:pt idx="719">
                  <c:v>43.87</c:v>
                </c:pt>
                <c:pt idx="720">
                  <c:v>44.21</c:v>
                </c:pt>
                <c:pt idx="721">
                  <c:v>42.93</c:v>
                </c:pt>
                <c:pt idx="722">
                  <c:v>41.75</c:v>
                </c:pt>
                <c:pt idx="723">
                  <c:v>40.74</c:v>
                </c:pt>
                <c:pt idx="724">
                  <c:v>41.74</c:v>
                </c:pt>
                <c:pt idx="725">
                  <c:v>40.67</c:v>
                </c:pt>
                <c:pt idx="726">
                  <c:v>40.75</c:v>
                </c:pt>
                <c:pt idx="727">
                  <c:v>40.54</c:v>
                </c:pt>
                <c:pt idx="728">
                  <c:v>40.39</c:v>
                </c:pt>
                <c:pt idx="729">
                  <c:v>41.75</c:v>
                </c:pt>
                <c:pt idx="730">
                  <c:v>42.87</c:v>
                </c:pt>
                <c:pt idx="731">
                  <c:v>43.04</c:v>
                </c:pt>
                <c:pt idx="732">
                  <c:v>41.71</c:v>
                </c:pt>
                <c:pt idx="733">
                  <c:v>41.65</c:v>
                </c:pt>
                <c:pt idx="734">
                  <c:v>41.85</c:v>
                </c:pt>
                <c:pt idx="735">
                  <c:v>39.94</c:v>
                </c:pt>
                <c:pt idx="736">
                  <c:v>41.08</c:v>
                </c:pt>
                <c:pt idx="737">
                  <c:v>39.97</c:v>
                </c:pt>
                <c:pt idx="738">
                  <c:v>37.65</c:v>
                </c:pt>
                <c:pt idx="739">
                  <c:v>37.51</c:v>
                </c:pt>
                <c:pt idx="740">
                  <c:v>37.159999999999997</c:v>
                </c:pt>
                <c:pt idx="741">
                  <c:v>36.76</c:v>
                </c:pt>
                <c:pt idx="742">
                  <c:v>35.619999999999997</c:v>
                </c:pt>
                <c:pt idx="743">
                  <c:v>36.26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47552"/>
        <c:axId val="304019760"/>
      </c:lineChart>
      <c:dateAx>
        <c:axId val="2105475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19760"/>
        <c:crosses val="autoZero"/>
        <c:auto val="1"/>
        <c:lblOffset val="100"/>
        <c:baseTimeUnit val="days"/>
        <c:majorUnit val="12"/>
        <c:majorTimeUnit val="months"/>
        <c:minorUnit val="12"/>
        <c:minorTimeUnit val="months"/>
      </c:dateAx>
      <c:valAx>
        <c:axId val="30401976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47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WTI/</a:t>
            </a:r>
          </a:p>
          <a:p>
            <a:pPr>
              <a:defRPr/>
            </a:pPr>
            <a:r>
              <a:rPr lang="en-US" dirty="0" smtClean="0"/>
              <a:t>New </a:t>
            </a:r>
            <a:r>
              <a:rPr lang="en-US" dirty="0"/>
              <a:t>York Harbor Ultra Low Sulfur Diesel</a:t>
            </a:r>
          </a:p>
        </c:rich>
      </c:tx>
      <c:layout>
        <c:manualLayout>
          <c:xMode val="edge"/>
          <c:yMode val="edge"/>
          <c:x val="0.11170437197721962"/>
          <c:y val="2.01201186928576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[Energy.xlsx]Sheet1!$A$3265:$A$4008</c:f>
              <c:numCache>
                <c:formatCode>m/d/yyyy</c:formatCode>
                <c:ptCount val="744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41296</c:v>
                </c:pt>
                <c:pt idx="14">
                  <c:v>41297</c:v>
                </c:pt>
                <c:pt idx="15">
                  <c:v>41298</c:v>
                </c:pt>
                <c:pt idx="16">
                  <c:v>41299</c:v>
                </c:pt>
                <c:pt idx="17">
                  <c:v>41302</c:v>
                </c:pt>
                <c:pt idx="18">
                  <c:v>41303</c:v>
                </c:pt>
                <c:pt idx="19">
                  <c:v>41304</c:v>
                </c:pt>
                <c:pt idx="20">
                  <c:v>41305</c:v>
                </c:pt>
                <c:pt idx="21">
                  <c:v>41306</c:v>
                </c:pt>
                <c:pt idx="22">
                  <c:v>41309</c:v>
                </c:pt>
                <c:pt idx="23">
                  <c:v>41310</c:v>
                </c:pt>
                <c:pt idx="24">
                  <c:v>41311</c:v>
                </c:pt>
                <c:pt idx="25">
                  <c:v>41312</c:v>
                </c:pt>
                <c:pt idx="26">
                  <c:v>41313</c:v>
                </c:pt>
                <c:pt idx="27">
                  <c:v>41316</c:v>
                </c:pt>
                <c:pt idx="28">
                  <c:v>41317</c:v>
                </c:pt>
                <c:pt idx="29">
                  <c:v>41318</c:v>
                </c:pt>
                <c:pt idx="30">
                  <c:v>41319</c:v>
                </c:pt>
                <c:pt idx="31">
                  <c:v>41320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41330</c:v>
                </c:pt>
                <c:pt idx="37">
                  <c:v>41331</c:v>
                </c:pt>
                <c:pt idx="38">
                  <c:v>41332</c:v>
                </c:pt>
                <c:pt idx="39">
                  <c:v>41333</c:v>
                </c:pt>
                <c:pt idx="40">
                  <c:v>41334</c:v>
                </c:pt>
                <c:pt idx="41">
                  <c:v>41337</c:v>
                </c:pt>
                <c:pt idx="42">
                  <c:v>41338</c:v>
                </c:pt>
                <c:pt idx="43">
                  <c:v>41339</c:v>
                </c:pt>
                <c:pt idx="44">
                  <c:v>41340</c:v>
                </c:pt>
                <c:pt idx="45">
                  <c:v>41341</c:v>
                </c:pt>
                <c:pt idx="46">
                  <c:v>41344</c:v>
                </c:pt>
                <c:pt idx="47">
                  <c:v>41345</c:v>
                </c:pt>
                <c:pt idx="48">
                  <c:v>41346</c:v>
                </c:pt>
                <c:pt idx="49">
                  <c:v>41347</c:v>
                </c:pt>
                <c:pt idx="50">
                  <c:v>41348</c:v>
                </c:pt>
                <c:pt idx="51">
                  <c:v>41351</c:v>
                </c:pt>
                <c:pt idx="52">
                  <c:v>41352</c:v>
                </c:pt>
                <c:pt idx="53">
                  <c:v>41353</c:v>
                </c:pt>
                <c:pt idx="54">
                  <c:v>41354</c:v>
                </c:pt>
                <c:pt idx="55">
                  <c:v>41355</c:v>
                </c:pt>
                <c:pt idx="56">
                  <c:v>41358</c:v>
                </c:pt>
                <c:pt idx="57">
                  <c:v>41359</c:v>
                </c:pt>
                <c:pt idx="58">
                  <c:v>41360</c:v>
                </c:pt>
                <c:pt idx="59">
                  <c:v>41361</c:v>
                </c:pt>
                <c:pt idx="60">
                  <c:v>41365</c:v>
                </c:pt>
                <c:pt idx="61">
                  <c:v>41366</c:v>
                </c:pt>
                <c:pt idx="62">
                  <c:v>41367</c:v>
                </c:pt>
                <c:pt idx="63">
                  <c:v>41368</c:v>
                </c:pt>
                <c:pt idx="64">
                  <c:v>41369</c:v>
                </c:pt>
                <c:pt idx="65">
                  <c:v>41372</c:v>
                </c:pt>
                <c:pt idx="66">
                  <c:v>41373</c:v>
                </c:pt>
                <c:pt idx="67">
                  <c:v>41374</c:v>
                </c:pt>
                <c:pt idx="68">
                  <c:v>41375</c:v>
                </c:pt>
                <c:pt idx="69">
                  <c:v>41376</c:v>
                </c:pt>
                <c:pt idx="70">
                  <c:v>41379</c:v>
                </c:pt>
                <c:pt idx="71">
                  <c:v>41380</c:v>
                </c:pt>
                <c:pt idx="72">
                  <c:v>41381</c:v>
                </c:pt>
                <c:pt idx="73">
                  <c:v>41382</c:v>
                </c:pt>
                <c:pt idx="74">
                  <c:v>41383</c:v>
                </c:pt>
                <c:pt idx="75">
                  <c:v>41386</c:v>
                </c:pt>
                <c:pt idx="76">
                  <c:v>41387</c:v>
                </c:pt>
                <c:pt idx="77">
                  <c:v>41388</c:v>
                </c:pt>
                <c:pt idx="78">
                  <c:v>41389</c:v>
                </c:pt>
                <c:pt idx="79">
                  <c:v>41390</c:v>
                </c:pt>
                <c:pt idx="80">
                  <c:v>41393</c:v>
                </c:pt>
                <c:pt idx="81">
                  <c:v>41394</c:v>
                </c:pt>
                <c:pt idx="82">
                  <c:v>41395</c:v>
                </c:pt>
                <c:pt idx="83">
                  <c:v>41396</c:v>
                </c:pt>
                <c:pt idx="84">
                  <c:v>41397</c:v>
                </c:pt>
                <c:pt idx="85">
                  <c:v>41400</c:v>
                </c:pt>
                <c:pt idx="86">
                  <c:v>41401</c:v>
                </c:pt>
                <c:pt idx="87">
                  <c:v>41402</c:v>
                </c:pt>
                <c:pt idx="88">
                  <c:v>41403</c:v>
                </c:pt>
                <c:pt idx="89">
                  <c:v>41404</c:v>
                </c:pt>
                <c:pt idx="90">
                  <c:v>41407</c:v>
                </c:pt>
                <c:pt idx="91">
                  <c:v>41408</c:v>
                </c:pt>
                <c:pt idx="92">
                  <c:v>41409</c:v>
                </c:pt>
                <c:pt idx="93">
                  <c:v>41410</c:v>
                </c:pt>
                <c:pt idx="94">
                  <c:v>41411</c:v>
                </c:pt>
                <c:pt idx="95">
                  <c:v>41414</c:v>
                </c:pt>
                <c:pt idx="96">
                  <c:v>41415</c:v>
                </c:pt>
                <c:pt idx="97">
                  <c:v>41416</c:v>
                </c:pt>
                <c:pt idx="98">
                  <c:v>41417</c:v>
                </c:pt>
                <c:pt idx="99">
                  <c:v>41418</c:v>
                </c:pt>
                <c:pt idx="100">
                  <c:v>41422</c:v>
                </c:pt>
                <c:pt idx="101">
                  <c:v>41423</c:v>
                </c:pt>
                <c:pt idx="102">
                  <c:v>41424</c:v>
                </c:pt>
                <c:pt idx="103">
                  <c:v>41425</c:v>
                </c:pt>
                <c:pt idx="104">
                  <c:v>41428</c:v>
                </c:pt>
                <c:pt idx="105">
                  <c:v>41429</c:v>
                </c:pt>
                <c:pt idx="106">
                  <c:v>41430</c:v>
                </c:pt>
                <c:pt idx="107">
                  <c:v>41431</c:v>
                </c:pt>
                <c:pt idx="108">
                  <c:v>41432</c:v>
                </c:pt>
                <c:pt idx="109">
                  <c:v>41435</c:v>
                </c:pt>
                <c:pt idx="110">
                  <c:v>41436</c:v>
                </c:pt>
                <c:pt idx="111">
                  <c:v>41437</c:v>
                </c:pt>
                <c:pt idx="112">
                  <c:v>41438</c:v>
                </c:pt>
                <c:pt idx="113">
                  <c:v>41439</c:v>
                </c:pt>
                <c:pt idx="114">
                  <c:v>41442</c:v>
                </c:pt>
                <c:pt idx="115">
                  <c:v>41443</c:v>
                </c:pt>
                <c:pt idx="116">
                  <c:v>41444</c:v>
                </c:pt>
                <c:pt idx="117">
                  <c:v>41445</c:v>
                </c:pt>
                <c:pt idx="118">
                  <c:v>41446</c:v>
                </c:pt>
                <c:pt idx="119">
                  <c:v>41449</c:v>
                </c:pt>
                <c:pt idx="120">
                  <c:v>41450</c:v>
                </c:pt>
                <c:pt idx="121">
                  <c:v>41451</c:v>
                </c:pt>
                <c:pt idx="122">
                  <c:v>41452</c:v>
                </c:pt>
                <c:pt idx="123">
                  <c:v>41453</c:v>
                </c:pt>
                <c:pt idx="124">
                  <c:v>41456</c:v>
                </c:pt>
                <c:pt idx="125">
                  <c:v>41457</c:v>
                </c:pt>
                <c:pt idx="126">
                  <c:v>41458</c:v>
                </c:pt>
                <c:pt idx="127">
                  <c:v>41460</c:v>
                </c:pt>
                <c:pt idx="128">
                  <c:v>41463</c:v>
                </c:pt>
                <c:pt idx="129">
                  <c:v>41464</c:v>
                </c:pt>
                <c:pt idx="130">
                  <c:v>41465</c:v>
                </c:pt>
                <c:pt idx="131">
                  <c:v>41466</c:v>
                </c:pt>
                <c:pt idx="132">
                  <c:v>41467</c:v>
                </c:pt>
                <c:pt idx="133">
                  <c:v>41470</c:v>
                </c:pt>
                <c:pt idx="134">
                  <c:v>41471</c:v>
                </c:pt>
                <c:pt idx="135">
                  <c:v>41472</c:v>
                </c:pt>
                <c:pt idx="136">
                  <c:v>41473</c:v>
                </c:pt>
                <c:pt idx="137">
                  <c:v>41474</c:v>
                </c:pt>
                <c:pt idx="138">
                  <c:v>41477</c:v>
                </c:pt>
                <c:pt idx="139">
                  <c:v>41478</c:v>
                </c:pt>
                <c:pt idx="140">
                  <c:v>41479</c:v>
                </c:pt>
                <c:pt idx="141">
                  <c:v>41480</c:v>
                </c:pt>
                <c:pt idx="142">
                  <c:v>41481</c:v>
                </c:pt>
                <c:pt idx="143">
                  <c:v>41484</c:v>
                </c:pt>
                <c:pt idx="144">
                  <c:v>41485</c:v>
                </c:pt>
                <c:pt idx="145">
                  <c:v>41486</c:v>
                </c:pt>
                <c:pt idx="146">
                  <c:v>41487</c:v>
                </c:pt>
                <c:pt idx="147">
                  <c:v>41488</c:v>
                </c:pt>
                <c:pt idx="148">
                  <c:v>41491</c:v>
                </c:pt>
                <c:pt idx="149">
                  <c:v>41492</c:v>
                </c:pt>
                <c:pt idx="150">
                  <c:v>41493</c:v>
                </c:pt>
                <c:pt idx="151">
                  <c:v>41494</c:v>
                </c:pt>
                <c:pt idx="152">
                  <c:v>41495</c:v>
                </c:pt>
                <c:pt idx="153">
                  <c:v>41498</c:v>
                </c:pt>
                <c:pt idx="154">
                  <c:v>41499</c:v>
                </c:pt>
                <c:pt idx="155">
                  <c:v>41500</c:v>
                </c:pt>
                <c:pt idx="156">
                  <c:v>41501</c:v>
                </c:pt>
                <c:pt idx="157">
                  <c:v>41502</c:v>
                </c:pt>
                <c:pt idx="158">
                  <c:v>41505</c:v>
                </c:pt>
                <c:pt idx="159">
                  <c:v>41506</c:v>
                </c:pt>
                <c:pt idx="160">
                  <c:v>41507</c:v>
                </c:pt>
                <c:pt idx="161">
                  <c:v>41508</c:v>
                </c:pt>
                <c:pt idx="162">
                  <c:v>41509</c:v>
                </c:pt>
                <c:pt idx="163">
                  <c:v>41512</c:v>
                </c:pt>
                <c:pt idx="164">
                  <c:v>41513</c:v>
                </c:pt>
                <c:pt idx="165">
                  <c:v>41514</c:v>
                </c:pt>
                <c:pt idx="166">
                  <c:v>41515</c:v>
                </c:pt>
                <c:pt idx="167">
                  <c:v>41516</c:v>
                </c:pt>
                <c:pt idx="168">
                  <c:v>41520</c:v>
                </c:pt>
                <c:pt idx="169">
                  <c:v>41521</c:v>
                </c:pt>
                <c:pt idx="170">
                  <c:v>41522</c:v>
                </c:pt>
                <c:pt idx="171">
                  <c:v>41523</c:v>
                </c:pt>
                <c:pt idx="172">
                  <c:v>41526</c:v>
                </c:pt>
                <c:pt idx="173">
                  <c:v>41527</c:v>
                </c:pt>
                <c:pt idx="174">
                  <c:v>41528</c:v>
                </c:pt>
                <c:pt idx="175">
                  <c:v>41529</c:v>
                </c:pt>
                <c:pt idx="176">
                  <c:v>41530</c:v>
                </c:pt>
                <c:pt idx="177">
                  <c:v>41533</c:v>
                </c:pt>
                <c:pt idx="178">
                  <c:v>41534</c:v>
                </c:pt>
                <c:pt idx="179">
                  <c:v>41535</c:v>
                </c:pt>
                <c:pt idx="180">
                  <c:v>41536</c:v>
                </c:pt>
                <c:pt idx="181">
                  <c:v>41537</c:v>
                </c:pt>
                <c:pt idx="182">
                  <c:v>41540</c:v>
                </c:pt>
                <c:pt idx="183">
                  <c:v>41541</c:v>
                </c:pt>
                <c:pt idx="184">
                  <c:v>41542</c:v>
                </c:pt>
                <c:pt idx="185">
                  <c:v>41543</c:v>
                </c:pt>
                <c:pt idx="186">
                  <c:v>41544</c:v>
                </c:pt>
                <c:pt idx="187">
                  <c:v>41547</c:v>
                </c:pt>
                <c:pt idx="188">
                  <c:v>41548</c:v>
                </c:pt>
                <c:pt idx="189">
                  <c:v>41549</c:v>
                </c:pt>
                <c:pt idx="190">
                  <c:v>41550</c:v>
                </c:pt>
                <c:pt idx="191">
                  <c:v>41551</c:v>
                </c:pt>
                <c:pt idx="192">
                  <c:v>41554</c:v>
                </c:pt>
                <c:pt idx="193">
                  <c:v>41555</c:v>
                </c:pt>
                <c:pt idx="194">
                  <c:v>41556</c:v>
                </c:pt>
                <c:pt idx="195">
                  <c:v>41557</c:v>
                </c:pt>
                <c:pt idx="196">
                  <c:v>41558</c:v>
                </c:pt>
                <c:pt idx="197">
                  <c:v>41561</c:v>
                </c:pt>
                <c:pt idx="198">
                  <c:v>41562</c:v>
                </c:pt>
                <c:pt idx="199">
                  <c:v>41563</c:v>
                </c:pt>
                <c:pt idx="200">
                  <c:v>41564</c:v>
                </c:pt>
                <c:pt idx="201">
                  <c:v>41565</c:v>
                </c:pt>
                <c:pt idx="202">
                  <c:v>41568</c:v>
                </c:pt>
                <c:pt idx="203">
                  <c:v>41569</c:v>
                </c:pt>
                <c:pt idx="204">
                  <c:v>41570</c:v>
                </c:pt>
                <c:pt idx="205">
                  <c:v>41571</c:v>
                </c:pt>
                <c:pt idx="206">
                  <c:v>41572</c:v>
                </c:pt>
                <c:pt idx="207">
                  <c:v>41575</c:v>
                </c:pt>
                <c:pt idx="208">
                  <c:v>41576</c:v>
                </c:pt>
                <c:pt idx="209">
                  <c:v>41577</c:v>
                </c:pt>
                <c:pt idx="210">
                  <c:v>41578</c:v>
                </c:pt>
                <c:pt idx="211">
                  <c:v>41579</c:v>
                </c:pt>
                <c:pt idx="212">
                  <c:v>41582</c:v>
                </c:pt>
                <c:pt idx="213">
                  <c:v>41583</c:v>
                </c:pt>
                <c:pt idx="214">
                  <c:v>41584</c:v>
                </c:pt>
                <c:pt idx="215">
                  <c:v>41585</c:v>
                </c:pt>
                <c:pt idx="216">
                  <c:v>41586</c:v>
                </c:pt>
                <c:pt idx="217">
                  <c:v>41589</c:v>
                </c:pt>
                <c:pt idx="218">
                  <c:v>41590</c:v>
                </c:pt>
                <c:pt idx="219">
                  <c:v>41591</c:v>
                </c:pt>
                <c:pt idx="220">
                  <c:v>41592</c:v>
                </c:pt>
                <c:pt idx="221">
                  <c:v>41593</c:v>
                </c:pt>
                <c:pt idx="222">
                  <c:v>41596</c:v>
                </c:pt>
                <c:pt idx="223">
                  <c:v>41597</c:v>
                </c:pt>
                <c:pt idx="224">
                  <c:v>41598</c:v>
                </c:pt>
                <c:pt idx="225">
                  <c:v>41599</c:v>
                </c:pt>
                <c:pt idx="226">
                  <c:v>41600</c:v>
                </c:pt>
                <c:pt idx="227">
                  <c:v>41603</c:v>
                </c:pt>
                <c:pt idx="228">
                  <c:v>41604</c:v>
                </c:pt>
                <c:pt idx="229">
                  <c:v>41605</c:v>
                </c:pt>
                <c:pt idx="230">
                  <c:v>41607</c:v>
                </c:pt>
                <c:pt idx="231">
                  <c:v>41610</c:v>
                </c:pt>
                <c:pt idx="232">
                  <c:v>41611</c:v>
                </c:pt>
                <c:pt idx="233">
                  <c:v>41612</c:v>
                </c:pt>
                <c:pt idx="234">
                  <c:v>41613</c:v>
                </c:pt>
                <c:pt idx="235">
                  <c:v>41614</c:v>
                </c:pt>
                <c:pt idx="236">
                  <c:v>41617</c:v>
                </c:pt>
                <c:pt idx="237">
                  <c:v>41618</c:v>
                </c:pt>
                <c:pt idx="238">
                  <c:v>41619</c:v>
                </c:pt>
                <c:pt idx="239">
                  <c:v>41620</c:v>
                </c:pt>
                <c:pt idx="240">
                  <c:v>41621</c:v>
                </c:pt>
                <c:pt idx="241">
                  <c:v>41624</c:v>
                </c:pt>
                <c:pt idx="242">
                  <c:v>41625</c:v>
                </c:pt>
                <c:pt idx="243">
                  <c:v>41626</c:v>
                </c:pt>
                <c:pt idx="244">
                  <c:v>41627</c:v>
                </c:pt>
                <c:pt idx="245">
                  <c:v>41628</c:v>
                </c:pt>
                <c:pt idx="246">
                  <c:v>41631</c:v>
                </c:pt>
                <c:pt idx="247">
                  <c:v>41632</c:v>
                </c:pt>
                <c:pt idx="248">
                  <c:v>41634</c:v>
                </c:pt>
                <c:pt idx="249">
                  <c:v>41635</c:v>
                </c:pt>
                <c:pt idx="250">
                  <c:v>41638</c:v>
                </c:pt>
                <c:pt idx="251">
                  <c:v>41639</c:v>
                </c:pt>
                <c:pt idx="252">
                  <c:v>41641</c:v>
                </c:pt>
                <c:pt idx="253">
                  <c:v>41642</c:v>
                </c:pt>
                <c:pt idx="254">
                  <c:v>41645</c:v>
                </c:pt>
                <c:pt idx="255">
                  <c:v>41646</c:v>
                </c:pt>
                <c:pt idx="256">
                  <c:v>41647</c:v>
                </c:pt>
                <c:pt idx="257">
                  <c:v>41648</c:v>
                </c:pt>
                <c:pt idx="258">
                  <c:v>41649</c:v>
                </c:pt>
                <c:pt idx="259">
                  <c:v>41652</c:v>
                </c:pt>
                <c:pt idx="260">
                  <c:v>41653</c:v>
                </c:pt>
                <c:pt idx="261">
                  <c:v>41654</c:v>
                </c:pt>
                <c:pt idx="262">
                  <c:v>41655</c:v>
                </c:pt>
                <c:pt idx="263">
                  <c:v>41656</c:v>
                </c:pt>
                <c:pt idx="264">
                  <c:v>41660</c:v>
                </c:pt>
                <c:pt idx="265">
                  <c:v>41661</c:v>
                </c:pt>
                <c:pt idx="266">
                  <c:v>41662</c:v>
                </c:pt>
                <c:pt idx="267">
                  <c:v>41663</c:v>
                </c:pt>
                <c:pt idx="268">
                  <c:v>41666</c:v>
                </c:pt>
                <c:pt idx="269">
                  <c:v>41667</c:v>
                </c:pt>
                <c:pt idx="270">
                  <c:v>41668</c:v>
                </c:pt>
                <c:pt idx="271">
                  <c:v>41669</c:v>
                </c:pt>
                <c:pt idx="272">
                  <c:v>41670</c:v>
                </c:pt>
                <c:pt idx="273">
                  <c:v>41673</c:v>
                </c:pt>
                <c:pt idx="274">
                  <c:v>41674</c:v>
                </c:pt>
                <c:pt idx="275">
                  <c:v>41675</c:v>
                </c:pt>
                <c:pt idx="276">
                  <c:v>41676</c:v>
                </c:pt>
                <c:pt idx="277">
                  <c:v>41677</c:v>
                </c:pt>
                <c:pt idx="278">
                  <c:v>41680</c:v>
                </c:pt>
                <c:pt idx="279">
                  <c:v>41681</c:v>
                </c:pt>
                <c:pt idx="280">
                  <c:v>41682</c:v>
                </c:pt>
                <c:pt idx="281">
                  <c:v>41683</c:v>
                </c:pt>
                <c:pt idx="282">
                  <c:v>41684</c:v>
                </c:pt>
                <c:pt idx="283">
                  <c:v>41688</c:v>
                </c:pt>
                <c:pt idx="284">
                  <c:v>41689</c:v>
                </c:pt>
                <c:pt idx="285">
                  <c:v>41690</c:v>
                </c:pt>
                <c:pt idx="286">
                  <c:v>41691</c:v>
                </c:pt>
                <c:pt idx="287">
                  <c:v>41694</c:v>
                </c:pt>
                <c:pt idx="288">
                  <c:v>41695</c:v>
                </c:pt>
                <c:pt idx="289">
                  <c:v>41696</c:v>
                </c:pt>
                <c:pt idx="290">
                  <c:v>41697</c:v>
                </c:pt>
                <c:pt idx="291">
                  <c:v>41698</c:v>
                </c:pt>
                <c:pt idx="292">
                  <c:v>41701</c:v>
                </c:pt>
                <c:pt idx="293">
                  <c:v>41702</c:v>
                </c:pt>
                <c:pt idx="294">
                  <c:v>41703</c:v>
                </c:pt>
                <c:pt idx="295">
                  <c:v>41704</c:v>
                </c:pt>
                <c:pt idx="296">
                  <c:v>41705</c:v>
                </c:pt>
                <c:pt idx="297">
                  <c:v>41708</c:v>
                </c:pt>
                <c:pt idx="298">
                  <c:v>41709</c:v>
                </c:pt>
                <c:pt idx="299">
                  <c:v>41710</c:v>
                </c:pt>
                <c:pt idx="300">
                  <c:v>41711</c:v>
                </c:pt>
                <c:pt idx="301">
                  <c:v>41712</c:v>
                </c:pt>
                <c:pt idx="302">
                  <c:v>41715</c:v>
                </c:pt>
                <c:pt idx="303">
                  <c:v>41716</c:v>
                </c:pt>
                <c:pt idx="304">
                  <c:v>41717</c:v>
                </c:pt>
                <c:pt idx="305">
                  <c:v>41718</c:v>
                </c:pt>
                <c:pt idx="306">
                  <c:v>41719</c:v>
                </c:pt>
                <c:pt idx="307">
                  <c:v>41722</c:v>
                </c:pt>
                <c:pt idx="308">
                  <c:v>41723</c:v>
                </c:pt>
                <c:pt idx="309">
                  <c:v>41724</c:v>
                </c:pt>
                <c:pt idx="310">
                  <c:v>41725</c:v>
                </c:pt>
                <c:pt idx="311">
                  <c:v>41726</c:v>
                </c:pt>
                <c:pt idx="312">
                  <c:v>41729</c:v>
                </c:pt>
                <c:pt idx="313">
                  <c:v>41730</c:v>
                </c:pt>
                <c:pt idx="314">
                  <c:v>41731</c:v>
                </c:pt>
                <c:pt idx="315">
                  <c:v>41732</c:v>
                </c:pt>
                <c:pt idx="316">
                  <c:v>41733</c:v>
                </c:pt>
                <c:pt idx="317">
                  <c:v>41736</c:v>
                </c:pt>
                <c:pt idx="318">
                  <c:v>41737</c:v>
                </c:pt>
                <c:pt idx="319">
                  <c:v>41738</c:v>
                </c:pt>
                <c:pt idx="320">
                  <c:v>41739</c:v>
                </c:pt>
                <c:pt idx="321">
                  <c:v>41740</c:v>
                </c:pt>
                <c:pt idx="322">
                  <c:v>41743</c:v>
                </c:pt>
                <c:pt idx="323">
                  <c:v>41744</c:v>
                </c:pt>
                <c:pt idx="324">
                  <c:v>41745</c:v>
                </c:pt>
                <c:pt idx="325">
                  <c:v>41746</c:v>
                </c:pt>
                <c:pt idx="326">
                  <c:v>41750</c:v>
                </c:pt>
                <c:pt idx="327">
                  <c:v>41751</c:v>
                </c:pt>
                <c:pt idx="328">
                  <c:v>41752</c:v>
                </c:pt>
                <c:pt idx="329">
                  <c:v>41753</c:v>
                </c:pt>
                <c:pt idx="330">
                  <c:v>41754</c:v>
                </c:pt>
                <c:pt idx="331">
                  <c:v>41757</c:v>
                </c:pt>
                <c:pt idx="332">
                  <c:v>41758</c:v>
                </c:pt>
                <c:pt idx="333">
                  <c:v>41759</c:v>
                </c:pt>
                <c:pt idx="334">
                  <c:v>41760</c:v>
                </c:pt>
                <c:pt idx="335">
                  <c:v>41761</c:v>
                </c:pt>
                <c:pt idx="336">
                  <c:v>41764</c:v>
                </c:pt>
                <c:pt idx="337">
                  <c:v>41765</c:v>
                </c:pt>
                <c:pt idx="338">
                  <c:v>41766</c:v>
                </c:pt>
                <c:pt idx="339">
                  <c:v>41767</c:v>
                </c:pt>
                <c:pt idx="340">
                  <c:v>41768</c:v>
                </c:pt>
                <c:pt idx="341">
                  <c:v>41771</c:v>
                </c:pt>
                <c:pt idx="342">
                  <c:v>41772</c:v>
                </c:pt>
                <c:pt idx="343">
                  <c:v>41773</c:v>
                </c:pt>
                <c:pt idx="344">
                  <c:v>41774</c:v>
                </c:pt>
                <c:pt idx="345">
                  <c:v>41775</c:v>
                </c:pt>
                <c:pt idx="346">
                  <c:v>41778</c:v>
                </c:pt>
                <c:pt idx="347">
                  <c:v>41779</c:v>
                </c:pt>
                <c:pt idx="348">
                  <c:v>41780</c:v>
                </c:pt>
                <c:pt idx="349">
                  <c:v>41781</c:v>
                </c:pt>
                <c:pt idx="350">
                  <c:v>41782</c:v>
                </c:pt>
                <c:pt idx="351">
                  <c:v>41786</c:v>
                </c:pt>
                <c:pt idx="352">
                  <c:v>41787</c:v>
                </c:pt>
                <c:pt idx="353">
                  <c:v>41788</c:v>
                </c:pt>
                <c:pt idx="354">
                  <c:v>41789</c:v>
                </c:pt>
                <c:pt idx="355">
                  <c:v>41792</c:v>
                </c:pt>
                <c:pt idx="356">
                  <c:v>41793</c:v>
                </c:pt>
                <c:pt idx="357">
                  <c:v>41794</c:v>
                </c:pt>
                <c:pt idx="358">
                  <c:v>41795</c:v>
                </c:pt>
                <c:pt idx="359">
                  <c:v>41796</c:v>
                </c:pt>
                <c:pt idx="360">
                  <c:v>41799</c:v>
                </c:pt>
                <c:pt idx="361">
                  <c:v>41800</c:v>
                </c:pt>
                <c:pt idx="362">
                  <c:v>41801</c:v>
                </c:pt>
                <c:pt idx="363">
                  <c:v>41802</c:v>
                </c:pt>
                <c:pt idx="364">
                  <c:v>41803</c:v>
                </c:pt>
                <c:pt idx="365">
                  <c:v>41806</c:v>
                </c:pt>
                <c:pt idx="366">
                  <c:v>41807</c:v>
                </c:pt>
                <c:pt idx="367">
                  <c:v>41808</c:v>
                </c:pt>
                <c:pt idx="368">
                  <c:v>41809</c:v>
                </c:pt>
                <c:pt idx="369">
                  <c:v>41810</c:v>
                </c:pt>
                <c:pt idx="370">
                  <c:v>41813</c:v>
                </c:pt>
                <c:pt idx="371">
                  <c:v>41814</c:v>
                </c:pt>
                <c:pt idx="372">
                  <c:v>41815</c:v>
                </c:pt>
                <c:pt idx="373">
                  <c:v>41816</c:v>
                </c:pt>
                <c:pt idx="374">
                  <c:v>41817</c:v>
                </c:pt>
                <c:pt idx="375">
                  <c:v>41820</c:v>
                </c:pt>
                <c:pt idx="376">
                  <c:v>41821</c:v>
                </c:pt>
                <c:pt idx="377">
                  <c:v>41822</c:v>
                </c:pt>
                <c:pt idx="378">
                  <c:v>41823</c:v>
                </c:pt>
                <c:pt idx="379">
                  <c:v>41827</c:v>
                </c:pt>
                <c:pt idx="380">
                  <c:v>41828</c:v>
                </c:pt>
                <c:pt idx="381">
                  <c:v>41829</c:v>
                </c:pt>
                <c:pt idx="382">
                  <c:v>41830</c:v>
                </c:pt>
                <c:pt idx="383">
                  <c:v>41831</c:v>
                </c:pt>
                <c:pt idx="384">
                  <c:v>41834</c:v>
                </c:pt>
                <c:pt idx="385">
                  <c:v>41835</c:v>
                </c:pt>
                <c:pt idx="386">
                  <c:v>41836</c:v>
                </c:pt>
                <c:pt idx="387">
                  <c:v>41837</c:v>
                </c:pt>
                <c:pt idx="388">
                  <c:v>41838</c:v>
                </c:pt>
                <c:pt idx="389">
                  <c:v>41841</c:v>
                </c:pt>
                <c:pt idx="390">
                  <c:v>41842</c:v>
                </c:pt>
                <c:pt idx="391">
                  <c:v>41843</c:v>
                </c:pt>
                <c:pt idx="392">
                  <c:v>41844</c:v>
                </c:pt>
                <c:pt idx="393">
                  <c:v>41845</c:v>
                </c:pt>
                <c:pt idx="394">
                  <c:v>41848</c:v>
                </c:pt>
                <c:pt idx="395">
                  <c:v>41849</c:v>
                </c:pt>
                <c:pt idx="396">
                  <c:v>41850</c:v>
                </c:pt>
                <c:pt idx="397">
                  <c:v>41851</c:v>
                </c:pt>
                <c:pt idx="398">
                  <c:v>41852</c:v>
                </c:pt>
                <c:pt idx="399">
                  <c:v>41855</c:v>
                </c:pt>
                <c:pt idx="400">
                  <c:v>41856</c:v>
                </c:pt>
                <c:pt idx="401">
                  <c:v>41857</c:v>
                </c:pt>
                <c:pt idx="402">
                  <c:v>41858</c:v>
                </c:pt>
                <c:pt idx="403">
                  <c:v>41859</c:v>
                </c:pt>
                <c:pt idx="404">
                  <c:v>41862</c:v>
                </c:pt>
                <c:pt idx="405">
                  <c:v>41863</c:v>
                </c:pt>
                <c:pt idx="406">
                  <c:v>41864</c:v>
                </c:pt>
                <c:pt idx="407">
                  <c:v>41865</c:v>
                </c:pt>
                <c:pt idx="408">
                  <c:v>41866</c:v>
                </c:pt>
                <c:pt idx="409">
                  <c:v>41869</c:v>
                </c:pt>
                <c:pt idx="410">
                  <c:v>41870</c:v>
                </c:pt>
                <c:pt idx="411">
                  <c:v>41871</c:v>
                </c:pt>
                <c:pt idx="412">
                  <c:v>41872</c:v>
                </c:pt>
                <c:pt idx="413">
                  <c:v>41873</c:v>
                </c:pt>
                <c:pt idx="414">
                  <c:v>41876</c:v>
                </c:pt>
                <c:pt idx="415">
                  <c:v>41877</c:v>
                </c:pt>
                <c:pt idx="416">
                  <c:v>41878</c:v>
                </c:pt>
                <c:pt idx="417">
                  <c:v>41879</c:v>
                </c:pt>
                <c:pt idx="418">
                  <c:v>41880</c:v>
                </c:pt>
                <c:pt idx="419">
                  <c:v>41884</c:v>
                </c:pt>
                <c:pt idx="420">
                  <c:v>41885</c:v>
                </c:pt>
                <c:pt idx="421">
                  <c:v>41886</c:v>
                </c:pt>
                <c:pt idx="422">
                  <c:v>41887</c:v>
                </c:pt>
                <c:pt idx="423">
                  <c:v>41890</c:v>
                </c:pt>
                <c:pt idx="424">
                  <c:v>41891</c:v>
                </c:pt>
                <c:pt idx="425">
                  <c:v>41892</c:v>
                </c:pt>
                <c:pt idx="426">
                  <c:v>41893</c:v>
                </c:pt>
                <c:pt idx="427">
                  <c:v>41894</c:v>
                </c:pt>
                <c:pt idx="428">
                  <c:v>41897</c:v>
                </c:pt>
                <c:pt idx="429">
                  <c:v>41898</c:v>
                </c:pt>
                <c:pt idx="430">
                  <c:v>41899</c:v>
                </c:pt>
                <c:pt idx="431">
                  <c:v>41900</c:v>
                </c:pt>
                <c:pt idx="432">
                  <c:v>41901</c:v>
                </c:pt>
                <c:pt idx="433">
                  <c:v>41904</c:v>
                </c:pt>
                <c:pt idx="434">
                  <c:v>41905</c:v>
                </c:pt>
                <c:pt idx="435">
                  <c:v>41906</c:v>
                </c:pt>
                <c:pt idx="436">
                  <c:v>41907</c:v>
                </c:pt>
                <c:pt idx="437">
                  <c:v>41908</c:v>
                </c:pt>
                <c:pt idx="438">
                  <c:v>41911</c:v>
                </c:pt>
                <c:pt idx="439">
                  <c:v>41912</c:v>
                </c:pt>
                <c:pt idx="440">
                  <c:v>41913</c:v>
                </c:pt>
                <c:pt idx="441">
                  <c:v>41914</c:v>
                </c:pt>
                <c:pt idx="442">
                  <c:v>41915</c:v>
                </c:pt>
                <c:pt idx="443">
                  <c:v>41918</c:v>
                </c:pt>
                <c:pt idx="444">
                  <c:v>41919</c:v>
                </c:pt>
                <c:pt idx="445">
                  <c:v>41920</c:v>
                </c:pt>
                <c:pt idx="446">
                  <c:v>41921</c:v>
                </c:pt>
                <c:pt idx="447">
                  <c:v>41922</c:v>
                </c:pt>
                <c:pt idx="448">
                  <c:v>41925</c:v>
                </c:pt>
                <c:pt idx="449">
                  <c:v>41926</c:v>
                </c:pt>
                <c:pt idx="450">
                  <c:v>41927</c:v>
                </c:pt>
                <c:pt idx="451">
                  <c:v>41928</c:v>
                </c:pt>
                <c:pt idx="452">
                  <c:v>41929</c:v>
                </c:pt>
                <c:pt idx="453">
                  <c:v>41932</c:v>
                </c:pt>
                <c:pt idx="454">
                  <c:v>41933</c:v>
                </c:pt>
                <c:pt idx="455">
                  <c:v>41934</c:v>
                </c:pt>
                <c:pt idx="456">
                  <c:v>41935</c:v>
                </c:pt>
                <c:pt idx="457">
                  <c:v>41936</c:v>
                </c:pt>
                <c:pt idx="458">
                  <c:v>41939</c:v>
                </c:pt>
                <c:pt idx="459">
                  <c:v>41940</c:v>
                </c:pt>
                <c:pt idx="460">
                  <c:v>41941</c:v>
                </c:pt>
                <c:pt idx="461">
                  <c:v>41942</c:v>
                </c:pt>
                <c:pt idx="462">
                  <c:v>41943</c:v>
                </c:pt>
                <c:pt idx="463">
                  <c:v>41946</c:v>
                </c:pt>
                <c:pt idx="464">
                  <c:v>41947</c:v>
                </c:pt>
                <c:pt idx="465">
                  <c:v>41948</c:v>
                </c:pt>
                <c:pt idx="466">
                  <c:v>41949</c:v>
                </c:pt>
                <c:pt idx="467">
                  <c:v>41950</c:v>
                </c:pt>
                <c:pt idx="468">
                  <c:v>41953</c:v>
                </c:pt>
                <c:pt idx="469">
                  <c:v>41954</c:v>
                </c:pt>
                <c:pt idx="470">
                  <c:v>41955</c:v>
                </c:pt>
                <c:pt idx="471">
                  <c:v>41956</c:v>
                </c:pt>
                <c:pt idx="472">
                  <c:v>41957</c:v>
                </c:pt>
                <c:pt idx="473">
                  <c:v>41960</c:v>
                </c:pt>
                <c:pt idx="474">
                  <c:v>41961</c:v>
                </c:pt>
                <c:pt idx="475">
                  <c:v>41962</c:v>
                </c:pt>
                <c:pt idx="476">
                  <c:v>41963</c:v>
                </c:pt>
                <c:pt idx="477">
                  <c:v>41964</c:v>
                </c:pt>
                <c:pt idx="478">
                  <c:v>41967</c:v>
                </c:pt>
                <c:pt idx="479">
                  <c:v>41968</c:v>
                </c:pt>
                <c:pt idx="480">
                  <c:v>41969</c:v>
                </c:pt>
                <c:pt idx="481">
                  <c:v>41971</c:v>
                </c:pt>
                <c:pt idx="482">
                  <c:v>41974</c:v>
                </c:pt>
                <c:pt idx="483">
                  <c:v>41975</c:v>
                </c:pt>
                <c:pt idx="484">
                  <c:v>41976</c:v>
                </c:pt>
                <c:pt idx="485">
                  <c:v>41977</c:v>
                </c:pt>
                <c:pt idx="486">
                  <c:v>41978</c:v>
                </c:pt>
                <c:pt idx="487">
                  <c:v>41981</c:v>
                </c:pt>
                <c:pt idx="488">
                  <c:v>41982</c:v>
                </c:pt>
                <c:pt idx="489">
                  <c:v>41983</c:v>
                </c:pt>
                <c:pt idx="490">
                  <c:v>41984</c:v>
                </c:pt>
                <c:pt idx="491">
                  <c:v>41985</c:v>
                </c:pt>
                <c:pt idx="492">
                  <c:v>41988</c:v>
                </c:pt>
                <c:pt idx="493">
                  <c:v>41989</c:v>
                </c:pt>
                <c:pt idx="494">
                  <c:v>41990</c:v>
                </c:pt>
                <c:pt idx="495">
                  <c:v>41991</c:v>
                </c:pt>
                <c:pt idx="496">
                  <c:v>41992</c:v>
                </c:pt>
                <c:pt idx="497">
                  <c:v>41995</c:v>
                </c:pt>
                <c:pt idx="498">
                  <c:v>41996</c:v>
                </c:pt>
                <c:pt idx="499">
                  <c:v>41997</c:v>
                </c:pt>
                <c:pt idx="500">
                  <c:v>41999</c:v>
                </c:pt>
                <c:pt idx="501">
                  <c:v>42002</c:v>
                </c:pt>
                <c:pt idx="502">
                  <c:v>42003</c:v>
                </c:pt>
                <c:pt idx="503">
                  <c:v>42004</c:v>
                </c:pt>
                <c:pt idx="504">
                  <c:v>42006</c:v>
                </c:pt>
                <c:pt idx="505">
                  <c:v>42009</c:v>
                </c:pt>
                <c:pt idx="506">
                  <c:v>42010</c:v>
                </c:pt>
                <c:pt idx="507">
                  <c:v>42011</c:v>
                </c:pt>
                <c:pt idx="508">
                  <c:v>42012</c:v>
                </c:pt>
                <c:pt idx="509">
                  <c:v>42013</c:v>
                </c:pt>
                <c:pt idx="510">
                  <c:v>42016</c:v>
                </c:pt>
                <c:pt idx="511">
                  <c:v>42017</c:v>
                </c:pt>
                <c:pt idx="512">
                  <c:v>42018</c:v>
                </c:pt>
                <c:pt idx="513">
                  <c:v>42019</c:v>
                </c:pt>
                <c:pt idx="514">
                  <c:v>42020</c:v>
                </c:pt>
                <c:pt idx="515">
                  <c:v>42024</c:v>
                </c:pt>
                <c:pt idx="516">
                  <c:v>42025</c:v>
                </c:pt>
                <c:pt idx="517">
                  <c:v>42026</c:v>
                </c:pt>
                <c:pt idx="518">
                  <c:v>42027</c:v>
                </c:pt>
                <c:pt idx="519">
                  <c:v>42030</c:v>
                </c:pt>
                <c:pt idx="520">
                  <c:v>42031</c:v>
                </c:pt>
                <c:pt idx="521">
                  <c:v>42032</c:v>
                </c:pt>
                <c:pt idx="522">
                  <c:v>42033</c:v>
                </c:pt>
                <c:pt idx="523">
                  <c:v>42034</c:v>
                </c:pt>
                <c:pt idx="524">
                  <c:v>42037</c:v>
                </c:pt>
                <c:pt idx="525">
                  <c:v>42038</c:v>
                </c:pt>
                <c:pt idx="526">
                  <c:v>42039</c:v>
                </c:pt>
                <c:pt idx="527">
                  <c:v>42040</c:v>
                </c:pt>
                <c:pt idx="528">
                  <c:v>42041</c:v>
                </c:pt>
                <c:pt idx="529">
                  <c:v>42044</c:v>
                </c:pt>
                <c:pt idx="530">
                  <c:v>42045</c:v>
                </c:pt>
                <c:pt idx="531">
                  <c:v>42046</c:v>
                </c:pt>
                <c:pt idx="532">
                  <c:v>42047</c:v>
                </c:pt>
                <c:pt idx="533">
                  <c:v>42048</c:v>
                </c:pt>
                <c:pt idx="534">
                  <c:v>42052</c:v>
                </c:pt>
                <c:pt idx="535">
                  <c:v>42053</c:v>
                </c:pt>
                <c:pt idx="536">
                  <c:v>42054</c:v>
                </c:pt>
                <c:pt idx="537">
                  <c:v>42055</c:v>
                </c:pt>
                <c:pt idx="538">
                  <c:v>42058</c:v>
                </c:pt>
                <c:pt idx="539">
                  <c:v>42059</c:v>
                </c:pt>
                <c:pt idx="540">
                  <c:v>42060</c:v>
                </c:pt>
                <c:pt idx="541">
                  <c:v>42061</c:v>
                </c:pt>
                <c:pt idx="542">
                  <c:v>42062</c:v>
                </c:pt>
                <c:pt idx="543">
                  <c:v>42065</c:v>
                </c:pt>
                <c:pt idx="544">
                  <c:v>42066</c:v>
                </c:pt>
                <c:pt idx="545">
                  <c:v>42067</c:v>
                </c:pt>
                <c:pt idx="546">
                  <c:v>42068</c:v>
                </c:pt>
                <c:pt idx="547">
                  <c:v>42069</c:v>
                </c:pt>
                <c:pt idx="548">
                  <c:v>42072</c:v>
                </c:pt>
                <c:pt idx="549">
                  <c:v>42073</c:v>
                </c:pt>
                <c:pt idx="550">
                  <c:v>42074</c:v>
                </c:pt>
                <c:pt idx="551">
                  <c:v>42075</c:v>
                </c:pt>
                <c:pt idx="552">
                  <c:v>42076</c:v>
                </c:pt>
                <c:pt idx="553">
                  <c:v>42079</c:v>
                </c:pt>
                <c:pt idx="554">
                  <c:v>42080</c:v>
                </c:pt>
                <c:pt idx="555">
                  <c:v>42081</c:v>
                </c:pt>
                <c:pt idx="556">
                  <c:v>42082</c:v>
                </c:pt>
                <c:pt idx="557">
                  <c:v>42083</c:v>
                </c:pt>
                <c:pt idx="558">
                  <c:v>42086</c:v>
                </c:pt>
                <c:pt idx="559">
                  <c:v>42087</c:v>
                </c:pt>
                <c:pt idx="560">
                  <c:v>42088</c:v>
                </c:pt>
                <c:pt idx="561">
                  <c:v>42089</c:v>
                </c:pt>
                <c:pt idx="562">
                  <c:v>42090</c:v>
                </c:pt>
                <c:pt idx="563">
                  <c:v>42093</c:v>
                </c:pt>
                <c:pt idx="564">
                  <c:v>42094</c:v>
                </c:pt>
                <c:pt idx="565">
                  <c:v>42095</c:v>
                </c:pt>
                <c:pt idx="566">
                  <c:v>42096</c:v>
                </c:pt>
                <c:pt idx="567">
                  <c:v>42100</c:v>
                </c:pt>
                <c:pt idx="568">
                  <c:v>42101</c:v>
                </c:pt>
                <c:pt idx="569">
                  <c:v>42102</c:v>
                </c:pt>
                <c:pt idx="570">
                  <c:v>42103</c:v>
                </c:pt>
                <c:pt idx="571">
                  <c:v>42104</c:v>
                </c:pt>
                <c:pt idx="572">
                  <c:v>42107</c:v>
                </c:pt>
                <c:pt idx="573">
                  <c:v>42108</c:v>
                </c:pt>
                <c:pt idx="574">
                  <c:v>42109</c:v>
                </c:pt>
                <c:pt idx="575">
                  <c:v>42110</c:v>
                </c:pt>
                <c:pt idx="576">
                  <c:v>42111</c:v>
                </c:pt>
                <c:pt idx="577">
                  <c:v>42114</c:v>
                </c:pt>
                <c:pt idx="578">
                  <c:v>42115</c:v>
                </c:pt>
                <c:pt idx="579">
                  <c:v>42116</c:v>
                </c:pt>
                <c:pt idx="580">
                  <c:v>42117</c:v>
                </c:pt>
                <c:pt idx="581">
                  <c:v>42118</c:v>
                </c:pt>
                <c:pt idx="582">
                  <c:v>42121</c:v>
                </c:pt>
                <c:pt idx="583">
                  <c:v>42122</c:v>
                </c:pt>
                <c:pt idx="584">
                  <c:v>42123</c:v>
                </c:pt>
                <c:pt idx="585">
                  <c:v>42124</c:v>
                </c:pt>
                <c:pt idx="586">
                  <c:v>42125</c:v>
                </c:pt>
                <c:pt idx="587">
                  <c:v>42128</c:v>
                </c:pt>
                <c:pt idx="588">
                  <c:v>42129</c:v>
                </c:pt>
                <c:pt idx="589">
                  <c:v>42130</c:v>
                </c:pt>
                <c:pt idx="590">
                  <c:v>42131</c:v>
                </c:pt>
                <c:pt idx="591">
                  <c:v>42132</c:v>
                </c:pt>
                <c:pt idx="592">
                  <c:v>42135</c:v>
                </c:pt>
                <c:pt idx="593">
                  <c:v>42136</c:v>
                </c:pt>
                <c:pt idx="594">
                  <c:v>42137</c:v>
                </c:pt>
                <c:pt idx="595">
                  <c:v>42138</c:v>
                </c:pt>
                <c:pt idx="596">
                  <c:v>42139</c:v>
                </c:pt>
                <c:pt idx="597">
                  <c:v>42142</c:v>
                </c:pt>
                <c:pt idx="598">
                  <c:v>42143</c:v>
                </c:pt>
                <c:pt idx="599">
                  <c:v>42144</c:v>
                </c:pt>
                <c:pt idx="600">
                  <c:v>42145</c:v>
                </c:pt>
                <c:pt idx="601">
                  <c:v>42146</c:v>
                </c:pt>
                <c:pt idx="602">
                  <c:v>42150</c:v>
                </c:pt>
                <c:pt idx="603">
                  <c:v>42151</c:v>
                </c:pt>
                <c:pt idx="604">
                  <c:v>42152</c:v>
                </c:pt>
                <c:pt idx="605">
                  <c:v>42153</c:v>
                </c:pt>
                <c:pt idx="606">
                  <c:v>42156</c:v>
                </c:pt>
                <c:pt idx="607">
                  <c:v>42157</c:v>
                </c:pt>
                <c:pt idx="608">
                  <c:v>42158</c:v>
                </c:pt>
                <c:pt idx="609">
                  <c:v>42159</c:v>
                </c:pt>
                <c:pt idx="610">
                  <c:v>42160</c:v>
                </c:pt>
                <c:pt idx="611">
                  <c:v>42163</c:v>
                </c:pt>
                <c:pt idx="612">
                  <c:v>42164</c:v>
                </c:pt>
                <c:pt idx="613">
                  <c:v>42165</c:v>
                </c:pt>
                <c:pt idx="614">
                  <c:v>42166</c:v>
                </c:pt>
                <c:pt idx="615">
                  <c:v>42167</c:v>
                </c:pt>
                <c:pt idx="616">
                  <c:v>42170</c:v>
                </c:pt>
                <c:pt idx="617">
                  <c:v>42171</c:v>
                </c:pt>
                <c:pt idx="618">
                  <c:v>42172</c:v>
                </c:pt>
                <c:pt idx="619">
                  <c:v>42173</c:v>
                </c:pt>
                <c:pt idx="620">
                  <c:v>42174</c:v>
                </c:pt>
                <c:pt idx="621">
                  <c:v>42177</c:v>
                </c:pt>
                <c:pt idx="622">
                  <c:v>42178</c:v>
                </c:pt>
                <c:pt idx="623">
                  <c:v>42179</c:v>
                </c:pt>
                <c:pt idx="624">
                  <c:v>42180</c:v>
                </c:pt>
                <c:pt idx="625">
                  <c:v>42181</c:v>
                </c:pt>
                <c:pt idx="626">
                  <c:v>42184</c:v>
                </c:pt>
                <c:pt idx="627">
                  <c:v>42185</c:v>
                </c:pt>
                <c:pt idx="628">
                  <c:v>42186</c:v>
                </c:pt>
                <c:pt idx="629">
                  <c:v>42187</c:v>
                </c:pt>
                <c:pt idx="630">
                  <c:v>42191</c:v>
                </c:pt>
                <c:pt idx="631">
                  <c:v>42192</c:v>
                </c:pt>
                <c:pt idx="632">
                  <c:v>42193</c:v>
                </c:pt>
                <c:pt idx="633">
                  <c:v>42194</c:v>
                </c:pt>
                <c:pt idx="634">
                  <c:v>42195</c:v>
                </c:pt>
                <c:pt idx="635">
                  <c:v>42198</c:v>
                </c:pt>
                <c:pt idx="636">
                  <c:v>42199</c:v>
                </c:pt>
                <c:pt idx="637">
                  <c:v>42200</c:v>
                </c:pt>
                <c:pt idx="638">
                  <c:v>42201</c:v>
                </c:pt>
                <c:pt idx="639">
                  <c:v>42202</c:v>
                </c:pt>
                <c:pt idx="640">
                  <c:v>42205</c:v>
                </c:pt>
                <c:pt idx="641">
                  <c:v>42206</c:v>
                </c:pt>
                <c:pt idx="642">
                  <c:v>42207</c:v>
                </c:pt>
                <c:pt idx="643">
                  <c:v>42208</c:v>
                </c:pt>
                <c:pt idx="644">
                  <c:v>42209</c:v>
                </c:pt>
                <c:pt idx="645">
                  <c:v>42212</c:v>
                </c:pt>
                <c:pt idx="646">
                  <c:v>42213</c:v>
                </c:pt>
                <c:pt idx="647">
                  <c:v>42214</c:v>
                </c:pt>
                <c:pt idx="648">
                  <c:v>42215</c:v>
                </c:pt>
                <c:pt idx="649">
                  <c:v>42216</c:v>
                </c:pt>
                <c:pt idx="650">
                  <c:v>42219</c:v>
                </c:pt>
                <c:pt idx="651">
                  <c:v>42220</c:v>
                </c:pt>
                <c:pt idx="652">
                  <c:v>42221</c:v>
                </c:pt>
                <c:pt idx="653">
                  <c:v>42222</c:v>
                </c:pt>
                <c:pt idx="654">
                  <c:v>42223</c:v>
                </c:pt>
                <c:pt idx="655">
                  <c:v>42226</c:v>
                </c:pt>
                <c:pt idx="656">
                  <c:v>42227</c:v>
                </c:pt>
                <c:pt idx="657">
                  <c:v>42228</c:v>
                </c:pt>
                <c:pt idx="658">
                  <c:v>42229</c:v>
                </c:pt>
                <c:pt idx="659">
                  <c:v>42230</c:v>
                </c:pt>
                <c:pt idx="660">
                  <c:v>42233</c:v>
                </c:pt>
                <c:pt idx="661">
                  <c:v>42234</c:v>
                </c:pt>
                <c:pt idx="662">
                  <c:v>42235</c:v>
                </c:pt>
                <c:pt idx="663">
                  <c:v>42236</c:v>
                </c:pt>
                <c:pt idx="664">
                  <c:v>42237</c:v>
                </c:pt>
                <c:pt idx="665">
                  <c:v>42240</c:v>
                </c:pt>
                <c:pt idx="666">
                  <c:v>42241</c:v>
                </c:pt>
                <c:pt idx="667">
                  <c:v>42242</c:v>
                </c:pt>
                <c:pt idx="668">
                  <c:v>42243</c:v>
                </c:pt>
                <c:pt idx="669">
                  <c:v>42244</c:v>
                </c:pt>
                <c:pt idx="670">
                  <c:v>42247</c:v>
                </c:pt>
                <c:pt idx="671">
                  <c:v>42248</c:v>
                </c:pt>
                <c:pt idx="672">
                  <c:v>42249</c:v>
                </c:pt>
                <c:pt idx="673">
                  <c:v>42250</c:v>
                </c:pt>
                <c:pt idx="674">
                  <c:v>42251</c:v>
                </c:pt>
                <c:pt idx="675">
                  <c:v>42255</c:v>
                </c:pt>
                <c:pt idx="676">
                  <c:v>42256</c:v>
                </c:pt>
                <c:pt idx="677">
                  <c:v>42257</c:v>
                </c:pt>
                <c:pt idx="678">
                  <c:v>42258</c:v>
                </c:pt>
                <c:pt idx="679">
                  <c:v>42261</c:v>
                </c:pt>
                <c:pt idx="680">
                  <c:v>42262</c:v>
                </c:pt>
                <c:pt idx="681">
                  <c:v>42263</c:v>
                </c:pt>
                <c:pt idx="682">
                  <c:v>42264</c:v>
                </c:pt>
                <c:pt idx="683">
                  <c:v>42265</c:v>
                </c:pt>
                <c:pt idx="684">
                  <c:v>42268</c:v>
                </c:pt>
                <c:pt idx="685">
                  <c:v>42269</c:v>
                </c:pt>
                <c:pt idx="686">
                  <c:v>42270</c:v>
                </c:pt>
                <c:pt idx="687">
                  <c:v>42271</c:v>
                </c:pt>
                <c:pt idx="688">
                  <c:v>42272</c:v>
                </c:pt>
                <c:pt idx="689">
                  <c:v>42275</c:v>
                </c:pt>
                <c:pt idx="690">
                  <c:v>42276</c:v>
                </c:pt>
                <c:pt idx="691">
                  <c:v>42277</c:v>
                </c:pt>
                <c:pt idx="692">
                  <c:v>42278</c:v>
                </c:pt>
                <c:pt idx="693">
                  <c:v>42279</c:v>
                </c:pt>
                <c:pt idx="694">
                  <c:v>42282</c:v>
                </c:pt>
                <c:pt idx="695">
                  <c:v>42283</c:v>
                </c:pt>
                <c:pt idx="696">
                  <c:v>42284</c:v>
                </c:pt>
                <c:pt idx="697">
                  <c:v>42285</c:v>
                </c:pt>
                <c:pt idx="698">
                  <c:v>42286</c:v>
                </c:pt>
                <c:pt idx="699">
                  <c:v>42289</c:v>
                </c:pt>
                <c:pt idx="700">
                  <c:v>42290</c:v>
                </c:pt>
                <c:pt idx="701">
                  <c:v>42291</c:v>
                </c:pt>
                <c:pt idx="702">
                  <c:v>42292</c:v>
                </c:pt>
                <c:pt idx="703">
                  <c:v>42293</c:v>
                </c:pt>
                <c:pt idx="704">
                  <c:v>42296</c:v>
                </c:pt>
                <c:pt idx="705">
                  <c:v>42297</c:v>
                </c:pt>
                <c:pt idx="706">
                  <c:v>42298</c:v>
                </c:pt>
                <c:pt idx="707">
                  <c:v>42299</c:v>
                </c:pt>
                <c:pt idx="708">
                  <c:v>42300</c:v>
                </c:pt>
                <c:pt idx="709">
                  <c:v>42303</c:v>
                </c:pt>
                <c:pt idx="710">
                  <c:v>42304</c:v>
                </c:pt>
                <c:pt idx="711">
                  <c:v>42305</c:v>
                </c:pt>
                <c:pt idx="712">
                  <c:v>42306</c:v>
                </c:pt>
                <c:pt idx="713">
                  <c:v>42307</c:v>
                </c:pt>
                <c:pt idx="714">
                  <c:v>42310</c:v>
                </c:pt>
                <c:pt idx="715">
                  <c:v>42311</c:v>
                </c:pt>
                <c:pt idx="716">
                  <c:v>42312</c:v>
                </c:pt>
                <c:pt idx="717">
                  <c:v>42313</c:v>
                </c:pt>
                <c:pt idx="718">
                  <c:v>42314</c:v>
                </c:pt>
                <c:pt idx="719">
                  <c:v>42317</c:v>
                </c:pt>
                <c:pt idx="720">
                  <c:v>42318</c:v>
                </c:pt>
                <c:pt idx="721">
                  <c:v>42319</c:v>
                </c:pt>
                <c:pt idx="722">
                  <c:v>42320</c:v>
                </c:pt>
                <c:pt idx="723">
                  <c:v>42321</c:v>
                </c:pt>
                <c:pt idx="724">
                  <c:v>42324</c:v>
                </c:pt>
                <c:pt idx="725">
                  <c:v>42325</c:v>
                </c:pt>
                <c:pt idx="726">
                  <c:v>42326</c:v>
                </c:pt>
                <c:pt idx="727">
                  <c:v>42327</c:v>
                </c:pt>
                <c:pt idx="728">
                  <c:v>42328</c:v>
                </c:pt>
                <c:pt idx="729">
                  <c:v>42331</c:v>
                </c:pt>
                <c:pt idx="730">
                  <c:v>42332</c:v>
                </c:pt>
                <c:pt idx="731">
                  <c:v>42333</c:v>
                </c:pt>
                <c:pt idx="732">
                  <c:v>42335</c:v>
                </c:pt>
                <c:pt idx="733">
                  <c:v>42338</c:v>
                </c:pt>
                <c:pt idx="734">
                  <c:v>42339</c:v>
                </c:pt>
                <c:pt idx="735">
                  <c:v>42340</c:v>
                </c:pt>
                <c:pt idx="736">
                  <c:v>42341</c:v>
                </c:pt>
                <c:pt idx="737">
                  <c:v>42342</c:v>
                </c:pt>
                <c:pt idx="738">
                  <c:v>42345</c:v>
                </c:pt>
                <c:pt idx="739">
                  <c:v>42346</c:v>
                </c:pt>
                <c:pt idx="740">
                  <c:v>42347</c:v>
                </c:pt>
                <c:pt idx="741">
                  <c:v>42348</c:v>
                </c:pt>
                <c:pt idx="742">
                  <c:v>42349</c:v>
                </c:pt>
                <c:pt idx="743">
                  <c:v>42352</c:v>
                </c:pt>
              </c:numCache>
            </c:numRef>
          </c:cat>
          <c:val>
            <c:numRef>
              <c:f>[Energy.xlsx]Sheet1!$B$3265:$B$4008</c:f>
              <c:numCache>
                <c:formatCode>General</c:formatCode>
                <c:ptCount val="744"/>
                <c:pt idx="0">
                  <c:v>93.12</c:v>
                </c:pt>
                <c:pt idx="1">
                  <c:v>92.92</c:v>
                </c:pt>
                <c:pt idx="2">
                  <c:v>93.09</c:v>
                </c:pt>
                <c:pt idx="3">
                  <c:v>93.19</c:v>
                </c:pt>
                <c:pt idx="4">
                  <c:v>93.15</c:v>
                </c:pt>
                <c:pt idx="5">
                  <c:v>93.1</c:v>
                </c:pt>
                <c:pt idx="6">
                  <c:v>93.82</c:v>
                </c:pt>
                <c:pt idx="7">
                  <c:v>93.56</c:v>
                </c:pt>
                <c:pt idx="8">
                  <c:v>94.14</c:v>
                </c:pt>
                <c:pt idx="9">
                  <c:v>93.28</c:v>
                </c:pt>
                <c:pt idx="10">
                  <c:v>94.24</c:v>
                </c:pt>
                <c:pt idx="11">
                  <c:v>95.49</c:v>
                </c:pt>
                <c:pt idx="12">
                  <c:v>95.56</c:v>
                </c:pt>
                <c:pt idx="13">
                  <c:v>96.24</c:v>
                </c:pt>
                <c:pt idx="14">
                  <c:v>95.23</c:v>
                </c:pt>
                <c:pt idx="15">
                  <c:v>95.95</c:v>
                </c:pt>
                <c:pt idx="16">
                  <c:v>95.88</c:v>
                </c:pt>
                <c:pt idx="17">
                  <c:v>96.44</c:v>
                </c:pt>
                <c:pt idx="18">
                  <c:v>97.57</c:v>
                </c:pt>
                <c:pt idx="19">
                  <c:v>97.94</c:v>
                </c:pt>
                <c:pt idx="20">
                  <c:v>97.49</c:v>
                </c:pt>
                <c:pt idx="21">
                  <c:v>97.77</c:v>
                </c:pt>
                <c:pt idx="22">
                  <c:v>96.17</c:v>
                </c:pt>
                <c:pt idx="23">
                  <c:v>96.64</c:v>
                </c:pt>
                <c:pt idx="24">
                  <c:v>96.62</c:v>
                </c:pt>
                <c:pt idx="25">
                  <c:v>95.83</c:v>
                </c:pt>
                <c:pt idx="26">
                  <c:v>95.72</c:v>
                </c:pt>
                <c:pt idx="27">
                  <c:v>97.03</c:v>
                </c:pt>
                <c:pt idx="28">
                  <c:v>97.51</c:v>
                </c:pt>
                <c:pt idx="29">
                  <c:v>97.01</c:v>
                </c:pt>
                <c:pt idx="30">
                  <c:v>97.31</c:v>
                </c:pt>
                <c:pt idx="31">
                  <c:v>95.86</c:v>
                </c:pt>
                <c:pt idx="32">
                  <c:v>96.66</c:v>
                </c:pt>
                <c:pt idx="33">
                  <c:v>94.46</c:v>
                </c:pt>
                <c:pt idx="34">
                  <c:v>92.84</c:v>
                </c:pt>
                <c:pt idx="35">
                  <c:v>93.13</c:v>
                </c:pt>
                <c:pt idx="36">
                  <c:v>93.11</c:v>
                </c:pt>
                <c:pt idx="37">
                  <c:v>92.63</c:v>
                </c:pt>
                <c:pt idx="38">
                  <c:v>92.76</c:v>
                </c:pt>
                <c:pt idx="39">
                  <c:v>92.05</c:v>
                </c:pt>
                <c:pt idx="40">
                  <c:v>90.68</c:v>
                </c:pt>
                <c:pt idx="41">
                  <c:v>90.12</c:v>
                </c:pt>
                <c:pt idx="42">
                  <c:v>90.82</c:v>
                </c:pt>
                <c:pt idx="43">
                  <c:v>90.43</c:v>
                </c:pt>
                <c:pt idx="44">
                  <c:v>91.56</c:v>
                </c:pt>
                <c:pt idx="45">
                  <c:v>91.95</c:v>
                </c:pt>
                <c:pt idx="46">
                  <c:v>92.06</c:v>
                </c:pt>
                <c:pt idx="47">
                  <c:v>92.54</c:v>
                </c:pt>
                <c:pt idx="48">
                  <c:v>92.52</c:v>
                </c:pt>
                <c:pt idx="49">
                  <c:v>93.03</c:v>
                </c:pt>
                <c:pt idx="50">
                  <c:v>93.45</c:v>
                </c:pt>
                <c:pt idx="51">
                  <c:v>93.74</c:v>
                </c:pt>
                <c:pt idx="52">
                  <c:v>92.16</c:v>
                </c:pt>
                <c:pt idx="53">
                  <c:v>92.96</c:v>
                </c:pt>
                <c:pt idx="54">
                  <c:v>92.45</c:v>
                </c:pt>
                <c:pt idx="55">
                  <c:v>93.71</c:v>
                </c:pt>
                <c:pt idx="56">
                  <c:v>94.81</c:v>
                </c:pt>
                <c:pt idx="57">
                  <c:v>96.34</c:v>
                </c:pt>
                <c:pt idx="58">
                  <c:v>96.58</c:v>
                </c:pt>
                <c:pt idx="59">
                  <c:v>97.23</c:v>
                </c:pt>
                <c:pt idx="60">
                  <c:v>97.07</c:v>
                </c:pt>
                <c:pt idx="61">
                  <c:v>97.19</c:v>
                </c:pt>
                <c:pt idx="62">
                  <c:v>94.45</c:v>
                </c:pt>
                <c:pt idx="63">
                  <c:v>93.26</c:v>
                </c:pt>
                <c:pt idx="64">
                  <c:v>92.7</c:v>
                </c:pt>
                <c:pt idx="65">
                  <c:v>93.36</c:v>
                </c:pt>
                <c:pt idx="66">
                  <c:v>94.2</c:v>
                </c:pt>
                <c:pt idx="67">
                  <c:v>94.64</c:v>
                </c:pt>
                <c:pt idx="68">
                  <c:v>93.51</c:v>
                </c:pt>
                <c:pt idx="69">
                  <c:v>91.29</c:v>
                </c:pt>
                <c:pt idx="70">
                  <c:v>88.71</c:v>
                </c:pt>
                <c:pt idx="71">
                  <c:v>88.72</c:v>
                </c:pt>
                <c:pt idx="72">
                  <c:v>86.68</c:v>
                </c:pt>
                <c:pt idx="73">
                  <c:v>87.73</c:v>
                </c:pt>
                <c:pt idx="74">
                  <c:v>88.01</c:v>
                </c:pt>
                <c:pt idx="75">
                  <c:v>88.76</c:v>
                </c:pt>
                <c:pt idx="76">
                  <c:v>89.18</c:v>
                </c:pt>
                <c:pt idx="77">
                  <c:v>91.43</c:v>
                </c:pt>
                <c:pt idx="78">
                  <c:v>93.64</c:v>
                </c:pt>
                <c:pt idx="79">
                  <c:v>93</c:v>
                </c:pt>
                <c:pt idx="80">
                  <c:v>94.5</c:v>
                </c:pt>
                <c:pt idx="81">
                  <c:v>93.46</c:v>
                </c:pt>
                <c:pt idx="82">
                  <c:v>91.03</c:v>
                </c:pt>
                <c:pt idx="83">
                  <c:v>93.99</c:v>
                </c:pt>
                <c:pt idx="84">
                  <c:v>95.61</c:v>
                </c:pt>
                <c:pt idx="85">
                  <c:v>96.16</c:v>
                </c:pt>
                <c:pt idx="86">
                  <c:v>95.62</c:v>
                </c:pt>
                <c:pt idx="87">
                  <c:v>96.62</c:v>
                </c:pt>
                <c:pt idx="88">
                  <c:v>96.39</c:v>
                </c:pt>
                <c:pt idx="89">
                  <c:v>96.04</c:v>
                </c:pt>
                <c:pt idx="90">
                  <c:v>95.17</c:v>
                </c:pt>
                <c:pt idx="91">
                  <c:v>94.21</c:v>
                </c:pt>
                <c:pt idx="92">
                  <c:v>94.3</c:v>
                </c:pt>
                <c:pt idx="93">
                  <c:v>95.16</c:v>
                </c:pt>
                <c:pt idx="94">
                  <c:v>96.02</c:v>
                </c:pt>
                <c:pt idx="95">
                  <c:v>96.71</c:v>
                </c:pt>
                <c:pt idx="96">
                  <c:v>96.16</c:v>
                </c:pt>
                <c:pt idx="97">
                  <c:v>94.28</c:v>
                </c:pt>
                <c:pt idx="98">
                  <c:v>94.25</c:v>
                </c:pt>
                <c:pt idx="99">
                  <c:v>94.15</c:v>
                </c:pt>
                <c:pt idx="100">
                  <c:v>95.01</c:v>
                </c:pt>
                <c:pt idx="101">
                  <c:v>93.13</c:v>
                </c:pt>
                <c:pt idx="102">
                  <c:v>93.61</c:v>
                </c:pt>
                <c:pt idx="103">
                  <c:v>91.97</c:v>
                </c:pt>
                <c:pt idx="104">
                  <c:v>93.45</c:v>
                </c:pt>
                <c:pt idx="105">
                  <c:v>93.31</c:v>
                </c:pt>
                <c:pt idx="106">
                  <c:v>93.74</c:v>
                </c:pt>
                <c:pt idx="107">
                  <c:v>94.76</c:v>
                </c:pt>
                <c:pt idx="108">
                  <c:v>96.03</c:v>
                </c:pt>
                <c:pt idx="109">
                  <c:v>95.77</c:v>
                </c:pt>
                <c:pt idx="110">
                  <c:v>95.38</c:v>
                </c:pt>
                <c:pt idx="111">
                  <c:v>95.88</c:v>
                </c:pt>
                <c:pt idx="112">
                  <c:v>96.69</c:v>
                </c:pt>
                <c:pt idx="113">
                  <c:v>97.85</c:v>
                </c:pt>
                <c:pt idx="114">
                  <c:v>97.77</c:v>
                </c:pt>
                <c:pt idx="115">
                  <c:v>98.44</c:v>
                </c:pt>
                <c:pt idx="116">
                  <c:v>98.24</c:v>
                </c:pt>
                <c:pt idx="117">
                  <c:v>95.4</c:v>
                </c:pt>
                <c:pt idx="118">
                  <c:v>93.69</c:v>
                </c:pt>
                <c:pt idx="119">
                  <c:v>95.18</c:v>
                </c:pt>
                <c:pt idx="120">
                  <c:v>95.32</c:v>
                </c:pt>
                <c:pt idx="121">
                  <c:v>95.5</c:v>
                </c:pt>
                <c:pt idx="122">
                  <c:v>97.05</c:v>
                </c:pt>
                <c:pt idx="123">
                  <c:v>96.56</c:v>
                </c:pt>
                <c:pt idx="124">
                  <c:v>97.99</c:v>
                </c:pt>
                <c:pt idx="125">
                  <c:v>99.6</c:v>
                </c:pt>
                <c:pt idx="126">
                  <c:v>101.24</c:v>
                </c:pt>
                <c:pt idx="127">
                  <c:v>103.22</c:v>
                </c:pt>
                <c:pt idx="128">
                  <c:v>103.14</c:v>
                </c:pt>
                <c:pt idx="129">
                  <c:v>103.53</c:v>
                </c:pt>
                <c:pt idx="130">
                  <c:v>106.52</c:v>
                </c:pt>
                <c:pt idx="131">
                  <c:v>104.91</c:v>
                </c:pt>
                <c:pt idx="132">
                  <c:v>105.95</c:v>
                </c:pt>
                <c:pt idx="133">
                  <c:v>106.32</c:v>
                </c:pt>
                <c:pt idx="134">
                  <c:v>106</c:v>
                </c:pt>
                <c:pt idx="135">
                  <c:v>106.48</c:v>
                </c:pt>
                <c:pt idx="136">
                  <c:v>108.04</c:v>
                </c:pt>
                <c:pt idx="137">
                  <c:v>108.05</c:v>
                </c:pt>
                <c:pt idx="138">
                  <c:v>106.91</c:v>
                </c:pt>
                <c:pt idx="139">
                  <c:v>107.23</c:v>
                </c:pt>
                <c:pt idx="140">
                  <c:v>105.39</c:v>
                </c:pt>
                <c:pt idx="141">
                  <c:v>105.49</c:v>
                </c:pt>
                <c:pt idx="142">
                  <c:v>104.7</c:v>
                </c:pt>
                <c:pt idx="143">
                  <c:v>104.55</c:v>
                </c:pt>
                <c:pt idx="144">
                  <c:v>103.08</c:v>
                </c:pt>
                <c:pt idx="145">
                  <c:v>105.03</c:v>
                </c:pt>
                <c:pt idx="146">
                  <c:v>107.89</c:v>
                </c:pt>
                <c:pt idx="147">
                  <c:v>106.94</c:v>
                </c:pt>
                <c:pt idx="148">
                  <c:v>106.56</c:v>
                </c:pt>
                <c:pt idx="149">
                  <c:v>105.3</c:v>
                </c:pt>
                <c:pt idx="150">
                  <c:v>104.37</c:v>
                </c:pt>
                <c:pt idx="151">
                  <c:v>103.4</c:v>
                </c:pt>
                <c:pt idx="152">
                  <c:v>105.97</c:v>
                </c:pt>
                <c:pt idx="153">
                  <c:v>106.11</c:v>
                </c:pt>
                <c:pt idx="154">
                  <c:v>106.83</c:v>
                </c:pt>
                <c:pt idx="155">
                  <c:v>106.85</c:v>
                </c:pt>
                <c:pt idx="156">
                  <c:v>107.33</c:v>
                </c:pt>
                <c:pt idx="157">
                  <c:v>107.46</c:v>
                </c:pt>
                <c:pt idx="158">
                  <c:v>107.1</c:v>
                </c:pt>
                <c:pt idx="159">
                  <c:v>104.96</c:v>
                </c:pt>
                <c:pt idx="160">
                  <c:v>103.85</c:v>
                </c:pt>
                <c:pt idx="161">
                  <c:v>105.03</c:v>
                </c:pt>
                <c:pt idx="162">
                  <c:v>106.42</c:v>
                </c:pt>
                <c:pt idx="163">
                  <c:v>105.92</c:v>
                </c:pt>
                <c:pt idx="164">
                  <c:v>109.01</c:v>
                </c:pt>
                <c:pt idx="165">
                  <c:v>110.1</c:v>
                </c:pt>
                <c:pt idx="166">
                  <c:v>108.8</c:v>
                </c:pt>
                <c:pt idx="167">
                  <c:v>107.65</c:v>
                </c:pt>
                <c:pt idx="168">
                  <c:v>108.54</c:v>
                </c:pt>
                <c:pt idx="169">
                  <c:v>107.23</c:v>
                </c:pt>
                <c:pt idx="170">
                  <c:v>108.37</c:v>
                </c:pt>
                <c:pt idx="171">
                  <c:v>110.53</c:v>
                </c:pt>
                <c:pt idx="172">
                  <c:v>109.52</c:v>
                </c:pt>
                <c:pt idx="173">
                  <c:v>107.39</c:v>
                </c:pt>
                <c:pt idx="174">
                  <c:v>107.56</c:v>
                </c:pt>
                <c:pt idx="175">
                  <c:v>108.6</c:v>
                </c:pt>
                <c:pt idx="176">
                  <c:v>108.21</c:v>
                </c:pt>
                <c:pt idx="177">
                  <c:v>106.59</c:v>
                </c:pt>
                <c:pt idx="178">
                  <c:v>105.42</c:v>
                </c:pt>
                <c:pt idx="179">
                  <c:v>108.07</c:v>
                </c:pt>
                <c:pt idx="180">
                  <c:v>106.39</c:v>
                </c:pt>
                <c:pt idx="181">
                  <c:v>104.67</c:v>
                </c:pt>
                <c:pt idx="182">
                  <c:v>103.59</c:v>
                </c:pt>
                <c:pt idx="183">
                  <c:v>103.13</c:v>
                </c:pt>
                <c:pt idx="184">
                  <c:v>102.66</c:v>
                </c:pt>
                <c:pt idx="185">
                  <c:v>103.03</c:v>
                </c:pt>
                <c:pt idx="186">
                  <c:v>102.87</c:v>
                </c:pt>
                <c:pt idx="187">
                  <c:v>102.33</c:v>
                </c:pt>
                <c:pt idx="188">
                  <c:v>102.04</c:v>
                </c:pt>
                <c:pt idx="189">
                  <c:v>104.1</c:v>
                </c:pt>
                <c:pt idx="190">
                  <c:v>103.31</c:v>
                </c:pt>
                <c:pt idx="191">
                  <c:v>103.84</c:v>
                </c:pt>
                <c:pt idx="192">
                  <c:v>103.03</c:v>
                </c:pt>
                <c:pt idx="193">
                  <c:v>103.49</c:v>
                </c:pt>
                <c:pt idx="194">
                  <c:v>101.61</c:v>
                </c:pt>
                <c:pt idx="195">
                  <c:v>103.01</c:v>
                </c:pt>
                <c:pt idx="196">
                  <c:v>102.02</c:v>
                </c:pt>
                <c:pt idx="197">
                  <c:v>102.41</c:v>
                </c:pt>
                <c:pt idx="198">
                  <c:v>101.21</c:v>
                </c:pt>
                <c:pt idx="199">
                  <c:v>102.29</c:v>
                </c:pt>
                <c:pt idx="200">
                  <c:v>100.67</c:v>
                </c:pt>
                <c:pt idx="201">
                  <c:v>100.81</c:v>
                </c:pt>
                <c:pt idx="202">
                  <c:v>99.22</c:v>
                </c:pt>
                <c:pt idx="203">
                  <c:v>97.8</c:v>
                </c:pt>
                <c:pt idx="204">
                  <c:v>96.86</c:v>
                </c:pt>
                <c:pt idx="205">
                  <c:v>97.11</c:v>
                </c:pt>
                <c:pt idx="206">
                  <c:v>97.85</c:v>
                </c:pt>
                <c:pt idx="207">
                  <c:v>98.68</c:v>
                </c:pt>
                <c:pt idx="208">
                  <c:v>98.2</c:v>
                </c:pt>
                <c:pt idx="209">
                  <c:v>96.77</c:v>
                </c:pt>
                <c:pt idx="210">
                  <c:v>96.38</c:v>
                </c:pt>
                <c:pt idx="211">
                  <c:v>94.61</c:v>
                </c:pt>
                <c:pt idx="212">
                  <c:v>94.62</c:v>
                </c:pt>
                <c:pt idx="213">
                  <c:v>93.37</c:v>
                </c:pt>
                <c:pt idx="214">
                  <c:v>94.8</c:v>
                </c:pt>
                <c:pt idx="215">
                  <c:v>94.2</c:v>
                </c:pt>
                <c:pt idx="216">
                  <c:v>94.6</c:v>
                </c:pt>
                <c:pt idx="217">
                  <c:v>95.14</c:v>
                </c:pt>
                <c:pt idx="218">
                  <c:v>93.04</c:v>
                </c:pt>
                <c:pt idx="219">
                  <c:v>93.88</c:v>
                </c:pt>
                <c:pt idx="220">
                  <c:v>93.76</c:v>
                </c:pt>
                <c:pt idx="221">
                  <c:v>93.84</c:v>
                </c:pt>
                <c:pt idx="222">
                  <c:v>93.03</c:v>
                </c:pt>
                <c:pt idx="223">
                  <c:v>93.34</c:v>
                </c:pt>
                <c:pt idx="224">
                  <c:v>93.33</c:v>
                </c:pt>
                <c:pt idx="225">
                  <c:v>95.44</c:v>
                </c:pt>
                <c:pt idx="226">
                  <c:v>94.84</c:v>
                </c:pt>
                <c:pt idx="227">
                  <c:v>94.09</c:v>
                </c:pt>
                <c:pt idx="228">
                  <c:v>93.68</c:v>
                </c:pt>
                <c:pt idx="229">
                  <c:v>92.3</c:v>
                </c:pt>
                <c:pt idx="230">
                  <c:v>92.72</c:v>
                </c:pt>
                <c:pt idx="231">
                  <c:v>93.82</c:v>
                </c:pt>
                <c:pt idx="232">
                  <c:v>96.04</c:v>
                </c:pt>
                <c:pt idx="233">
                  <c:v>97.2</c:v>
                </c:pt>
                <c:pt idx="234">
                  <c:v>97.38</c:v>
                </c:pt>
                <c:pt idx="235">
                  <c:v>97.65</c:v>
                </c:pt>
                <c:pt idx="236">
                  <c:v>97.34</c:v>
                </c:pt>
                <c:pt idx="237">
                  <c:v>98.51</c:v>
                </c:pt>
                <c:pt idx="238">
                  <c:v>97.44</c:v>
                </c:pt>
                <c:pt idx="239">
                  <c:v>97.5</c:v>
                </c:pt>
                <c:pt idx="240">
                  <c:v>96.6</c:v>
                </c:pt>
                <c:pt idx="241">
                  <c:v>97.48</c:v>
                </c:pt>
                <c:pt idx="242">
                  <c:v>97.22</c:v>
                </c:pt>
                <c:pt idx="243">
                  <c:v>97.8</c:v>
                </c:pt>
                <c:pt idx="244">
                  <c:v>98.77</c:v>
                </c:pt>
                <c:pt idx="245">
                  <c:v>99.32</c:v>
                </c:pt>
                <c:pt idx="246">
                  <c:v>98.91</c:v>
                </c:pt>
                <c:pt idx="247">
                  <c:v>99.22</c:v>
                </c:pt>
                <c:pt idx="248">
                  <c:v>99.55</c:v>
                </c:pt>
                <c:pt idx="249">
                  <c:v>100.32</c:v>
                </c:pt>
                <c:pt idx="250">
                  <c:v>99.29</c:v>
                </c:pt>
                <c:pt idx="251">
                  <c:v>98.42</c:v>
                </c:pt>
                <c:pt idx="252">
                  <c:v>95.44</c:v>
                </c:pt>
                <c:pt idx="253">
                  <c:v>93.96</c:v>
                </c:pt>
                <c:pt idx="254">
                  <c:v>93.43</c:v>
                </c:pt>
                <c:pt idx="255">
                  <c:v>93.67</c:v>
                </c:pt>
                <c:pt idx="256">
                  <c:v>92.33</c:v>
                </c:pt>
                <c:pt idx="257">
                  <c:v>91.66</c:v>
                </c:pt>
                <c:pt idx="258">
                  <c:v>92.72</c:v>
                </c:pt>
                <c:pt idx="259">
                  <c:v>91.8</c:v>
                </c:pt>
                <c:pt idx="260">
                  <c:v>92.59</c:v>
                </c:pt>
                <c:pt idx="261">
                  <c:v>94.17</c:v>
                </c:pt>
                <c:pt idx="262">
                  <c:v>93.96</c:v>
                </c:pt>
                <c:pt idx="263">
                  <c:v>94.37</c:v>
                </c:pt>
                <c:pt idx="264">
                  <c:v>94.99</c:v>
                </c:pt>
                <c:pt idx="265">
                  <c:v>96.73</c:v>
                </c:pt>
                <c:pt idx="266">
                  <c:v>97.32</c:v>
                </c:pt>
                <c:pt idx="267">
                  <c:v>96.64</c:v>
                </c:pt>
                <c:pt idx="268">
                  <c:v>95.72</c:v>
                </c:pt>
                <c:pt idx="269">
                  <c:v>97.41</c:v>
                </c:pt>
                <c:pt idx="270">
                  <c:v>97.36</c:v>
                </c:pt>
                <c:pt idx="271">
                  <c:v>98.23</c:v>
                </c:pt>
                <c:pt idx="272">
                  <c:v>97.49</c:v>
                </c:pt>
                <c:pt idx="273">
                  <c:v>96.43</c:v>
                </c:pt>
                <c:pt idx="274">
                  <c:v>97.19</c:v>
                </c:pt>
                <c:pt idx="275">
                  <c:v>97.38</c:v>
                </c:pt>
                <c:pt idx="276">
                  <c:v>97.84</c:v>
                </c:pt>
                <c:pt idx="277">
                  <c:v>99.88</c:v>
                </c:pt>
                <c:pt idx="278">
                  <c:v>100.06</c:v>
                </c:pt>
                <c:pt idx="279">
                  <c:v>99.94</c:v>
                </c:pt>
                <c:pt idx="280">
                  <c:v>100.37</c:v>
                </c:pt>
                <c:pt idx="281">
                  <c:v>100.35</c:v>
                </c:pt>
                <c:pt idx="282">
                  <c:v>100.3</c:v>
                </c:pt>
                <c:pt idx="283">
                  <c:v>102.43</c:v>
                </c:pt>
                <c:pt idx="284">
                  <c:v>103.31</c:v>
                </c:pt>
                <c:pt idx="285">
                  <c:v>102.92</c:v>
                </c:pt>
                <c:pt idx="286">
                  <c:v>102.2</c:v>
                </c:pt>
                <c:pt idx="287">
                  <c:v>102.82</c:v>
                </c:pt>
                <c:pt idx="288">
                  <c:v>101.83</c:v>
                </c:pt>
                <c:pt idx="289">
                  <c:v>102.59</c:v>
                </c:pt>
                <c:pt idx="290">
                  <c:v>102.4</c:v>
                </c:pt>
                <c:pt idx="291">
                  <c:v>102.59</c:v>
                </c:pt>
                <c:pt idx="292">
                  <c:v>104.92</c:v>
                </c:pt>
                <c:pt idx="293">
                  <c:v>103.33</c:v>
                </c:pt>
                <c:pt idx="294">
                  <c:v>101.45</c:v>
                </c:pt>
                <c:pt idx="295">
                  <c:v>101.56</c:v>
                </c:pt>
                <c:pt idx="296">
                  <c:v>102.58</c:v>
                </c:pt>
                <c:pt idx="297">
                  <c:v>101.12</c:v>
                </c:pt>
                <c:pt idx="298">
                  <c:v>100.03</c:v>
                </c:pt>
                <c:pt idx="299">
                  <c:v>97.99</c:v>
                </c:pt>
                <c:pt idx="300">
                  <c:v>98.2</c:v>
                </c:pt>
                <c:pt idx="301">
                  <c:v>98.89</c:v>
                </c:pt>
                <c:pt idx="302">
                  <c:v>98.08</c:v>
                </c:pt>
                <c:pt idx="303">
                  <c:v>99.7</c:v>
                </c:pt>
                <c:pt idx="304">
                  <c:v>100.37</c:v>
                </c:pt>
                <c:pt idx="305">
                  <c:v>99.43</c:v>
                </c:pt>
                <c:pt idx="306">
                  <c:v>99.46</c:v>
                </c:pt>
                <c:pt idx="307">
                  <c:v>99.6</c:v>
                </c:pt>
                <c:pt idx="308">
                  <c:v>99.19</c:v>
                </c:pt>
                <c:pt idx="309">
                  <c:v>100.26</c:v>
                </c:pt>
                <c:pt idx="310">
                  <c:v>101.28</c:v>
                </c:pt>
                <c:pt idx="311">
                  <c:v>101.67</c:v>
                </c:pt>
                <c:pt idx="312">
                  <c:v>101.58</c:v>
                </c:pt>
                <c:pt idx="313">
                  <c:v>99.74</c:v>
                </c:pt>
                <c:pt idx="314">
                  <c:v>99.62</c:v>
                </c:pt>
                <c:pt idx="315">
                  <c:v>100.29</c:v>
                </c:pt>
                <c:pt idx="316">
                  <c:v>101.14</c:v>
                </c:pt>
                <c:pt idx="317">
                  <c:v>100.44</c:v>
                </c:pt>
                <c:pt idx="318">
                  <c:v>102.56</c:v>
                </c:pt>
                <c:pt idx="319">
                  <c:v>103.6</c:v>
                </c:pt>
                <c:pt idx="320">
                  <c:v>103.4</c:v>
                </c:pt>
                <c:pt idx="321">
                  <c:v>103.74</c:v>
                </c:pt>
                <c:pt idx="322">
                  <c:v>104.05</c:v>
                </c:pt>
                <c:pt idx="323">
                  <c:v>103.75</c:v>
                </c:pt>
                <c:pt idx="324">
                  <c:v>103.76</c:v>
                </c:pt>
                <c:pt idx="325">
                  <c:v>104.3</c:v>
                </c:pt>
                <c:pt idx="326">
                  <c:v>104.37</c:v>
                </c:pt>
                <c:pt idx="327">
                  <c:v>102.13</c:v>
                </c:pt>
                <c:pt idx="328">
                  <c:v>101.44</c:v>
                </c:pt>
                <c:pt idx="329">
                  <c:v>101.94</c:v>
                </c:pt>
                <c:pt idx="330">
                  <c:v>100.6</c:v>
                </c:pt>
                <c:pt idx="331">
                  <c:v>100.84</c:v>
                </c:pt>
                <c:pt idx="332">
                  <c:v>101.28</c:v>
                </c:pt>
                <c:pt idx="333">
                  <c:v>99.74</c:v>
                </c:pt>
                <c:pt idx="334">
                  <c:v>99.42</c:v>
                </c:pt>
                <c:pt idx="335">
                  <c:v>99.76</c:v>
                </c:pt>
                <c:pt idx="336">
                  <c:v>99.48</c:v>
                </c:pt>
                <c:pt idx="337">
                  <c:v>99.5</c:v>
                </c:pt>
                <c:pt idx="338">
                  <c:v>100.77</c:v>
                </c:pt>
                <c:pt idx="339">
                  <c:v>100.26</c:v>
                </c:pt>
                <c:pt idx="340">
                  <c:v>99.99</c:v>
                </c:pt>
                <c:pt idx="341">
                  <c:v>100.59</c:v>
                </c:pt>
                <c:pt idx="342">
                  <c:v>101.7</c:v>
                </c:pt>
                <c:pt idx="343">
                  <c:v>102.37</c:v>
                </c:pt>
                <c:pt idx="344">
                  <c:v>101.5</c:v>
                </c:pt>
                <c:pt idx="345">
                  <c:v>102.02</c:v>
                </c:pt>
                <c:pt idx="346">
                  <c:v>102.61</c:v>
                </c:pt>
                <c:pt idx="347">
                  <c:v>102.44</c:v>
                </c:pt>
                <c:pt idx="348">
                  <c:v>104.07</c:v>
                </c:pt>
                <c:pt idx="349">
                  <c:v>103.74</c:v>
                </c:pt>
                <c:pt idx="350">
                  <c:v>104.35</c:v>
                </c:pt>
                <c:pt idx="351">
                  <c:v>104.11</c:v>
                </c:pt>
                <c:pt idx="352">
                  <c:v>102.72</c:v>
                </c:pt>
                <c:pt idx="353">
                  <c:v>103.58</c:v>
                </c:pt>
                <c:pt idx="354">
                  <c:v>102.71</c:v>
                </c:pt>
                <c:pt idx="355">
                  <c:v>102.47</c:v>
                </c:pt>
                <c:pt idx="356">
                  <c:v>102.66</c:v>
                </c:pt>
                <c:pt idx="357">
                  <c:v>102.64</c:v>
                </c:pt>
                <c:pt idx="358">
                  <c:v>102.48</c:v>
                </c:pt>
                <c:pt idx="359">
                  <c:v>102.66</c:v>
                </c:pt>
                <c:pt idx="360">
                  <c:v>104.41</c:v>
                </c:pt>
                <c:pt idx="361">
                  <c:v>104.35</c:v>
                </c:pt>
                <c:pt idx="362">
                  <c:v>104.4</c:v>
                </c:pt>
                <c:pt idx="363">
                  <c:v>106.53</c:v>
                </c:pt>
                <c:pt idx="364">
                  <c:v>106.91</c:v>
                </c:pt>
                <c:pt idx="365">
                  <c:v>106.9</c:v>
                </c:pt>
                <c:pt idx="366">
                  <c:v>106.36</c:v>
                </c:pt>
                <c:pt idx="367">
                  <c:v>105.97</c:v>
                </c:pt>
                <c:pt idx="368">
                  <c:v>106.43</c:v>
                </c:pt>
                <c:pt idx="369">
                  <c:v>107.26</c:v>
                </c:pt>
                <c:pt idx="370">
                  <c:v>106.17</c:v>
                </c:pt>
                <c:pt idx="371">
                  <c:v>106.03</c:v>
                </c:pt>
                <c:pt idx="372">
                  <c:v>106.5</c:v>
                </c:pt>
                <c:pt idx="373">
                  <c:v>105.84</c:v>
                </c:pt>
                <c:pt idx="374">
                  <c:v>105.74</c:v>
                </c:pt>
                <c:pt idx="375">
                  <c:v>105.37</c:v>
                </c:pt>
                <c:pt idx="376">
                  <c:v>105.34</c:v>
                </c:pt>
                <c:pt idx="377">
                  <c:v>104.48</c:v>
                </c:pt>
                <c:pt idx="378">
                  <c:v>104.06</c:v>
                </c:pt>
                <c:pt idx="379">
                  <c:v>103.53</c:v>
                </c:pt>
                <c:pt idx="380">
                  <c:v>103.4</c:v>
                </c:pt>
                <c:pt idx="381">
                  <c:v>102.29</c:v>
                </c:pt>
                <c:pt idx="382">
                  <c:v>102.93</c:v>
                </c:pt>
                <c:pt idx="383">
                  <c:v>100.83</c:v>
                </c:pt>
                <c:pt idx="384">
                  <c:v>100.91</c:v>
                </c:pt>
                <c:pt idx="385">
                  <c:v>99.96</c:v>
                </c:pt>
                <c:pt idx="386">
                  <c:v>101.2</c:v>
                </c:pt>
                <c:pt idx="387">
                  <c:v>103.19</c:v>
                </c:pt>
                <c:pt idx="388">
                  <c:v>103.13</c:v>
                </c:pt>
                <c:pt idx="389">
                  <c:v>104.59</c:v>
                </c:pt>
                <c:pt idx="390">
                  <c:v>104.42</c:v>
                </c:pt>
                <c:pt idx="391">
                  <c:v>103.12</c:v>
                </c:pt>
                <c:pt idx="392">
                  <c:v>102.07</c:v>
                </c:pt>
                <c:pt idx="393">
                  <c:v>102.09</c:v>
                </c:pt>
                <c:pt idx="394">
                  <c:v>101.67</c:v>
                </c:pt>
                <c:pt idx="395">
                  <c:v>100.97</c:v>
                </c:pt>
                <c:pt idx="396">
                  <c:v>100.27</c:v>
                </c:pt>
                <c:pt idx="397">
                  <c:v>98.17</c:v>
                </c:pt>
                <c:pt idx="398">
                  <c:v>97.88</c:v>
                </c:pt>
                <c:pt idx="399">
                  <c:v>98.29</c:v>
                </c:pt>
                <c:pt idx="400">
                  <c:v>97.38</c:v>
                </c:pt>
                <c:pt idx="401">
                  <c:v>96.92</c:v>
                </c:pt>
                <c:pt idx="402">
                  <c:v>97.34</c:v>
                </c:pt>
                <c:pt idx="403">
                  <c:v>97.65</c:v>
                </c:pt>
                <c:pt idx="404">
                  <c:v>98.08</c:v>
                </c:pt>
                <c:pt idx="405">
                  <c:v>97.37</c:v>
                </c:pt>
                <c:pt idx="406">
                  <c:v>97.59</c:v>
                </c:pt>
                <c:pt idx="407">
                  <c:v>95.58</c:v>
                </c:pt>
                <c:pt idx="408">
                  <c:v>97.35</c:v>
                </c:pt>
                <c:pt idx="409">
                  <c:v>96.41</c:v>
                </c:pt>
                <c:pt idx="410">
                  <c:v>94.48</c:v>
                </c:pt>
                <c:pt idx="411">
                  <c:v>96.07</c:v>
                </c:pt>
                <c:pt idx="412">
                  <c:v>93.96</c:v>
                </c:pt>
                <c:pt idx="413">
                  <c:v>93.65</c:v>
                </c:pt>
                <c:pt idx="414">
                  <c:v>93.35</c:v>
                </c:pt>
                <c:pt idx="415">
                  <c:v>93.86</c:v>
                </c:pt>
                <c:pt idx="416">
                  <c:v>93.88</c:v>
                </c:pt>
                <c:pt idx="417">
                  <c:v>94.55</c:v>
                </c:pt>
                <c:pt idx="418">
                  <c:v>95.96</c:v>
                </c:pt>
                <c:pt idx="419">
                  <c:v>92.88</c:v>
                </c:pt>
                <c:pt idx="420">
                  <c:v>95.54</c:v>
                </c:pt>
                <c:pt idx="421">
                  <c:v>94.45</c:v>
                </c:pt>
                <c:pt idx="422">
                  <c:v>93.29</c:v>
                </c:pt>
                <c:pt idx="423">
                  <c:v>92.66</c:v>
                </c:pt>
                <c:pt idx="424">
                  <c:v>92.75</c:v>
                </c:pt>
                <c:pt idx="425">
                  <c:v>91.67</c:v>
                </c:pt>
                <c:pt idx="426">
                  <c:v>92.83</c:v>
                </c:pt>
                <c:pt idx="427">
                  <c:v>92.27</c:v>
                </c:pt>
                <c:pt idx="428">
                  <c:v>92.92</c:v>
                </c:pt>
                <c:pt idx="429">
                  <c:v>94.88</c:v>
                </c:pt>
                <c:pt idx="430">
                  <c:v>94.42</c:v>
                </c:pt>
                <c:pt idx="431">
                  <c:v>93.07</c:v>
                </c:pt>
                <c:pt idx="432">
                  <c:v>92.41</c:v>
                </c:pt>
                <c:pt idx="433">
                  <c:v>91.52</c:v>
                </c:pt>
                <c:pt idx="434">
                  <c:v>91.56</c:v>
                </c:pt>
                <c:pt idx="435">
                  <c:v>92.8</c:v>
                </c:pt>
                <c:pt idx="436">
                  <c:v>92.53</c:v>
                </c:pt>
                <c:pt idx="437">
                  <c:v>93.54</c:v>
                </c:pt>
                <c:pt idx="438">
                  <c:v>94.57</c:v>
                </c:pt>
                <c:pt idx="439">
                  <c:v>91.16</c:v>
                </c:pt>
                <c:pt idx="440">
                  <c:v>90.73</c:v>
                </c:pt>
                <c:pt idx="441">
                  <c:v>91.01</c:v>
                </c:pt>
                <c:pt idx="442">
                  <c:v>89.74</c:v>
                </c:pt>
                <c:pt idx="443">
                  <c:v>90.34</c:v>
                </c:pt>
                <c:pt idx="444">
                  <c:v>88.85</c:v>
                </c:pt>
                <c:pt idx="445">
                  <c:v>87.31</c:v>
                </c:pt>
                <c:pt idx="446">
                  <c:v>85.77</c:v>
                </c:pt>
                <c:pt idx="447">
                  <c:v>85.82</c:v>
                </c:pt>
                <c:pt idx="448">
                  <c:v>85.74</c:v>
                </c:pt>
                <c:pt idx="449">
                  <c:v>81.84</c:v>
                </c:pt>
                <c:pt idx="450">
                  <c:v>81.78</c:v>
                </c:pt>
                <c:pt idx="451">
                  <c:v>82.7</c:v>
                </c:pt>
                <c:pt idx="452">
                  <c:v>82.75</c:v>
                </c:pt>
                <c:pt idx="453">
                  <c:v>82.71</c:v>
                </c:pt>
                <c:pt idx="454">
                  <c:v>82.81</c:v>
                </c:pt>
                <c:pt idx="455">
                  <c:v>80.52</c:v>
                </c:pt>
                <c:pt idx="456">
                  <c:v>82.09</c:v>
                </c:pt>
                <c:pt idx="457">
                  <c:v>81.010000000000005</c:v>
                </c:pt>
                <c:pt idx="458">
                  <c:v>81</c:v>
                </c:pt>
                <c:pt idx="459">
                  <c:v>81.42</c:v>
                </c:pt>
                <c:pt idx="460">
                  <c:v>82.2</c:v>
                </c:pt>
                <c:pt idx="461">
                  <c:v>81.12</c:v>
                </c:pt>
                <c:pt idx="462">
                  <c:v>80.540000000000006</c:v>
                </c:pt>
                <c:pt idx="463">
                  <c:v>78.78</c:v>
                </c:pt>
                <c:pt idx="464">
                  <c:v>77.19</c:v>
                </c:pt>
                <c:pt idx="465">
                  <c:v>78.680000000000007</c:v>
                </c:pt>
                <c:pt idx="466">
                  <c:v>77.91</c:v>
                </c:pt>
                <c:pt idx="467">
                  <c:v>78.650000000000006</c:v>
                </c:pt>
                <c:pt idx="468">
                  <c:v>77.400000000000006</c:v>
                </c:pt>
                <c:pt idx="469">
                  <c:v>77.94</c:v>
                </c:pt>
                <c:pt idx="470">
                  <c:v>77.180000000000007</c:v>
                </c:pt>
                <c:pt idx="471">
                  <c:v>74.209999999999994</c:v>
                </c:pt>
                <c:pt idx="472">
                  <c:v>75.819999999999993</c:v>
                </c:pt>
                <c:pt idx="473">
                  <c:v>75.64</c:v>
                </c:pt>
                <c:pt idx="474">
                  <c:v>74.61</c:v>
                </c:pt>
                <c:pt idx="475">
                  <c:v>74.58</c:v>
                </c:pt>
                <c:pt idx="476">
                  <c:v>75.58</c:v>
                </c:pt>
                <c:pt idx="477">
                  <c:v>76.510000000000005</c:v>
                </c:pt>
                <c:pt idx="478">
                  <c:v>75.78</c:v>
                </c:pt>
                <c:pt idx="479">
                  <c:v>74.09</c:v>
                </c:pt>
                <c:pt idx="480">
                  <c:v>73.69</c:v>
                </c:pt>
                <c:pt idx="481">
                  <c:v>66.150000000000006</c:v>
                </c:pt>
                <c:pt idx="482">
                  <c:v>69</c:v>
                </c:pt>
                <c:pt idx="483">
                  <c:v>66.88</c:v>
                </c:pt>
                <c:pt idx="484">
                  <c:v>67.38</c:v>
                </c:pt>
                <c:pt idx="485">
                  <c:v>66.81</c:v>
                </c:pt>
                <c:pt idx="486">
                  <c:v>65.84</c:v>
                </c:pt>
                <c:pt idx="487">
                  <c:v>63.05</c:v>
                </c:pt>
                <c:pt idx="488">
                  <c:v>63.82</c:v>
                </c:pt>
                <c:pt idx="489">
                  <c:v>60.94</c:v>
                </c:pt>
                <c:pt idx="490">
                  <c:v>59.95</c:v>
                </c:pt>
                <c:pt idx="491">
                  <c:v>57.81</c:v>
                </c:pt>
                <c:pt idx="492">
                  <c:v>55.91</c:v>
                </c:pt>
                <c:pt idx="493">
                  <c:v>55.93</c:v>
                </c:pt>
                <c:pt idx="494">
                  <c:v>56.47</c:v>
                </c:pt>
                <c:pt idx="495">
                  <c:v>54.11</c:v>
                </c:pt>
                <c:pt idx="496">
                  <c:v>56.52</c:v>
                </c:pt>
                <c:pt idx="497">
                  <c:v>55.26</c:v>
                </c:pt>
                <c:pt idx="498">
                  <c:v>57.12</c:v>
                </c:pt>
                <c:pt idx="499">
                  <c:v>55.84</c:v>
                </c:pt>
                <c:pt idx="500">
                  <c:v>54.73</c:v>
                </c:pt>
                <c:pt idx="501">
                  <c:v>53.61</c:v>
                </c:pt>
                <c:pt idx="502">
                  <c:v>54.12</c:v>
                </c:pt>
                <c:pt idx="503">
                  <c:v>53.27</c:v>
                </c:pt>
                <c:pt idx="504">
                  <c:v>52.69</c:v>
                </c:pt>
                <c:pt idx="505">
                  <c:v>50.04</c:v>
                </c:pt>
                <c:pt idx="506">
                  <c:v>47.93</c:v>
                </c:pt>
                <c:pt idx="507">
                  <c:v>48.65</c:v>
                </c:pt>
                <c:pt idx="508">
                  <c:v>48.79</c:v>
                </c:pt>
                <c:pt idx="509">
                  <c:v>48.36</c:v>
                </c:pt>
                <c:pt idx="510">
                  <c:v>46.07</c:v>
                </c:pt>
                <c:pt idx="511">
                  <c:v>45.89</c:v>
                </c:pt>
                <c:pt idx="512">
                  <c:v>48.48</c:v>
                </c:pt>
                <c:pt idx="513">
                  <c:v>46.25</c:v>
                </c:pt>
                <c:pt idx="514">
                  <c:v>48.69</c:v>
                </c:pt>
                <c:pt idx="515">
                  <c:v>46.39</c:v>
                </c:pt>
                <c:pt idx="516">
                  <c:v>47.78</c:v>
                </c:pt>
                <c:pt idx="517">
                  <c:v>46.31</c:v>
                </c:pt>
                <c:pt idx="518">
                  <c:v>45.59</c:v>
                </c:pt>
                <c:pt idx="519">
                  <c:v>45.15</c:v>
                </c:pt>
                <c:pt idx="520">
                  <c:v>46.23</c:v>
                </c:pt>
                <c:pt idx="521">
                  <c:v>44.45</c:v>
                </c:pt>
                <c:pt idx="522">
                  <c:v>44.53</c:v>
                </c:pt>
                <c:pt idx="523">
                  <c:v>48.24</c:v>
                </c:pt>
                <c:pt idx="524">
                  <c:v>49.57</c:v>
                </c:pt>
                <c:pt idx="525">
                  <c:v>53.05</c:v>
                </c:pt>
                <c:pt idx="526">
                  <c:v>48.45</c:v>
                </c:pt>
                <c:pt idx="527">
                  <c:v>50.48</c:v>
                </c:pt>
                <c:pt idx="528">
                  <c:v>51.69</c:v>
                </c:pt>
                <c:pt idx="529">
                  <c:v>52.86</c:v>
                </c:pt>
                <c:pt idx="530">
                  <c:v>50.02</c:v>
                </c:pt>
                <c:pt idx="531">
                  <c:v>48.84</c:v>
                </c:pt>
                <c:pt idx="532">
                  <c:v>51.21</c:v>
                </c:pt>
                <c:pt idx="533">
                  <c:v>52.78</c:v>
                </c:pt>
                <c:pt idx="534">
                  <c:v>53.53</c:v>
                </c:pt>
                <c:pt idx="535">
                  <c:v>52.14</c:v>
                </c:pt>
                <c:pt idx="536">
                  <c:v>51.16</c:v>
                </c:pt>
                <c:pt idx="537">
                  <c:v>50.34</c:v>
                </c:pt>
                <c:pt idx="538">
                  <c:v>49.45</c:v>
                </c:pt>
                <c:pt idx="539">
                  <c:v>49.28</c:v>
                </c:pt>
                <c:pt idx="540">
                  <c:v>50.99</c:v>
                </c:pt>
                <c:pt idx="541">
                  <c:v>48.17</c:v>
                </c:pt>
                <c:pt idx="542">
                  <c:v>49.76</c:v>
                </c:pt>
                <c:pt idx="543">
                  <c:v>49.59</c:v>
                </c:pt>
                <c:pt idx="544">
                  <c:v>50.52</c:v>
                </c:pt>
                <c:pt idx="545">
                  <c:v>51.53</c:v>
                </c:pt>
                <c:pt idx="546">
                  <c:v>50.76</c:v>
                </c:pt>
                <c:pt idx="547">
                  <c:v>49.61</c:v>
                </c:pt>
                <c:pt idx="548">
                  <c:v>50</c:v>
                </c:pt>
                <c:pt idx="549">
                  <c:v>48.29</c:v>
                </c:pt>
                <c:pt idx="550">
                  <c:v>48.17</c:v>
                </c:pt>
                <c:pt idx="551">
                  <c:v>47.05</c:v>
                </c:pt>
                <c:pt idx="552">
                  <c:v>44.84</c:v>
                </c:pt>
                <c:pt idx="553">
                  <c:v>43.88</c:v>
                </c:pt>
                <c:pt idx="554">
                  <c:v>43.46</c:v>
                </c:pt>
                <c:pt idx="555">
                  <c:v>44.66</c:v>
                </c:pt>
                <c:pt idx="556">
                  <c:v>43.96</c:v>
                </c:pt>
                <c:pt idx="557">
                  <c:v>45.72</c:v>
                </c:pt>
                <c:pt idx="558">
                  <c:v>47.45</c:v>
                </c:pt>
                <c:pt idx="559">
                  <c:v>47.51</c:v>
                </c:pt>
                <c:pt idx="560">
                  <c:v>49.21</c:v>
                </c:pt>
                <c:pt idx="561">
                  <c:v>51.43</c:v>
                </c:pt>
                <c:pt idx="562">
                  <c:v>48.87</c:v>
                </c:pt>
                <c:pt idx="563">
                  <c:v>48.68</c:v>
                </c:pt>
                <c:pt idx="564">
                  <c:v>47.6</c:v>
                </c:pt>
                <c:pt idx="565">
                  <c:v>50.09</c:v>
                </c:pt>
                <c:pt idx="566">
                  <c:v>49.14</c:v>
                </c:pt>
                <c:pt idx="567">
                  <c:v>52.14</c:v>
                </c:pt>
                <c:pt idx="568">
                  <c:v>53.98</c:v>
                </c:pt>
                <c:pt idx="569">
                  <c:v>50.42</c:v>
                </c:pt>
                <c:pt idx="570">
                  <c:v>50.79</c:v>
                </c:pt>
                <c:pt idx="571">
                  <c:v>51.64</c:v>
                </c:pt>
                <c:pt idx="572">
                  <c:v>51.91</c:v>
                </c:pt>
                <c:pt idx="573">
                  <c:v>53.29</c:v>
                </c:pt>
                <c:pt idx="574">
                  <c:v>56.39</c:v>
                </c:pt>
                <c:pt idx="575">
                  <c:v>56.71</c:v>
                </c:pt>
                <c:pt idx="576">
                  <c:v>55.74</c:v>
                </c:pt>
                <c:pt idx="577">
                  <c:v>56.38</c:v>
                </c:pt>
                <c:pt idx="578">
                  <c:v>55.26</c:v>
                </c:pt>
                <c:pt idx="579">
                  <c:v>56.16</c:v>
                </c:pt>
                <c:pt idx="580">
                  <c:v>57.74</c:v>
                </c:pt>
                <c:pt idx="581">
                  <c:v>57.15</c:v>
                </c:pt>
                <c:pt idx="582">
                  <c:v>56.99</c:v>
                </c:pt>
                <c:pt idx="583">
                  <c:v>57.06</c:v>
                </c:pt>
                <c:pt idx="584">
                  <c:v>58.58</c:v>
                </c:pt>
                <c:pt idx="585">
                  <c:v>59.63</c:v>
                </c:pt>
                <c:pt idx="586">
                  <c:v>59.15</c:v>
                </c:pt>
                <c:pt idx="587">
                  <c:v>58.93</c:v>
                </c:pt>
                <c:pt idx="588">
                  <c:v>60.4</c:v>
                </c:pt>
                <c:pt idx="589">
                  <c:v>60.93</c:v>
                </c:pt>
                <c:pt idx="590">
                  <c:v>58.94</c:v>
                </c:pt>
                <c:pt idx="591">
                  <c:v>59.39</c:v>
                </c:pt>
                <c:pt idx="592">
                  <c:v>59.25</c:v>
                </c:pt>
                <c:pt idx="593">
                  <c:v>60.75</c:v>
                </c:pt>
                <c:pt idx="594">
                  <c:v>60.5</c:v>
                </c:pt>
                <c:pt idx="595">
                  <c:v>59.88</c:v>
                </c:pt>
                <c:pt idx="596">
                  <c:v>59.69</c:v>
                </c:pt>
                <c:pt idx="597">
                  <c:v>59.43</c:v>
                </c:pt>
                <c:pt idx="598">
                  <c:v>57.26</c:v>
                </c:pt>
                <c:pt idx="599">
                  <c:v>58.98</c:v>
                </c:pt>
                <c:pt idx="600">
                  <c:v>60.72</c:v>
                </c:pt>
                <c:pt idx="601">
                  <c:v>59.72</c:v>
                </c:pt>
                <c:pt idx="602">
                  <c:v>58.03</c:v>
                </c:pt>
                <c:pt idx="603">
                  <c:v>57.51</c:v>
                </c:pt>
                <c:pt idx="604">
                  <c:v>57.68</c:v>
                </c:pt>
                <c:pt idx="605">
                  <c:v>60.3</c:v>
                </c:pt>
                <c:pt idx="606">
                  <c:v>60.2</c:v>
                </c:pt>
                <c:pt idx="607">
                  <c:v>61.26</c:v>
                </c:pt>
                <c:pt idx="608">
                  <c:v>59.64</c:v>
                </c:pt>
                <c:pt idx="609">
                  <c:v>58</c:v>
                </c:pt>
                <c:pt idx="610">
                  <c:v>59.13</c:v>
                </c:pt>
                <c:pt idx="611">
                  <c:v>58.14</c:v>
                </c:pt>
                <c:pt idx="612">
                  <c:v>60.14</c:v>
                </c:pt>
                <c:pt idx="613">
                  <c:v>61.43</c:v>
                </c:pt>
                <c:pt idx="614">
                  <c:v>60.77</c:v>
                </c:pt>
                <c:pt idx="615">
                  <c:v>59.96</c:v>
                </c:pt>
                <c:pt idx="616">
                  <c:v>59.52</c:v>
                </c:pt>
                <c:pt idx="617">
                  <c:v>59.97</c:v>
                </c:pt>
                <c:pt idx="618">
                  <c:v>59.92</c:v>
                </c:pt>
                <c:pt idx="619">
                  <c:v>60.45</c:v>
                </c:pt>
                <c:pt idx="620">
                  <c:v>59.61</c:v>
                </c:pt>
                <c:pt idx="621">
                  <c:v>59.68</c:v>
                </c:pt>
                <c:pt idx="622">
                  <c:v>61.01</c:v>
                </c:pt>
                <c:pt idx="623">
                  <c:v>60.27</c:v>
                </c:pt>
                <c:pt idx="624">
                  <c:v>59.7</c:v>
                </c:pt>
                <c:pt idx="625">
                  <c:v>59.63</c:v>
                </c:pt>
                <c:pt idx="626">
                  <c:v>58.33</c:v>
                </c:pt>
                <c:pt idx="627">
                  <c:v>59.47</c:v>
                </c:pt>
                <c:pt idx="628">
                  <c:v>56.96</c:v>
                </c:pt>
                <c:pt idx="629">
                  <c:v>56.93</c:v>
                </c:pt>
                <c:pt idx="630">
                  <c:v>52.53</c:v>
                </c:pt>
                <c:pt idx="631">
                  <c:v>52.33</c:v>
                </c:pt>
                <c:pt idx="632">
                  <c:v>51.65</c:v>
                </c:pt>
                <c:pt idx="633">
                  <c:v>52.78</c:v>
                </c:pt>
                <c:pt idx="634">
                  <c:v>52.74</c:v>
                </c:pt>
                <c:pt idx="635">
                  <c:v>52.2</c:v>
                </c:pt>
                <c:pt idx="636">
                  <c:v>53.04</c:v>
                </c:pt>
                <c:pt idx="637">
                  <c:v>51.41</c:v>
                </c:pt>
                <c:pt idx="638">
                  <c:v>50.91</c:v>
                </c:pt>
                <c:pt idx="639">
                  <c:v>50.89</c:v>
                </c:pt>
                <c:pt idx="640">
                  <c:v>50.15</c:v>
                </c:pt>
                <c:pt idx="641">
                  <c:v>50.36</c:v>
                </c:pt>
                <c:pt idx="642">
                  <c:v>49.19</c:v>
                </c:pt>
                <c:pt idx="643">
                  <c:v>48.45</c:v>
                </c:pt>
                <c:pt idx="644">
                  <c:v>48.14</c:v>
                </c:pt>
                <c:pt idx="645">
                  <c:v>47.39</c:v>
                </c:pt>
                <c:pt idx="646">
                  <c:v>47.98</c:v>
                </c:pt>
                <c:pt idx="647">
                  <c:v>48.79</c:v>
                </c:pt>
                <c:pt idx="648">
                  <c:v>48.52</c:v>
                </c:pt>
                <c:pt idx="649">
                  <c:v>47.12</c:v>
                </c:pt>
                <c:pt idx="650">
                  <c:v>45.17</c:v>
                </c:pt>
                <c:pt idx="651">
                  <c:v>45.74</c:v>
                </c:pt>
                <c:pt idx="652">
                  <c:v>45.15</c:v>
                </c:pt>
                <c:pt idx="653">
                  <c:v>44.66</c:v>
                </c:pt>
                <c:pt idx="654">
                  <c:v>43.87</c:v>
                </c:pt>
                <c:pt idx="655">
                  <c:v>44.96</c:v>
                </c:pt>
                <c:pt idx="656">
                  <c:v>43.08</c:v>
                </c:pt>
                <c:pt idx="657">
                  <c:v>43.3</c:v>
                </c:pt>
                <c:pt idx="658">
                  <c:v>42.23</c:v>
                </c:pt>
                <c:pt idx="659">
                  <c:v>42.5</c:v>
                </c:pt>
                <c:pt idx="660">
                  <c:v>41.87</c:v>
                </c:pt>
                <c:pt idx="661">
                  <c:v>42.62</c:v>
                </c:pt>
                <c:pt idx="662">
                  <c:v>40.799999999999997</c:v>
                </c:pt>
                <c:pt idx="663">
                  <c:v>41.14</c:v>
                </c:pt>
                <c:pt idx="664">
                  <c:v>40.450000000000003</c:v>
                </c:pt>
                <c:pt idx="665">
                  <c:v>38.24</c:v>
                </c:pt>
                <c:pt idx="666">
                  <c:v>39.31</c:v>
                </c:pt>
                <c:pt idx="667">
                  <c:v>38.6</c:v>
                </c:pt>
                <c:pt idx="668">
                  <c:v>42.56</c:v>
                </c:pt>
                <c:pt idx="669">
                  <c:v>45.22</c:v>
                </c:pt>
                <c:pt idx="670">
                  <c:v>49.2</c:v>
                </c:pt>
                <c:pt idx="671">
                  <c:v>45.41</c:v>
                </c:pt>
                <c:pt idx="672">
                  <c:v>46.25</c:v>
                </c:pt>
                <c:pt idx="673">
                  <c:v>46.75</c:v>
                </c:pt>
                <c:pt idx="674">
                  <c:v>46.05</c:v>
                </c:pt>
                <c:pt idx="675">
                  <c:v>45.94</c:v>
                </c:pt>
                <c:pt idx="676">
                  <c:v>44.15</c:v>
                </c:pt>
                <c:pt idx="677">
                  <c:v>45.92</c:v>
                </c:pt>
                <c:pt idx="678">
                  <c:v>44.63</c:v>
                </c:pt>
                <c:pt idx="679">
                  <c:v>44</c:v>
                </c:pt>
                <c:pt idx="680">
                  <c:v>44.59</c:v>
                </c:pt>
                <c:pt idx="681">
                  <c:v>47.15</c:v>
                </c:pt>
                <c:pt idx="682">
                  <c:v>46.9</c:v>
                </c:pt>
                <c:pt idx="683">
                  <c:v>44.68</c:v>
                </c:pt>
                <c:pt idx="684">
                  <c:v>46.68</c:v>
                </c:pt>
                <c:pt idx="685">
                  <c:v>45.83</c:v>
                </c:pt>
                <c:pt idx="686">
                  <c:v>44.48</c:v>
                </c:pt>
                <c:pt idx="687">
                  <c:v>44.91</c:v>
                </c:pt>
                <c:pt idx="688">
                  <c:v>45.7</c:v>
                </c:pt>
                <c:pt idx="689">
                  <c:v>44.43</c:v>
                </c:pt>
                <c:pt idx="690">
                  <c:v>45.23</c:v>
                </c:pt>
                <c:pt idx="691">
                  <c:v>45.09</c:v>
                </c:pt>
                <c:pt idx="692">
                  <c:v>44.74</c:v>
                </c:pt>
                <c:pt idx="693">
                  <c:v>45.54</c:v>
                </c:pt>
                <c:pt idx="694">
                  <c:v>46.26</c:v>
                </c:pt>
                <c:pt idx="695">
                  <c:v>48.53</c:v>
                </c:pt>
                <c:pt idx="696">
                  <c:v>47.81</c:v>
                </c:pt>
                <c:pt idx="697">
                  <c:v>49.43</c:v>
                </c:pt>
                <c:pt idx="698">
                  <c:v>49.63</c:v>
                </c:pt>
                <c:pt idx="699">
                  <c:v>47.1</c:v>
                </c:pt>
                <c:pt idx="700">
                  <c:v>46.66</c:v>
                </c:pt>
                <c:pt idx="701">
                  <c:v>46.64</c:v>
                </c:pt>
                <c:pt idx="702">
                  <c:v>46.38</c:v>
                </c:pt>
                <c:pt idx="703">
                  <c:v>47.26</c:v>
                </c:pt>
                <c:pt idx="704">
                  <c:v>45.89</c:v>
                </c:pt>
                <c:pt idx="705">
                  <c:v>45.55</c:v>
                </c:pt>
                <c:pt idx="706">
                  <c:v>45.2</c:v>
                </c:pt>
                <c:pt idx="707">
                  <c:v>45.38</c:v>
                </c:pt>
                <c:pt idx="708">
                  <c:v>44.6</c:v>
                </c:pt>
                <c:pt idx="709">
                  <c:v>43.98</c:v>
                </c:pt>
                <c:pt idx="710">
                  <c:v>43.2</c:v>
                </c:pt>
                <c:pt idx="711">
                  <c:v>45.94</c:v>
                </c:pt>
                <c:pt idx="712">
                  <c:v>46.06</c:v>
                </c:pt>
                <c:pt idx="713">
                  <c:v>46.59</c:v>
                </c:pt>
                <c:pt idx="714">
                  <c:v>46.14</c:v>
                </c:pt>
                <c:pt idx="715">
                  <c:v>47.9</c:v>
                </c:pt>
                <c:pt idx="716">
                  <c:v>46.32</c:v>
                </c:pt>
                <c:pt idx="717">
                  <c:v>45.2</c:v>
                </c:pt>
                <c:pt idx="718">
                  <c:v>44.29</c:v>
                </c:pt>
                <c:pt idx="719">
                  <c:v>43.87</c:v>
                </c:pt>
                <c:pt idx="720">
                  <c:v>44.21</c:v>
                </c:pt>
                <c:pt idx="721">
                  <c:v>42.93</c:v>
                </c:pt>
                <c:pt idx="722">
                  <c:v>41.75</c:v>
                </c:pt>
                <c:pt idx="723">
                  <c:v>40.74</c:v>
                </c:pt>
                <c:pt idx="724">
                  <c:v>41.74</c:v>
                </c:pt>
                <c:pt idx="725">
                  <c:v>40.67</c:v>
                </c:pt>
                <c:pt idx="726">
                  <c:v>40.75</c:v>
                </c:pt>
                <c:pt idx="727">
                  <c:v>40.54</c:v>
                </c:pt>
                <c:pt idx="728">
                  <c:v>40.39</c:v>
                </c:pt>
                <c:pt idx="729">
                  <c:v>41.75</c:v>
                </c:pt>
                <c:pt idx="730">
                  <c:v>42.87</c:v>
                </c:pt>
                <c:pt idx="731">
                  <c:v>43.04</c:v>
                </c:pt>
                <c:pt idx="732">
                  <c:v>41.71</c:v>
                </c:pt>
                <c:pt idx="733">
                  <c:v>41.65</c:v>
                </c:pt>
                <c:pt idx="734">
                  <c:v>41.85</c:v>
                </c:pt>
                <c:pt idx="735">
                  <c:v>39.94</c:v>
                </c:pt>
                <c:pt idx="736">
                  <c:v>41.08</c:v>
                </c:pt>
                <c:pt idx="737">
                  <c:v>39.97</c:v>
                </c:pt>
                <c:pt idx="738">
                  <c:v>37.65</c:v>
                </c:pt>
                <c:pt idx="739">
                  <c:v>37.51</c:v>
                </c:pt>
                <c:pt idx="740">
                  <c:v>37.159999999999997</c:v>
                </c:pt>
                <c:pt idx="741">
                  <c:v>36.76</c:v>
                </c:pt>
                <c:pt idx="742">
                  <c:v>35.619999999999997</c:v>
                </c:pt>
                <c:pt idx="743">
                  <c:v>36.26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818504"/>
        <c:axId val="216828288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[Energy.xlsx]Sheet1!$G$3264:$G$4007</c:f>
              <c:numCache>
                <c:formatCode>General</c:formatCode>
                <c:ptCount val="744"/>
                <c:pt idx="0">
                  <c:v>3.0463</c:v>
                </c:pt>
                <c:pt idx="1">
                  <c:v>3.0251000000000001</c:v>
                </c:pt>
                <c:pt idx="2">
                  <c:v>3.0176999999999996</c:v>
                </c:pt>
                <c:pt idx="3">
                  <c:v>3.0320999999999998</c:v>
                </c:pt>
                <c:pt idx="4">
                  <c:v>3.0585000000000004</c:v>
                </c:pt>
                <c:pt idx="5">
                  <c:v>3.0699000000000001</c:v>
                </c:pt>
                <c:pt idx="6">
                  <c:v>3.0543</c:v>
                </c:pt>
                <c:pt idx="7">
                  <c:v>3.0085000000000002</c:v>
                </c:pt>
                <c:pt idx="8">
                  <c:v>3.0625</c:v>
                </c:pt>
                <c:pt idx="9">
                  <c:v>3.0112999999999999</c:v>
                </c:pt>
                <c:pt idx="10">
                  <c:v>2.9991000000000003</c:v>
                </c:pt>
                <c:pt idx="11">
                  <c:v>3.0211999999999999</c:v>
                </c:pt>
                <c:pt idx="12">
                  <c:v>3.0525000000000002</c:v>
                </c:pt>
                <c:pt idx="13">
                  <c:v>3.0682</c:v>
                </c:pt>
                <c:pt idx="14">
                  <c:v>3.0781000000000001</c:v>
                </c:pt>
                <c:pt idx="15">
                  <c:v>3.0863999999999998</c:v>
                </c:pt>
                <c:pt idx="16">
                  <c:v>3.0568</c:v>
                </c:pt>
                <c:pt idx="17">
                  <c:v>3.0616000000000003</c:v>
                </c:pt>
                <c:pt idx="18">
                  <c:v>3.1092</c:v>
                </c:pt>
                <c:pt idx="19">
                  <c:v>3.1173000000000002</c:v>
                </c:pt>
                <c:pt idx="20">
                  <c:v>3.1298000000000004</c:v>
                </c:pt>
                <c:pt idx="21">
                  <c:v>3.1606000000000001</c:v>
                </c:pt>
                <c:pt idx="22">
                  <c:v>3.1539999999999999</c:v>
                </c:pt>
                <c:pt idx="23">
                  <c:v>3.1913</c:v>
                </c:pt>
                <c:pt idx="24">
                  <c:v>3.1858</c:v>
                </c:pt>
                <c:pt idx="25">
                  <c:v>3.1995</c:v>
                </c:pt>
                <c:pt idx="26">
                  <c:v>3.2383999999999999</c:v>
                </c:pt>
                <c:pt idx="27">
                  <c:v>3.2314999999999996</c:v>
                </c:pt>
                <c:pt idx="28">
                  <c:v>3.2362000000000002</c:v>
                </c:pt>
                <c:pt idx="29">
                  <c:v>3.2187999999999999</c:v>
                </c:pt>
                <c:pt idx="30">
                  <c:v>3.2237</c:v>
                </c:pt>
                <c:pt idx="31">
                  <c:v>3.2104000000000004</c:v>
                </c:pt>
                <c:pt idx="32">
                  <c:v>3.1806000000000001</c:v>
                </c:pt>
                <c:pt idx="33">
                  <c:v>3.1562999999999999</c:v>
                </c:pt>
                <c:pt idx="34">
                  <c:v>3.0956999999999999</c:v>
                </c:pt>
                <c:pt idx="35">
                  <c:v>3.1042000000000001</c:v>
                </c:pt>
                <c:pt idx="36">
                  <c:v>3.0989</c:v>
                </c:pt>
                <c:pt idx="37">
                  <c:v>3.0317000000000003</c:v>
                </c:pt>
                <c:pt idx="38">
                  <c:v>2.9879000000000002</c:v>
                </c:pt>
                <c:pt idx="39">
                  <c:v>2.9718999999999998</c:v>
                </c:pt>
                <c:pt idx="40">
                  <c:v>2.9300999999999999</c:v>
                </c:pt>
                <c:pt idx="41">
                  <c:v>2.9191000000000003</c:v>
                </c:pt>
                <c:pt idx="42">
                  <c:v>2.9730000000000003</c:v>
                </c:pt>
                <c:pt idx="43">
                  <c:v>2.9756</c:v>
                </c:pt>
                <c:pt idx="44">
                  <c:v>2.9794999999999998</c:v>
                </c:pt>
                <c:pt idx="45">
                  <c:v>2.9748999999999999</c:v>
                </c:pt>
                <c:pt idx="46">
                  <c:v>2.9691000000000001</c:v>
                </c:pt>
                <c:pt idx="47">
                  <c:v>2.9483999999999999</c:v>
                </c:pt>
                <c:pt idx="48">
                  <c:v>2.9242000000000004</c:v>
                </c:pt>
                <c:pt idx="49">
                  <c:v>2.9295</c:v>
                </c:pt>
                <c:pt idx="50">
                  <c:v>2.9389999999999996</c:v>
                </c:pt>
                <c:pt idx="51">
                  <c:v>2.9267000000000003</c:v>
                </c:pt>
                <c:pt idx="52">
                  <c:v>2.8641000000000001</c:v>
                </c:pt>
                <c:pt idx="53">
                  <c:v>2.8920999999999997</c:v>
                </c:pt>
                <c:pt idx="54">
                  <c:v>2.8963000000000001</c:v>
                </c:pt>
                <c:pt idx="55">
                  <c:v>2.8843000000000001</c:v>
                </c:pt>
                <c:pt idx="56">
                  <c:v>2.8772000000000002</c:v>
                </c:pt>
                <c:pt idx="57">
                  <c:v>2.8813</c:v>
                </c:pt>
                <c:pt idx="58">
                  <c:v>2.9154</c:v>
                </c:pt>
                <c:pt idx="59">
                  <c:v>2.9152</c:v>
                </c:pt>
                <c:pt idx="60">
                  <c:v>3.0687000000000002</c:v>
                </c:pt>
                <c:pt idx="61">
                  <c:v>3.0874000000000001</c:v>
                </c:pt>
                <c:pt idx="62">
                  <c:v>3.0019999999999998</c:v>
                </c:pt>
                <c:pt idx="63">
                  <c:v>2.9636</c:v>
                </c:pt>
                <c:pt idx="64">
                  <c:v>2.9098000000000002</c:v>
                </c:pt>
                <c:pt idx="65">
                  <c:v>2.9537</c:v>
                </c:pt>
                <c:pt idx="66">
                  <c:v>2.9613</c:v>
                </c:pt>
                <c:pt idx="67">
                  <c:v>2.9479000000000002</c:v>
                </c:pt>
                <c:pt idx="68">
                  <c:v>2.8991000000000002</c:v>
                </c:pt>
                <c:pt idx="69">
                  <c:v>2.8717999999999999</c:v>
                </c:pt>
                <c:pt idx="70">
                  <c:v>2.8292000000000002</c:v>
                </c:pt>
                <c:pt idx="71">
                  <c:v>2.8064999999999998</c:v>
                </c:pt>
                <c:pt idx="72">
                  <c:v>2.7345999999999999</c:v>
                </c:pt>
                <c:pt idx="73">
                  <c:v>2.7791000000000001</c:v>
                </c:pt>
                <c:pt idx="74">
                  <c:v>2.7875999999999999</c:v>
                </c:pt>
                <c:pt idx="75">
                  <c:v>2.8094000000000001</c:v>
                </c:pt>
                <c:pt idx="76">
                  <c:v>2.8117000000000001</c:v>
                </c:pt>
                <c:pt idx="77">
                  <c:v>2.8412999999999999</c:v>
                </c:pt>
                <c:pt idx="78">
                  <c:v>2.9016999999999999</c:v>
                </c:pt>
                <c:pt idx="79">
                  <c:v>2.9012000000000002</c:v>
                </c:pt>
                <c:pt idx="80">
                  <c:v>2.9007000000000001</c:v>
                </c:pt>
                <c:pt idx="81">
                  <c:v>2.8735000000000004</c:v>
                </c:pt>
                <c:pt idx="82">
                  <c:v>2.7888999999999999</c:v>
                </c:pt>
                <c:pt idx="83">
                  <c:v>2.8555000000000001</c:v>
                </c:pt>
                <c:pt idx="84">
                  <c:v>2.8843999999999999</c:v>
                </c:pt>
                <c:pt idx="85">
                  <c:v>2.9201999999999999</c:v>
                </c:pt>
                <c:pt idx="86">
                  <c:v>2.9276999999999997</c:v>
                </c:pt>
                <c:pt idx="87">
                  <c:v>2.9147000000000003</c:v>
                </c:pt>
                <c:pt idx="88">
                  <c:v>2.9366000000000003</c:v>
                </c:pt>
                <c:pt idx="89">
                  <c:v>2.9062000000000001</c:v>
                </c:pt>
                <c:pt idx="90">
                  <c:v>2.891</c:v>
                </c:pt>
                <c:pt idx="91">
                  <c:v>2.8730000000000002</c:v>
                </c:pt>
                <c:pt idx="92">
                  <c:v>2.8801000000000001</c:v>
                </c:pt>
                <c:pt idx="93">
                  <c:v>2.9087000000000001</c:v>
                </c:pt>
                <c:pt idx="94">
                  <c:v>2.9369999999999998</c:v>
                </c:pt>
                <c:pt idx="95">
                  <c:v>2.9507999999999996</c:v>
                </c:pt>
                <c:pt idx="96">
                  <c:v>2.9289999999999998</c:v>
                </c:pt>
                <c:pt idx="97">
                  <c:v>2.8736000000000002</c:v>
                </c:pt>
                <c:pt idx="98">
                  <c:v>2.86</c:v>
                </c:pt>
                <c:pt idx="99">
                  <c:v>2.8569</c:v>
                </c:pt>
                <c:pt idx="100">
                  <c:v>2.9066000000000001</c:v>
                </c:pt>
                <c:pt idx="101">
                  <c:v>2.8694999999999999</c:v>
                </c:pt>
                <c:pt idx="102">
                  <c:v>2.8431000000000002</c:v>
                </c:pt>
                <c:pt idx="103">
                  <c:v>2.7920999999999996</c:v>
                </c:pt>
                <c:pt idx="104">
                  <c:v>2.8333999999999997</c:v>
                </c:pt>
                <c:pt idx="105">
                  <c:v>2.8649</c:v>
                </c:pt>
                <c:pt idx="106">
                  <c:v>2.8554000000000004</c:v>
                </c:pt>
                <c:pt idx="107">
                  <c:v>2.8714</c:v>
                </c:pt>
                <c:pt idx="108">
                  <c:v>2.8931</c:v>
                </c:pt>
                <c:pt idx="109">
                  <c:v>2.8837999999999999</c:v>
                </c:pt>
                <c:pt idx="110">
                  <c:v>2.8574999999999999</c:v>
                </c:pt>
                <c:pt idx="111">
                  <c:v>2.8952</c:v>
                </c:pt>
                <c:pt idx="112">
                  <c:v>2.9394999999999998</c:v>
                </c:pt>
                <c:pt idx="113">
                  <c:v>2.9622000000000002</c:v>
                </c:pt>
                <c:pt idx="114">
                  <c:v>2.9502999999999999</c:v>
                </c:pt>
                <c:pt idx="115">
                  <c:v>2.9617</c:v>
                </c:pt>
                <c:pt idx="116">
                  <c:v>2.9725000000000001</c:v>
                </c:pt>
                <c:pt idx="117">
                  <c:v>2.8722000000000003</c:v>
                </c:pt>
                <c:pt idx="118">
                  <c:v>2.8441000000000001</c:v>
                </c:pt>
                <c:pt idx="119">
                  <c:v>2.8547000000000002</c:v>
                </c:pt>
                <c:pt idx="120">
                  <c:v>2.8583999999999996</c:v>
                </c:pt>
                <c:pt idx="121">
                  <c:v>2.8543000000000003</c:v>
                </c:pt>
                <c:pt idx="122">
                  <c:v>2.8894000000000002</c:v>
                </c:pt>
                <c:pt idx="123">
                  <c:v>2.8798000000000004</c:v>
                </c:pt>
                <c:pt idx="124">
                  <c:v>2.8736000000000002</c:v>
                </c:pt>
                <c:pt idx="125">
                  <c:v>2.9013999999999998</c:v>
                </c:pt>
                <c:pt idx="126">
                  <c:v>2.9512</c:v>
                </c:pt>
                <c:pt idx="127">
                  <c:v>2.9897000000000005</c:v>
                </c:pt>
                <c:pt idx="128">
                  <c:v>2.9800999999999997</c:v>
                </c:pt>
                <c:pt idx="129">
                  <c:v>2.9857</c:v>
                </c:pt>
                <c:pt idx="130">
                  <c:v>3.0017</c:v>
                </c:pt>
                <c:pt idx="131">
                  <c:v>2.9950000000000001</c:v>
                </c:pt>
                <c:pt idx="132">
                  <c:v>3.0293999999999999</c:v>
                </c:pt>
                <c:pt idx="133">
                  <c:v>3.0261</c:v>
                </c:pt>
                <c:pt idx="134">
                  <c:v>3.0468999999999999</c:v>
                </c:pt>
                <c:pt idx="135">
                  <c:v>3.0712000000000002</c:v>
                </c:pt>
                <c:pt idx="136">
                  <c:v>3.1006999999999998</c:v>
                </c:pt>
                <c:pt idx="137">
                  <c:v>3.0893999999999999</c:v>
                </c:pt>
                <c:pt idx="138">
                  <c:v>3.0663999999999998</c:v>
                </c:pt>
                <c:pt idx="139">
                  <c:v>3.0693000000000001</c:v>
                </c:pt>
                <c:pt idx="140">
                  <c:v>3.0469999999999997</c:v>
                </c:pt>
                <c:pt idx="141">
                  <c:v>3.0350000000000001</c:v>
                </c:pt>
                <c:pt idx="142">
                  <c:v>3.0101</c:v>
                </c:pt>
                <c:pt idx="143">
                  <c:v>3.0162</c:v>
                </c:pt>
                <c:pt idx="144">
                  <c:v>3.0067000000000004</c:v>
                </c:pt>
                <c:pt idx="145">
                  <c:v>3.0430999999999999</c:v>
                </c:pt>
                <c:pt idx="146">
                  <c:v>3.0966000000000005</c:v>
                </c:pt>
                <c:pt idx="147">
                  <c:v>3.0713999999999997</c:v>
                </c:pt>
                <c:pt idx="148">
                  <c:v>3.0522000000000005</c:v>
                </c:pt>
                <c:pt idx="149">
                  <c:v>3.0082999999999998</c:v>
                </c:pt>
                <c:pt idx="150">
                  <c:v>2.9641999999999999</c:v>
                </c:pt>
                <c:pt idx="151">
                  <c:v>2.9574000000000003</c:v>
                </c:pt>
                <c:pt idx="152">
                  <c:v>2.9935</c:v>
                </c:pt>
                <c:pt idx="153">
                  <c:v>3.0208999999999997</c:v>
                </c:pt>
                <c:pt idx="154">
                  <c:v>3.0470999999999999</c:v>
                </c:pt>
                <c:pt idx="155">
                  <c:v>3.0477999999999996</c:v>
                </c:pt>
                <c:pt idx="156">
                  <c:v>3.0727999999999995</c:v>
                </c:pt>
                <c:pt idx="157">
                  <c:v>3.0831</c:v>
                </c:pt>
                <c:pt idx="158">
                  <c:v>3.0710000000000002</c:v>
                </c:pt>
                <c:pt idx="159">
                  <c:v>3.0783999999999998</c:v>
                </c:pt>
                <c:pt idx="160">
                  <c:v>3.0768</c:v>
                </c:pt>
                <c:pt idx="161">
                  <c:v>3.0699000000000001</c:v>
                </c:pt>
                <c:pt idx="162">
                  <c:v>3.0950000000000002</c:v>
                </c:pt>
                <c:pt idx="163">
                  <c:v>3.0789999999999997</c:v>
                </c:pt>
                <c:pt idx="164">
                  <c:v>3.1608999999999998</c:v>
                </c:pt>
                <c:pt idx="165">
                  <c:v>3.2082999999999999</c:v>
                </c:pt>
                <c:pt idx="166">
                  <c:v>3.1849000000000003</c:v>
                </c:pt>
                <c:pt idx="167">
                  <c:v>3.1395</c:v>
                </c:pt>
                <c:pt idx="168">
                  <c:v>3.1482999999999999</c:v>
                </c:pt>
                <c:pt idx="169">
                  <c:v>3.1370999999999998</c:v>
                </c:pt>
                <c:pt idx="170">
                  <c:v>3.1397000000000004</c:v>
                </c:pt>
                <c:pt idx="171">
                  <c:v>3.1637</c:v>
                </c:pt>
                <c:pt idx="172">
                  <c:v>3.1182999999999996</c:v>
                </c:pt>
                <c:pt idx="173">
                  <c:v>3.0668000000000002</c:v>
                </c:pt>
                <c:pt idx="174">
                  <c:v>3.0718000000000001</c:v>
                </c:pt>
                <c:pt idx="175">
                  <c:v>3.1164000000000001</c:v>
                </c:pt>
                <c:pt idx="176">
                  <c:v>3.1137000000000001</c:v>
                </c:pt>
                <c:pt idx="177">
                  <c:v>3.0636999999999999</c:v>
                </c:pt>
                <c:pt idx="178">
                  <c:v>2.9983</c:v>
                </c:pt>
                <c:pt idx="179">
                  <c:v>3.0405000000000002</c:v>
                </c:pt>
                <c:pt idx="180">
                  <c:v>3.0039999999999996</c:v>
                </c:pt>
                <c:pt idx="181">
                  <c:v>3.0042</c:v>
                </c:pt>
                <c:pt idx="182">
                  <c:v>2.9561999999999999</c:v>
                </c:pt>
                <c:pt idx="183">
                  <c:v>2.9610000000000003</c:v>
                </c:pt>
                <c:pt idx="184">
                  <c:v>2.9731000000000001</c:v>
                </c:pt>
                <c:pt idx="185">
                  <c:v>3.0037000000000003</c:v>
                </c:pt>
                <c:pt idx="186">
                  <c:v>2.9901</c:v>
                </c:pt>
                <c:pt idx="187">
                  <c:v>2.9710000000000001</c:v>
                </c:pt>
                <c:pt idx="188">
                  <c:v>2.9552999999999998</c:v>
                </c:pt>
                <c:pt idx="189">
                  <c:v>2.9926999999999997</c:v>
                </c:pt>
                <c:pt idx="190">
                  <c:v>3.0032999999999999</c:v>
                </c:pt>
                <c:pt idx="191">
                  <c:v>2.9989999999999997</c:v>
                </c:pt>
                <c:pt idx="192">
                  <c:v>3.0093000000000001</c:v>
                </c:pt>
                <c:pt idx="193">
                  <c:v>3.0325000000000002</c:v>
                </c:pt>
                <c:pt idx="194">
                  <c:v>3.0174000000000003</c:v>
                </c:pt>
                <c:pt idx="195">
                  <c:v>3.07</c:v>
                </c:pt>
                <c:pt idx="196">
                  <c:v>3.0348999999999999</c:v>
                </c:pt>
                <c:pt idx="197">
                  <c:v>3.0317000000000003</c:v>
                </c:pt>
                <c:pt idx="198">
                  <c:v>3.0169999999999999</c:v>
                </c:pt>
                <c:pt idx="199">
                  <c:v>3.0392999999999999</c:v>
                </c:pt>
                <c:pt idx="200">
                  <c:v>2.99</c:v>
                </c:pt>
                <c:pt idx="201">
                  <c:v>3.0354000000000001</c:v>
                </c:pt>
                <c:pt idx="202">
                  <c:v>3.0106000000000002</c:v>
                </c:pt>
                <c:pt idx="203">
                  <c:v>2.9973000000000001</c:v>
                </c:pt>
                <c:pt idx="204">
                  <c:v>2.9232999999999998</c:v>
                </c:pt>
                <c:pt idx="205">
                  <c:v>2.9002999999999997</c:v>
                </c:pt>
                <c:pt idx="206">
                  <c:v>2.9097000000000004</c:v>
                </c:pt>
                <c:pt idx="207">
                  <c:v>2.9643999999999999</c:v>
                </c:pt>
                <c:pt idx="208">
                  <c:v>2.9641000000000002</c:v>
                </c:pt>
                <c:pt idx="209">
                  <c:v>2.9786000000000001</c:v>
                </c:pt>
                <c:pt idx="210">
                  <c:v>2.9677999999999995</c:v>
                </c:pt>
                <c:pt idx="211">
                  <c:v>2.8822000000000001</c:v>
                </c:pt>
                <c:pt idx="212">
                  <c:v>2.8741000000000003</c:v>
                </c:pt>
                <c:pt idx="213">
                  <c:v>2.8641000000000001</c:v>
                </c:pt>
                <c:pt idx="214">
                  <c:v>2.8695999999999997</c:v>
                </c:pt>
                <c:pt idx="215">
                  <c:v>2.8391999999999999</c:v>
                </c:pt>
                <c:pt idx="216">
                  <c:v>2.8719000000000001</c:v>
                </c:pt>
                <c:pt idx="217">
                  <c:v>2.8912999999999998</c:v>
                </c:pt>
                <c:pt idx="218">
                  <c:v>2.8531999999999997</c:v>
                </c:pt>
                <c:pt idx="219">
                  <c:v>2.8976999999999999</c:v>
                </c:pt>
                <c:pt idx="220">
                  <c:v>2.9306000000000001</c:v>
                </c:pt>
                <c:pt idx="221">
                  <c:v>2.9388999999999998</c:v>
                </c:pt>
                <c:pt idx="222">
                  <c:v>2.9222000000000001</c:v>
                </c:pt>
                <c:pt idx="223">
                  <c:v>2.9057999999999997</c:v>
                </c:pt>
                <c:pt idx="224">
                  <c:v>2.9544999999999999</c:v>
                </c:pt>
                <c:pt idx="225">
                  <c:v>3.0067000000000004</c:v>
                </c:pt>
                <c:pt idx="226">
                  <c:v>3.0413000000000001</c:v>
                </c:pt>
                <c:pt idx="227">
                  <c:v>3.0320999999999998</c:v>
                </c:pt>
                <c:pt idx="228">
                  <c:v>3.0444</c:v>
                </c:pt>
                <c:pt idx="229">
                  <c:v>3.0468999999999999</c:v>
                </c:pt>
                <c:pt idx="230">
                  <c:v>3.0477999999999996</c:v>
                </c:pt>
                <c:pt idx="231">
                  <c:v>3.0501</c:v>
                </c:pt>
                <c:pt idx="232">
                  <c:v>3.0650999999999997</c:v>
                </c:pt>
                <c:pt idx="233">
                  <c:v>3.0591000000000004</c:v>
                </c:pt>
                <c:pt idx="234">
                  <c:v>3.0495999999999999</c:v>
                </c:pt>
                <c:pt idx="235">
                  <c:v>3.0564999999999998</c:v>
                </c:pt>
                <c:pt idx="236">
                  <c:v>3.0143</c:v>
                </c:pt>
                <c:pt idx="237">
                  <c:v>3.0173000000000001</c:v>
                </c:pt>
                <c:pt idx="238">
                  <c:v>3.0211999999999999</c:v>
                </c:pt>
                <c:pt idx="239">
                  <c:v>2.9800999999999997</c:v>
                </c:pt>
                <c:pt idx="240">
                  <c:v>2.9756999999999998</c:v>
                </c:pt>
                <c:pt idx="241">
                  <c:v>2.9901999999999997</c:v>
                </c:pt>
                <c:pt idx="242">
                  <c:v>2.9629000000000003</c:v>
                </c:pt>
                <c:pt idx="243">
                  <c:v>3.0101</c:v>
                </c:pt>
                <c:pt idx="244">
                  <c:v>3.0306000000000002</c:v>
                </c:pt>
                <c:pt idx="245">
                  <c:v>3.0781000000000001</c:v>
                </c:pt>
                <c:pt idx="246">
                  <c:v>3.0600999999999998</c:v>
                </c:pt>
                <c:pt idx="247">
                  <c:v>3.0783</c:v>
                </c:pt>
                <c:pt idx="248">
                  <c:v>3.0948000000000002</c:v>
                </c:pt>
                <c:pt idx="249">
                  <c:v>3.1241000000000003</c:v>
                </c:pt>
                <c:pt idx="250">
                  <c:v>3.0772000000000004</c:v>
                </c:pt>
                <c:pt idx="251">
                  <c:v>3.0772000000000004</c:v>
                </c:pt>
                <c:pt idx="252">
                  <c:v>2.9867000000000004</c:v>
                </c:pt>
                <c:pt idx="253">
                  <c:v>2.9394</c:v>
                </c:pt>
                <c:pt idx="254">
                  <c:v>2.9388000000000001</c:v>
                </c:pt>
                <c:pt idx="255">
                  <c:v>2.9593000000000003</c:v>
                </c:pt>
                <c:pt idx="256">
                  <c:v>2.9493999999999998</c:v>
                </c:pt>
                <c:pt idx="257">
                  <c:v>2.9213999999999998</c:v>
                </c:pt>
                <c:pt idx="258">
                  <c:v>2.9407000000000001</c:v>
                </c:pt>
                <c:pt idx="259">
                  <c:v>2.9333</c:v>
                </c:pt>
                <c:pt idx="260">
                  <c:v>2.9363000000000001</c:v>
                </c:pt>
                <c:pt idx="261">
                  <c:v>2.9795999999999996</c:v>
                </c:pt>
                <c:pt idx="262">
                  <c:v>2.9844999999999997</c:v>
                </c:pt>
                <c:pt idx="263">
                  <c:v>3.0236999999999998</c:v>
                </c:pt>
                <c:pt idx="264">
                  <c:v>3.0147000000000004</c:v>
                </c:pt>
                <c:pt idx="265">
                  <c:v>3.0379</c:v>
                </c:pt>
                <c:pt idx="266">
                  <c:v>3.0764999999999998</c:v>
                </c:pt>
                <c:pt idx="267">
                  <c:v>3.1374</c:v>
                </c:pt>
                <c:pt idx="268">
                  <c:v>3.0924</c:v>
                </c:pt>
                <c:pt idx="269">
                  <c:v>3.1217999999999999</c:v>
                </c:pt>
                <c:pt idx="270">
                  <c:v>3.1816000000000004</c:v>
                </c:pt>
                <c:pt idx="271">
                  <c:v>3.2170000000000001</c:v>
                </c:pt>
                <c:pt idx="272">
                  <c:v>3.2793999999999999</c:v>
                </c:pt>
                <c:pt idx="273">
                  <c:v>3.0074999999999998</c:v>
                </c:pt>
                <c:pt idx="274">
                  <c:v>2.9829000000000003</c:v>
                </c:pt>
                <c:pt idx="275">
                  <c:v>2.9967999999999999</c:v>
                </c:pt>
                <c:pt idx="276">
                  <c:v>2.9950999999999999</c:v>
                </c:pt>
                <c:pt idx="277">
                  <c:v>3.0502999999999996</c:v>
                </c:pt>
                <c:pt idx="278">
                  <c:v>2.9981</c:v>
                </c:pt>
                <c:pt idx="279">
                  <c:v>3.0281000000000002</c:v>
                </c:pt>
                <c:pt idx="280">
                  <c:v>3.0125000000000002</c:v>
                </c:pt>
                <c:pt idx="281">
                  <c:v>3.0306999999999999</c:v>
                </c:pt>
                <c:pt idx="282">
                  <c:v>3.0781999999999998</c:v>
                </c:pt>
                <c:pt idx="283">
                  <c:v>3.1017000000000001</c:v>
                </c:pt>
                <c:pt idx="284">
                  <c:v>3.1468000000000003</c:v>
                </c:pt>
                <c:pt idx="285">
                  <c:v>3.1776999999999997</c:v>
                </c:pt>
                <c:pt idx="286">
                  <c:v>3.0992000000000002</c:v>
                </c:pt>
                <c:pt idx="287">
                  <c:v>3.0872000000000002</c:v>
                </c:pt>
                <c:pt idx="288">
                  <c:v>3.1043000000000003</c:v>
                </c:pt>
                <c:pt idx="289">
                  <c:v>3.1280999999999999</c:v>
                </c:pt>
                <c:pt idx="290">
                  <c:v>3.0864999999999996</c:v>
                </c:pt>
                <c:pt idx="291">
                  <c:v>3.0893000000000002</c:v>
                </c:pt>
                <c:pt idx="292">
                  <c:v>3.0805000000000002</c:v>
                </c:pt>
                <c:pt idx="293">
                  <c:v>3.0406999999999997</c:v>
                </c:pt>
                <c:pt idx="294">
                  <c:v>2.9922000000000004</c:v>
                </c:pt>
                <c:pt idx="295">
                  <c:v>2.9830000000000001</c:v>
                </c:pt>
                <c:pt idx="296">
                  <c:v>3.0120999999999998</c:v>
                </c:pt>
                <c:pt idx="297">
                  <c:v>2.9674</c:v>
                </c:pt>
                <c:pt idx="298">
                  <c:v>2.9610000000000003</c:v>
                </c:pt>
                <c:pt idx="299">
                  <c:v>2.9255</c:v>
                </c:pt>
                <c:pt idx="300">
                  <c:v>2.9196</c:v>
                </c:pt>
                <c:pt idx="301">
                  <c:v>2.9430999999999998</c:v>
                </c:pt>
                <c:pt idx="302">
                  <c:v>2.8908</c:v>
                </c:pt>
                <c:pt idx="303">
                  <c:v>2.9155000000000002</c:v>
                </c:pt>
                <c:pt idx="304">
                  <c:v>2.9010000000000002</c:v>
                </c:pt>
                <c:pt idx="305">
                  <c:v>2.9213</c:v>
                </c:pt>
                <c:pt idx="306">
                  <c:v>2.9200999999999997</c:v>
                </c:pt>
                <c:pt idx="307">
                  <c:v>2.9116000000000004</c:v>
                </c:pt>
                <c:pt idx="308">
                  <c:v>2.9215</c:v>
                </c:pt>
                <c:pt idx="309">
                  <c:v>2.9194</c:v>
                </c:pt>
                <c:pt idx="310">
                  <c:v>2.9476999999999998</c:v>
                </c:pt>
                <c:pt idx="311">
                  <c:v>2.9579000000000004</c:v>
                </c:pt>
                <c:pt idx="312">
                  <c:v>2.9319999999999999</c:v>
                </c:pt>
                <c:pt idx="313">
                  <c:v>2.8877999999999999</c:v>
                </c:pt>
                <c:pt idx="314">
                  <c:v>2.8666</c:v>
                </c:pt>
                <c:pt idx="315">
                  <c:v>2.9062000000000001</c:v>
                </c:pt>
                <c:pt idx="316">
                  <c:v>2.9079000000000002</c:v>
                </c:pt>
                <c:pt idx="317">
                  <c:v>2.8906999999999998</c:v>
                </c:pt>
                <c:pt idx="318">
                  <c:v>2.9344000000000001</c:v>
                </c:pt>
                <c:pt idx="319">
                  <c:v>2.9539999999999997</c:v>
                </c:pt>
                <c:pt idx="320">
                  <c:v>2.9389999999999996</c:v>
                </c:pt>
                <c:pt idx="321">
                  <c:v>2.9331999999999998</c:v>
                </c:pt>
                <c:pt idx="322">
                  <c:v>2.9791000000000003</c:v>
                </c:pt>
                <c:pt idx="323">
                  <c:v>2.9870000000000001</c:v>
                </c:pt>
                <c:pt idx="324">
                  <c:v>3.0106000000000002</c:v>
                </c:pt>
                <c:pt idx="325">
                  <c:v>3.0082</c:v>
                </c:pt>
                <c:pt idx="326">
                  <c:v>3.0117000000000003</c:v>
                </c:pt>
                <c:pt idx="327">
                  <c:v>3.0025999999999997</c:v>
                </c:pt>
                <c:pt idx="328">
                  <c:v>2.9808999999999997</c:v>
                </c:pt>
                <c:pt idx="329">
                  <c:v>3.0145</c:v>
                </c:pt>
                <c:pt idx="330">
                  <c:v>2.9866000000000001</c:v>
                </c:pt>
                <c:pt idx="331">
                  <c:v>2.9519000000000002</c:v>
                </c:pt>
                <c:pt idx="332">
                  <c:v>2.9701</c:v>
                </c:pt>
                <c:pt idx="333">
                  <c:v>2.9349000000000003</c:v>
                </c:pt>
                <c:pt idx="334">
                  <c:v>2.9139999999999997</c:v>
                </c:pt>
                <c:pt idx="335">
                  <c:v>2.9223000000000003</c:v>
                </c:pt>
                <c:pt idx="336">
                  <c:v>2.9063999999999997</c:v>
                </c:pt>
                <c:pt idx="337">
                  <c:v>2.8876999999999997</c:v>
                </c:pt>
                <c:pt idx="338">
                  <c:v>2.9275000000000002</c:v>
                </c:pt>
                <c:pt idx="339">
                  <c:v>2.9201999999999999</c:v>
                </c:pt>
                <c:pt idx="340">
                  <c:v>2.9068000000000001</c:v>
                </c:pt>
                <c:pt idx="341">
                  <c:v>2.9185000000000003</c:v>
                </c:pt>
                <c:pt idx="342">
                  <c:v>2.944</c:v>
                </c:pt>
                <c:pt idx="343">
                  <c:v>2.9626000000000001</c:v>
                </c:pt>
                <c:pt idx="344">
                  <c:v>2.9506000000000001</c:v>
                </c:pt>
                <c:pt idx="345">
                  <c:v>2.9536000000000002</c:v>
                </c:pt>
                <c:pt idx="346">
                  <c:v>2.9408999999999996</c:v>
                </c:pt>
                <c:pt idx="347">
                  <c:v>2.9492000000000003</c:v>
                </c:pt>
                <c:pt idx="348">
                  <c:v>2.9533</c:v>
                </c:pt>
                <c:pt idx="349">
                  <c:v>2.9506999999999999</c:v>
                </c:pt>
                <c:pt idx="350">
                  <c:v>2.9549000000000003</c:v>
                </c:pt>
                <c:pt idx="351">
                  <c:v>2.9399000000000002</c:v>
                </c:pt>
                <c:pt idx="352">
                  <c:v>2.9306000000000001</c:v>
                </c:pt>
                <c:pt idx="353">
                  <c:v>2.9189999999999996</c:v>
                </c:pt>
                <c:pt idx="354">
                  <c:v>2.8845999999999998</c:v>
                </c:pt>
                <c:pt idx="355">
                  <c:v>2.8773</c:v>
                </c:pt>
                <c:pt idx="356">
                  <c:v>2.8657999999999997</c:v>
                </c:pt>
                <c:pt idx="357">
                  <c:v>2.8481000000000001</c:v>
                </c:pt>
                <c:pt idx="358">
                  <c:v>2.8797000000000001</c:v>
                </c:pt>
                <c:pt idx="359">
                  <c:v>2.8712</c:v>
                </c:pt>
                <c:pt idx="360">
                  <c:v>2.8912</c:v>
                </c:pt>
                <c:pt idx="361">
                  <c:v>2.8841000000000001</c:v>
                </c:pt>
                <c:pt idx="362">
                  <c:v>2.9043000000000001</c:v>
                </c:pt>
                <c:pt idx="363">
                  <c:v>2.9893000000000001</c:v>
                </c:pt>
                <c:pt idx="364">
                  <c:v>2.9876</c:v>
                </c:pt>
                <c:pt idx="365">
                  <c:v>2.9979</c:v>
                </c:pt>
                <c:pt idx="366">
                  <c:v>3.0180000000000002</c:v>
                </c:pt>
                <c:pt idx="367">
                  <c:v>3.0400999999999998</c:v>
                </c:pt>
                <c:pt idx="368">
                  <c:v>3.0524</c:v>
                </c:pt>
                <c:pt idx="369">
                  <c:v>3.0512000000000001</c:v>
                </c:pt>
                <c:pt idx="370">
                  <c:v>3.0326</c:v>
                </c:pt>
                <c:pt idx="371">
                  <c:v>3.0416000000000003</c:v>
                </c:pt>
                <c:pt idx="372">
                  <c:v>3.0298000000000003</c:v>
                </c:pt>
                <c:pt idx="373">
                  <c:v>3.0137999999999998</c:v>
                </c:pt>
                <c:pt idx="374">
                  <c:v>2.9975999999999998</c:v>
                </c:pt>
                <c:pt idx="375">
                  <c:v>2.9707999999999997</c:v>
                </c:pt>
                <c:pt idx="376">
                  <c:v>2.9781999999999997</c:v>
                </c:pt>
                <c:pt idx="377">
                  <c:v>2.9460999999999999</c:v>
                </c:pt>
                <c:pt idx="378">
                  <c:v>2.9283999999999999</c:v>
                </c:pt>
                <c:pt idx="379">
                  <c:v>2.9144999999999999</c:v>
                </c:pt>
                <c:pt idx="380">
                  <c:v>2.8736000000000002</c:v>
                </c:pt>
                <c:pt idx="381">
                  <c:v>2.8711000000000002</c:v>
                </c:pt>
                <c:pt idx="382">
                  <c:v>2.8933</c:v>
                </c:pt>
                <c:pt idx="383">
                  <c:v>2.8608999999999996</c:v>
                </c:pt>
                <c:pt idx="384">
                  <c:v>2.8729</c:v>
                </c:pt>
                <c:pt idx="385">
                  <c:v>2.8555000000000001</c:v>
                </c:pt>
                <c:pt idx="386">
                  <c:v>2.8577999999999997</c:v>
                </c:pt>
                <c:pt idx="387">
                  <c:v>2.8592</c:v>
                </c:pt>
                <c:pt idx="388">
                  <c:v>2.8451999999999997</c:v>
                </c:pt>
                <c:pt idx="389">
                  <c:v>2.8588</c:v>
                </c:pt>
                <c:pt idx="390">
                  <c:v>2.8542000000000001</c:v>
                </c:pt>
                <c:pt idx="391">
                  <c:v>2.8754000000000004</c:v>
                </c:pt>
                <c:pt idx="392">
                  <c:v>2.8708999999999998</c:v>
                </c:pt>
                <c:pt idx="393">
                  <c:v>2.9156999999999997</c:v>
                </c:pt>
                <c:pt idx="394">
                  <c:v>2.8879000000000001</c:v>
                </c:pt>
                <c:pt idx="395">
                  <c:v>2.9067000000000003</c:v>
                </c:pt>
                <c:pt idx="396">
                  <c:v>2.8906000000000001</c:v>
                </c:pt>
                <c:pt idx="397">
                  <c:v>2.8866000000000001</c:v>
                </c:pt>
                <c:pt idx="398">
                  <c:v>2.8661000000000003</c:v>
                </c:pt>
                <c:pt idx="399">
                  <c:v>2.8712</c:v>
                </c:pt>
                <c:pt idx="400">
                  <c:v>2.8468999999999998</c:v>
                </c:pt>
                <c:pt idx="401">
                  <c:v>2.8761000000000001</c:v>
                </c:pt>
                <c:pt idx="402">
                  <c:v>2.8956999999999997</c:v>
                </c:pt>
                <c:pt idx="403">
                  <c:v>2.8769</c:v>
                </c:pt>
                <c:pt idx="404">
                  <c:v>2.8792</c:v>
                </c:pt>
                <c:pt idx="405">
                  <c:v>2.8450000000000002</c:v>
                </c:pt>
                <c:pt idx="406">
                  <c:v>2.9018999999999999</c:v>
                </c:pt>
                <c:pt idx="407">
                  <c:v>2.8194999999999997</c:v>
                </c:pt>
                <c:pt idx="408">
                  <c:v>2.8480000000000003</c:v>
                </c:pt>
                <c:pt idx="409">
                  <c:v>2.806</c:v>
                </c:pt>
                <c:pt idx="410">
                  <c:v>2.8170999999999999</c:v>
                </c:pt>
                <c:pt idx="411">
                  <c:v>2.8257999999999996</c:v>
                </c:pt>
                <c:pt idx="412">
                  <c:v>2.8374999999999999</c:v>
                </c:pt>
                <c:pt idx="413">
                  <c:v>2.8279000000000001</c:v>
                </c:pt>
                <c:pt idx="414">
                  <c:v>2.8369</c:v>
                </c:pt>
                <c:pt idx="415">
                  <c:v>2.8442000000000003</c:v>
                </c:pt>
                <c:pt idx="416">
                  <c:v>2.8605</c:v>
                </c:pt>
                <c:pt idx="417">
                  <c:v>2.8489999999999998</c:v>
                </c:pt>
                <c:pt idx="418">
                  <c:v>2.8569</c:v>
                </c:pt>
                <c:pt idx="419">
                  <c:v>2.7967</c:v>
                </c:pt>
                <c:pt idx="420">
                  <c:v>2.8657999999999997</c:v>
                </c:pt>
                <c:pt idx="421">
                  <c:v>2.8363</c:v>
                </c:pt>
                <c:pt idx="422">
                  <c:v>2.8192000000000004</c:v>
                </c:pt>
                <c:pt idx="423">
                  <c:v>2.8094000000000001</c:v>
                </c:pt>
                <c:pt idx="424">
                  <c:v>2.7914999999999996</c:v>
                </c:pt>
                <c:pt idx="425">
                  <c:v>2.7532999999999999</c:v>
                </c:pt>
                <c:pt idx="426">
                  <c:v>2.7561</c:v>
                </c:pt>
                <c:pt idx="427">
                  <c:v>2.7404999999999999</c:v>
                </c:pt>
                <c:pt idx="428">
                  <c:v>2.7395999999999998</c:v>
                </c:pt>
                <c:pt idx="429">
                  <c:v>2.7563</c:v>
                </c:pt>
                <c:pt idx="430">
                  <c:v>2.7450999999999999</c:v>
                </c:pt>
                <c:pt idx="431">
                  <c:v>2.7123000000000004</c:v>
                </c:pt>
                <c:pt idx="432">
                  <c:v>2.7166000000000001</c:v>
                </c:pt>
                <c:pt idx="433">
                  <c:v>2.6870999999999996</c:v>
                </c:pt>
                <c:pt idx="434">
                  <c:v>2.6831999999999998</c:v>
                </c:pt>
                <c:pt idx="435">
                  <c:v>2.6888999999999998</c:v>
                </c:pt>
                <c:pt idx="436">
                  <c:v>2.6957999999999998</c:v>
                </c:pt>
                <c:pt idx="437">
                  <c:v>2.7004999999999999</c:v>
                </c:pt>
                <c:pt idx="438">
                  <c:v>2.7041000000000004</c:v>
                </c:pt>
                <c:pt idx="439">
                  <c:v>2.6472000000000002</c:v>
                </c:pt>
                <c:pt idx="440">
                  <c:v>2.6556000000000002</c:v>
                </c:pt>
                <c:pt idx="441">
                  <c:v>2.6379999999999999</c:v>
                </c:pt>
                <c:pt idx="442">
                  <c:v>2.6162999999999998</c:v>
                </c:pt>
                <c:pt idx="443">
                  <c:v>2.6212999999999997</c:v>
                </c:pt>
                <c:pt idx="444">
                  <c:v>2.6073000000000004</c:v>
                </c:pt>
                <c:pt idx="445">
                  <c:v>2.5758999999999999</c:v>
                </c:pt>
                <c:pt idx="446">
                  <c:v>2.5366</c:v>
                </c:pt>
                <c:pt idx="447">
                  <c:v>2.5602</c:v>
                </c:pt>
                <c:pt idx="448">
                  <c:v>2.5568</c:v>
                </c:pt>
                <c:pt idx="449">
                  <c:v>2.4722</c:v>
                </c:pt>
                <c:pt idx="450">
                  <c:v>2.4586000000000001</c:v>
                </c:pt>
                <c:pt idx="451">
                  <c:v>2.4702999999999999</c:v>
                </c:pt>
                <c:pt idx="452">
                  <c:v>2.4975999999999998</c:v>
                </c:pt>
                <c:pt idx="453">
                  <c:v>2.4855999999999998</c:v>
                </c:pt>
                <c:pt idx="454">
                  <c:v>2.5131999999999999</c:v>
                </c:pt>
                <c:pt idx="455">
                  <c:v>2.4733999999999998</c:v>
                </c:pt>
                <c:pt idx="456">
                  <c:v>2.4990000000000001</c:v>
                </c:pt>
                <c:pt idx="457">
                  <c:v>2.4819</c:v>
                </c:pt>
                <c:pt idx="458">
                  <c:v>2.4752999999999998</c:v>
                </c:pt>
                <c:pt idx="459">
                  <c:v>2.4931000000000001</c:v>
                </c:pt>
                <c:pt idx="460">
                  <c:v>2.5350000000000001</c:v>
                </c:pt>
                <c:pt idx="461">
                  <c:v>2.5127999999999999</c:v>
                </c:pt>
                <c:pt idx="462">
                  <c:v>2.5145</c:v>
                </c:pt>
                <c:pt idx="463">
                  <c:v>2.4899</c:v>
                </c:pt>
                <c:pt idx="464">
                  <c:v>2.4427000000000003</c:v>
                </c:pt>
                <c:pt idx="465">
                  <c:v>2.4386999999999999</c:v>
                </c:pt>
                <c:pt idx="466">
                  <c:v>2.4586999999999999</c:v>
                </c:pt>
                <c:pt idx="467">
                  <c:v>2.4994999999999998</c:v>
                </c:pt>
                <c:pt idx="468">
                  <c:v>2.4693000000000001</c:v>
                </c:pt>
                <c:pt idx="469">
                  <c:v>2.4687000000000001</c:v>
                </c:pt>
                <c:pt idx="470">
                  <c:v>2.4468999999999999</c:v>
                </c:pt>
                <c:pt idx="471">
                  <c:v>2.3620999999999999</c:v>
                </c:pt>
                <c:pt idx="472">
                  <c:v>2.4161000000000001</c:v>
                </c:pt>
                <c:pt idx="473">
                  <c:v>2.4038999999999997</c:v>
                </c:pt>
                <c:pt idx="474">
                  <c:v>2.3813</c:v>
                </c:pt>
                <c:pt idx="475">
                  <c:v>2.359</c:v>
                </c:pt>
                <c:pt idx="476">
                  <c:v>2.38</c:v>
                </c:pt>
                <c:pt idx="477">
                  <c:v>2.4045000000000001</c:v>
                </c:pt>
                <c:pt idx="478">
                  <c:v>2.3955000000000002</c:v>
                </c:pt>
                <c:pt idx="479">
                  <c:v>2.3948</c:v>
                </c:pt>
                <c:pt idx="480">
                  <c:v>2.3965000000000001</c:v>
                </c:pt>
                <c:pt idx="481">
                  <c:v>2.2308000000000003</c:v>
                </c:pt>
                <c:pt idx="482">
                  <c:v>2.2124000000000001</c:v>
                </c:pt>
                <c:pt idx="483">
                  <c:v>2.1543999999999999</c:v>
                </c:pt>
                <c:pt idx="484">
                  <c:v>2.1334</c:v>
                </c:pt>
                <c:pt idx="485">
                  <c:v>2.1177000000000001</c:v>
                </c:pt>
                <c:pt idx="486">
                  <c:v>2.1078000000000001</c:v>
                </c:pt>
                <c:pt idx="487">
                  <c:v>2.0548999999999999</c:v>
                </c:pt>
                <c:pt idx="488">
                  <c:v>2.0840000000000001</c:v>
                </c:pt>
                <c:pt idx="489">
                  <c:v>2.0463999999999998</c:v>
                </c:pt>
                <c:pt idx="490">
                  <c:v>2.0613999999999999</c:v>
                </c:pt>
                <c:pt idx="491">
                  <c:v>2.016</c:v>
                </c:pt>
                <c:pt idx="492">
                  <c:v>2.0017</c:v>
                </c:pt>
                <c:pt idx="493">
                  <c:v>1.96</c:v>
                </c:pt>
                <c:pt idx="494">
                  <c:v>2.0084999999999997</c:v>
                </c:pt>
                <c:pt idx="495">
                  <c:v>1.9387000000000001</c:v>
                </c:pt>
                <c:pt idx="496">
                  <c:v>1.9621999999999999</c:v>
                </c:pt>
                <c:pt idx="497">
                  <c:v>1.9513999999999998</c:v>
                </c:pt>
                <c:pt idx="498">
                  <c:v>1.9906999999999999</c:v>
                </c:pt>
                <c:pt idx="499">
                  <c:v>1.9236000000000002</c:v>
                </c:pt>
                <c:pt idx="500">
                  <c:v>1.9078999999999999</c:v>
                </c:pt>
                <c:pt idx="501">
                  <c:v>1.8491</c:v>
                </c:pt>
                <c:pt idx="502">
                  <c:v>1.8688</c:v>
                </c:pt>
                <c:pt idx="503">
                  <c:v>1.8466</c:v>
                </c:pt>
                <c:pt idx="504">
                  <c:v>1.7956999999999999</c:v>
                </c:pt>
                <c:pt idx="505">
                  <c:v>1.7491999999999999</c:v>
                </c:pt>
                <c:pt idx="506">
                  <c:v>1.7262</c:v>
                </c:pt>
                <c:pt idx="507">
                  <c:v>1.6999000000000002</c:v>
                </c:pt>
                <c:pt idx="508">
                  <c:v>1.7109999999999999</c:v>
                </c:pt>
                <c:pt idx="509">
                  <c:v>1.7030000000000001</c:v>
                </c:pt>
                <c:pt idx="510">
                  <c:v>1.6540999999999999</c:v>
                </c:pt>
                <c:pt idx="511">
                  <c:v>1.633</c:v>
                </c:pt>
                <c:pt idx="512">
                  <c:v>1.6552</c:v>
                </c:pt>
                <c:pt idx="513">
                  <c:v>1.6233000000000002</c:v>
                </c:pt>
                <c:pt idx="514">
                  <c:v>1.6656</c:v>
                </c:pt>
                <c:pt idx="515">
                  <c:v>1.6266</c:v>
                </c:pt>
                <c:pt idx="516">
                  <c:v>1.6463999999999999</c:v>
                </c:pt>
                <c:pt idx="517">
                  <c:v>1.6378999999999999</c:v>
                </c:pt>
                <c:pt idx="518">
                  <c:v>1.6466999999999998</c:v>
                </c:pt>
                <c:pt idx="519">
                  <c:v>1.6397999999999999</c:v>
                </c:pt>
                <c:pt idx="520">
                  <c:v>1.6628000000000001</c:v>
                </c:pt>
                <c:pt idx="521">
                  <c:v>1.6318000000000001</c:v>
                </c:pt>
                <c:pt idx="522">
                  <c:v>1.6184000000000001</c:v>
                </c:pt>
                <c:pt idx="523">
                  <c:v>1.6862999999999999</c:v>
                </c:pt>
                <c:pt idx="524">
                  <c:v>1.7575000000000001</c:v>
                </c:pt>
                <c:pt idx="525">
                  <c:v>1.8465</c:v>
                </c:pt>
                <c:pt idx="526">
                  <c:v>1.7665999999999999</c:v>
                </c:pt>
                <c:pt idx="527">
                  <c:v>1.8059000000000001</c:v>
                </c:pt>
                <c:pt idx="528">
                  <c:v>1.8391</c:v>
                </c:pt>
                <c:pt idx="529">
                  <c:v>1.8729</c:v>
                </c:pt>
                <c:pt idx="530">
                  <c:v>1.8327</c:v>
                </c:pt>
                <c:pt idx="531">
                  <c:v>1.8141</c:v>
                </c:pt>
                <c:pt idx="532">
                  <c:v>1.9137</c:v>
                </c:pt>
                <c:pt idx="533">
                  <c:v>1.9713999999999998</c:v>
                </c:pt>
                <c:pt idx="534">
                  <c:v>1.9774</c:v>
                </c:pt>
                <c:pt idx="535">
                  <c:v>1.9594</c:v>
                </c:pt>
                <c:pt idx="536">
                  <c:v>1.9938</c:v>
                </c:pt>
                <c:pt idx="537">
                  <c:v>2.1118000000000001</c:v>
                </c:pt>
                <c:pt idx="538">
                  <c:v>2.2178999999999998</c:v>
                </c:pt>
                <c:pt idx="539">
                  <c:v>2.0288999999999997</c:v>
                </c:pt>
                <c:pt idx="540">
                  <c:v>2.1036000000000001</c:v>
                </c:pt>
                <c:pt idx="541">
                  <c:v>2.1358000000000001</c:v>
                </c:pt>
                <c:pt idx="542">
                  <c:v>2.2988999999999997</c:v>
                </c:pt>
                <c:pt idx="543">
                  <c:v>1.8873</c:v>
                </c:pt>
                <c:pt idx="544">
                  <c:v>1.9394999999999998</c:v>
                </c:pt>
                <c:pt idx="545">
                  <c:v>1.9013</c:v>
                </c:pt>
                <c:pt idx="546">
                  <c:v>1.8773</c:v>
                </c:pt>
                <c:pt idx="547">
                  <c:v>1.869</c:v>
                </c:pt>
                <c:pt idx="548">
                  <c:v>1.8397999999999999</c:v>
                </c:pt>
                <c:pt idx="549">
                  <c:v>1.8134999999999999</c:v>
                </c:pt>
                <c:pt idx="550">
                  <c:v>1.8204</c:v>
                </c:pt>
                <c:pt idx="551">
                  <c:v>1.7790999999999999</c:v>
                </c:pt>
                <c:pt idx="552">
                  <c:v>1.7130000000000001</c:v>
                </c:pt>
                <c:pt idx="553">
                  <c:v>1.6986000000000001</c:v>
                </c:pt>
                <c:pt idx="554">
                  <c:v>1.6939</c:v>
                </c:pt>
                <c:pt idx="555">
                  <c:v>1.7725</c:v>
                </c:pt>
                <c:pt idx="556">
                  <c:v>1.7222999999999999</c:v>
                </c:pt>
                <c:pt idx="557">
                  <c:v>1.7343000000000002</c:v>
                </c:pt>
                <c:pt idx="558">
                  <c:v>1.7306999999999999</c:v>
                </c:pt>
                <c:pt idx="559">
                  <c:v>1.7065000000000001</c:v>
                </c:pt>
                <c:pt idx="560">
                  <c:v>1.7283000000000002</c:v>
                </c:pt>
                <c:pt idx="561">
                  <c:v>1.7875999999999999</c:v>
                </c:pt>
                <c:pt idx="562">
                  <c:v>1.7275</c:v>
                </c:pt>
                <c:pt idx="563">
                  <c:v>1.7312000000000001</c:v>
                </c:pt>
                <c:pt idx="564">
                  <c:v>1.7179</c:v>
                </c:pt>
                <c:pt idx="565">
                  <c:v>1.7468999999999999</c:v>
                </c:pt>
                <c:pt idx="566">
                  <c:v>1.6825000000000001</c:v>
                </c:pt>
                <c:pt idx="567">
                  <c:v>1.7643</c:v>
                </c:pt>
                <c:pt idx="568">
                  <c:v>1.7838000000000001</c:v>
                </c:pt>
                <c:pt idx="569">
                  <c:v>1.6980999999999999</c:v>
                </c:pt>
                <c:pt idx="570">
                  <c:v>1.7268000000000001</c:v>
                </c:pt>
                <c:pt idx="571">
                  <c:v>1.7661000000000002</c:v>
                </c:pt>
                <c:pt idx="572">
                  <c:v>1.7833000000000001</c:v>
                </c:pt>
                <c:pt idx="573">
                  <c:v>1.8016999999999999</c:v>
                </c:pt>
                <c:pt idx="574">
                  <c:v>1.8888</c:v>
                </c:pt>
                <c:pt idx="575">
                  <c:v>1.9080000000000001</c:v>
                </c:pt>
                <c:pt idx="576">
                  <c:v>1.8824000000000001</c:v>
                </c:pt>
                <c:pt idx="577">
                  <c:v>1.8771</c:v>
                </c:pt>
                <c:pt idx="578">
                  <c:v>1.8532</c:v>
                </c:pt>
                <c:pt idx="579">
                  <c:v>1.8708</c:v>
                </c:pt>
                <c:pt idx="580">
                  <c:v>1.9238999999999999</c:v>
                </c:pt>
                <c:pt idx="581">
                  <c:v>1.9283000000000001</c:v>
                </c:pt>
                <c:pt idx="582">
                  <c:v>1.9213999999999998</c:v>
                </c:pt>
                <c:pt idx="583">
                  <c:v>1.9165999999999999</c:v>
                </c:pt>
                <c:pt idx="584">
                  <c:v>1.9480999999999999</c:v>
                </c:pt>
                <c:pt idx="585">
                  <c:v>1.9762999999999999</c:v>
                </c:pt>
                <c:pt idx="586">
                  <c:v>1.9822</c:v>
                </c:pt>
                <c:pt idx="587">
                  <c:v>1.9787000000000001</c:v>
                </c:pt>
                <c:pt idx="588">
                  <c:v>2.0145</c:v>
                </c:pt>
                <c:pt idx="589">
                  <c:v>2.0161000000000002</c:v>
                </c:pt>
                <c:pt idx="590">
                  <c:v>1.9616999999999998</c:v>
                </c:pt>
                <c:pt idx="591">
                  <c:v>1.9537</c:v>
                </c:pt>
                <c:pt idx="592">
                  <c:v>1.9454</c:v>
                </c:pt>
                <c:pt idx="593">
                  <c:v>1.9988999999999999</c:v>
                </c:pt>
                <c:pt idx="594">
                  <c:v>2.0051000000000001</c:v>
                </c:pt>
                <c:pt idx="595">
                  <c:v>2.0055999999999998</c:v>
                </c:pt>
                <c:pt idx="596">
                  <c:v>2.0047999999999999</c:v>
                </c:pt>
                <c:pt idx="597">
                  <c:v>1.9868000000000001</c:v>
                </c:pt>
                <c:pt idx="598">
                  <c:v>1.9291999999999998</c:v>
                </c:pt>
                <c:pt idx="599">
                  <c:v>1.946</c:v>
                </c:pt>
                <c:pt idx="600">
                  <c:v>1.9859</c:v>
                </c:pt>
                <c:pt idx="601">
                  <c:v>1.9524999999999999</c:v>
                </c:pt>
                <c:pt idx="602">
                  <c:v>1.9002000000000001</c:v>
                </c:pt>
                <c:pt idx="603">
                  <c:v>1.8566</c:v>
                </c:pt>
                <c:pt idx="604">
                  <c:v>1.8703999999999998</c:v>
                </c:pt>
                <c:pt idx="605">
                  <c:v>1.9553</c:v>
                </c:pt>
                <c:pt idx="606">
                  <c:v>1.9263999999999999</c:v>
                </c:pt>
                <c:pt idx="607">
                  <c:v>1.9455</c:v>
                </c:pt>
                <c:pt idx="608">
                  <c:v>1.8918000000000001</c:v>
                </c:pt>
                <c:pt idx="609">
                  <c:v>1.8438999999999999</c:v>
                </c:pt>
                <c:pt idx="610">
                  <c:v>1.8696000000000002</c:v>
                </c:pt>
                <c:pt idx="611">
                  <c:v>1.8548</c:v>
                </c:pt>
                <c:pt idx="612">
                  <c:v>1.9178999999999999</c:v>
                </c:pt>
                <c:pt idx="613">
                  <c:v>1.9459</c:v>
                </c:pt>
                <c:pt idx="614">
                  <c:v>1.921</c:v>
                </c:pt>
                <c:pt idx="615">
                  <c:v>1.8891999999999998</c:v>
                </c:pt>
                <c:pt idx="616">
                  <c:v>1.8703000000000001</c:v>
                </c:pt>
                <c:pt idx="617">
                  <c:v>1.8849</c:v>
                </c:pt>
                <c:pt idx="618">
                  <c:v>1.9097999999999999</c:v>
                </c:pt>
                <c:pt idx="619">
                  <c:v>1.9152</c:v>
                </c:pt>
                <c:pt idx="620">
                  <c:v>1.8669</c:v>
                </c:pt>
                <c:pt idx="621">
                  <c:v>1.8694</c:v>
                </c:pt>
                <c:pt idx="622">
                  <c:v>1.9112</c:v>
                </c:pt>
                <c:pt idx="623">
                  <c:v>1.8761000000000001</c:v>
                </c:pt>
                <c:pt idx="624">
                  <c:v>1.8622999999999998</c:v>
                </c:pt>
                <c:pt idx="625">
                  <c:v>1.8628</c:v>
                </c:pt>
                <c:pt idx="626">
                  <c:v>1.8366</c:v>
                </c:pt>
                <c:pt idx="627">
                  <c:v>1.8866000000000001</c:v>
                </c:pt>
                <c:pt idx="628">
                  <c:v>1.8393000000000002</c:v>
                </c:pt>
                <c:pt idx="629">
                  <c:v>1.8399000000000001</c:v>
                </c:pt>
                <c:pt idx="630">
                  <c:v>1.7088999999999999</c:v>
                </c:pt>
                <c:pt idx="631">
                  <c:v>1.7113</c:v>
                </c:pt>
                <c:pt idx="632">
                  <c:v>1.7152000000000001</c:v>
                </c:pt>
                <c:pt idx="633">
                  <c:v>1.736</c:v>
                </c:pt>
                <c:pt idx="634">
                  <c:v>1.7399</c:v>
                </c:pt>
                <c:pt idx="635">
                  <c:v>1.7187000000000001</c:v>
                </c:pt>
                <c:pt idx="636">
                  <c:v>1.7253000000000001</c:v>
                </c:pt>
                <c:pt idx="637">
                  <c:v>1.6693</c:v>
                </c:pt>
                <c:pt idx="638">
                  <c:v>1.6662000000000001</c:v>
                </c:pt>
                <c:pt idx="639">
                  <c:v>1.6640999999999999</c:v>
                </c:pt>
                <c:pt idx="640">
                  <c:v>1.6584000000000001</c:v>
                </c:pt>
                <c:pt idx="641">
                  <c:v>1.6784000000000001</c:v>
                </c:pt>
                <c:pt idx="642">
                  <c:v>1.6717</c:v>
                </c:pt>
                <c:pt idx="643">
                  <c:v>1.6546000000000001</c:v>
                </c:pt>
                <c:pt idx="644">
                  <c:v>1.6302000000000001</c:v>
                </c:pt>
                <c:pt idx="645">
                  <c:v>1.5956000000000001</c:v>
                </c:pt>
                <c:pt idx="646">
                  <c:v>1.6044</c:v>
                </c:pt>
                <c:pt idx="647">
                  <c:v>1.5983000000000001</c:v>
                </c:pt>
                <c:pt idx="648">
                  <c:v>1.5981999999999998</c:v>
                </c:pt>
                <c:pt idx="649">
                  <c:v>1.5840000000000001</c:v>
                </c:pt>
                <c:pt idx="650">
                  <c:v>1.5305000000000002</c:v>
                </c:pt>
                <c:pt idx="651">
                  <c:v>1.5475000000000001</c:v>
                </c:pt>
                <c:pt idx="652">
                  <c:v>1.5385</c:v>
                </c:pt>
                <c:pt idx="653">
                  <c:v>1.5499000000000001</c:v>
                </c:pt>
                <c:pt idx="654">
                  <c:v>1.5436000000000001</c:v>
                </c:pt>
                <c:pt idx="655">
                  <c:v>1.5921000000000001</c:v>
                </c:pt>
                <c:pt idx="656">
                  <c:v>1.5629</c:v>
                </c:pt>
                <c:pt idx="657">
                  <c:v>1.5869</c:v>
                </c:pt>
                <c:pt idx="658">
                  <c:v>1.5687</c:v>
                </c:pt>
                <c:pt idx="659">
                  <c:v>1.5578999999999998</c:v>
                </c:pt>
                <c:pt idx="660">
                  <c:v>1.5548</c:v>
                </c:pt>
                <c:pt idx="661">
                  <c:v>1.5586000000000002</c:v>
                </c:pt>
                <c:pt idx="662">
                  <c:v>1.518</c:v>
                </c:pt>
                <c:pt idx="663">
                  <c:v>1.4956</c:v>
                </c:pt>
                <c:pt idx="664">
                  <c:v>1.4624000000000001</c:v>
                </c:pt>
                <c:pt idx="665">
                  <c:v>1.3929</c:v>
                </c:pt>
                <c:pt idx="666">
                  <c:v>1.3952</c:v>
                </c:pt>
                <c:pt idx="667">
                  <c:v>1.3809</c:v>
                </c:pt>
                <c:pt idx="668">
                  <c:v>1.496</c:v>
                </c:pt>
                <c:pt idx="669">
                  <c:v>1.5763999999999998</c:v>
                </c:pt>
                <c:pt idx="670">
                  <c:v>1.6736000000000002</c:v>
                </c:pt>
                <c:pt idx="671">
                  <c:v>1.5778999999999999</c:v>
                </c:pt>
                <c:pt idx="672">
                  <c:v>1.6092</c:v>
                </c:pt>
                <c:pt idx="673">
                  <c:v>1.6188</c:v>
                </c:pt>
                <c:pt idx="674">
                  <c:v>1.5959999999999999</c:v>
                </c:pt>
                <c:pt idx="675">
                  <c:v>1.5937999999999999</c:v>
                </c:pt>
                <c:pt idx="676">
                  <c:v>1.5386000000000002</c:v>
                </c:pt>
                <c:pt idx="677">
                  <c:v>1.5747</c:v>
                </c:pt>
                <c:pt idx="678">
                  <c:v>1.55</c:v>
                </c:pt>
                <c:pt idx="679">
                  <c:v>1.5034999999999998</c:v>
                </c:pt>
                <c:pt idx="680">
                  <c:v>1.5</c:v>
                </c:pt>
                <c:pt idx="681">
                  <c:v>1.5413999999999999</c:v>
                </c:pt>
                <c:pt idx="682">
                  <c:v>1.5297000000000001</c:v>
                </c:pt>
                <c:pt idx="683">
                  <c:v>1.4906999999999999</c:v>
                </c:pt>
                <c:pt idx="684">
                  <c:v>1.514</c:v>
                </c:pt>
                <c:pt idx="685">
                  <c:v>1.5319999999999998</c:v>
                </c:pt>
                <c:pt idx="686">
                  <c:v>1.5056</c:v>
                </c:pt>
                <c:pt idx="687">
                  <c:v>1.5237000000000001</c:v>
                </c:pt>
                <c:pt idx="688">
                  <c:v>1.5225</c:v>
                </c:pt>
                <c:pt idx="689">
                  <c:v>1.4772000000000001</c:v>
                </c:pt>
                <c:pt idx="690">
                  <c:v>1.4975999999999998</c:v>
                </c:pt>
                <c:pt idx="691">
                  <c:v>1.5125999999999999</c:v>
                </c:pt>
                <c:pt idx="692">
                  <c:v>1.5197999999999998</c:v>
                </c:pt>
                <c:pt idx="693">
                  <c:v>1.5199</c:v>
                </c:pt>
                <c:pt idx="694">
                  <c:v>1.5483000000000002</c:v>
                </c:pt>
                <c:pt idx="695">
                  <c:v>1.6115000000000002</c:v>
                </c:pt>
                <c:pt idx="696">
                  <c:v>1.5796000000000001</c:v>
                </c:pt>
                <c:pt idx="697">
                  <c:v>1.6018000000000001</c:v>
                </c:pt>
                <c:pt idx="698">
                  <c:v>1.5909</c:v>
                </c:pt>
                <c:pt idx="699">
                  <c:v>1.5024000000000002</c:v>
                </c:pt>
                <c:pt idx="700">
                  <c:v>1.4708000000000001</c:v>
                </c:pt>
                <c:pt idx="701">
                  <c:v>1.4833000000000001</c:v>
                </c:pt>
                <c:pt idx="702">
                  <c:v>1.4863</c:v>
                </c:pt>
                <c:pt idx="703">
                  <c:v>1.4965999999999999</c:v>
                </c:pt>
                <c:pt idx="704">
                  <c:v>1.4491000000000001</c:v>
                </c:pt>
                <c:pt idx="705">
                  <c:v>1.4487000000000001</c:v>
                </c:pt>
                <c:pt idx="706">
                  <c:v>1.45</c:v>
                </c:pt>
                <c:pt idx="707">
                  <c:v>1.4650000000000001</c:v>
                </c:pt>
                <c:pt idx="708">
                  <c:v>1.4543999999999999</c:v>
                </c:pt>
                <c:pt idx="709">
                  <c:v>1.4258999999999999</c:v>
                </c:pt>
                <c:pt idx="710">
                  <c:v>1.4243999999999999</c:v>
                </c:pt>
                <c:pt idx="711">
                  <c:v>1.4838999999999998</c:v>
                </c:pt>
                <c:pt idx="712">
                  <c:v>1.4747999999999999</c:v>
                </c:pt>
                <c:pt idx="713">
                  <c:v>1.4994000000000001</c:v>
                </c:pt>
                <c:pt idx="714">
                  <c:v>1.5068999999999999</c:v>
                </c:pt>
                <c:pt idx="715">
                  <c:v>1.5659999999999998</c:v>
                </c:pt>
                <c:pt idx="716">
                  <c:v>1.5034999999999998</c:v>
                </c:pt>
                <c:pt idx="717">
                  <c:v>1.4872000000000001</c:v>
                </c:pt>
                <c:pt idx="718">
                  <c:v>1.4896</c:v>
                </c:pt>
                <c:pt idx="719">
                  <c:v>1.4774</c:v>
                </c:pt>
                <c:pt idx="720">
                  <c:v>1.4865000000000002</c:v>
                </c:pt>
                <c:pt idx="721">
                  <c:v>1.4477000000000002</c:v>
                </c:pt>
                <c:pt idx="722">
                  <c:v>1.4066000000000001</c:v>
                </c:pt>
                <c:pt idx="723">
                  <c:v>1.3813</c:v>
                </c:pt>
                <c:pt idx="724">
                  <c:v>1.3851</c:v>
                </c:pt>
                <c:pt idx="725">
                  <c:v>1.3681000000000001</c:v>
                </c:pt>
                <c:pt idx="726">
                  <c:v>1.3803999999999998</c:v>
                </c:pt>
                <c:pt idx="727">
                  <c:v>1.3718000000000001</c:v>
                </c:pt>
                <c:pt idx="728">
                  <c:v>1.3713</c:v>
                </c:pt>
                <c:pt idx="729">
                  <c:v>1.3743000000000001</c:v>
                </c:pt>
                <c:pt idx="730">
                  <c:v>1.3996999999999999</c:v>
                </c:pt>
                <c:pt idx="731">
                  <c:v>1.4027000000000001</c:v>
                </c:pt>
                <c:pt idx="732">
                  <c:v>1.3524</c:v>
                </c:pt>
                <c:pt idx="733">
                  <c:v>1.3369</c:v>
                </c:pt>
                <c:pt idx="734">
                  <c:v>1.369</c:v>
                </c:pt>
                <c:pt idx="735">
                  <c:v>1.3049000000000002</c:v>
                </c:pt>
                <c:pt idx="736">
                  <c:v>1.3586</c:v>
                </c:pt>
                <c:pt idx="737">
                  <c:v>1.3424</c:v>
                </c:pt>
                <c:pt idx="738">
                  <c:v>1.2795999999999998</c:v>
                </c:pt>
                <c:pt idx="739">
                  <c:v>1.2592000000000001</c:v>
                </c:pt>
                <c:pt idx="740">
                  <c:v>1.2389000000000001</c:v>
                </c:pt>
                <c:pt idx="741">
                  <c:v>1.2251000000000001</c:v>
                </c:pt>
                <c:pt idx="742">
                  <c:v>1.1456</c:v>
                </c:pt>
                <c:pt idx="743">
                  <c:v>1.1220000000000001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78568"/>
        <c:axId val="281072936"/>
      </c:lineChart>
      <c:dateAx>
        <c:axId val="302818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28288"/>
        <c:crosses val="autoZero"/>
        <c:auto val="1"/>
        <c:lblOffset val="100"/>
        <c:baseTimeUnit val="days"/>
        <c:majorUnit val="12"/>
        <c:majorTimeUnit val="months"/>
        <c:minorUnit val="12"/>
        <c:minorTimeUnit val="months"/>
      </c:dateAx>
      <c:valAx>
        <c:axId val="21682828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818504"/>
        <c:crosses val="autoZero"/>
        <c:crossBetween val="between"/>
        <c:majorUnit val="20"/>
      </c:valAx>
      <c:valAx>
        <c:axId val="281072936"/>
        <c:scaling>
          <c:orientation val="minMax"/>
          <c:max val="5"/>
          <c:min val="0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78568"/>
        <c:crosses val="max"/>
        <c:crossBetween val="between"/>
        <c:majorUnit val="1"/>
      </c:valAx>
      <c:catAx>
        <c:axId val="212078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81072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NYH</a:t>
            </a:r>
            <a:r>
              <a:rPr lang="en-US" baseline="0"/>
              <a:t> ULSD/Bismarck Dyed Diesel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Bismarck Dyed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Sheet3!$A$4:$A$1503</c:f>
              <c:numCache>
                <c:formatCode>m/d/yyyy</c:formatCode>
                <c:ptCount val="1500"/>
                <c:pt idx="0">
                  <c:v>40182</c:v>
                </c:pt>
                <c:pt idx="1">
                  <c:v>40183</c:v>
                </c:pt>
                <c:pt idx="2">
                  <c:v>40184</c:v>
                </c:pt>
                <c:pt idx="3">
                  <c:v>40185</c:v>
                </c:pt>
                <c:pt idx="4">
                  <c:v>40186</c:v>
                </c:pt>
                <c:pt idx="5">
                  <c:v>40189</c:v>
                </c:pt>
                <c:pt idx="6">
                  <c:v>40190</c:v>
                </c:pt>
                <c:pt idx="7">
                  <c:v>40191</c:v>
                </c:pt>
                <c:pt idx="8">
                  <c:v>40192</c:v>
                </c:pt>
                <c:pt idx="9">
                  <c:v>40193</c:v>
                </c:pt>
                <c:pt idx="10">
                  <c:v>40197</c:v>
                </c:pt>
                <c:pt idx="11">
                  <c:v>40198</c:v>
                </c:pt>
                <c:pt idx="12">
                  <c:v>40199</c:v>
                </c:pt>
                <c:pt idx="13">
                  <c:v>40200</c:v>
                </c:pt>
                <c:pt idx="14">
                  <c:v>40203</c:v>
                </c:pt>
                <c:pt idx="15">
                  <c:v>40204</c:v>
                </c:pt>
                <c:pt idx="16">
                  <c:v>40205</c:v>
                </c:pt>
                <c:pt idx="17">
                  <c:v>40206</c:v>
                </c:pt>
                <c:pt idx="18">
                  <c:v>40207</c:v>
                </c:pt>
                <c:pt idx="19">
                  <c:v>40210</c:v>
                </c:pt>
                <c:pt idx="20">
                  <c:v>40211</c:v>
                </c:pt>
                <c:pt idx="21">
                  <c:v>40212</c:v>
                </c:pt>
                <c:pt idx="22">
                  <c:v>40213</c:v>
                </c:pt>
                <c:pt idx="23">
                  <c:v>40214</c:v>
                </c:pt>
                <c:pt idx="24">
                  <c:v>40217</c:v>
                </c:pt>
                <c:pt idx="25">
                  <c:v>40218</c:v>
                </c:pt>
                <c:pt idx="26">
                  <c:v>40219</c:v>
                </c:pt>
                <c:pt idx="27">
                  <c:v>40220</c:v>
                </c:pt>
                <c:pt idx="28">
                  <c:v>40221</c:v>
                </c:pt>
                <c:pt idx="29">
                  <c:v>40225</c:v>
                </c:pt>
                <c:pt idx="30">
                  <c:v>40226</c:v>
                </c:pt>
                <c:pt idx="31">
                  <c:v>40227</c:v>
                </c:pt>
                <c:pt idx="32">
                  <c:v>40228</c:v>
                </c:pt>
                <c:pt idx="33">
                  <c:v>40231</c:v>
                </c:pt>
                <c:pt idx="34">
                  <c:v>40232</c:v>
                </c:pt>
                <c:pt idx="35">
                  <c:v>40233</c:v>
                </c:pt>
                <c:pt idx="36">
                  <c:v>40234</c:v>
                </c:pt>
                <c:pt idx="37">
                  <c:v>40235</c:v>
                </c:pt>
                <c:pt idx="38">
                  <c:v>40238</c:v>
                </c:pt>
                <c:pt idx="39">
                  <c:v>40239</c:v>
                </c:pt>
                <c:pt idx="40">
                  <c:v>40240</c:v>
                </c:pt>
                <c:pt idx="41">
                  <c:v>40241</c:v>
                </c:pt>
                <c:pt idx="42">
                  <c:v>40242</c:v>
                </c:pt>
                <c:pt idx="43">
                  <c:v>40245</c:v>
                </c:pt>
                <c:pt idx="44">
                  <c:v>40246</c:v>
                </c:pt>
                <c:pt idx="45">
                  <c:v>40247</c:v>
                </c:pt>
                <c:pt idx="46">
                  <c:v>40248</c:v>
                </c:pt>
                <c:pt idx="47">
                  <c:v>40249</c:v>
                </c:pt>
                <c:pt idx="48">
                  <c:v>40252</c:v>
                </c:pt>
                <c:pt idx="49">
                  <c:v>40253</c:v>
                </c:pt>
                <c:pt idx="50">
                  <c:v>40254</c:v>
                </c:pt>
                <c:pt idx="51">
                  <c:v>40255</c:v>
                </c:pt>
                <c:pt idx="52">
                  <c:v>40256</c:v>
                </c:pt>
                <c:pt idx="53">
                  <c:v>40259</c:v>
                </c:pt>
                <c:pt idx="54">
                  <c:v>40260</c:v>
                </c:pt>
                <c:pt idx="55">
                  <c:v>40261</c:v>
                </c:pt>
                <c:pt idx="56">
                  <c:v>40262</c:v>
                </c:pt>
                <c:pt idx="57">
                  <c:v>40263</c:v>
                </c:pt>
                <c:pt idx="58">
                  <c:v>40266</c:v>
                </c:pt>
                <c:pt idx="59">
                  <c:v>40267</c:v>
                </c:pt>
                <c:pt idx="60">
                  <c:v>40268</c:v>
                </c:pt>
                <c:pt idx="61">
                  <c:v>40269</c:v>
                </c:pt>
                <c:pt idx="62">
                  <c:v>40273</c:v>
                </c:pt>
                <c:pt idx="63">
                  <c:v>40274</c:v>
                </c:pt>
                <c:pt idx="64">
                  <c:v>40275</c:v>
                </c:pt>
                <c:pt idx="65">
                  <c:v>40276</c:v>
                </c:pt>
                <c:pt idx="66">
                  <c:v>40277</c:v>
                </c:pt>
                <c:pt idx="67">
                  <c:v>40280</c:v>
                </c:pt>
                <c:pt idx="68">
                  <c:v>40281</c:v>
                </c:pt>
                <c:pt idx="69">
                  <c:v>40282</c:v>
                </c:pt>
                <c:pt idx="70">
                  <c:v>40283</c:v>
                </c:pt>
                <c:pt idx="71">
                  <c:v>40284</c:v>
                </c:pt>
                <c:pt idx="72">
                  <c:v>40287</c:v>
                </c:pt>
                <c:pt idx="73">
                  <c:v>40288</c:v>
                </c:pt>
                <c:pt idx="74">
                  <c:v>40289</c:v>
                </c:pt>
                <c:pt idx="75">
                  <c:v>40290</c:v>
                </c:pt>
                <c:pt idx="76">
                  <c:v>40291</c:v>
                </c:pt>
                <c:pt idx="77">
                  <c:v>40294</c:v>
                </c:pt>
                <c:pt idx="78">
                  <c:v>40295</c:v>
                </c:pt>
                <c:pt idx="79">
                  <c:v>40296</c:v>
                </c:pt>
                <c:pt idx="80">
                  <c:v>40297</c:v>
                </c:pt>
                <c:pt idx="81">
                  <c:v>40298</c:v>
                </c:pt>
                <c:pt idx="82">
                  <c:v>40301</c:v>
                </c:pt>
                <c:pt idx="83">
                  <c:v>40302</c:v>
                </c:pt>
                <c:pt idx="84">
                  <c:v>40303</c:v>
                </c:pt>
                <c:pt idx="85">
                  <c:v>40304</c:v>
                </c:pt>
                <c:pt idx="86">
                  <c:v>40305</c:v>
                </c:pt>
                <c:pt idx="87">
                  <c:v>40308</c:v>
                </c:pt>
                <c:pt idx="88">
                  <c:v>40309</c:v>
                </c:pt>
                <c:pt idx="89">
                  <c:v>40310</c:v>
                </c:pt>
                <c:pt idx="90">
                  <c:v>40311</c:v>
                </c:pt>
                <c:pt idx="91">
                  <c:v>40312</c:v>
                </c:pt>
                <c:pt idx="92">
                  <c:v>40315</c:v>
                </c:pt>
                <c:pt idx="93">
                  <c:v>40316</c:v>
                </c:pt>
                <c:pt idx="94">
                  <c:v>40317</c:v>
                </c:pt>
                <c:pt idx="95">
                  <c:v>40318</c:v>
                </c:pt>
                <c:pt idx="96">
                  <c:v>40319</c:v>
                </c:pt>
                <c:pt idx="97">
                  <c:v>40322</c:v>
                </c:pt>
                <c:pt idx="98">
                  <c:v>40323</c:v>
                </c:pt>
                <c:pt idx="99">
                  <c:v>40324</c:v>
                </c:pt>
                <c:pt idx="100">
                  <c:v>40325</c:v>
                </c:pt>
                <c:pt idx="101">
                  <c:v>40326</c:v>
                </c:pt>
                <c:pt idx="102">
                  <c:v>40330</c:v>
                </c:pt>
                <c:pt idx="103">
                  <c:v>40331</c:v>
                </c:pt>
                <c:pt idx="104">
                  <c:v>40332</c:v>
                </c:pt>
                <c:pt idx="105">
                  <c:v>40333</c:v>
                </c:pt>
                <c:pt idx="106">
                  <c:v>40336</c:v>
                </c:pt>
                <c:pt idx="107">
                  <c:v>40337</c:v>
                </c:pt>
                <c:pt idx="108">
                  <c:v>40338</c:v>
                </c:pt>
                <c:pt idx="109">
                  <c:v>40339</c:v>
                </c:pt>
                <c:pt idx="110">
                  <c:v>40340</c:v>
                </c:pt>
                <c:pt idx="111">
                  <c:v>40343</c:v>
                </c:pt>
                <c:pt idx="112">
                  <c:v>40344</c:v>
                </c:pt>
                <c:pt idx="113">
                  <c:v>40345</c:v>
                </c:pt>
                <c:pt idx="114">
                  <c:v>40346</c:v>
                </c:pt>
                <c:pt idx="115">
                  <c:v>40347</c:v>
                </c:pt>
                <c:pt idx="116">
                  <c:v>40350</c:v>
                </c:pt>
                <c:pt idx="117">
                  <c:v>40351</c:v>
                </c:pt>
                <c:pt idx="118">
                  <c:v>40352</c:v>
                </c:pt>
                <c:pt idx="119">
                  <c:v>40353</c:v>
                </c:pt>
                <c:pt idx="120">
                  <c:v>40354</c:v>
                </c:pt>
                <c:pt idx="121">
                  <c:v>40357</c:v>
                </c:pt>
                <c:pt idx="122">
                  <c:v>40358</c:v>
                </c:pt>
                <c:pt idx="123">
                  <c:v>40359</c:v>
                </c:pt>
                <c:pt idx="124">
                  <c:v>40360</c:v>
                </c:pt>
                <c:pt idx="125">
                  <c:v>40361</c:v>
                </c:pt>
                <c:pt idx="126">
                  <c:v>40365</c:v>
                </c:pt>
                <c:pt idx="127">
                  <c:v>40366</c:v>
                </c:pt>
                <c:pt idx="128">
                  <c:v>40367</c:v>
                </c:pt>
                <c:pt idx="129">
                  <c:v>40368</c:v>
                </c:pt>
                <c:pt idx="130">
                  <c:v>40371</c:v>
                </c:pt>
                <c:pt idx="131">
                  <c:v>40372</c:v>
                </c:pt>
                <c:pt idx="132">
                  <c:v>40373</c:v>
                </c:pt>
                <c:pt idx="133">
                  <c:v>40374</c:v>
                </c:pt>
                <c:pt idx="134">
                  <c:v>40375</c:v>
                </c:pt>
                <c:pt idx="135">
                  <c:v>40378</c:v>
                </c:pt>
                <c:pt idx="136">
                  <c:v>40379</c:v>
                </c:pt>
                <c:pt idx="137">
                  <c:v>40380</c:v>
                </c:pt>
                <c:pt idx="138">
                  <c:v>40381</c:v>
                </c:pt>
                <c:pt idx="139">
                  <c:v>40382</c:v>
                </c:pt>
                <c:pt idx="140">
                  <c:v>40385</c:v>
                </c:pt>
                <c:pt idx="141">
                  <c:v>40386</c:v>
                </c:pt>
                <c:pt idx="142">
                  <c:v>40387</c:v>
                </c:pt>
                <c:pt idx="143">
                  <c:v>40388</c:v>
                </c:pt>
                <c:pt idx="144">
                  <c:v>40389</c:v>
                </c:pt>
                <c:pt idx="145">
                  <c:v>40392</c:v>
                </c:pt>
                <c:pt idx="146">
                  <c:v>40393</c:v>
                </c:pt>
                <c:pt idx="147">
                  <c:v>40394</c:v>
                </c:pt>
                <c:pt idx="148">
                  <c:v>40395</c:v>
                </c:pt>
                <c:pt idx="149">
                  <c:v>40396</c:v>
                </c:pt>
                <c:pt idx="150">
                  <c:v>40399</c:v>
                </c:pt>
                <c:pt idx="151">
                  <c:v>40400</c:v>
                </c:pt>
                <c:pt idx="152">
                  <c:v>40401</c:v>
                </c:pt>
                <c:pt idx="153">
                  <c:v>40402</c:v>
                </c:pt>
                <c:pt idx="154">
                  <c:v>40403</c:v>
                </c:pt>
                <c:pt idx="155">
                  <c:v>40406</c:v>
                </c:pt>
                <c:pt idx="156">
                  <c:v>40407</c:v>
                </c:pt>
                <c:pt idx="157">
                  <c:v>40408</c:v>
                </c:pt>
                <c:pt idx="158">
                  <c:v>40409</c:v>
                </c:pt>
                <c:pt idx="159">
                  <c:v>40410</c:v>
                </c:pt>
                <c:pt idx="160">
                  <c:v>40413</c:v>
                </c:pt>
                <c:pt idx="161">
                  <c:v>40414</c:v>
                </c:pt>
                <c:pt idx="162">
                  <c:v>40415</c:v>
                </c:pt>
                <c:pt idx="163">
                  <c:v>40416</c:v>
                </c:pt>
                <c:pt idx="164">
                  <c:v>40417</c:v>
                </c:pt>
                <c:pt idx="165">
                  <c:v>40420</c:v>
                </c:pt>
                <c:pt idx="166">
                  <c:v>40421</c:v>
                </c:pt>
                <c:pt idx="167">
                  <c:v>40422</c:v>
                </c:pt>
                <c:pt idx="168">
                  <c:v>40423</c:v>
                </c:pt>
                <c:pt idx="169">
                  <c:v>40424</c:v>
                </c:pt>
                <c:pt idx="170">
                  <c:v>40428</c:v>
                </c:pt>
                <c:pt idx="171">
                  <c:v>40429</c:v>
                </c:pt>
                <c:pt idx="172">
                  <c:v>40430</c:v>
                </c:pt>
                <c:pt idx="173">
                  <c:v>40431</c:v>
                </c:pt>
                <c:pt idx="174">
                  <c:v>40434</c:v>
                </c:pt>
                <c:pt idx="175">
                  <c:v>40435</c:v>
                </c:pt>
                <c:pt idx="176">
                  <c:v>40436</c:v>
                </c:pt>
                <c:pt idx="177">
                  <c:v>40437</c:v>
                </c:pt>
                <c:pt idx="178">
                  <c:v>40438</c:v>
                </c:pt>
                <c:pt idx="179">
                  <c:v>40441</c:v>
                </c:pt>
                <c:pt idx="180">
                  <c:v>40442</c:v>
                </c:pt>
                <c:pt idx="181">
                  <c:v>40443</c:v>
                </c:pt>
                <c:pt idx="182">
                  <c:v>40444</c:v>
                </c:pt>
                <c:pt idx="183">
                  <c:v>40445</c:v>
                </c:pt>
                <c:pt idx="184">
                  <c:v>40448</c:v>
                </c:pt>
                <c:pt idx="185">
                  <c:v>40449</c:v>
                </c:pt>
                <c:pt idx="186">
                  <c:v>40450</c:v>
                </c:pt>
                <c:pt idx="187">
                  <c:v>40451</c:v>
                </c:pt>
                <c:pt idx="188">
                  <c:v>40452</c:v>
                </c:pt>
                <c:pt idx="189">
                  <c:v>40455</c:v>
                </c:pt>
                <c:pt idx="190">
                  <c:v>40456</c:v>
                </c:pt>
                <c:pt idx="191">
                  <c:v>40457</c:v>
                </c:pt>
                <c:pt idx="192">
                  <c:v>40458</c:v>
                </c:pt>
                <c:pt idx="193">
                  <c:v>40459</c:v>
                </c:pt>
                <c:pt idx="194">
                  <c:v>40462</c:v>
                </c:pt>
                <c:pt idx="195">
                  <c:v>40463</c:v>
                </c:pt>
                <c:pt idx="196">
                  <c:v>40464</c:v>
                </c:pt>
                <c:pt idx="197">
                  <c:v>40465</c:v>
                </c:pt>
                <c:pt idx="198">
                  <c:v>40466</c:v>
                </c:pt>
                <c:pt idx="199">
                  <c:v>40469</c:v>
                </c:pt>
                <c:pt idx="200">
                  <c:v>40470</c:v>
                </c:pt>
                <c:pt idx="201">
                  <c:v>40471</c:v>
                </c:pt>
                <c:pt idx="202">
                  <c:v>40472</c:v>
                </c:pt>
                <c:pt idx="203">
                  <c:v>40473</c:v>
                </c:pt>
                <c:pt idx="204">
                  <c:v>40476</c:v>
                </c:pt>
                <c:pt idx="205">
                  <c:v>40477</c:v>
                </c:pt>
                <c:pt idx="206">
                  <c:v>40478</c:v>
                </c:pt>
                <c:pt idx="207">
                  <c:v>40479</c:v>
                </c:pt>
                <c:pt idx="208">
                  <c:v>40480</c:v>
                </c:pt>
                <c:pt idx="209">
                  <c:v>40483</c:v>
                </c:pt>
                <c:pt idx="210">
                  <c:v>40484</c:v>
                </c:pt>
                <c:pt idx="211">
                  <c:v>40485</c:v>
                </c:pt>
                <c:pt idx="212">
                  <c:v>40486</c:v>
                </c:pt>
                <c:pt idx="213">
                  <c:v>40487</c:v>
                </c:pt>
                <c:pt idx="214">
                  <c:v>40490</c:v>
                </c:pt>
                <c:pt idx="215">
                  <c:v>40491</c:v>
                </c:pt>
                <c:pt idx="216">
                  <c:v>40492</c:v>
                </c:pt>
                <c:pt idx="217">
                  <c:v>40493</c:v>
                </c:pt>
                <c:pt idx="218">
                  <c:v>40494</c:v>
                </c:pt>
                <c:pt idx="219">
                  <c:v>40497</c:v>
                </c:pt>
                <c:pt idx="220">
                  <c:v>40498</c:v>
                </c:pt>
                <c:pt idx="221">
                  <c:v>40499</c:v>
                </c:pt>
                <c:pt idx="222">
                  <c:v>40500</c:v>
                </c:pt>
                <c:pt idx="223">
                  <c:v>40501</c:v>
                </c:pt>
                <c:pt idx="224">
                  <c:v>40504</c:v>
                </c:pt>
                <c:pt idx="225">
                  <c:v>40505</c:v>
                </c:pt>
                <c:pt idx="226">
                  <c:v>40506</c:v>
                </c:pt>
                <c:pt idx="227">
                  <c:v>40508</c:v>
                </c:pt>
                <c:pt idx="228">
                  <c:v>40511</c:v>
                </c:pt>
                <c:pt idx="229">
                  <c:v>40512</c:v>
                </c:pt>
                <c:pt idx="230">
                  <c:v>40513</c:v>
                </c:pt>
                <c:pt idx="231">
                  <c:v>40514</c:v>
                </c:pt>
                <c:pt idx="232">
                  <c:v>40515</c:v>
                </c:pt>
                <c:pt idx="233">
                  <c:v>40518</c:v>
                </c:pt>
                <c:pt idx="234">
                  <c:v>40519</c:v>
                </c:pt>
                <c:pt idx="235">
                  <c:v>40520</c:v>
                </c:pt>
                <c:pt idx="236">
                  <c:v>40521</c:v>
                </c:pt>
                <c:pt idx="237">
                  <c:v>40522</c:v>
                </c:pt>
                <c:pt idx="238">
                  <c:v>40525</c:v>
                </c:pt>
                <c:pt idx="239">
                  <c:v>40526</c:v>
                </c:pt>
                <c:pt idx="240">
                  <c:v>40527</c:v>
                </c:pt>
                <c:pt idx="241">
                  <c:v>40528</c:v>
                </c:pt>
                <c:pt idx="242">
                  <c:v>40529</c:v>
                </c:pt>
                <c:pt idx="243">
                  <c:v>40532</c:v>
                </c:pt>
                <c:pt idx="244">
                  <c:v>40533</c:v>
                </c:pt>
                <c:pt idx="245">
                  <c:v>40534</c:v>
                </c:pt>
                <c:pt idx="246">
                  <c:v>40535</c:v>
                </c:pt>
                <c:pt idx="247">
                  <c:v>40539</c:v>
                </c:pt>
                <c:pt idx="248">
                  <c:v>40540</c:v>
                </c:pt>
                <c:pt idx="249">
                  <c:v>40541</c:v>
                </c:pt>
                <c:pt idx="250">
                  <c:v>40542</c:v>
                </c:pt>
                <c:pt idx="251">
                  <c:v>40543</c:v>
                </c:pt>
                <c:pt idx="252">
                  <c:v>40546</c:v>
                </c:pt>
                <c:pt idx="253">
                  <c:v>40547</c:v>
                </c:pt>
                <c:pt idx="254">
                  <c:v>40548</c:v>
                </c:pt>
                <c:pt idx="255">
                  <c:v>40549</c:v>
                </c:pt>
                <c:pt idx="256">
                  <c:v>40550</c:v>
                </c:pt>
                <c:pt idx="257">
                  <c:v>40553</c:v>
                </c:pt>
                <c:pt idx="258">
                  <c:v>40554</c:v>
                </c:pt>
                <c:pt idx="259">
                  <c:v>40555</c:v>
                </c:pt>
                <c:pt idx="260">
                  <c:v>40556</c:v>
                </c:pt>
                <c:pt idx="261">
                  <c:v>40557</c:v>
                </c:pt>
                <c:pt idx="262">
                  <c:v>40561</c:v>
                </c:pt>
                <c:pt idx="263">
                  <c:v>40562</c:v>
                </c:pt>
                <c:pt idx="264">
                  <c:v>40563</c:v>
                </c:pt>
                <c:pt idx="265">
                  <c:v>40564</c:v>
                </c:pt>
                <c:pt idx="266">
                  <c:v>40567</c:v>
                </c:pt>
                <c:pt idx="267">
                  <c:v>40568</c:v>
                </c:pt>
                <c:pt idx="268">
                  <c:v>40569</c:v>
                </c:pt>
                <c:pt idx="269">
                  <c:v>40570</c:v>
                </c:pt>
                <c:pt idx="270">
                  <c:v>40571</c:v>
                </c:pt>
                <c:pt idx="271">
                  <c:v>40574</c:v>
                </c:pt>
                <c:pt idx="272">
                  <c:v>40575</c:v>
                </c:pt>
                <c:pt idx="273">
                  <c:v>40576</c:v>
                </c:pt>
                <c:pt idx="274">
                  <c:v>40577</c:v>
                </c:pt>
                <c:pt idx="275">
                  <c:v>40578</c:v>
                </c:pt>
                <c:pt idx="276">
                  <c:v>40581</c:v>
                </c:pt>
                <c:pt idx="277">
                  <c:v>40582</c:v>
                </c:pt>
                <c:pt idx="278">
                  <c:v>40583</c:v>
                </c:pt>
                <c:pt idx="279">
                  <c:v>40584</c:v>
                </c:pt>
                <c:pt idx="280">
                  <c:v>40585</c:v>
                </c:pt>
                <c:pt idx="281">
                  <c:v>40588</c:v>
                </c:pt>
                <c:pt idx="282">
                  <c:v>40589</c:v>
                </c:pt>
                <c:pt idx="283">
                  <c:v>40590</c:v>
                </c:pt>
                <c:pt idx="284">
                  <c:v>40591</c:v>
                </c:pt>
                <c:pt idx="285">
                  <c:v>40592</c:v>
                </c:pt>
                <c:pt idx="286">
                  <c:v>40596</c:v>
                </c:pt>
                <c:pt idx="287">
                  <c:v>40597</c:v>
                </c:pt>
                <c:pt idx="288">
                  <c:v>40598</c:v>
                </c:pt>
                <c:pt idx="289">
                  <c:v>40599</c:v>
                </c:pt>
                <c:pt idx="290">
                  <c:v>40602</c:v>
                </c:pt>
                <c:pt idx="291">
                  <c:v>40603</c:v>
                </c:pt>
                <c:pt idx="292">
                  <c:v>40604</c:v>
                </c:pt>
                <c:pt idx="293">
                  <c:v>40605</c:v>
                </c:pt>
                <c:pt idx="294">
                  <c:v>40606</c:v>
                </c:pt>
                <c:pt idx="295">
                  <c:v>40609</c:v>
                </c:pt>
                <c:pt idx="296">
                  <c:v>40610</c:v>
                </c:pt>
                <c:pt idx="297">
                  <c:v>40611</c:v>
                </c:pt>
                <c:pt idx="298">
                  <c:v>40612</c:v>
                </c:pt>
                <c:pt idx="299">
                  <c:v>40613</c:v>
                </c:pt>
                <c:pt idx="300">
                  <c:v>40616</c:v>
                </c:pt>
                <c:pt idx="301">
                  <c:v>40617</c:v>
                </c:pt>
                <c:pt idx="302">
                  <c:v>40618</c:v>
                </c:pt>
                <c:pt idx="303">
                  <c:v>40619</c:v>
                </c:pt>
                <c:pt idx="304">
                  <c:v>40620</c:v>
                </c:pt>
                <c:pt idx="305">
                  <c:v>40623</c:v>
                </c:pt>
                <c:pt idx="306">
                  <c:v>40624</c:v>
                </c:pt>
                <c:pt idx="307">
                  <c:v>40625</c:v>
                </c:pt>
                <c:pt idx="308">
                  <c:v>40626</c:v>
                </c:pt>
                <c:pt idx="309">
                  <c:v>40627</c:v>
                </c:pt>
                <c:pt idx="310">
                  <c:v>40630</c:v>
                </c:pt>
                <c:pt idx="311">
                  <c:v>40631</c:v>
                </c:pt>
                <c:pt idx="312">
                  <c:v>40632</c:v>
                </c:pt>
                <c:pt idx="313">
                  <c:v>40633</c:v>
                </c:pt>
                <c:pt idx="314">
                  <c:v>40634</c:v>
                </c:pt>
                <c:pt idx="315">
                  <c:v>40637</c:v>
                </c:pt>
                <c:pt idx="316">
                  <c:v>40638</c:v>
                </c:pt>
                <c:pt idx="317">
                  <c:v>40639</c:v>
                </c:pt>
                <c:pt idx="318">
                  <c:v>40640</c:v>
                </c:pt>
                <c:pt idx="319">
                  <c:v>40641</c:v>
                </c:pt>
                <c:pt idx="320">
                  <c:v>40644</c:v>
                </c:pt>
                <c:pt idx="321">
                  <c:v>40645</c:v>
                </c:pt>
                <c:pt idx="322">
                  <c:v>40646</c:v>
                </c:pt>
                <c:pt idx="323">
                  <c:v>40647</c:v>
                </c:pt>
                <c:pt idx="324">
                  <c:v>40648</c:v>
                </c:pt>
                <c:pt idx="325">
                  <c:v>40651</c:v>
                </c:pt>
                <c:pt idx="326">
                  <c:v>40652</c:v>
                </c:pt>
                <c:pt idx="327">
                  <c:v>40653</c:v>
                </c:pt>
                <c:pt idx="328">
                  <c:v>40654</c:v>
                </c:pt>
                <c:pt idx="329">
                  <c:v>40658</c:v>
                </c:pt>
                <c:pt idx="330">
                  <c:v>40659</c:v>
                </c:pt>
                <c:pt idx="331">
                  <c:v>40660</c:v>
                </c:pt>
                <c:pt idx="332">
                  <c:v>40661</c:v>
                </c:pt>
                <c:pt idx="333">
                  <c:v>40662</c:v>
                </c:pt>
                <c:pt idx="334">
                  <c:v>40665</c:v>
                </c:pt>
                <c:pt idx="335">
                  <c:v>40666</c:v>
                </c:pt>
                <c:pt idx="336">
                  <c:v>40667</c:v>
                </c:pt>
                <c:pt idx="337">
                  <c:v>40668</c:v>
                </c:pt>
                <c:pt idx="338">
                  <c:v>40669</c:v>
                </c:pt>
                <c:pt idx="339">
                  <c:v>40672</c:v>
                </c:pt>
                <c:pt idx="340">
                  <c:v>40673</c:v>
                </c:pt>
                <c:pt idx="341">
                  <c:v>40674</c:v>
                </c:pt>
                <c:pt idx="342">
                  <c:v>40675</c:v>
                </c:pt>
                <c:pt idx="343">
                  <c:v>40676</c:v>
                </c:pt>
                <c:pt idx="344">
                  <c:v>40679</c:v>
                </c:pt>
                <c:pt idx="345">
                  <c:v>40680</c:v>
                </c:pt>
                <c:pt idx="346">
                  <c:v>40681</c:v>
                </c:pt>
                <c:pt idx="347">
                  <c:v>40682</c:v>
                </c:pt>
                <c:pt idx="348">
                  <c:v>40683</c:v>
                </c:pt>
                <c:pt idx="349">
                  <c:v>40686</c:v>
                </c:pt>
                <c:pt idx="350">
                  <c:v>40687</c:v>
                </c:pt>
                <c:pt idx="351">
                  <c:v>40688</c:v>
                </c:pt>
                <c:pt idx="352">
                  <c:v>40689</c:v>
                </c:pt>
                <c:pt idx="353">
                  <c:v>40690</c:v>
                </c:pt>
                <c:pt idx="354">
                  <c:v>40694</c:v>
                </c:pt>
                <c:pt idx="355">
                  <c:v>40695</c:v>
                </c:pt>
                <c:pt idx="356">
                  <c:v>40696</c:v>
                </c:pt>
                <c:pt idx="357">
                  <c:v>40697</c:v>
                </c:pt>
                <c:pt idx="358">
                  <c:v>40700</c:v>
                </c:pt>
                <c:pt idx="359">
                  <c:v>40701</c:v>
                </c:pt>
                <c:pt idx="360">
                  <c:v>40702</c:v>
                </c:pt>
                <c:pt idx="361">
                  <c:v>40703</c:v>
                </c:pt>
                <c:pt idx="362">
                  <c:v>40704</c:v>
                </c:pt>
                <c:pt idx="363">
                  <c:v>40707</c:v>
                </c:pt>
                <c:pt idx="364">
                  <c:v>40708</c:v>
                </c:pt>
                <c:pt idx="365">
                  <c:v>40709</c:v>
                </c:pt>
                <c:pt idx="366">
                  <c:v>40710</c:v>
                </c:pt>
                <c:pt idx="367">
                  <c:v>40711</c:v>
                </c:pt>
                <c:pt idx="368">
                  <c:v>40714</c:v>
                </c:pt>
                <c:pt idx="369">
                  <c:v>40715</c:v>
                </c:pt>
                <c:pt idx="370">
                  <c:v>40716</c:v>
                </c:pt>
                <c:pt idx="371">
                  <c:v>40717</c:v>
                </c:pt>
                <c:pt idx="372">
                  <c:v>40718</c:v>
                </c:pt>
                <c:pt idx="373">
                  <c:v>40721</c:v>
                </c:pt>
                <c:pt idx="374">
                  <c:v>40722</c:v>
                </c:pt>
                <c:pt idx="375">
                  <c:v>40723</c:v>
                </c:pt>
                <c:pt idx="376">
                  <c:v>40724</c:v>
                </c:pt>
                <c:pt idx="377">
                  <c:v>40725</c:v>
                </c:pt>
                <c:pt idx="378">
                  <c:v>40729</c:v>
                </c:pt>
                <c:pt idx="379">
                  <c:v>40730</c:v>
                </c:pt>
                <c:pt idx="380">
                  <c:v>40731</c:v>
                </c:pt>
                <c:pt idx="381">
                  <c:v>40732</c:v>
                </c:pt>
                <c:pt idx="382">
                  <c:v>40735</c:v>
                </c:pt>
                <c:pt idx="383">
                  <c:v>40736</c:v>
                </c:pt>
                <c:pt idx="384">
                  <c:v>40737</c:v>
                </c:pt>
                <c:pt idx="385">
                  <c:v>40738</c:v>
                </c:pt>
                <c:pt idx="386">
                  <c:v>40739</c:v>
                </c:pt>
                <c:pt idx="387">
                  <c:v>40742</c:v>
                </c:pt>
                <c:pt idx="388">
                  <c:v>40743</c:v>
                </c:pt>
                <c:pt idx="389">
                  <c:v>40744</c:v>
                </c:pt>
                <c:pt idx="390">
                  <c:v>40745</c:v>
                </c:pt>
                <c:pt idx="391">
                  <c:v>40746</c:v>
                </c:pt>
                <c:pt idx="392">
                  <c:v>40749</c:v>
                </c:pt>
                <c:pt idx="393">
                  <c:v>40750</c:v>
                </c:pt>
                <c:pt idx="394">
                  <c:v>40751</c:v>
                </c:pt>
                <c:pt idx="395">
                  <c:v>40752</c:v>
                </c:pt>
                <c:pt idx="396">
                  <c:v>40753</c:v>
                </c:pt>
                <c:pt idx="397">
                  <c:v>40756</c:v>
                </c:pt>
                <c:pt idx="398">
                  <c:v>40757</c:v>
                </c:pt>
                <c:pt idx="399">
                  <c:v>40758</c:v>
                </c:pt>
                <c:pt idx="400">
                  <c:v>40759</c:v>
                </c:pt>
                <c:pt idx="401">
                  <c:v>40760</c:v>
                </c:pt>
                <c:pt idx="402">
                  <c:v>40763</c:v>
                </c:pt>
                <c:pt idx="403">
                  <c:v>40764</c:v>
                </c:pt>
                <c:pt idx="404">
                  <c:v>40765</c:v>
                </c:pt>
                <c:pt idx="405">
                  <c:v>40766</c:v>
                </c:pt>
                <c:pt idx="406">
                  <c:v>40767</c:v>
                </c:pt>
                <c:pt idx="407">
                  <c:v>40770</c:v>
                </c:pt>
                <c:pt idx="408">
                  <c:v>40771</c:v>
                </c:pt>
                <c:pt idx="409">
                  <c:v>40772</c:v>
                </c:pt>
                <c:pt idx="410">
                  <c:v>40773</c:v>
                </c:pt>
                <c:pt idx="411">
                  <c:v>40774</c:v>
                </c:pt>
                <c:pt idx="412">
                  <c:v>40777</c:v>
                </c:pt>
                <c:pt idx="413">
                  <c:v>40778</c:v>
                </c:pt>
                <c:pt idx="414">
                  <c:v>40779</c:v>
                </c:pt>
                <c:pt idx="415">
                  <c:v>40780</c:v>
                </c:pt>
                <c:pt idx="416">
                  <c:v>40781</c:v>
                </c:pt>
                <c:pt idx="417">
                  <c:v>40784</c:v>
                </c:pt>
                <c:pt idx="418">
                  <c:v>40785</c:v>
                </c:pt>
                <c:pt idx="419">
                  <c:v>40786</c:v>
                </c:pt>
                <c:pt idx="420">
                  <c:v>40787</c:v>
                </c:pt>
                <c:pt idx="421">
                  <c:v>40788</c:v>
                </c:pt>
                <c:pt idx="422">
                  <c:v>40792</c:v>
                </c:pt>
                <c:pt idx="423">
                  <c:v>40793</c:v>
                </c:pt>
                <c:pt idx="424">
                  <c:v>40794</c:v>
                </c:pt>
                <c:pt idx="425">
                  <c:v>40795</c:v>
                </c:pt>
                <c:pt idx="426">
                  <c:v>40798</c:v>
                </c:pt>
                <c:pt idx="427">
                  <c:v>40799</c:v>
                </c:pt>
                <c:pt idx="428">
                  <c:v>40800</c:v>
                </c:pt>
                <c:pt idx="429">
                  <c:v>40801</c:v>
                </c:pt>
                <c:pt idx="430">
                  <c:v>40802</c:v>
                </c:pt>
                <c:pt idx="431">
                  <c:v>40805</c:v>
                </c:pt>
                <c:pt idx="432">
                  <c:v>40806</c:v>
                </c:pt>
                <c:pt idx="433">
                  <c:v>40807</c:v>
                </c:pt>
                <c:pt idx="434">
                  <c:v>40808</c:v>
                </c:pt>
                <c:pt idx="435">
                  <c:v>40809</c:v>
                </c:pt>
                <c:pt idx="436">
                  <c:v>40812</c:v>
                </c:pt>
                <c:pt idx="437">
                  <c:v>40813</c:v>
                </c:pt>
                <c:pt idx="438">
                  <c:v>40814</c:v>
                </c:pt>
                <c:pt idx="439">
                  <c:v>40815</c:v>
                </c:pt>
                <c:pt idx="440">
                  <c:v>40816</c:v>
                </c:pt>
                <c:pt idx="441">
                  <c:v>40819</c:v>
                </c:pt>
                <c:pt idx="442">
                  <c:v>40820</c:v>
                </c:pt>
                <c:pt idx="443">
                  <c:v>40821</c:v>
                </c:pt>
                <c:pt idx="444">
                  <c:v>40822</c:v>
                </c:pt>
                <c:pt idx="445">
                  <c:v>40823</c:v>
                </c:pt>
                <c:pt idx="446">
                  <c:v>40826</c:v>
                </c:pt>
                <c:pt idx="447">
                  <c:v>40827</c:v>
                </c:pt>
                <c:pt idx="448">
                  <c:v>40828</c:v>
                </c:pt>
                <c:pt idx="449">
                  <c:v>40829</c:v>
                </c:pt>
                <c:pt idx="450">
                  <c:v>40830</c:v>
                </c:pt>
                <c:pt idx="451">
                  <c:v>40833</c:v>
                </c:pt>
                <c:pt idx="452">
                  <c:v>40834</c:v>
                </c:pt>
                <c:pt idx="453">
                  <c:v>40835</c:v>
                </c:pt>
                <c:pt idx="454">
                  <c:v>40836</c:v>
                </c:pt>
                <c:pt idx="455">
                  <c:v>40837</c:v>
                </c:pt>
                <c:pt idx="456">
                  <c:v>40840</c:v>
                </c:pt>
                <c:pt idx="457">
                  <c:v>40841</c:v>
                </c:pt>
                <c:pt idx="458">
                  <c:v>40842</c:v>
                </c:pt>
                <c:pt idx="459">
                  <c:v>40843</c:v>
                </c:pt>
                <c:pt idx="460">
                  <c:v>40844</c:v>
                </c:pt>
                <c:pt idx="461">
                  <c:v>40847</c:v>
                </c:pt>
                <c:pt idx="462">
                  <c:v>40848</c:v>
                </c:pt>
                <c:pt idx="463">
                  <c:v>40849</c:v>
                </c:pt>
                <c:pt idx="464">
                  <c:v>40850</c:v>
                </c:pt>
                <c:pt idx="465">
                  <c:v>40851</c:v>
                </c:pt>
                <c:pt idx="466">
                  <c:v>40854</c:v>
                </c:pt>
                <c:pt idx="467">
                  <c:v>40855</c:v>
                </c:pt>
                <c:pt idx="468">
                  <c:v>40856</c:v>
                </c:pt>
                <c:pt idx="469">
                  <c:v>40857</c:v>
                </c:pt>
                <c:pt idx="470">
                  <c:v>40858</c:v>
                </c:pt>
                <c:pt idx="471">
                  <c:v>40861</c:v>
                </c:pt>
                <c:pt idx="472">
                  <c:v>40862</c:v>
                </c:pt>
                <c:pt idx="473">
                  <c:v>40863</c:v>
                </c:pt>
                <c:pt idx="474">
                  <c:v>40864</c:v>
                </c:pt>
                <c:pt idx="475">
                  <c:v>40865</c:v>
                </c:pt>
                <c:pt idx="476">
                  <c:v>40868</c:v>
                </c:pt>
                <c:pt idx="477">
                  <c:v>40869</c:v>
                </c:pt>
                <c:pt idx="478">
                  <c:v>40870</c:v>
                </c:pt>
                <c:pt idx="479">
                  <c:v>40872</c:v>
                </c:pt>
                <c:pt idx="480">
                  <c:v>40875</c:v>
                </c:pt>
                <c:pt idx="481">
                  <c:v>40876</c:v>
                </c:pt>
                <c:pt idx="482">
                  <c:v>40877</c:v>
                </c:pt>
                <c:pt idx="483">
                  <c:v>40878</c:v>
                </c:pt>
                <c:pt idx="484">
                  <c:v>40879</c:v>
                </c:pt>
                <c:pt idx="485">
                  <c:v>40882</c:v>
                </c:pt>
                <c:pt idx="486">
                  <c:v>40883</c:v>
                </c:pt>
                <c:pt idx="487">
                  <c:v>40884</c:v>
                </c:pt>
                <c:pt idx="488">
                  <c:v>40885</c:v>
                </c:pt>
                <c:pt idx="489">
                  <c:v>40886</c:v>
                </c:pt>
                <c:pt idx="490">
                  <c:v>40889</c:v>
                </c:pt>
                <c:pt idx="491">
                  <c:v>40890</c:v>
                </c:pt>
                <c:pt idx="492">
                  <c:v>40891</c:v>
                </c:pt>
                <c:pt idx="493">
                  <c:v>40892</c:v>
                </c:pt>
                <c:pt idx="494">
                  <c:v>40893</c:v>
                </c:pt>
                <c:pt idx="495">
                  <c:v>40896</c:v>
                </c:pt>
                <c:pt idx="496">
                  <c:v>40897</c:v>
                </c:pt>
                <c:pt idx="497">
                  <c:v>40898</c:v>
                </c:pt>
                <c:pt idx="498">
                  <c:v>40899</c:v>
                </c:pt>
                <c:pt idx="499">
                  <c:v>40900</c:v>
                </c:pt>
                <c:pt idx="500">
                  <c:v>40904</c:v>
                </c:pt>
                <c:pt idx="501">
                  <c:v>40905</c:v>
                </c:pt>
                <c:pt idx="502">
                  <c:v>40906</c:v>
                </c:pt>
                <c:pt idx="503">
                  <c:v>40907</c:v>
                </c:pt>
                <c:pt idx="504">
                  <c:v>40911</c:v>
                </c:pt>
                <c:pt idx="505">
                  <c:v>40912</c:v>
                </c:pt>
                <c:pt idx="506">
                  <c:v>40913</c:v>
                </c:pt>
                <c:pt idx="507">
                  <c:v>40914</c:v>
                </c:pt>
                <c:pt idx="508">
                  <c:v>40917</c:v>
                </c:pt>
                <c:pt idx="509">
                  <c:v>40918</c:v>
                </c:pt>
                <c:pt idx="510">
                  <c:v>40919</c:v>
                </c:pt>
                <c:pt idx="511">
                  <c:v>40920</c:v>
                </c:pt>
                <c:pt idx="512">
                  <c:v>40921</c:v>
                </c:pt>
                <c:pt idx="513">
                  <c:v>40925</c:v>
                </c:pt>
                <c:pt idx="514">
                  <c:v>40926</c:v>
                </c:pt>
                <c:pt idx="515">
                  <c:v>40927</c:v>
                </c:pt>
                <c:pt idx="516">
                  <c:v>40928</c:v>
                </c:pt>
                <c:pt idx="517">
                  <c:v>40931</c:v>
                </c:pt>
                <c:pt idx="518">
                  <c:v>40932</c:v>
                </c:pt>
                <c:pt idx="519">
                  <c:v>40933</c:v>
                </c:pt>
                <c:pt idx="520">
                  <c:v>40934</c:v>
                </c:pt>
                <c:pt idx="521">
                  <c:v>40935</c:v>
                </c:pt>
                <c:pt idx="522">
                  <c:v>40938</c:v>
                </c:pt>
                <c:pt idx="523">
                  <c:v>40939</c:v>
                </c:pt>
                <c:pt idx="524">
                  <c:v>40940</c:v>
                </c:pt>
                <c:pt idx="525">
                  <c:v>40941</c:v>
                </c:pt>
                <c:pt idx="526">
                  <c:v>40942</c:v>
                </c:pt>
                <c:pt idx="527">
                  <c:v>40945</c:v>
                </c:pt>
                <c:pt idx="528">
                  <c:v>40946</c:v>
                </c:pt>
                <c:pt idx="529">
                  <c:v>40947</c:v>
                </c:pt>
                <c:pt idx="530">
                  <c:v>40948</c:v>
                </c:pt>
                <c:pt idx="531">
                  <c:v>40949</c:v>
                </c:pt>
                <c:pt idx="532">
                  <c:v>40952</c:v>
                </c:pt>
                <c:pt idx="533">
                  <c:v>40953</c:v>
                </c:pt>
                <c:pt idx="534">
                  <c:v>40954</c:v>
                </c:pt>
                <c:pt idx="535">
                  <c:v>40955</c:v>
                </c:pt>
                <c:pt idx="536">
                  <c:v>40956</c:v>
                </c:pt>
                <c:pt idx="537">
                  <c:v>40960</c:v>
                </c:pt>
                <c:pt idx="538">
                  <c:v>40961</c:v>
                </c:pt>
                <c:pt idx="539">
                  <c:v>40962</c:v>
                </c:pt>
                <c:pt idx="540">
                  <c:v>40963</c:v>
                </c:pt>
                <c:pt idx="541">
                  <c:v>40966</c:v>
                </c:pt>
                <c:pt idx="542">
                  <c:v>40967</c:v>
                </c:pt>
                <c:pt idx="543">
                  <c:v>40968</c:v>
                </c:pt>
                <c:pt idx="544">
                  <c:v>40969</c:v>
                </c:pt>
                <c:pt idx="545">
                  <c:v>40970</c:v>
                </c:pt>
                <c:pt idx="546">
                  <c:v>40973</c:v>
                </c:pt>
                <c:pt idx="547">
                  <c:v>40974</c:v>
                </c:pt>
                <c:pt idx="548">
                  <c:v>40975</c:v>
                </c:pt>
                <c:pt idx="549">
                  <c:v>40976</c:v>
                </c:pt>
                <c:pt idx="550">
                  <c:v>40977</c:v>
                </c:pt>
                <c:pt idx="551">
                  <c:v>40980</c:v>
                </c:pt>
                <c:pt idx="552">
                  <c:v>40981</c:v>
                </c:pt>
                <c:pt idx="553">
                  <c:v>40982</c:v>
                </c:pt>
                <c:pt idx="554">
                  <c:v>40983</c:v>
                </c:pt>
                <c:pt idx="555">
                  <c:v>40984</c:v>
                </c:pt>
                <c:pt idx="556">
                  <c:v>40987</c:v>
                </c:pt>
                <c:pt idx="557">
                  <c:v>40988</c:v>
                </c:pt>
                <c:pt idx="558">
                  <c:v>40989</c:v>
                </c:pt>
                <c:pt idx="559">
                  <c:v>40990</c:v>
                </c:pt>
                <c:pt idx="560">
                  <c:v>40991</c:v>
                </c:pt>
                <c:pt idx="561">
                  <c:v>40994</c:v>
                </c:pt>
                <c:pt idx="562">
                  <c:v>40995</c:v>
                </c:pt>
                <c:pt idx="563">
                  <c:v>40996</c:v>
                </c:pt>
                <c:pt idx="564">
                  <c:v>40997</c:v>
                </c:pt>
                <c:pt idx="565">
                  <c:v>40998</c:v>
                </c:pt>
                <c:pt idx="566">
                  <c:v>41001</c:v>
                </c:pt>
                <c:pt idx="567">
                  <c:v>41002</c:v>
                </c:pt>
                <c:pt idx="568">
                  <c:v>41003</c:v>
                </c:pt>
                <c:pt idx="569">
                  <c:v>41004</c:v>
                </c:pt>
                <c:pt idx="570">
                  <c:v>41008</c:v>
                </c:pt>
                <c:pt idx="571">
                  <c:v>41009</c:v>
                </c:pt>
                <c:pt idx="572">
                  <c:v>41010</c:v>
                </c:pt>
                <c:pt idx="573">
                  <c:v>41011</c:v>
                </c:pt>
                <c:pt idx="574">
                  <c:v>41012</c:v>
                </c:pt>
                <c:pt idx="575">
                  <c:v>41015</c:v>
                </c:pt>
                <c:pt idx="576">
                  <c:v>41016</c:v>
                </c:pt>
                <c:pt idx="577">
                  <c:v>41017</c:v>
                </c:pt>
                <c:pt idx="578">
                  <c:v>41018</c:v>
                </c:pt>
                <c:pt idx="579">
                  <c:v>41019</c:v>
                </c:pt>
                <c:pt idx="580">
                  <c:v>41022</c:v>
                </c:pt>
                <c:pt idx="581">
                  <c:v>41023</c:v>
                </c:pt>
                <c:pt idx="582">
                  <c:v>41024</c:v>
                </c:pt>
                <c:pt idx="583">
                  <c:v>41025</c:v>
                </c:pt>
                <c:pt idx="584">
                  <c:v>41026</c:v>
                </c:pt>
                <c:pt idx="585">
                  <c:v>41029</c:v>
                </c:pt>
                <c:pt idx="586">
                  <c:v>41030</c:v>
                </c:pt>
                <c:pt idx="587">
                  <c:v>41031</c:v>
                </c:pt>
                <c:pt idx="588">
                  <c:v>41032</c:v>
                </c:pt>
                <c:pt idx="589">
                  <c:v>41033</c:v>
                </c:pt>
                <c:pt idx="590">
                  <c:v>41036</c:v>
                </c:pt>
                <c:pt idx="591">
                  <c:v>41037</c:v>
                </c:pt>
                <c:pt idx="592">
                  <c:v>41038</c:v>
                </c:pt>
                <c:pt idx="593">
                  <c:v>41039</c:v>
                </c:pt>
                <c:pt idx="594">
                  <c:v>41040</c:v>
                </c:pt>
                <c:pt idx="595">
                  <c:v>41043</c:v>
                </c:pt>
                <c:pt idx="596">
                  <c:v>41044</c:v>
                </c:pt>
                <c:pt idx="597">
                  <c:v>41045</c:v>
                </c:pt>
                <c:pt idx="598">
                  <c:v>41046</c:v>
                </c:pt>
                <c:pt idx="599">
                  <c:v>41047</c:v>
                </c:pt>
                <c:pt idx="600">
                  <c:v>41050</c:v>
                </c:pt>
                <c:pt idx="601">
                  <c:v>41051</c:v>
                </c:pt>
                <c:pt idx="602">
                  <c:v>41052</c:v>
                </c:pt>
                <c:pt idx="603">
                  <c:v>41053</c:v>
                </c:pt>
                <c:pt idx="604">
                  <c:v>41054</c:v>
                </c:pt>
                <c:pt idx="605">
                  <c:v>41058</c:v>
                </c:pt>
                <c:pt idx="606">
                  <c:v>41059</c:v>
                </c:pt>
                <c:pt idx="607">
                  <c:v>41060</c:v>
                </c:pt>
                <c:pt idx="608">
                  <c:v>41061</c:v>
                </c:pt>
                <c:pt idx="609">
                  <c:v>41064</c:v>
                </c:pt>
                <c:pt idx="610">
                  <c:v>41065</c:v>
                </c:pt>
                <c:pt idx="611">
                  <c:v>41066</c:v>
                </c:pt>
                <c:pt idx="612">
                  <c:v>41067</c:v>
                </c:pt>
                <c:pt idx="613">
                  <c:v>41068</c:v>
                </c:pt>
                <c:pt idx="614">
                  <c:v>41071</c:v>
                </c:pt>
                <c:pt idx="615">
                  <c:v>41072</c:v>
                </c:pt>
                <c:pt idx="616">
                  <c:v>41073</c:v>
                </c:pt>
                <c:pt idx="617">
                  <c:v>41074</c:v>
                </c:pt>
                <c:pt idx="618">
                  <c:v>41075</c:v>
                </c:pt>
                <c:pt idx="619">
                  <c:v>41078</c:v>
                </c:pt>
                <c:pt idx="620">
                  <c:v>41079</c:v>
                </c:pt>
                <c:pt idx="621">
                  <c:v>41080</c:v>
                </c:pt>
                <c:pt idx="622">
                  <c:v>41081</c:v>
                </c:pt>
                <c:pt idx="623">
                  <c:v>41082</c:v>
                </c:pt>
                <c:pt idx="624">
                  <c:v>41085</c:v>
                </c:pt>
                <c:pt idx="625">
                  <c:v>41086</c:v>
                </c:pt>
                <c:pt idx="626">
                  <c:v>41087</c:v>
                </c:pt>
                <c:pt idx="627">
                  <c:v>41088</c:v>
                </c:pt>
                <c:pt idx="628">
                  <c:v>41089</c:v>
                </c:pt>
                <c:pt idx="629">
                  <c:v>41092</c:v>
                </c:pt>
                <c:pt idx="630">
                  <c:v>41093</c:v>
                </c:pt>
                <c:pt idx="631">
                  <c:v>41095</c:v>
                </c:pt>
                <c:pt idx="632">
                  <c:v>41096</c:v>
                </c:pt>
                <c:pt idx="633">
                  <c:v>41099</c:v>
                </c:pt>
                <c:pt idx="634">
                  <c:v>41100</c:v>
                </c:pt>
                <c:pt idx="635">
                  <c:v>41101</c:v>
                </c:pt>
                <c:pt idx="636">
                  <c:v>41102</c:v>
                </c:pt>
                <c:pt idx="637">
                  <c:v>41103</c:v>
                </c:pt>
                <c:pt idx="638">
                  <c:v>41106</c:v>
                </c:pt>
                <c:pt idx="639">
                  <c:v>41107</c:v>
                </c:pt>
                <c:pt idx="640">
                  <c:v>41108</c:v>
                </c:pt>
                <c:pt idx="641">
                  <c:v>41109</c:v>
                </c:pt>
                <c:pt idx="642">
                  <c:v>41110</c:v>
                </c:pt>
                <c:pt idx="643">
                  <c:v>41113</c:v>
                </c:pt>
                <c:pt idx="644">
                  <c:v>41114</c:v>
                </c:pt>
                <c:pt idx="645">
                  <c:v>41115</c:v>
                </c:pt>
                <c:pt idx="646">
                  <c:v>41116</c:v>
                </c:pt>
                <c:pt idx="647">
                  <c:v>41117</c:v>
                </c:pt>
                <c:pt idx="648">
                  <c:v>41120</c:v>
                </c:pt>
                <c:pt idx="649">
                  <c:v>41121</c:v>
                </c:pt>
                <c:pt idx="650">
                  <c:v>41122</c:v>
                </c:pt>
                <c:pt idx="651">
                  <c:v>41123</c:v>
                </c:pt>
                <c:pt idx="652">
                  <c:v>41124</c:v>
                </c:pt>
                <c:pt idx="653">
                  <c:v>41127</c:v>
                </c:pt>
                <c:pt idx="654">
                  <c:v>41128</c:v>
                </c:pt>
                <c:pt idx="655">
                  <c:v>41129</c:v>
                </c:pt>
                <c:pt idx="656">
                  <c:v>41130</c:v>
                </c:pt>
                <c:pt idx="657">
                  <c:v>41131</c:v>
                </c:pt>
                <c:pt idx="658">
                  <c:v>41134</c:v>
                </c:pt>
                <c:pt idx="659">
                  <c:v>41135</c:v>
                </c:pt>
                <c:pt idx="660">
                  <c:v>41136</c:v>
                </c:pt>
                <c:pt idx="661">
                  <c:v>41137</c:v>
                </c:pt>
                <c:pt idx="662">
                  <c:v>41138</c:v>
                </c:pt>
                <c:pt idx="663">
                  <c:v>41141</c:v>
                </c:pt>
                <c:pt idx="664">
                  <c:v>41142</c:v>
                </c:pt>
                <c:pt idx="665">
                  <c:v>41143</c:v>
                </c:pt>
                <c:pt idx="666">
                  <c:v>41144</c:v>
                </c:pt>
                <c:pt idx="667">
                  <c:v>41145</c:v>
                </c:pt>
                <c:pt idx="668">
                  <c:v>41148</c:v>
                </c:pt>
                <c:pt idx="669">
                  <c:v>41149</c:v>
                </c:pt>
                <c:pt idx="670">
                  <c:v>41150</c:v>
                </c:pt>
                <c:pt idx="671">
                  <c:v>41151</c:v>
                </c:pt>
                <c:pt idx="672">
                  <c:v>41152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41236</c:v>
                </c:pt>
                <c:pt idx="731">
                  <c:v>41239</c:v>
                </c:pt>
                <c:pt idx="732">
                  <c:v>41240</c:v>
                </c:pt>
                <c:pt idx="733">
                  <c:v>41241</c:v>
                </c:pt>
                <c:pt idx="734">
                  <c:v>41242</c:v>
                </c:pt>
                <c:pt idx="735">
                  <c:v>41243</c:v>
                </c:pt>
                <c:pt idx="736">
                  <c:v>41246</c:v>
                </c:pt>
                <c:pt idx="737">
                  <c:v>41247</c:v>
                </c:pt>
                <c:pt idx="738">
                  <c:v>41248</c:v>
                </c:pt>
                <c:pt idx="739">
                  <c:v>41249</c:v>
                </c:pt>
                <c:pt idx="740">
                  <c:v>41250</c:v>
                </c:pt>
                <c:pt idx="741">
                  <c:v>41253</c:v>
                </c:pt>
                <c:pt idx="742">
                  <c:v>41254</c:v>
                </c:pt>
                <c:pt idx="743">
                  <c:v>41255</c:v>
                </c:pt>
                <c:pt idx="744">
                  <c:v>41256</c:v>
                </c:pt>
                <c:pt idx="745">
                  <c:v>41257</c:v>
                </c:pt>
                <c:pt idx="746">
                  <c:v>41260</c:v>
                </c:pt>
                <c:pt idx="747">
                  <c:v>41261</c:v>
                </c:pt>
                <c:pt idx="748">
                  <c:v>41262</c:v>
                </c:pt>
                <c:pt idx="749">
                  <c:v>41263</c:v>
                </c:pt>
                <c:pt idx="750">
                  <c:v>41264</c:v>
                </c:pt>
                <c:pt idx="751">
                  <c:v>41267</c:v>
                </c:pt>
                <c:pt idx="752">
                  <c:v>41269</c:v>
                </c:pt>
                <c:pt idx="753">
                  <c:v>41270</c:v>
                </c:pt>
                <c:pt idx="754">
                  <c:v>41271</c:v>
                </c:pt>
                <c:pt idx="755">
                  <c:v>41274</c:v>
                </c:pt>
                <c:pt idx="756">
                  <c:v>41276</c:v>
                </c:pt>
                <c:pt idx="757">
                  <c:v>41277</c:v>
                </c:pt>
                <c:pt idx="758">
                  <c:v>41278</c:v>
                </c:pt>
                <c:pt idx="759">
                  <c:v>41281</c:v>
                </c:pt>
                <c:pt idx="760">
                  <c:v>41282</c:v>
                </c:pt>
                <c:pt idx="761">
                  <c:v>41283</c:v>
                </c:pt>
                <c:pt idx="762">
                  <c:v>41284</c:v>
                </c:pt>
                <c:pt idx="763">
                  <c:v>41285</c:v>
                </c:pt>
                <c:pt idx="764">
                  <c:v>41288</c:v>
                </c:pt>
                <c:pt idx="765">
                  <c:v>41289</c:v>
                </c:pt>
                <c:pt idx="766">
                  <c:v>41290</c:v>
                </c:pt>
                <c:pt idx="767">
                  <c:v>41291</c:v>
                </c:pt>
                <c:pt idx="768">
                  <c:v>41292</c:v>
                </c:pt>
                <c:pt idx="769">
                  <c:v>41296</c:v>
                </c:pt>
                <c:pt idx="770">
                  <c:v>41297</c:v>
                </c:pt>
                <c:pt idx="771">
                  <c:v>41298</c:v>
                </c:pt>
                <c:pt idx="772">
                  <c:v>41299</c:v>
                </c:pt>
                <c:pt idx="773">
                  <c:v>41302</c:v>
                </c:pt>
                <c:pt idx="774">
                  <c:v>41303</c:v>
                </c:pt>
                <c:pt idx="775">
                  <c:v>41304</c:v>
                </c:pt>
                <c:pt idx="776">
                  <c:v>41305</c:v>
                </c:pt>
                <c:pt idx="777">
                  <c:v>41306</c:v>
                </c:pt>
                <c:pt idx="778">
                  <c:v>41309</c:v>
                </c:pt>
                <c:pt idx="779">
                  <c:v>41310</c:v>
                </c:pt>
                <c:pt idx="780">
                  <c:v>41311</c:v>
                </c:pt>
                <c:pt idx="781">
                  <c:v>41312</c:v>
                </c:pt>
                <c:pt idx="782">
                  <c:v>41313</c:v>
                </c:pt>
                <c:pt idx="783">
                  <c:v>41316</c:v>
                </c:pt>
                <c:pt idx="784">
                  <c:v>41317</c:v>
                </c:pt>
                <c:pt idx="785">
                  <c:v>41318</c:v>
                </c:pt>
                <c:pt idx="786">
                  <c:v>41319</c:v>
                </c:pt>
                <c:pt idx="787">
                  <c:v>41320</c:v>
                </c:pt>
                <c:pt idx="788">
                  <c:v>41324</c:v>
                </c:pt>
                <c:pt idx="789">
                  <c:v>41325</c:v>
                </c:pt>
                <c:pt idx="790">
                  <c:v>41326</c:v>
                </c:pt>
                <c:pt idx="791">
                  <c:v>41327</c:v>
                </c:pt>
                <c:pt idx="792">
                  <c:v>41330</c:v>
                </c:pt>
                <c:pt idx="793">
                  <c:v>41331</c:v>
                </c:pt>
                <c:pt idx="794">
                  <c:v>41332</c:v>
                </c:pt>
                <c:pt idx="795">
                  <c:v>41333</c:v>
                </c:pt>
                <c:pt idx="796">
                  <c:v>41334</c:v>
                </c:pt>
                <c:pt idx="797">
                  <c:v>41337</c:v>
                </c:pt>
                <c:pt idx="798">
                  <c:v>41338</c:v>
                </c:pt>
                <c:pt idx="799">
                  <c:v>41339</c:v>
                </c:pt>
                <c:pt idx="800">
                  <c:v>41340</c:v>
                </c:pt>
                <c:pt idx="801">
                  <c:v>41341</c:v>
                </c:pt>
                <c:pt idx="802">
                  <c:v>41344</c:v>
                </c:pt>
                <c:pt idx="803">
                  <c:v>41345</c:v>
                </c:pt>
                <c:pt idx="804">
                  <c:v>41346</c:v>
                </c:pt>
                <c:pt idx="805">
                  <c:v>41347</c:v>
                </c:pt>
                <c:pt idx="806">
                  <c:v>41348</c:v>
                </c:pt>
                <c:pt idx="807">
                  <c:v>41351</c:v>
                </c:pt>
                <c:pt idx="808">
                  <c:v>41352</c:v>
                </c:pt>
                <c:pt idx="809">
                  <c:v>41353</c:v>
                </c:pt>
                <c:pt idx="810">
                  <c:v>41354</c:v>
                </c:pt>
                <c:pt idx="811">
                  <c:v>41355</c:v>
                </c:pt>
                <c:pt idx="812">
                  <c:v>41358</c:v>
                </c:pt>
                <c:pt idx="813">
                  <c:v>41359</c:v>
                </c:pt>
                <c:pt idx="814">
                  <c:v>41360</c:v>
                </c:pt>
                <c:pt idx="815">
                  <c:v>41361</c:v>
                </c:pt>
                <c:pt idx="816">
                  <c:v>41365</c:v>
                </c:pt>
                <c:pt idx="817">
                  <c:v>41366</c:v>
                </c:pt>
                <c:pt idx="818">
                  <c:v>41367</c:v>
                </c:pt>
                <c:pt idx="819">
                  <c:v>41368</c:v>
                </c:pt>
                <c:pt idx="820">
                  <c:v>41369</c:v>
                </c:pt>
                <c:pt idx="821">
                  <c:v>41372</c:v>
                </c:pt>
                <c:pt idx="822">
                  <c:v>41373</c:v>
                </c:pt>
                <c:pt idx="823">
                  <c:v>41374</c:v>
                </c:pt>
                <c:pt idx="824">
                  <c:v>41375</c:v>
                </c:pt>
                <c:pt idx="825">
                  <c:v>41376</c:v>
                </c:pt>
                <c:pt idx="826">
                  <c:v>41379</c:v>
                </c:pt>
                <c:pt idx="827">
                  <c:v>41380</c:v>
                </c:pt>
                <c:pt idx="828">
                  <c:v>41381</c:v>
                </c:pt>
                <c:pt idx="829">
                  <c:v>41382</c:v>
                </c:pt>
                <c:pt idx="830">
                  <c:v>41383</c:v>
                </c:pt>
                <c:pt idx="831">
                  <c:v>41386</c:v>
                </c:pt>
                <c:pt idx="832">
                  <c:v>41387</c:v>
                </c:pt>
                <c:pt idx="833">
                  <c:v>41388</c:v>
                </c:pt>
                <c:pt idx="834">
                  <c:v>41389</c:v>
                </c:pt>
                <c:pt idx="835">
                  <c:v>41390</c:v>
                </c:pt>
                <c:pt idx="836">
                  <c:v>41393</c:v>
                </c:pt>
                <c:pt idx="837">
                  <c:v>41394</c:v>
                </c:pt>
                <c:pt idx="838">
                  <c:v>41395</c:v>
                </c:pt>
                <c:pt idx="839">
                  <c:v>41396</c:v>
                </c:pt>
                <c:pt idx="840">
                  <c:v>41397</c:v>
                </c:pt>
                <c:pt idx="841">
                  <c:v>41400</c:v>
                </c:pt>
                <c:pt idx="842">
                  <c:v>41401</c:v>
                </c:pt>
                <c:pt idx="843">
                  <c:v>41402</c:v>
                </c:pt>
                <c:pt idx="844">
                  <c:v>41403</c:v>
                </c:pt>
                <c:pt idx="845">
                  <c:v>41404</c:v>
                </c:pt>
                <c:pt idx="846">
                  <c:v>41407</c:v>
                </c:pt>
                <c:pt idx="847">
                  <c:v>41408</c:v>
                </c:pt>
                <c:pt idx="848">
                  <c:v>41409</c:v>
                </c:pt>
                <c:pt idx="849">
                  <c:v>41410</c:v>
                </c:pt>
                <c:pt idx="850">
                  <c:v>41411</c:v>
                </c:pt>
                <c:pt idx="851">
                  <c:v>41414</c:v>
                </c:pt>
                <c:pt idx="852">
                  <c:v>41415</c:v>
                </c:pt>
                <c:pt idx="853">
                  <c:v>41416</c:v>
                </c:pt>
                <c:pt idx="854">
                  <c:v>41417</c:v>
                </c:pt>
                <c:pt idx="855">
                  <c:v>41418</c:v>
                </c:pt>
                <c:pt idx="856">
                  <c:v>41422</c:v>
                </c:pt>
                <c:pt idx="857">
                  <c:v>41423</c:v>
                </c:pt>
                <c:pt idx="858">
                  <c:v>41424</c:v>
                </c:pt>
                <c:pt idx="859">
                  <c:v>41425</c:v>
                </c:pt>
                <c:pt idx="860">
                  <c:v>41428</c:v>
                </c:pt>
                <c:pt idx="861">
                  <c:v>41429</c:v>
                </c:pt>
                <c:pt idx="862">
                  <c:v>41430</c:v>
                </c:pt>
                <c:pt idx="863">
                  <c:v>41431</c:v>
                </c:pt>
                <c:pt idx="864">
                  <c:v>41432</c:v>
                </c:pt>
                <c:pt idx="865">
                  <c:v>41435</c:v>
                </c:pt>
                <c:pt idx="866">
                  <c:v>41436</c:v>
                </c:pt>
                <c:pt idx="867">
                  <c:v>41437</c:v>
                </c:pt>
                <c:pt idx="868">
                  <c:v>41438</c:v>
                </c:pt>
                <c:pt idx="869">
                  <c:v>41439</c:v>
                </c:pt>
                <c:pt idx="870">
                  <c:v>41442</c:v>
                </c:pt>
                <c:pt idx="871">
                  <c:v>41443</c:v>
                </c:pt>
                <c:pt idx="872">
                  <c:v>41444</c:v>
                </c:pt>
                <c:pt idx="873">
                  <c:v>41445</c:v>
                </c:pt>
                <c:pt idx="874">
                  <c:v>41446</c:v>
                </c:pt>
                <c:pt idx="875">
                  <c:v>41449</c:v>
                </c:pt>
                <c:pt idx="876">
                  <c:v>41450</c:v>
                </c:pt>
                <c:pt idx="877">
                  <c:v>41451</c:v>
                </c:pt>
                <c:pt idx="878">
                  <c:v>41452</c:v>
                </c:pt>
                <c:pt idx="879">
                  <c:v>41453</c:v>
                </c:pt>
                <c:pt idx="880">
                  <c:v>41456</c:v>
                </c:pt>
                <c:pt idx="881">
                  <c:v>41457</c:v>
                </c:pt>
                <c:pt idx="882">
                  <c:v>41458</c:v>
                </c:pt>
                <c:pt idx="883">
                  <c:v>41460</c:v>
                </c:pt>
                <c:pt idx="884">
                  <c:v>41463</c:v>
                </c:pt>
                <c:pt idx="885">
                  <c:v>41464</c:v>
                </c:pt>
                <c:pt idx="886">
                  <c:v>41465</c:v>
                </c:pt>
                <c:pt idx="887">
                  <c:v>41466</c:v>
                </c:pt>
                <c:pt idx="888">
                  <c:v>41467</c:v>
                </c:pt>
                <c:pt idx="889">
                  <c:v>41470</c:v>
                </c:pt>
                <c:pt idx="890">
                  <c:v>41471</c:v>
                </c:pt>
                <c:pt idx="891">
                  <c:v>41472</c:v>
                </c:pt>
                <c:pt idx="892">
                  <c:v>41473</c:v>
                </c:pt>
                <c:pt idx="893">
                  <c:v>41474</c:v>
                </c:pt>
                <c:pt idx="894">
                  <c:v>41477</c:v>
                </c:pt>
                <c:pt idx="895">
                  <c:v>41478</c:v>
                </c:pt>
                <c:pt idx="896">
                  <c:v>41479</c:v>
                </c:pt>
                <c:pt idx="897">
                  <c:v>41480</c:v>
                </c:pt>
                <c:pt idx="898">
                  <c:v>41481</c:v>
                </c:pt>
                <c:pt idx="899">
                  <c:v>41484</c:v>
                </c:pt>
                <c:pt idx="900">
                  <c:v>41485</c:v>
                </c:pt>
                <c:pt idx="901">
                  <c:v>41486</c:v>
                </c:pt>
                <c:pt idx="902">
                  <c:v>41487</c:v>
                </c:pt>
                <c:pt idx="903">
                  <c:v>41488</c:v>
                </c:pt>
                <c:pt idx="904">
                  <c:v>41491</c:v>
                </c:pt>
                <c:pt idx="905">
                  <c:v>41492</c:v>
                </c:pt>
                <c:pt idx="906">
                  <c:v>41493</c:v>
                </c:pt>
                <c:pt idx="907">
                  <c:v>41494</c:v>
                </c:pt>
                <c:pt idx="908">
                  <c:v>41495</c:v>
                </c:pt>
                <c:pt idx="909">
                  <c:v>41498</c:v>
                </c:pt>
                <c:pt idx="910">
                  <c:v>41499</c:v>
                </c:pt>
                <c:pt idx="911">
                  <c:v>41500</c:v>
                </c:pt>
                <c:pt idx="912">
                  <c:v>41501</c:v>
                </c:pt>
                <c:pt idx="913">
                  <c:v>41502</c:v>
                </c:pt>
                <c:pt idx="914">
                  <c:v>41505</c:v>
                </c:pt>
                <c:pt idx="915">
                  <c:v>41506</c:v>
                </c:pt>
                <c:pt idx="916">
                  <c:v>41507</c:v>
                </c:pt>
                <c:pt idx="917">
                  <c:v>41508</c:v>
                </c:pt>
                <c:pt idx="918">
                  <c:v>41509</c:v>
                </c:pt>
                <c:pt idx="919">
                  <c:v>41512</c:v>
                </c:pt>
                <c:pt idx="920">
                  <c:v>41513</c:v>
                </c:pt>
                <c:pt idx="921">
                  <c:v>41514</c:v>
                </c:pt>
                <c:pt idx="922">
                  <c:v>41515</c:v>
                </c:pt>
                <c:pt idx="923">
                  <c:v>41516</c:v>
                </c:pt>
                <c:pt idx="924">
                  <c:v>41520</c:v>
                </c:pt>
                <c:pt idx="925">
                  <c:v>41521</c:v>
                </c:pt>
                <c:pt idx="926">
                  <c:v>41522</c:v>
                </c:pt>
                <c:pt idx="927">
                  <c:v>41523</c:v>
                </c:pt>
                <c:pt idx="928">
                  <c:v>41526</c:v>
                </c:pt>
                <c:pt idx="929">
                  <c:v>41527</c:v>
                </c:pt>
                <c:pt idx="930">
                  <c:v>41528</c:v>
                </c:pt>
                <c:pt idx="931">
                  <c:v>41529</c:v>
                </c:pt>
                <c:pt idx="932">
                  <c:v>41530</c:v>
                </c:pt>
                <c:pt idx="933">
                  <c:v>41533</c:v>
                </c:pt>
                <c:pt idx="934">
                  <c:v>41534</c:v>
                </c:pt>
                <c:pt idx="935">
                  <c:v>41535</c:v>
                </c:pt>
                <c:pt idx="936">
                  <c:v>41536</c:v>
                </c:pt>
                <c:pt idx="937">
                  <c:v>41537</c:v>
                </c:pt>
                <c:pt idx="938">
                  <c:v>41540</c:v>
                </c:pt>
                <c:pt idx="939">
                  <c:v>41541</c:v>
                </c:pt>
                <c:pt idx="940">
                  <c:v>41542</c:v>
                </c:pt>
                <c:pt idx="941">
                  <c:v>41543</c:v>
                </c:pt>
                <c:pt idx="942">
                  <c:v>41544</c:v>
                </c:pt>
                <c:pt idx="943">
                  <c:v>41547</c:v>
                </c:pt>
                <c:pt idx="944">
                  <c:v>41548</c:v>
                </c:pt>
                <c:pt idx="945">
                  <c:v>41549</c:v>
                </c:pt>
                <c:pt idx="946">
                  <c:v>41550</c:v>
                </c:pt>
                <c:pt idx="947">
                  <c:v>41551</c:v>
                </c:pt>
                <c:pt idx="948">
                  <c:v>41554</c:v>
                </c:pt>
                <c:pt idx="949">
                  <c:v>41555</c:v>
                </c:pt>
                <c:pt idx="950">
                  <c:v>41556</c:v>
                </c:pt>
                <c:pt idx="951">
                  <c:v>41557</c:v>
                </c:pt>
                <c:pt idx="952">
                  <c:v>41558</c:v>
                </c:pt>
                <c:pt idx="953">
                  <c:v>41561</c:v>
                </c:pt>
                <c:pt idx="954">
                  <c:v>41562</c:v>
                </c:pt>
                <c:pt idx="955">
                  <c:v>41563</c:v>
                </c:pt>
                <c:pt idx="956">
                  <c:v>41564</c:v>
                </c:pt>
                <c:pt idx="957">
                  <c:v>41565</c:v>
                </c:pt>
                <c:pt idx="958">
                  <c:v>41568</c:v>
                </c:pt>
                <c:pt idx="959">
                  <c:v>41569</c:v>
                </c:pt>
                <c:pt idx="960">
                  <c:v>41570</c:v>
                </c:pt>
                <c:pt idx="961">
                  <c:v>41571</c:v>
                </c:pt>
                <c:pt idx="962">
                  <c:v>41572</c:v>
                </c:pt>
                <c:pt idx="963">
                  <c:v>41575</c:v>
                </c:pt>
                <c:pt idx="964">
                  <c:v>41576</c:v>
                </c:pt>
                <c:pt idx="965">
                  <c:v>41577</c:v>
                </c:pt>
                <c:pt idx="966">
                  <c:v>41578</c:v>
                </c:pt>
                <c:pt idx="967">
                  <c:v>41579</c:v>
                </c:pt>
                <c:pt idx="968">
                  <c:v>41582</c:v>
                </c:pt>
                <c:pt idx="969">
                  <c:v>41583</c:v>
                </c:pt>
                <c:pt idx="970">
                  <c:v>41584</c:v>
                </c:pt>
                <c:pt idx="971">
                  <c:v>41585</c:v>
                </c:pt>
                <c:pt idx="972">
                  <c:v>41586</c:v>
                </c:pt>
                <c:pt idx="973">
                  <c:v>41589</c:v>
                </c:pt>
                <c:pt idx="974">
                  <c:v>41590</c:v>
                </c:pt>
                <c:pt idx="975">
                  <c:v>41591</c:v>
                </c:pt>
                <c:pt idx="976">
                  <c:v>41592</c:v>
                </c:pt>
                <c:pt idx="977">
                  <c:v>41593</c:v>
                </c:pt>
                <c:pt idx="978">
                  <c:v>41596</c:v>
                </c:pt>
                <c:pt idx="979">
                  <c:v>41597</c:v>
                </c:pt>
                <c:pt idx="980">
                  <c:v>41598</c:v>
                </c:pt>
                <c:pt idx="981">
                  <c:v>41599</c:v>
                </c:pt>
                <c:pt idx="982">
                  <c:v>41600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41607</c:v>
                </c:pt>
                <c:pt idx="987">
                  <c:v>41610</c:v>
                </c:pt>
                <c:pt idx="988">
                  <c:v>41611</c:v>
                </c:pt>
                <c:pt idx="989">
                  <c:v>41612</c:v>
                </c:pt>
                <c:pt idx="990">
                  <c:v>41613</c:v>
                </c:pt>
                <c:pt idx="991">
                  <c:v>41614</c:v>
                </c:pt>
                <c:pt idx="992">
                  <c:v>41617</c:v>
                </c:pt>
                <c:pt idx="993">
                  <c:v>41618</c:v>
                </c:pt>
                <c:pt idx="994">
                  <c:v>41619</c:v>
                </c:pt>
                <c:pt idx="995">
                  <c:v>41620</c:v>
                </c:pt>
                <c:pt idx="996">
                  <c:v>41621</c:v>
                </c:pt>
                <c:pt idx="997">
                  <c:v>41624</c:v>
                </c:pt>
                <c:pt idx="998">
                  <c:v>41625</c:v>
                </c:pt>
                <c:pt idx="999">
                  <c:v>41626</c:v>
                </c:pt>
                <c:pt idx="1000">
                  <c:v>41627</c:v>
                </c:pt>
                <c:pt idx="1001">
                  <c:v>41628</c:v>
                </c:pt>
                <c:pt idx="1002">
                  <c:v>41631</c:v>
                </c:pt>
                <c:pt idx="1003">
                  <c:v>41632</c:v>
                </c:pt>
                <c:pt idx="1004">
                  <c:v>41634</c:v>
                </c:pt>
                <c:pt idx="1005">
                  <c:v>41635</c:v>
                </c:pt>
                <c:pt idx="1006">
                  <c:v>41638</c:v>
                </c:pt>
                <c:pt idx="1007">
                  <c:v>41639</c:v>
                </c:pt>
                <c:pt idx="1008">
                  <c:v>41641</c:v>
                </c:pt>
                <c:pt idx="1009">
                  <c:v>41642</c:v>
                </c:pt>
                <c:pt idx="1010">
                  <c:v>41645</c:v>
                </c:pt>
                <c:pt idx="1011">
                  <c:v>41646</c:v>
                </c:pt>
                <c:pt idx="1012">
                  <c:v>41647</c:v>
                </c:pt>
                <c:pt idx="1013">
                  <c:v>41648</c:v>
                </c:pt>
                <c:pt idx="1014">
                  <c:v>41649</c:v>
                </c:pt>
                <c:pt idx="1015">
                  <c:v>41652</c:v>
                </c:pt>
                <c:pt idx="1016">
                  <c:v>41653</c:v>
                </c:pt>
                <c:pt idx="1017">
                  <c:v>41654</c:v>
                </c:pt>
                <c:pt idx="1018">
                  <c:v>41655</c:v>
                </c:pt>
                <c:pt idx="1019">
                  <c:v>41656</c:v>
                </c:pt>
                <c:pt idx="1020">
                  <c:v>41660</c:v>
                </c:pt>
                <c:pt idx="1021">
                  <c:v>41661</c:v>
                </c:pt>
                <c:pt idx="1022">
                  <c:v>41662</c:v>
                </c:pt>
                <c:pt idx="1023">
                  <c:v>41663</c:v>
                </c:pt>
                <c:pt idx="1024">
                  <c:v>41666</c:v>
                </c:pt>
                <c:pt idx="1025">
                  <c:v>41667</c:v>
                </c:pt>
                <c:pt idx="1026">
                  <c:v>41668</c:v>
                </c:pt>
                <c:pt idx="1027">
                  <c:v>41669</c:v>
                </c:pt>
                <c:pt idx="1028">
                  <c:v>41670</c:v>
                </c:pt>
                <c:pt idx="1029">
                  <c:v>41673</c:v>
                </c:pt>
                <c:pt idx="1030">
                  <c:v>41674</c:v>
                </c:pt>
                <c:pt idx="1031">
                  <c:v>41675</c:v>
                </c:pt>
                <c:pt idx="1032">
                  <c:v>41676</c:v>
                </c:pt>
                <c:pt idx="1033">
                  <c:v>41677</c:v>
                </c:pt>
                <c:pt idx="1034">
                  <c:v>41680</c:v>
                </c:pt>
                <c:pt idx="1035">
                  <c:v>41681</c:v>
                </c:pt>
                <c:pt idx="1036">
                  <c:v>41682</c:v>
                </c:pt>
                <c:pt idx="1037">
                  <c:v>41683</c:v>
                </c:pt>
                <c:pt idx="1038">
                  <c:v>41684</c:v>
                </c:pt>
                <c:pt idx="1039">
                  <c:v>41688</c:v>
                </c:pt>
                <c:pt idx="1040">
                  <c:v>41689</c:v>
                </c:pt>
                <c:pt idx="1041">
                  <c:v>41690</c:v>
                </c:pt>
                <c:pt idx="1042">
                  <c:v>41691</c:v>
                </c:pt>
                <c:pt idx="1043">
                  <c:v>41694</c:v>
                </c:pt>
                <c:pt idx="1044">
                  <c:v>41695</c:v>
                </c:pt>
                <c:pt idx="1045">
                  <c:v>41696</c:v>
                </c:pt>
                <c:pt idx="1046">
                  <c:v>41697</c:v>
                </c:pt>
                <c:pt idx="1047">
                  <c:v>41698</c:v>
                </c:pt>
                <c:pt idx="1048">
                  <c:v>41701</c:v>
                </c:pt>
                <c:pt idx="1049">
                  <c:v>41702</c:v>
                </c:pt>
                <c:pt idx="1050">
                  <c:v>41703</c:v>
                </c:pt>
                <c:pt idx="1051">
                  <c:v>41704</c:v>
                </c:pt>
                <c:pt idx="1052">
                  <c:v>41705</c:v>
                </c:pt>
                <c:pt idx="1053">
                  <c:v>41708</c:v>
                </c:pt>
                <c:pt idx="1054">
                  <c:v>41709</c:v>
                </c:pt>
                <c:pt idx="1055">
                  <c:v>41710</c:v>
                </c:pt>
                <c:pt idx="1056">
                  <c:v>41711</c:v>
                </c:pt>
                <c:pt idx="1057">
                  <c:v>41712</c:v>
                </c:pt>
                <c:pt idx="1058">
                  <c:v>41715</c:v>
                </c:pt>
                <c:pt idx="1059">
                  <c:v>41716</c:v>
                </c:pt>
                <c:pt idx="1060">
                  <c:v>41717</c:v>
                </c:pt>
                <c:pt idx="1061">
                  <c:v>41718</c:v>
                </c:pt>
                <c:pt idx="1062">
                  <c:v>41719</c:v>
                </c:pt>
                <c:pt idx="1063">
                  <c:v>41722</c:v>
                </c:pt>
                <c:pt idx="1064">
                  <c:v>41723</c:v>
                </c:pt>
                <c:pt idx="1065">
                  <c:v>41724</c:v>
                </c:pt>
                <c:pt idx="1066">
                  <c:v>41725</c:v>
                </c:pt>
                <c:pt idx="1067">
                  <c:v>41726</c:v>
                </c:pt>
                <c:pt idx="1068">
                  <c:v>41729</c:v>
                </c:pt>
                <c:pt idx="1069">
                  <c:v>41730</c:v>
                </c:pt>
                <c:pt idx="1070">
                  <c:v>41731</c:v>
                </c:pt>
                <c:pt idx="1071">
                  <c:v>41732</c:v>
                </c:pt>
                <c:pt idx="1072">
                  <c:v>41733</c:v>
                </c:pt>
                <c:pt idx="1073">
                  <c:v>41736</c:v>
                </c:pt>
                <c:pt idx="1074">
                  <c:v>41737</c:v>
                </c:pt>
                <c:pt idx="1075">
                  <c:v>41738</c:v>
                </c:pt>
                <c:pt idx="1076">
                  <c:v>41739</c:v>
                </c:pt>
                <c:pt idx="1077">
                  <c:v>41740</c:v>
                </c:pt>
                <c:pt idx="1078">
                  <c:v>41743</c:v>
                </c:pt>
                <c:pt idx="1079">
                  <c:v>41744</c:v>
                </c:pt>
                <c:pt idx="1080">
                  <c:v>41745</c:v>
                </c:pt>
                <c:pt idx="1081">
                  <c:v>41746</c:v>
                </c:pt>
                <c:pt idx="1082">
                  <c:v>41750</c:v>
                </c:pt>
                <c:pt idx="1083">
                  <c:v>41751</c:v>
                </c:pt>
                <c:pt idx="1084">
                  <c:v>41752</c:v>
                </c:pt>
                <c:pt idx="1085">
                  <c:v>41753</c:v>
                </c:pt>
                <c:pt idx="1086">
                  <c:v>41754</c:v>
                </c:pt>
                <c:pt idx="1087">
                  <c:v>41757</c:v>
                </c:pt>
                <c:pt idx="1088">
                  <c:v>41758</c:v>
                </c:pt>
                <c:pt idx="1089">
                  <c:v>41759</c:v>
                </c:pt>
                <c:pt idx="1090">
                  <c:v>41760</c:v>
                </c:pt>
                <c:pt idx="1091">
                  <c:v>41761</c:v>
                </c:pt>
                <c:pt idx="1092">
                  <c:v>41764</c:v>
                </c:pt>
                <c:pt idx="1093">
                  <c:v>41765</c:v>
                </c:pt>
                <c:pt idx="1094">
                  <c:v>41766</c:v>
                </c:pt>
                <c:pt idx="1095">
                  <c:v>41767</c:v>
                </c:pt>
                <c:pt idx="1096">
                  <c:v>41768</c:v>
                </c:pt>
                <c:pt idx="1097">
                  <c:v>41771</c:v>
                </c:pt>
                <c:pt idx="1098">
                  <c:v>41772</c:v>
                </c:pt>
                <c:pt idx="1099">
                  <c:v>41773</c:v>
                </c:pt>
                <c:pt idx="1100">
                  <c:v>41774</c:v>
                </c:pt>
                <c:pt idx="1101">
                  <c:v>41775</c:v>
                </c:pt>
                <c:pt idx="1102">
                  <c:v>41778</c:v>
                </c:pt>
                <c:pt idx="1103">
                  <c:v>41779</c:v>
                </c:pt>
                <c:pt idx="1104">
                  <c:v>41780</c:v>
                </c:pt>
                <c:pt idx="1105">
                  <c:v>41781</c:v>
                </c:pt>
                <c:pt idx="1106">
                  <c:v>41782</c:v>
                </c:pt>
                <c:pt idx="1107">
                  <c:v>41786</c:v>
                </c:pt>
                <c:pt idx="1108">
                  <c:v>41787</c:v>
                </c:pt>
                <c:pt idx="1109">
                  <c:v>41788</c:v>
                </c:pt>
                <c:pt idx="1110">
                  <c:v>41789</c:v>
                </c:pt>
                <c:pt idx="1111">
                  <c:v>41792</c:v>
                </c:pt>
                <c:pt idx="1112">
                  <c:v>41793</c:v>
                </c:pt>
                <c:pt idx="1113">
                  <c:v>41794</c:v>
                </c:pt>
                <c:pt idx="1114">
                  <c:v>41795</c:v>
                </c:pt>
                <c:pt idx="1115">
                  <c:v>41796</c:v>
                </c:pt>
                <c:pt idx="1116">
                  <c:v>41799</c:v>
                </c:pt>
                <c:pt idx="1117">
                  <c:v>41800</c:v>
                </c:pt>
                <c:pt idx="1118">
                  <c:v>41801</c:v>
                </c:pt>
                <c:pt idx="1119">
                  <c:v>41802</c:v>
                </c:pt>
                <c:pt idx="1120">
                  <c:v>41803</c:v>
                </c:pt>
                <c:pt idx="1121">
                  <c:v>41806</c:v>
                </c:pt>
                <c:pt idx="1122">
                  <c:v>41807</c:v>
                </c:pt>
                <c:pt idx="1123">
                  <c:v>41808</c:v>
                </c:pt>
                <c:pt idx="1124">
                  <c:v>41809</c:v>
                </c:pt>
                <c:pt idx="1125">
                  <c:v>41810</c:v>
                </c:pt>
                <c:pt idx="1126">
                  <c:v>41813</c:v>
                </c:pt>
                <c:pt idx="1127">
                  <c:v>41814</c:v>
                </c:pt>
                <c:pt idx="1128">
                  <c:v>41815</c:v>
                </c:pt>
                <c:pt idx="1129">
                  <c:v>41816</c:v>
                </c:pt>
                <c:pt idx="1130">
                  <c:v>41817</c:v>
                </c:pt>
                <c:pt idx="1131">
                  <c:v>41820</c:v>
                </c:pt>
                <c:pt idx="1132">
                  <c:v>41821</c:v>
                </c:pt>
                <c:pt idx="1133">
                  <c:v>41822</c:v>
                </c:pt>
                <c:pt idx="1134">
                  <c:v>41823</c:v>
                </c:pt>
                <c:pt idx="1135">
                  <c:v>41827</c:v>
                </c:pt>
                <c:pt idx="1136">
                  <c:v>41828</c:v>
                </c:pt>
                <c:pt idx="1137">
                  <c:v>41829</c:v>
                </c:pt>
                <c:pt idx="1138">
                  <c:v>41830</c:v>
                </c:pt>
                <c:pt idx="1139">
                  <c:v>41831</c:v>
                </c:pt>
                <c:pt idx="1140">
                  <c:v>41834</c:v>
                </c:pt>
                <c:pt idx="1141">
                  <c:v>41835</c:v>
                </c:pt>
                <c:pt idx="1142">
                  <c:v>41836</c:v>
                </c:pt>
                <c:pt idx="1143">
                  <c:v>41837</c:v>
                </c:pt>
                <c:pt idx="1144">
                  <c:v>41838</c:v>
                </c:pt>
                <c:pt idx="1145">
                  <c:v>41841</c:v>
                </c:pt>
                <c:pt idx="1146">
                  <c:v>41842</c:v>
                </c:pt>
                <c:pt idx="1147">
                  <c:v>41843</c:v>
                </c:pt>
                <c:pt idx="1148">
                  <c:v>41844</c:v>
                </c:pt>
                <c:pt idx="1149">
                  <c:v>41845</c:v>
                </c:pt>
                <c:pt idx="1150">
                  <c:v>41848</c:v>
                </c:pt>
                <c:pt idx="1151">
                  <c:v>41849</c:v>
                </c:pt>
                <c:pt idx="1152">
                  <c:v>41850</c:v>
                </c:pt>
                <c:pt idx="1153">
                  <c:v>41851</c:v>
                </c:pt>
                <c:pt idx="1154">
                  <c:v>41852</c:v>
                </c:pt>
                <c:pt idx="1155">
                  <c:v>41855</c:v>
                </c:pt>
                <c:pt idx="1156">
                  <c:v>41856</c:v>
                </c:pt>
                <c:pt idx="1157">
                  <c:v>41857</c:v>
                </c:pt>
                <c:pt idx="1158">
                  <c:v>41858</c:v>
                </c:pt>
                <c:pt idx="1159">
                  <c:v>41859</c:v>
                </c:pt>
                <c:pt idx="1160">
                  <c:v>41862</c:v>
                </c:pt>
                <c:pt idx="1161">
                  <c:v>41863</c:v>
                </c:pt>
                <c:pt idx="1162">
                  <c:v>41864</c:v>
                </c:pt>
                <c:pt idx="1163">
                  <c:v>41865</c:v>
                </c:pt>
                <c:pt idx="1164">
                  <c:v>41866</c:v>
                </c:pt>
                <c:pt idx="1165">
                  <c:v>41869</c:v>
                </c:pt>
                <c:pt idx="1166">
                  <c:v>41870</c:v>
                </c:pt>
                <c:pt idx="1167">
                  <c:v>41871</c:v>
                </c:pt>
                <c:pt idx="1168">
                  <c:v>41872</c:v>
                </c:pt>
                <c:pt idx="1169">
                  <c:v>41873</c:v>
                </c:pt>
                <c:pt idx="1170">
                  <c:v>41876</c:v>
                </c:pt>
                <c:pt idx="1171">
                  <c:v>41877</c:v>
                </c:pt>
                <c:pt idx="1172">
                  <c:v>41878</c:v>
                </c:pt>
                <c:pt idx="1173">
                  <c:v>41879</c:v>
                </c:pt>
                <c:pt idx="1174">
                  <c:v>41880</c:v>
                </c:pt>
                <c:pt idx="1175">
                  <c:v>41884</c:v>
                </c:pt>
                <c:pt idx="1176">
                  <c:v>41885</c:v>
                </c:pt>
                <c:pt idx="1177">
                  <c:v>41886</c:v>
                </c:pt>
                <c:pt idx="1178">
                  <c:v>41887</c:v>
                </c:pt>
                <c:pt idx="1179">
                  <c:v>41890</c:v>
                </c:pt>
                <c:pt idx="1180">
                  <c:v>41891</c:v>
                </c:pt>
                <c:pt idx="1181">
                  <c:v>41892</c:v>
                </c:pt>
                <c:pt idx="1182">
                  <c:v>41893</c:v>
                </c:pt>
                <c:pt idx="1183">
                  <c:v>41894</c:v>
                </c:pt>
                <c:pt idx="1184">
                  <c:v>41897</c:v>
                </c:pt>
                <c:pt idx="1185">
                  <c:v>41898</c:v>
                </c:pt>
                <c:pt idx="1186">
                  <c:v>41899</c:v>
                </c:pt>
                <c:pt idx="1187">
                  <c:v>41900</c:v>
                </c:pt>
                <c:pt idx="1188">
                  <c:v>41901</c:v>
                </c:pt>
                <c:pt idx="1189">
                  <c:v>41904</c:v>
                </c:pt>
                <c:pt idx="1190">
                  <c:v>41905</c:v>
                </c:pt>
                <c:pt idx="1191">
                  <c:v>41906</c:v>
                </c:pt>
                <c:pt idx="1192">
                  <c:v>41907</c:v>
                </c:pt>
                <c:pt idx="1193">
                  <c:v>41908</c:v>
                </c:pt>
                <c:pt idx="1194">
                  <c:v>41911</c:v>
                </c:pt>
                <c:pt idx="1195">
                  <c:v>41912</c:v>
                </c:pt>
                <c:pt idx="1196">
                  <c:v>41913</c:v>
                </c:pt>
                <c:pt idx="1197">
                  <c:v>41914</c:v>
                </c:pt>
                <c:pt idx="1198">
                  <c:v>41915</c:v>
                </c:pt>
                <c:pt idx="1199">
                  <c:v>41918</c:v>
                </c:pt>
                <c:pt idx="1200">
                  <c:v>41919</c:v>
                </c:pt>
                <c:pt idx="1201">
                  <c:v>41920</c:v>
                </c:pt>
                <c:pt idx="1202">
                  <c:v>41921</c:v>
                </c:pt>
                <c:pt idx="1203">
                  <c:v>41922</c:v>
                </c:pt>
                <c:pt idx="1204">
                  <c:v>41925</c:v>
                </c:pt>
                <c:pt idx="1205">
                  <c:v>41926</c:v>
                </c:pt>
                <c:pt idx="1206">
                  <c:v>41927</c:v>
                </c:pt>
                <c:pt idx="1207">
                  <c:v>41928</c:v>
                </c:pt>
                <c:pt idx="1208">
                  <c:v>41929</c:v>
                </c:pt>
                <c:pt idx="1209">
                  <c:v>41932</c:v>
                </c:pt>
                <c:pt idx="1210">
                  <c:v>41933</c:v>
                </c:pt>
                <c:pt idx="1211">
                  <c:v>41934</c:v>
                </c:pt>
                <c:pt idx="1212">
                  <c:v>41935</c:v>
                </c:pt>
                <c:pt idx="1213">
                  <c:v>41936</c:v>
                </c:pt>
                <c:pt idx="1214">
                  <c:v>41939</c:v>
                </c:pt>
                <c:pt idx="1215">
                  <c:v>41940</c:v>
                </c:pt>
                <c:pt idx="1216">
                  <c:v>41941</c:v>
                </c:pt>
                <c:pt idx="1217">
                  <c:v>41942</c:v>
                </c:pt>
                <c:pt idx="1218">
                  <c:v>41943</c:v>
                </c:pt>
                <c:pt idx="1219">
                  <c:v>41946</c:v>
                </c:pt>
                <c:pt idx="1220">
                  <c:v>41947</c:v>
                </c:pt>
                <c:pt idx="1221">
                  <c:v>41948</c:v>
                </c:pt>
                <c:pt idx="1222">
                  <c:v>41949</c:v>
                </c:pt>
                <c:pt idx="1223">
                  <c:v>41950</c:v>
                </c:pt>
                <c:pt idx="1224">
                  <c:v>41953</c:v>
                </c:pt>
                <c:pt idx="1225">
                  <c:v>41954</c:v>
                </c:pt>
                <c:pt idx="1226">
                  <c:v>41955</c:v>
                </c:pt>
                <c:pt idx="1227">
                  <c:v>41956</c:v>
                </c:pt>
                <c:pt idx="1228">
                  <c:v>41957</c:v>
                </c:pt>
                <c:pt idx="1229">
                  <c:v>41960</c:v>
                </c:pt>
                <c:pt idx="1230">
                  <c:v>41961</c:v>
                </c:pt>
                <c:pt idx="1231">
                  <c:v>41962</c:v>
                </c:pt>
                <c:pt idx="1232">
                  <c:v>41963</c:v>
                </c:pt>
                <c:pt idx="1233">
                  <c:v>41964</c:v>
                </c:pt>
                <c:pt idx="1234">
                  <c:v>41967</c:v>
                </c:pt>
                <c:pt idx="1235">
                  <c:v>41968</c:v>
                </c:pt>
                <c:pt idx="1236">
                  <c:v>41969</c:v>
                </c:pt>
                <c:pt idx="1237">
                  <c:v>41971</c:v>
                </c:pt>
                <c:pt idx="1238">
                  <c:v>41974</c:v>
                </c:pt>
                <c:pt idx="1239">
                  <c:v>41975</c:v>
                </c:pt>
                <c:pt idx="1240">
                  <c:v>41976</c:v>
                </c:pt>
                <c:pt idx="1241">
                  <c:v>41977</c:v>
                </c:pt>
                <c:pt idx="1242">
                  <c:v>41978</c:v>
                </c:pt>
                <c:pt idx="1243">
                  <c:v>41981</c:v>
                </c:pt>
                <c:pt idx="1244">
                  <c:v>41982</c:v>
                </c:pt>
                <c:pt idx="1245">
                  <c:v>41983</c:v>
                </c:pt>
                <c:pt idx="1246">
                  <c:v>41984</c:v>
                </c:pt>
                <c:pt idx="1247">
                  <c:v>41985</c:v>
                </c:pt>
                <c:pt idx="1248">
                  <c:v>41988</c:v>
                </c:pt>
                <c:pt idx="1249">
                  <c:v>41989</c:v>
                </c:pt>
                <c:pt idx="1250">
                  <c:v>41990</c:v>
                </c:pt>
                <c:pt idx="1251">
                  <c:v>41991</c:v>
                </c:pt>
                <c:pt idx="1252">
                  <c:v>41992</c:v>
                </c:pt>
                <c:pt idx="1253">
                  <c:v>41995</c:v>
                </c:pt>
                <c:pt idx="1254">
                  <c:v>41996</c:v>
                </c:pt>
                <c:pt idx="1255">
                  <c:v>41997</c:v>
                </c:pt>
                <c:pt idx="1256">
                  <c:v>41999</c:v>
                </c:pt>
                <c:pt idx="1257">
                  <c:v>42002</c:v>
                </c:pt>
                <c:pt idx="1258">
                  <c:v>42003</c:v>
                </c:pt>
                <c:pt idx="1259">
                  <c:v>42004</c:v>
                </c:pt>
                <c:pt idx="1260">
                  <c:v>42006</c:v>
                </c:pt>
                <c:pt idx="1261">
                  <c:v>42009</c:v>
                </c:pt>
                <c:pt idx="1262">
                  <c:v>42010</c:v>
                </c:pt>
                <c:pt idx="1263">
                  <c:v>42011</c:v>
                </c:pt>
                <c:pt idx="1264">
                  <c:v>42012</c:v>
                </c:pt>
                <c:pt idx="1265">
                  <c:v>42013</c:v>
                </c:pt>
                <c:pt idx="1266">
                  <c:v>42016</c:v>
                </c:pt>
                <c:pt idx="1267">
                  <c:v>42017</c:v>
                </c:pt>
                <c:pt idx="1268">
                  <c:v>42018</c:v>
                </c:pt>
                <c:pt idx="1269">
                  <c:v>42019</c:v>
                </c:pt>
                <c:pt idx="1270">
                  <c:v>42020</c:v>
                </c:pt>
                <c:pt idx="1271">
                  <c:v>42024</c:v>
                </c:pt>
                <c:pt idx="1272">
                  <c:v>42025</c:v>
                </c:pt>
                <c:pt idx="1273">
                  <c:v>42026</c:v>
                </c:pt>
                <c:pt idx="1274">
                  <c:v>42027</c:v>
                </c:pt>
                <c:pt idx="1275">
                  <c:v>42030</c:v>
                </c:pt>
                <c:pt idx="1276">
                  <c:v>42031</c:v>
                </c:pt>
                <c:pt idx="1277">
                  <c:v>42032</c:v>
                </c:pt>
                <c:pt idx="1278">
                  <c:v>42033</c:v>
                </c:pt>
                <c:pt idx="1279">
                  <c:v>42034</c:v>
                </c:pt>
                <c:pt idx="1280">
                  <c:v>42037</c:v>
                </c:pt>
                <c:pt idx="1281">
                  <c:v>42038</c:v>
                </c:pt>
                <c:pt idx="1282">
                  <c:v>42039</c:v>
                </c:pt>
                <c:pt idx="1283">
                  <c:v>42040</c:v>
                </c:pt>
                <c:pt idx="1284">
                  <c:v>42041</c:v>
                </c:pt>
                <c:pt idx="1285">
                  <c:v>42044</c:v>
                </c:pt>
                <c:pt idx="1286">
                  <c:v>42045</c:v>
                </c:pt>
                <c:pt idx="1287">
                  <c:v>42046</c:v>
                </c:pt>
                <c:pt idx="1288">
                  <c:v>42047</c:v>
                </c:pt>
                <c:pt idx="1289">
                  <c:v>42048</c:v>
                </c:pt>
                <c:pt idx="1290">
                  <c:v>42052</c:v>
                </c:pt>
                <c:pt idx="1291">
                  <c:v>42053</c:v>
                </c:pt>
                <c:pt idx="1292">
                  <c:v>42054</c:v>
                </c:pt>
                <c:pt idx="1293">
                  <c:v>42055</c:v>
                </c:pt>
                <c:pt idx="1294">
                  <c:v>42058</c:v>
                </c:pt>
                <c:pt idx="1295">
                  <c:v>42059</c:v>
                </c:pt>
                <c:pt idx="1296">
                  <c:v>42060</c:v>
                </c:pt>
                <c:pt idx="1297">
                  <c:v>42061</c:v>
                </c:pt>
                <c:pt idx="1298">
                  <c:v>42062</c:v>
                </c:pt>
                <c:pt idx="1299">
                  <c:v>42065</c:v>
                </c:pt>
                <c:pt idx="1300">
                  <c:v>42066</c:v>
                </c:pt>
                <c:pt idx="1301">
                  <c:v>42067</c:v>
                </c:pt>
                <c:pt idx="1302">
                  <c:v>42068</c:v>
                </c:pt>
                <c:pt idx="1303">
                  <c:v>42069</c:v>
                </c:pt>
                <c:pt idx="1304">
                  <c:v>42072</c:v>
                </c:pt>
                <c:pt idx="1305">
                  <c:v>42073</c:v>
                </c:pt>
                <c:pt idx="1306">
                  <c:v>42074</c:v>
                </c:pt>
                <c:pt idx="1307">
                  <c:v>42075</c:v>
                </c:pt>
                <c:pt idx="1308">
                  <c:v>42076</c:v>
                </c:pt>
                <c:pt idx="1309">
                  <c:v>42079</c:v>
                </c:pt>
                <c:pt idx="1310">
                  <c:v>42080</c:v>
                </c:pt>
                <c:pt idx="1311">
                  <c:v>42081</c:v>
                </c:pt>
                <c:pt idx="1312">
                  <c:v>42082</c:v>
                </c:pt>
                <c:pt idx="1313">
                  <c:v>42083</c:v>
                </c:pt>
                <c:pt idx="1314">
                  <c:v>42086</c:v>
                </c:pt>
                <c:pt idx="1315">
                  <c:v>42087</c:v>
                </c:pt>
                <c:pt idx="1316">
                  <c:v>42088</c:v>
                </c:pt>
                <c:pt idx="1317">
                  <c:v>42089</c:v>
                </c:pt>
                <c:pt idx="1318">
                  <c:v>42090</c:v>
                </c:pt>
                <c:pt idx="1319">
                  <c:v>42093</c:v>
                </c:pt>
                <c:pt idx="1320">
                  <c:v>42094</c:v>
                </c:pt>
                <c:pt idx="1321">
                  <c:v>42095</c:v>
                </c:pt>
                <c:pt idx="1322">
                  <c:v>42096</c:v>
                </c:pt>
                <c:pt idx="1323">
                  <c:v>42100</c:v>
                </c:pt>
                <c:pt idx="1324">
                  <c:v>42101</c:v>
                </c:pt>
                <c:pt idx="1325">
                  <c:v>42102</c:v>
                </c:pt>
                <c:pt idx="1326">
                  <c:v>42103</c:v>
                </c:pt>
                <c:pt idx="1327">
                  <c:v>42104</c:v>
                </c:pt>
                <c:pt idx="1328">
                  <c:v>42107</c:v>
                </c:pt>
                <c:pt idx="1329">
                  <c:v>42108</c:v>
                </c:pt>
                <c:pt idx="1330">
                  <c:v>42109</c:v>
                </c:pt>
                <c:pt idx="1331">
                  <c:v>42110</c:v>
                </c:pt>
                <c:pt idx="1332">
                  <c:v>42111</c:v>
                </c:pt>
                <c:pt idx="1333">
                  <c:v>42114</c:v>
                </c:pt>
                <c:pt idx="1334">
                  <c:v>42115</c:v>
                </c:pt>
                <c:pt idx="1335">
                  <c:v>42116</c:v>
                </c:pt>
                <c:pt idx="1336">
                  <c:v>42117</c:v>
                </c:pt>
                <c:pt idx="1337">
                  <c:v>42118</c:v>
                </c:pt>
                <c:pt idx="1338">
                  <c:v>42121</c:v>
                </c:pt>
                <c:pt idx="1339">
                  <c:v>42122</c:v>
                </c:pt>
                <c:pt idx="1340">
                  <c:v>42123</c:v>
                </c:pt>
                <c:pt idx="1341">
                  <c:v>42124</c:v>
                </c:pt>
                <c:pt idx="1342">
                  <c:v>42125</c:v>
                </c:pt>
                <c:pt idx="1343">
                  <c:v>42128</c:v>
                </c:pt>
                <c:pt idx="1344">
                  <c:v>42129</c:v>
                </c:pt>
                <c:pt idx="1345">
                  <c:v>42130</c:v>
                </c:pt>
                <c:pt idx="1346">
                  <c:v>42131</c:v>
                </c:pt>
                <c:pt idx="1347">
                  <c:v>42132</c:v>
                </c:pt>
                <c:pt idx="1348">
                  <c:v>42135</c:v>
                </c:pt>
                <c:pt idx="1349">
                  <c:v>42136</c:v>
                </c:pt>
                <c:pt idx="1350">
                  <c:v>42137</c:v>
                </c:pt>
                <c:pt idx="1351">
                  <c:v>42138</c:v>
                </c:pt>
                <c:pt idx="1352">
                  <c:v>42139</c:v>
                </c:pt>
                <c:pt idx="1353">
                  <c:v>42142</c:v>
                </c:pt>
                <c:pt idx="1354">
                  <c:v>42143</c:v>
                </c:pt>
                <c:pt idx="1355">
                  <c:v>42144</c:v>
                </c:pt>
                <c:pt idx="1356">
                  <c:v>42145</c:v>
                </c:pt>
                <c:pt idx="1357">
                  <c:v>42146</c:v>
                </c:pt>
                <c:pt idx="1358">
                  <c:v>42150</c:v>
                </c:pt>
                <c:pt idx="1359">
                  <c:v>42151</c:v>
                </c:pt>
                <c:pt idx="1360">
                  <c:v>42152</c:v>
                </c:pt>
                <c:pt idx="1361">
                  <c:v>42153</c:v>
                </c:pt>
                <c:pt idx="1362">
                  <c:v>42156</c:v>
                </c:pt>
                <c:pt idx="1363">
                  <c:v>42157</c:v>
                </c:pt>
                <c:pt idx="1364">
                  <c:v>42158</c:v>
                </c:pt>
                <c:pt idx="1365">
                  <c:v>42159</c:v>
                </c:pt>
                <c:pt idx="1366">
                  <c:v>42160</c:v>
                </c:pt>
                <c:pt idx="1367">
                  <c:v>42163</c:v>
                </c:pt>
                <c:pt idx="1368">
                  <c:v>42164</c:v>
                </c:pt>
                <c:pt idx="1369">
                  <c:v>42165</c:v>
                </c:pt>
                <c:pt idx="1370">
                  <c:v>42166</c:v>
                </c:pt>
                <c:pt idx="1371">
                  <c:v>42167</c:v>
                </c:pt>
                <c:pt idx="1372">
                  <c:v>42170</c:v>
                </c:pt>
                <c:pt idx="1373">
                  <c:v>42171</c:v>
                </c:pt>
                <c:pt idx="1374">
                  <c:v>42172</c:v>
                </c:pt>
                <c:pt idx="1375">
                  <c:v>42173</c:v>
                </c:pt>
                <c:pt idx="1376">
                  <c:v>42174</c:v>
                </c:pt>
                <c:pt idx="1377">
                  <c:v>42177</c:v>
                </c:pt>
                <c:pt idx="1378">
                  <c:v>42178</c:v>
                </c:pt>
                <c:pt idx="1379">
                  <c:v>42179</c:v>
                </c:pt>
                <c:pt idx="1380">
                  <c:v>42180</c:v>
                </c:pt>
                <c:pt idx="1381">
                  <c:v>42181</c:v>
                </c:pt>
                <c:pt idx="1382">
                  <c:v>42184</c:v>
                </c:pt>
                <c:pt idx="1383">
                  <c:v>42185</c:v>
                </c:pt>
                <c:pt idx="1384">
                  <c:v>42186</c:v>
                </c:pt>
                <c:pt idx="1385">
                  <c:v>42187</c:v>
                </c:pt>
                <c:pt idx="1386">
                  <c:v>42191</c:v>
                </c:pt>
                <c:pt idx="1387">
                  <c:v>42192</c:v>
                </c:pt>
                <c:pt idx="1388">
                  <c:v>42193</c:v>
                </c:pt>
                <c:pt idx="1389">
                  <c:v>42194</c:v>
                </c:pt>
                <c:pt idx="1390">
                  <c:v>42195</c:v>
                </c:pt>
                <c:pt idx="1391">
                  <c:v>42198</c:v>
                </c:pt>
                <c:pt idx="1392">
                  <c:v>42199</c:v>
                </c:pt>
                <c:pt idx="1393">
                  <c:v>42200</c:v>
                </c:pt>
                <c:pt idx="1394">
                  <c:v>42201</c:v>
                </c:pt>
                <c:pt idx="1395">
                  <c:v>42202</c:v>
                </c:pt>
                <c:pt idx="1396">
                  <c:v>42205</c:v>
                </c:pt>
                <c:pt idx="1397">
                  <c:v>42206</c:v>
                </c:pt>
                <c:pt idx="1398">
                  <c:v>42207</c:v>
                </c:pt>
                <c:pt idx="1399">
                  <c:v>42208</c:v>
                </c:pt>
                <c:pt idx="1400">
                  <c:v>42209</c:v>
                </c:pt>
                <c:pt idx="1401">
                  <c:v>42212</c:v>
                </c:pt>
                <c:pt idx="1402">
                  <c:v>42213</c:v>
                </c:pt>
                <c:pt idx="1403">
                  <c:v>42214</c:v>
                </c:pt>
                <c:pt idx="1404">
                  <c:v>42215</c:v>
                </c:pt>
                <c:pt idx="1405">
                  <c:v>42216</c:v>
                </c:pt>
                <c:pt idx="1406">
                  <c:v>42219</c:v>
                </c:pt>
                <c:pt idx="1407">
                  <c:v>42220</c:v>
                </c:pt>
                <c:pt idx="1408">
                  <c:v>42221</c:v>
                </c:pt>
                <c:pt idx="1409">
                  <c:v>42222</c:v>
                </c:pt>
                <c:pt idx="1410">
                  <c:v>42223</c:v>
                </c:pt>
                <c:pt idx="1411">
                  <c:v>42226</c:v>
                </c:pt>
                <c:pt idx="1412">
                  <c:v>42227</c:v>
                </c:pt>
                <c:pt idx="1413">
                  <c:v>42228</c:v>
                </c:pt>
                <c:pt idx="1414">
                  <c:v>42229</c:v>
                </c:pt>
                <c:pt idx="1415">
                  <c:v>42230</c:v>
                </c:pt>
                <c:pt idx="1416">
                  <c:v>42233</c:v>
                </c:pt>
                <c:pt idx="1417">
                  <c:v>42234</c:v>
                </c:pt>
                <c:pt idx="1418">
                  <c:v>42235</c:v>
                </c:pt>
                <c:pt idx="1419">
                  <c:v>42236</c:v>
                </c:pt>
                <c:pt idx="1420">
                  <c:v>42237</c:v>
                </c:pt>
                <c:pt idx="1421">
                  <c:v>42240</c:v>
                </c:pt>
                <c:pt idx="1422">
                  <c:v>42241</c:v>
                </c:pt>
                <c:pt idx="1423">
                  <c:v>42242</c:v>
                </c:pt>
                <c:pt idx="1424">
                  <c:v>42243</c:v>
                </c:pt>
                <c:pt idx="1425">
                  <c:v>42244</c:v>
                </c:pt>
                <c:pt idx="1426">
                  <c:v>42247</c:v>
                </c:pt>
                <c:pt idx="1427">
                  <c:v>42248</c:v>
                </c:pt>
                <c:pt idx="1428">
                  <c:v>42249</c:v>
                </c:pt>
                <c:pt idx="1429">
                  <c:v>42250</c:v>
                </c:pt>
                <c:pt idx="1430">
                  <c:v>42251</c:v>
                </c:pt>
                <c:pt idx="1431">
                  <c:v>42255</c:v>
                </c:pt>
                <c:pt idx="1432">
                  <c:v>42256</c:v>
                </c:pt>
                <c:pt idx="1433">
                  <c:v>42257</c:v>
                </c:pt>
                <c:pt idx="1434">
                  <c:v>42258</c:v>
                </c:pt>
                <c:pt idx="1435">
                  <c:v>42261</c:v>
                </c:pt>
                <c:pt idx="1436">
                  <c:v>42262</c:v>
                </c:pt>
                <c:pt idx="1437">
                  <c:v>42263</c:v>
                </c:pt>
                <c:pt idx="1438">
                  <c:v>42264</c:v>
                </c:pt>
                <c:pt idx="1439">
                  <c:v>42265</c:v>
                </c:pt>
                <c:pt idx="1440">
                  <c:v>42268</c:v>
                </c:pt>
                <c:pt idx="1441">
                  <c:v>42269</c:v>
                </c:pt>
                <c:pt idx="1442">
                  <c:v>42270</c:v>
                </c:pt>
                <c:pt idx="1443">
                  <c:v>42271</c:v>
                </c:pt>
                <c:pt idx="1444">
                  <c:v>42272</c:v>
                </c:pt>
                <c:pt idx="1445">
                  <c:v>42275</c:v>
                </c:pt>
                <c:pt idx="1446">
                  <c:v>42276</c:v>
                </c:pt>
                <c:pt idx="1447">
                  <c:v>42277</c:v>
                </c:pt>
                <c:pt idx="1448">
                  <c:v>42278</c:v>
                </c:pt>
                <c:pt idx="1449">
                  <c:v>42279</c:v>
                </c:pt>
                <c:pt idx="1450">
                  <c:v>42282</c:v>
                </c:pt>
                <c:pt idx="1451">
                  <c:v>42283</c:v>
                </c:pt>
                <c:pt idx="1452">
                  <c:v>42284</c:v>
                </c:pt>
                <c:pt idx="1453">
                  <c:v>42285</c:v>
                </c:pt>
                <c:pt idx="1454">
                  <c:v>42286</c:v>
                </c:pt>
                <c:pt idx="1455">
                  <c:v>42289</c:v>
                </c:pt>
                <c:pt idx="1456">
                  <c:v>42290</c:v>
                </c:pt>
                <c:pt idx="1457">
                  <c:v>42291</c:v>
                </c:pt>
                <c:pt idx="1458">
                  <c:v>42292</c:v>
                </c:pt>
                <c:pt idx="1459">
                  <c:v>42293</c:v>
                </c:pt>
                <c:pt idx="1460">
                  <c:v>42296</c:v>
                </c:pt>
                <c:pt idx="1461">
                  <c:v>42297</c:v>
                </c:pt>
                <c:pt idx="1462">
                  <c:v>42298</c:v>
                </c:pt>
                <c:pt idx="1463">
                  <c:v>42299</c:v>
                </c:pt>
                <c:pt idx="1464">
                  <c:v>42300</c:v>
                </c:pt>
                <c:pt idx="1465">
                  <c:v>42303</c:v>
                </c:pt>
                <c:pt idx="1466">
                  <c:v>42304</c:v>
                </c:pt>
                <c:pt idx="1467">
                  <c:v>42305</c:v>
                </c:pt>
                <c:pt idx="1468">
                  <c:v>42306</c:v>
                </c:pt>
                <c:pt idx="1469">
                  <c:v>42307</c:v>
                </c:pt>
                <c:pt idx="1470">
                  <c:v>42310</c:v>
                </c:pt>
                <c:pt idx="1471">
                  <c:v>42311</c:v>
                </c:pt>
                <c:pt idx="1472">
                  <c:v>42312</c:v>
                </c:pt>
                <c:pt idx="1473">
                  <c:v>42313</c:v>
                </c:pt>
                <c:pt idx="1474">
                  <c:v>42314</c:v>
                </c:pt>
                <c:pt idx="1475">
                  <c:v>42317</c:v>
                </c:pt>
                <c:pt idx="1476">
                  <c:v>42318</c:v>
                </c:pt>
                <c:pt idx="1477">
                  <c:v>42319</c:v>
                </c:pt>
                <c:pt idx="1478">
                  <c:v>42320</c:v>
                </c:pt>
                <c:pt idx="1479">
                  <c:v>42321</c:v>
                </c:pt>
                <c:pt idx="1480">
                  <c:v>42324</c:v>
                </c:pt>
                <c:pt idx="1481">
                  <c:v>42325</c:v>
                </c:pt>
                <c:pt idx="1482">
                  <c:v>42326</c:v>
                </c:pt>
                <c:pt idx="1483">
                  <c:v>42327</c:v>
                </c:pt>
                <c:pt idx="1484">
                  <c:v>42328</c:v>
                </c:pt>
                <c:pt idx="1485">
                  <c:v>42331</c:v>
                </c:pt>
                <c:pt idx="1486">
                  <c:v>42332</c:v>
                </c:pt>
                <c:pt idx="1487">
                  <c:v>42333</c:v>
                </c:pt>
                <c:pt idx="1488">
                  <c:v>42335</c:v>
                </c:pt>
                <c:pt idx="1489">
                  <c:v>42338</c:v>
                </c:pt>
                <c:pt idx="1490">
                  <c:v>42339</c:v>
                </c:pt>
                <c:pt idx="1491">
                  <c:v>42340</c:v>
                </c:pt>
                <c:pt idx="1492">
                  <c:v>42341</c:v>
                </c:pt>
                <c:pt idx="1493">
                  <c:v>42342</c:v>
                </c:pt>
                <c:pt idx="1494">
                  <c:v>42345</c:v>
                </c:pt>
                <c:pt idx="1495">
                  <c:v>42346</c:v>
                </c:pt>
                <c:pt idx="1496">
                  <c:v>42347</c:v>
                </c:pt>
                <c:pt idx="1497">
                  <c:v>42348</c:v>
                </c:pt>
                <c:pt idx="1498">
                  <c:v>42349</c:v>
                </c:pt>
                <c:pt idx="1499">
                  <c:v>42352</c:v>
                </c:pt>
              </c:numCache>
            </c:numRef>
          </c:cat>
          <c:val>
            <c:numRef>
              <c:f>Sheet3!$I$4:$I$1503</c:f>
              <c:numCache>
                <c:formatCode>General</c:formatCode>
                <c:ptCount val="1500"/>
                <c:pt idx="0">
                  <c:v>2.2463000000000002</c:v>
                </c:pt>
                <c:pt idx="1">
                  <c:v>2.2536999999999998</c:v>
                </c:pt>
                <c:pt idx="2">
                  <c:v>2.2536999999999998</c:v>
                </c:pt>
                <c:pt idx="3">
                  <c:v>2.2612000000000001</c:v>
                </c:pt>
                <c:pt idx="4">
                  <c:v>2.2675999999999998</c:v>
                </c:pt>
                <c:pt idx="5">
                  <c:v>2.2477999999999998</c:v>
                </c:pt>
                <c:pt idx="6">
                  <c:v>2.2031999999999998</c:v>
                </c:pt>
                <c:pt idx="7">
                  <c:v>2.1749999999999998</c:v>
                </c:pt>
                <c:pt idx="8">
                  <c:v>2.1650999999999998</c:v>
                </c:pt>
                <c:pt idx="9">
                  <c:v>2.133</c:v>
                </c:pt>
                <c:pt idx="10">
                  <c:v>2.133</c:v>
                </c:pt>
                <c:pt idx="11">
                  <c:v>2.1057000000000001</c:v>
                </c:pt>
                <c:pt idx="12">
                  <c:v>2.0785</c:v>
                </c:pt>
                <c:pt idx="13">
                  <c:v>2.0438999999999998</c:v>
                </c:pt>
                <c:pt idx="14">
                  <c:v>2.0735999999999999</c:v>
                </c:pt>
                <c:pt idx="15">
                  <c:v>2.0611999999999999</c:v>
                </c:pt>
                <c:pt idx="16">
                  <c:v>2.0246</c:v>
                </c:pt>
                <c:pt idx="17">
                  <c:v>2.0270000000000001</c:v>
                </c:pt>
                <c:pt idx="18">
                  <c:v>2.0122</c:v>
                </c:pt>
                <c:pt idx="19">
                  <c:v>2.0666000000000002</c:v>
                </c:pt>
                <c:pt idx="20">
                  <c:v>2.13</c:v>
                </c:pt>
                <c:pt idx="21">
                  <c:v>2.1101999999999999</c:v>
                </c:pt>
                <c:pt idx="22">
                  <c:v>2.0409000000000002</c:v>
                </c:pt>
                <c:pt idx="23">
                  <c:v>1.9889000000000001</c:v>
                </c:pt>
                <c:pt idx="24">
                  <c:v>1.984</c:v>
                </c:pt>
                <c:pt idx="25">
                  <c:v>2.0236000000000001</c:v>
                </c:pt>
                <c:pt idx="26">
                  <c:v>2.0285000000000002</c:v>
                </c:pt>
                <c:pt idx="27">
                  <c:v>2.0533000000000001</c:v>
                </c:pt>
                <c:pt idx="28">
                  <c:v>2.0186000000000002</c:v>
                </c:pt>
                <c:pt idx="29">
                  <c:v>2.0952999999999999</c:v>
                </c:pt>
                <c:pt idx="30">
                  <c:v>2.1076999999999999</c:v>
                </c:pt>
                <c:pt idx="31">
                  <c:v>2.1522999999999999</c:v>
                </c:pt>
                <c:pt idx="32">
                  <c:v>2.1844000000000001</c:v>
                </c:pt>
                <c:pt idx="33">
                  <c:v>2.2176</c:v>
                </c:pt>
                <c:pt idx="34">
                  <c:v>2.1804999999999999</c:v>
                </c:pt>
                <c:pt idx="35">
                  <c:v>2.1779999999999999</c:v>
                </c:pt>
                <c:pt idx="36">
                  <c:v>2.1236000000000002</c:v>
                </c:pt>
                <c:pt idx="37">
                  <c:v>2.1730999999999998</c:v>
                </c:pt>
                <c:pt idx="38">
                  <c:v>2.1656</c:v>
                </c:pt>
                <c:pt idx="39">
                  <c:v>2.2077</c:v>
                </c:pt>
                <c:pt idx="40">
                  <c:v>2.2473000000000001</c:v>
                </c:pt>
                <c:pt idx="41">
                  <c:v>2.2374000000000001</c:v>
                </c:pt>
                <c:pt idx="42">
                  <c:v>2.2696000000000001</c:v>
                </c:pt>
                <c:pt idx="43">
                  <c:v>2.2770000000000001</c:v>
                </c:pt>
                <c:pt idx="44">
                  <c:v>2.2671000000000001</c:v>
                </c:pt>
                <c:pt idx="45">
                  <c:v>2.2928000000000002</c:v>
                </c:pt>
                <c:pt idx="46">
                  <c:v>2.2978000000000001</c:v>
                </c:pt>
                <c:pt idx="47">
                  <c:v>2.2854000000000001</c:v>
                </c:pt>
                <c:pt idx="48">
                  <c:v>2.2582</c:v>
                </c:pt>
                <c:pt idx="49">
                  <c:v>2.3201000000000001</c:v>
                </c:pt>
                <c:pt idx="50">
                  <c:v>2.3378999999999999</c:v>
                </c:pt>
                <c:pt idx="51">
                  <c:v>2.323</c:v>
                </c:pt>
                <c:pt idx="52">
                  <c:v>2.2833999999999999</c:v>
                </c:pt>
                <c:pt idx="53">
                  <c:v>2.2909000000000002</c:v>
                </c:pt>
                <c:pt idx="54">
                  <c:v>2.3041999999999998</c:v>
                </c:pt>
                <c:pt idx="55">
                  <c:v>2.2795000000000001</c:v>
                </c:pt>
                <c:pt idx="56">
                  <c:v>2.2843999999999998</c:v>
                </c:pt>
                <c:pt idx="57">
                  <c:v>2.2942999999999998</c:v>
                </c:pt>
                <c:pt idx="58">
                  <c:v>2.3462999999999998</c:v>
                </c:pt>
                <c:pt idx="59">
                  <c:v>2.3586999999999998</c:v>
                </c:pt>
                <c:pt idx="60">
                  <c:v>2.3982999999999999</c:v>
                </c:pt>
                <c:pt idx="61">
                  <c:v>2.4428000000000001</c:v>
                </c:pt>
                <c:pt idx="62">
                  <c:v>2.4428000000000001</c:v>
                </c:pt>
                <c:pt idx="63">
                  <c:v>2.4899</c:v>
                </c:pt>
                <c:pt idx="64">
                  <c:v>2.4676</c:v>
                </c:pt>
                <c:pt idx="65">
                  <c:v>2.4478</c:v>
                </c:pt>
                <c:pt idx="66">
                  <c:v>2.4487999999999999</c:v>
                </c:pt>
                <c:pt idx="67">
                  <c:v>2.4487999999999999</c:v>
                </c:pt>
                <c:pt idx="68">
                  <c:v>2.4487999999999999</c:v>
                </c:pt>
                <c:pt idx="69">
                  <c:v>2.4735</c:v>
                </c:pt>
                <c:pt idx="70">
                  <c:v>2.4824000000000002</c:v>
                </c:pt>
                <c:pt idx="71">
                  <c:v>2.4502999999999999</c:v>
                </c:pt>
                <c:pt idx="72">
                  <c:v>2.4131</c:v>
                </c:pt>
                <c:pt idx="73">
                  <c:v>2.4379</c:v>
                </c:pt>
                <c:pt idx="74">
                  <c:v>2.4676</c:v>
                </c:pt>
                <c:pt idx="75">
                  <c:v>2.4775</c:v>
                </c:pt>
                <c:pt idx="76">
                  <c:v>2.5171000000000001</c:v>
                </c:pt>
                <c:pt idx="77">
                  <c:v>2.5097</c:v>
                </c:pt>
                <c:pt idx="78">
                  <c:v>2.5022000000000002</c:v>
                </c:pt>
                <c:pt idx="79">
                  <c:v>2.4963000000000002</c:v>
                </c:pt>
                <c:pt idx="80">
                  <c:v>2.5186000000000002</c:v>
                </c:pt>
                <c:pt idx="81">
                  <c:v>2.5606</c:v>
                </c:pt>
                <c:pt idx="82">
                  <c:v>2.5878999999999999</c:v>
                </c:pt>
                <c:pt idx="83">
                  <c:v>2.5110999999999999</c:v>
                </c:pt>
                <c:pt idx="84">
                  <c:v>2.4468000000000001</c:v>
                </c:pt>
                <c:pt idx="85">
                  <c:v>2.3874</c:v>
                </c:pt>
                <c:pt idx="86">
                  <c:v>2.3428</c:v>
                </c:pt>
                <c:pt idx="87">
                  <c:v>2.3759999999999999</c:v>
                </c:pt>
                <c:pt idx="88">
                  <c:v>2.3909000000000002</c:v>
                </c:pt>
                <c:pt idx="89">
                  <c:v>2.4140999999999999</c:v>
                </c:pt>
                <c:pt idx="90">
                  <c:v>2.3868999999999998</c:v>
                </c:pt>
                <c:pt idx="91">
                  <c:v>2.3136000000000001</c:v>
                </c:pt>
                <c:pt idx="92">
                  <c:v>2.2437999999999998</c:v>
                </c:pt>
                <c:pt idx="93">
                  <c:v>2.2315</c:v>
                </c:pt>
                <c:pt idx="94">
                  <c:v>2.2117</c:v>
                </c:pt>
                <c:pt idx="95">
                  <c:v>2.1671</c:v>
                </c:pt>
                <c:pt idx="96">
                  <c:v>2.1621999999999999</c:v>
                </c:pt>
                <c:pt idx="97">
                  <c:v>2.1631999999999998</c:v>
                </c:pt>
                <c:pt idx="98">
                  <c:v>2.1358999999999999</c:v>
                </c:pt>
                <c:pt idx="99">
                  <c:v>2.1730999999999998</c:v>
                </c:pt>
                <c:pt idx="100">
                  <c:v>2.2374000000000001</c:v>
                </c:pt>
                <c:pt idx="101">
                  <c:v>2.2201</c:v>
                </c:pt>
                <c:pt idx="102">
                  <c:v>2.2101999999999999</c:v>
                </c:pt>
                <c:pt idx="103">
                  <c:v>2.2324999999999999</c:v>
                </c:pt>
                <c:pt idx="104">
                  <c:v>2.2572000000000001</c:v>
                </c:pt>
                <c:pt idx="105">
                  <c:v>2.1779999999999999</c:v>
                </c:pt>
                <c:pt idx="106">
                  <c:v>2.1829999999999998</c:v>
                </c:pt>
                <c:pt idx="107">
                  <c:v>2.1804999999999999</c:v>
                </c:pt>
                <c:pt idx="108">
                  <c:v>2.2176</c:v>
                </c:pt>
                <c:pt idx="109">
                  <c:v>2.23</c:v>
                </c:pt>
                <c:pt idx="110">
                  <c:v>2.2101999999999999</c:v>
                </c:pt>
                <c:pt idx="111">
                  <c:v>2.2225999999999999</c:v>
                </c:pt>
                <c:pt idx="112">
                  <c:v>2.2547000000000001</c:v>
                </c:pt>
                <c:pt idx="113">
                  <c:v>2.2919</c:v>
                </c:pt>
                <c:pt idx="114">
                  <c:v>2.3235000000000001</c:v>
                </c:pt>
                <c:pt idx="115">
                  <c:v>2.3037000000000001</c:v>
                </c:pt>
                <c:pt idx="116">
                  <c:v>2.3111999999999999</c:v>
                </c:pt>
                <c:pt idx="117">
                  <c:v>2.2864</c:v>
                </c:pt>
                <c:pt idx="118">
                  <c:v>2.2467999999999999</c:v>
                </c:pt>
                <c:pt idx="119">
                  <c:v>2.2419000000000002</c:v>
                </c:pt>
                <c:pt idx="120">
                  <c:v>2.2839</c:v>
                </c:pt>
                <c:pt idx="121">
                  <c:v>2.2730000000000001</c:v>
                </c:pt>
                <c:pt idx="122">
                  <c:v>2.2086999999999999</c:v>
                </c:pt>
                <c:pt idx="123">
                  <c:v>2.1789999999999998</c:v>
                </c:pt>
                <c:pt idx="124">
                  <c:v>2.1269999999999998</c:v>
                </c:pt>
                <c:pt idx="125">
                  <c:v>2.1023000000000001</c:v>
                </c:pt>
                <c:pt idx="126">
                  <c:v>2.1122000000000001</c:v>
                </c:pt>
                <c:pt idx="127">
                  <c:v>2.1764999999999999</c:v>
                </c:pt>
                <c:pt idx="128">
                  <c:v>2.2027999999999999</c:v>
                </c:pt>
                <c:pt idx="129">
                  <c:v>2.2176</c:v>
                </c:pt>
                <c:pt idx="130">
                  <c:v>2.1804999999999999</c:v>
                </c:pt>
                <c:pt idx="131">
                  <c:v>2.2201</c:v>
                </c:pt>
                <c:pt idx="132">
                  <c:v>2.2130999999999998</c:v>
                </c:pt>
                <c:pt idx="133">
                  <c:v>2.2082000000000002</c:v>
                </c:pt>
                <c:pt idx="134">
                  <c:v>2.2008000000000001</c:v>
                </c:pt>
                <c:pt idx="135">
                  <c:v>2.2031999999999998</c:v>
                </c:pt>
                <c:pt idx="136">
                  <c:v>2.2082000000000002</c:v>
                </c:pt>
                <c:pt idx="137">
                  <c:v>2.181</c:v>
                </c:pt>
                <c:pt idx="138">
                  <c:v>2.2551999999999999</c:v>
                </c:pt>
                <c:pt idx="139">
                  <c:v>2.2427999999999999</c:v>
                </c:pt>
                <c:pt idx="140">
                  <c:v>2.2353999999999998</c:v>
                </c:pt>
                <c:pt idx="141">
                  <c:v>2.1983000000000001</c:v>
                </c:pt>
                <c:pt idx="142">
                  <c:v>2.1958000000000002</c:v>
                </c:pt>
                <c:pt idx="143">
                  <c:v>2.2404000000000002</c:v>
                </c:pt>
                <c:pt idx="144">
                  <c:v>2.2551999999999999</c:v>
                </c:pt>
                <c:pt idx="145">
                  <c:v>2.3220000000000001</c:v>
                </c:pt>
                <c:pt idx="146">
                  <c:v>2.3725000000000001</c:v>
                </c:pt>
                <c:pt idx="147">
                  <c:v>2.3849</c:v>
                </c:pt>
                <c:pt idx="148">
                  <c:v>2.38</c:v>
                </c:pt>
                <c:pt idx="149">
                  <c:v>2.3552</c:v>
                </c:pt>
                <c:pt idx="150">
                  <c:v>2.3626</c:v>
                </c:pt>
                <c:pt idx="151">
                  <c:v>2.3403999999999998</c:v>
                </c:pt>
                <c:pt idx="152">
                  <c:v>2.2932999999999999</c:v>
                </c:pt>
                <c:pt idx="153">
                  <c:v>2.2250000000000001</c:v>
                </c:pt>
                <c:pt idx="154">
                  <c:v>2.2225999999999999</c:v>
                </c:pt>
                <c:pt idx="155">
                  <c:v>2.2145999999999999</c:v>
                </c:pt>
                <c:pt idx="156">
                  <c:v>2.2518000000000002</c:v>
                </c:pt>
                <c:pt idx="157">
                  <c:v>2.2518000000000002</c:v>
                </c:pt>
                <c:pt idx="158">
                  <c:v>2.2294999999999998</c:v>
                </c:pt>
                <c:pt idx="159">
                  <c:v>2.1924000000000001</c:v>
                </c:pt>
                <c:pt idx="160">
                  <c:v>2.177</c:v>
                </c:pt>
                <c:pt idx="161">
                  <c:v>2.1547000000000001</c:v>
                </c:pt>
                <c:pt idx="162">
                  <c:v>2.1869000000000001</c:v>
                </c:pt>
                <c:pt idx="163">
                  <c:v>2.2290000000000001</c:v>
                </c:pt>
                <c:pt idx="164">
                  <c:v>2.2660999999999998</c:v>
                </c:pt>
                <c:pt idx="165">
                  <c:v>2.2513000000000001</c:v>
                </c:pt>
                <c:pt idx="166">
                  <c:v>2.2117</c:v>
                </c:pt>
                <c:pt idx="167">
                  <c:v>2.2561999999999998</c:v>
                </c:pt>
                <c:pt idx="168">
                  <c:v>2.2734999999999999</c:v>
                </c:pt>
                <c:pt idx="169">
                  <c:v>2.2734999999999999</c:v>
                </c:pt>
                <c:pt idx="170">
                  <c:v>2.2928000000000002</c:v>
                </c:pt>
                <c:pt idx="171">
                  <c:v>2.2904</c:v>
                </c:pt>
                <c:pt idx="172">
                  <c:v>2.2755000000000001</c:v>
                </c:pt>
                <c:pt idx="173">
                  <c:v>2.3224999999999998</c:v>
                </c:pt>
                <c:pt idx="174">
                  <c:v>2.3323999999999998</c:v>
                </c:pt>
                <c:pt idx="175">
                  <c:v>2.3399000000000001</c:v>
                </c:pt>
                <c:pt idx="176">
                  <c:v>2.3374000000000001</c:v>
                </c:pt>
                <c:pt idx="177">
                  <c:v>2.3027000000000002</c:v>
                </c:pt>
                <c:pt idx="178">
                  <c:v>2.3125999999999998</c:v>
                </c:pt>
                <c:pt idx="179">
                  <c:v>2.3521999999999998</c:v>
                </c:pt>
                <c:pt idx="180">
                  <c:v>2.327</c:v>
                </c:pt>
                <c:pt idx="181">
                  <c:v>2.3195999999999999</c:v>
                </c:pt>
                <c:pt idx="182">
                  <c:v>2.3220000000000001</c:v>
                </c:pt>
                <c:pt idx="183">
                  <c:v>2.3468</c:v>
                </c:pt>
                <c:pt idx="184">
                  <c:v>2.3369</c:v>
                </c:pt>
                <c:pt idx="185">
                  <c:v>2.327</c:v>
                </c:pt>
                <c:pt idx="186">
                  <c:v>2.3889</c:v>
                </c:pt>
                <c:pt idx="187">
                  <c:v>2.4611000000000001</c:v>
                </c:pt>
                <c:pt idx="188">
                  <c:v>2.4878999999999998</c:v>
                </c:pt>
                <c:pt idx="189">
                  <c:v>2.4839000000000002</c:v>
                </c:pt>
                <c:pt idx="190">
                  <c:v>2.4938000000000002</c:v>
                </c:pt>
                <c:pt idx="191">
                  <c:v>2.4988000000000001</c:v>
                </c:pt>
                <c:pt idx="192">
                  <c:v>2.4493</c:v>
                </c:pt>
                <c:pt idx="193">
                  <c:v>2.4864000000000002</c:v>
                </c:pt>
                <c:pt idx="194">
                  <c:v>2.4779999999999998</c:v>
                </c:pt>
                <c:pt idx="195">
                  <c:v>2.4630999999999998</c:v>
                </c:pt>
                <c:pt idx="196">
                  <c:v>2.4952999999999999</c:v>
                </c:pt>
                <c:pt idx="197">
                  <c:v>2.4803999999999999</c:v>
                </c:pt>
                <c:pt idx="198">
                  <c:v>2.4359000000000002</c:v>
                </c:pt>
                <c:pt idx="199">
                  <c:v>2.4704999999999999</c:v>
                </c:pt>
                <c:pt idx="200">
                  <c:v>2.3988</c:v>
                </c:pt>
                <c:pt idx="201">
                  <c:v>2.472</c:v>
                </c:pt>
                <c:pt idx="202">
                  <c:v>2.4472999999999998</c:v>
                </c:pt>
                <c:pt idx="203">
                  <c:v>2.4754999999999998</c:v>
                </c:pt>
                <c:pt idx="204">
                  <c:v>2.4828999999999999</c:v>
                </c:pt>
                <c:pt idx="205">
                  <c:v>2.4729999999999999</c:v>
                </c:pt>
                <c:pt idx="206">
                  <c:v>2.4582000000000002</c:v>
                </c:pt>
                <c:pt idx="207">
                  <c:v>2.4630999999999998</c:v>
                </c:pt>
                <c:pt idx="208">
                  <c:v>2.4399000000000002</c:v>
                </c:pt>
                <c:pt idx="209">
                  <c:v>2.4744999999999999</c:v>
                </c:pt>
                <c:pt idx="210">
                  <c:v>2.4893999999999998</c:v>
                </c:pt>
                <c:pt idx="211">
                  <c:v>2.5308999999999999</c:v>
                </c:pt>
                <c:pt idx="212">
                  <c:v>2.5775000000000001</c:v>
                </c:pt>
                <c:pt idx="213">
                  <c:v>2.5973000000000002</c:v>
                </c:pt>
                <c:pt idx="214">
                  <c:v>2.6194999999999999</c:v>
                </c:pt>
                <c:pt idx="215">
                  <c:v>2.6329000000000002</c:v>
                </c:pt>
                <c:pt idx="216">
                  <c:v>2.6848999999999998</c:v>
                </c:pt>
                <c:pt idx="217">
                  <c:v>2.6775000000000002</c:v>
                </c:pt>
                <c:pt idx="218">
                  <c:v>2.6379000000000001</c:v>
                </c:pt>
                <c:pt idx="219">
                  <c:v>2.6452999999999998</c:v>
                </c:pt>
                <c:pt idx="220">
                  <c:v>2.5933000000000002</c:v>
                </c:pt>
                <c:pt idx="221">
                  <c:v>2.5369000000000002</c:v>
                </c:pt>
                <c:pt idx="222">
                  <c:v>2.5739999999999998</c:v>
                </c:pt>
                <c:pt idx="223">
                  <c:v>2.5655999999999999</c:v>
                </c:pt>
                <c:pt idx="224">
                  <c:v>2.5457999999999998</c:v>
                </c:pt>
                <c:pt idx="225">
                  <c:v>2.5082</c:v>
                </c:pt>
                <c:pt idx="226">
                  <c:v>2.5651000000000002</c:v>
                </c:pt>
                <c:pt idx="227">
                  <c:v>2.5651000000000002</c:v>
                </c:pt>
                <c:pt idx="228">
                  <c:v>2.5893000000000002</c:v>
                </c:pt>
                <c:pt idx="229">
                  <c:v>2.5472999999999999</c:v>
                </c:pt>
                <c:pt idx="230">
                  <c:v>2.6166</c:v>
                </c:pt>
                <c:pt idx="231">
                  <c:v>2.6577000000000002</c:v>
                </c:pt>
                <c:pt idx="232">
                  <c:v>2.6798999999999999</c:v>
                </c:pt>
                <c:pt idx="233">
                  <c:v>2.6631</c:v>
                </c:pt>
                <c:pt idx="234">
                  <c:v>2.6448</c:v>
                </c:pt>
                <c:pt idx="235">
                  <c:v>2.6299000000000001</c:v>
                </c:pt>
                <c:pt idx="236">
                  <c:v>2.6497000000000002</c:v>
                </c:pt>
                <c:pt idx="237">
                  <c:v>2.6349</c:v>
                </c:pt>
                <c:pt idx="238">
                  <c:v>2.6379000000000001</c:v>
                </c:pt>
                <c:pt idx="239">
                  <c:v>2.6329000000000002</c:v>
                </c:pt>
                <c:pt idx="240">
                  <c:v>2.6428000000000003</c:v>
                </c:pt>
                <c:pt idx="241">
                  <c:v>2.6353999999999997</c:v>
                </c:pt>
                <c:pt idx="242">
                  <c:v>2.6230000000000002</c:v>
                </c:pt>
                <c:pt idx="243">
                  <c:v>2.6379000000000001</c:v>
                </c:pt>
                <c:pt idx="244">
                  <c:v>2.6501999999999999</c:v>
                </c:pt>
                <c:pt idx="245">
                  <c:v>2.67</c:v>
                </c:pt>
                <c:pt idx="246">
                  <c:v>2.6779999999999999</c:v>
                </c:pt>
                <c:pt idx="247">
                  <c:v>2.6482999999999999</c:v>
                </c:pt>
                <c:pt idx="248">
                  <c:v>2.6433</c:v>
                </c:pt>
                <c:pt idx="249">
                  <c:v>2.6294</c:v>
                </c:pt>
                <c:pt idx="250">
                  <c:v>2.5973000000000002</c:v>
                </c:pt>
                <c:pt idx="251">
                  <c:v>2.6516999999999999</c:v>
                </c:pt>
                <c:pt idx="252">
                  <c:v>2.6516999999999999</c:v>
                </c:pt>
                <c:pt idx="253">
                  <c:v>2.6071999999999997</c:v>
                </c:pt>
                <c:pt idx="254">
                  <c:v>2.6467999999999998</c:v>
                </c:pt>
                <c:pt idx="255">
                  <c:v>2.6318999999999999</c:v>
                </c:pt>
                <c:pt idx="256">
                  <c:v>2.6095999999999999</c:v>
                </c:pt>
                <c:pt idx="257">
                  <c:v>2.6775000000000002</c:v>
                </c:pt>
                <c:pt idx="258">
                  <c:v>2.7145999999999999</c:v>
                </c:pt>
                <c:pt idx="259">
                  <c:v>2.7130999999999998</c:v>
                </c:pt>
                <c:pt idx="260">
                  <c:v>2.7031999999999998</c:v>
                </c:pt>
                <c:pt idx="261">
                  <c:v>2.7403</c:v>
                </c:pt>
                <c:pt idx="262">
                  <c:v>2.7328999999999999</c:v>
                </c:pt>
                <c:pt idx="263">
                  <c:v>2.7378</c:v>
                </c:pt>
                <c:pt idx="264">
                  <c:v>2.7081</c:v>
                </c:pt>
                <c:pt idx="265">
                  <c:v>2.7378</c:v>
                </c:pt>
                <c:pt idx="266">
                  <c:v>2.7081</c:v>
                </c:pt>
                <c:pt idx="267">
                  <c:v>2.6958000000000002</c:v>
                </c:pt>
                <c:pt idx="268">
                  <c:v>2.7749999999999999</c:v>
                </c:pt>
                <c:pt idx="269">
                  <c:v>2.7551999999999999</c:v>
                </c:pt>
                <c:pt idx="270">
                  <c:v>2.7824</c:v>
                </c:pt>
                <c:pt idx="271">
                  <c:v>2.8146</c:v>
                </c:pt>
                <c:pt idx="272">
                  <c:v>2.8344</c:v>
                </c:pt>
                <c:pt idx="273">
                  <c:v>2.8542000000000001</c:v>
                </c:pt>
                <c:pt idx="274">
                  <c:v>2.8344</c:v>
                </c:pt>
                <c:pt idx="275">
                  <c:v>2.7997000000000001</c:v>
                </c:pt>
                <c:pt idx="276">
                  <c:v>2.7932999999999999</c:v>
                </c:pt>
                <c:pt idx="277">
                  <c:v>2.8304</c:v>
                </c:pt>
                <c:pt idx="278">
                  <c:v>2.8725000000000001</c:v>
                </c:pt>
                <c:pt idx="279">
                  <c:v>2.823</c:v>
                </c:pt>
                <c:pt idx="280">
                  <c:v>2.8106</c:v>
                </c:pt>
                <c:pt idx="281">
                  <c:v>2.8626</c:v>
                </c:pt>
                <c:pt idx="282">
                  <c:v>2.8477000000000001</c:v>
                </c:pt>
                <c:pt idx="283">
                  <c:v>2.8948</c:v>
                </c:pt>
                <c:pt idx="284">
                  <c:v>2.8552</c:v>
                </c:pt>
                <c:pt idx="285">
                  <c:v>2.8477000000000001</c:v>
                </c:pt>
                <c:pt idx="286">
                  <c:v>2.9516999999999998</c:v>
                </c:pt>
                <c:pt idx="287">
                  <c:v>3.0507</c:v>
                </c:pt>
                <c:pt idx="288">
                  <c:v>3.0507</c:v>
                </c:pt>
                <c:pt idx="289">
                  <c:v>3.1126</c:v>
                </c:pt>
                <c:pt idx="290">
                  <c:v>3.1225000000000001</c:v>
                </c:pt>
                <c:pt idx="291">
                  <c:v>3.2115999999999998</c:v>
                </c:pt>
                <c:pt idx="292">
                  <c:v>3.2610999999999999</c:v>
                </c:pt>
                <c:pt idx="293">
                  <c:v>3.2561</c:v>
                </c:pt>
                <c:pt idx="294">
                  <c:v>3.2976999999999999</c:v>
                </c:pt>
                <c:pt idx="295">
                  <c:v>3.2778999999999998</c:v>
                </c:pt>
                <c:pt idx="296">
                  <c:v>3.2210000000000001</c:v>
                </c:pt>
                <c:pt idx="297">
                  <c:v>3.2804000000000002</c:v>
                </c:pt>
                <c:pt idx="298">
                  <c:v>3.2679999999999998</c:v>
                </c:pt>
                <c:pt idx="299">
                  <c:v>3.2580999999999998</c:v>
                </c:pt>
                <c:pt idx="300">
                  <c:v>3.3026</c:v>
                </c:pt>
                <c:pt idx="301">
                  <c:v>3.2061000000000002</c:v>
                </c:pt>
                <c:pt idx="302">
                  <c:v>3.2427000000000001</c:v>
                </c:pt>
                <c:pt idx="303">
                  <c:v>3.2922000000000002</c:v>
                </c:pt>
                <c:pt idx="304">
                  <c:v>3.2585999999999999</c:v>
                </c:pt>
                <c:pt idx="305">
                  <c:v>3.2957000000000001</c:v>
                </c:pt>
                <c:pt idx="306">
                  <c:v>3.3130000000000002</c:v>
                </c:pt>
                <c:pt idx="307">
                  <c:v>3.2932000000000001</c:v>
                </c:pt>
                <c:pt idx="308">
                  <c:v>3.2997000000000001</c:v>
                </c:pt>
                <c:pt idx="309">
                  <c:v>3.2972000000000001</c:v>
                </c:pt>
                <c:pt idx="310">
                  <c:v>3.2749000000000001</c:v>
                </c:pt>
                <c:pt idx="311">
                  <c:v>3.3045999999999998</c:v>
                </c:pt>
                <c:pt idx="312">
                  <c:v>3.2997000000000001</c:v>
                </c:pt>
                <c:pt idx="313">
                  <c:v>3.3565999999999998</c:v>
                </c:pt>
                <c:pt idx="314">
                  <c:v>3.3887999999999998</c:v>
                </c:pt>
                <c:pt idx="315">
                  <c:v>3.4159999999999999</c:v>
                </c:pt>
                <c:pt idx="316">
                  <c:v>3.4333</c:v>
                </c:pt>
                <c:pt idx="317">
                  <c:v>3.4333</c:v>
                </c:pt>
                <c:pt idx="318">
                  <c:v>3.4451999999999998</c:v>
                </c:pt>
                <c:pt idx="319">
                  <c:v>3.5467</c:v>
                </c:pt>
                <c:pt idx="320">
                  <c:v>3.4823</c:v>
                </c:pt>
                <c:pt idx="321">
                  <c:v>3.4154999999999998</c:v>
                </c:pt>
                <c:pt idx="322">
                  <c:v>3.4477000000000002</c:v>
                </c:pt>
                <c:pt idx="323">
                  <c:v>3.4477000000000002</c:v>
                </c:pt>
                <c:pt idx="324">
                  <c:v>3.4773999999999998</c:v>
                </c:pt>
                <c:pt idx="325">
                  <c:v>3.4304000000000001</c:v>
                </c:pt>
                <c:pt idx="326">
                  <c:v>3.3957000000000002</c:v>
                </c:pt>
                <c:pt idx="327">
                  <c:v>3.4601000000000002</c:v>
                </c:pt>
                <c:pt idx="328">
                  <c:v>3.4432</c:v>
                </c:pt>
                <c:pt idx="329">
                  <c:v>3.4382999999999999</c:v>
                </c:pt>
                <c:pt idx="330">
                  <c:v>3.468</c:v>
                </c:pt>
                <c:pt idx="331">
                  <c:v>3.4878</c:v>
                </c:pt>
                <c:pt idx="332">
                  <c:v>3.4878</c:v>
                </c:pt>
                <c:pt idx="333">
                  <c:v>3.5169999999999999</c:v>
                </c:pt>
                <c:pt idx="334">
                  <c:v>3.4971999999999999</c:v>
                </c:pt>
                <c:pt idx="335">
                  <c:v>3.4378000000000002</c:v>
                </c:pt>
                <c:pt idx="336">
                  <c:v>3.3982000000000001</c:v>
                </c:pt>
                <c:pt idx="337">
                  <c:v>3.1903000000000001</c:v>
                </c:pt>
                <c:pt idx="338">
                  <c:v>3.1532</c:v>
                </c:pt>
                <c:pt idx="339">
                  <c:v>3.2570999999999999</c:v>
                </c:pt>
                <c:pt idx="340">
                  <c:v>3.3165</c:v>
                </c:pt>
                <c:pt idx="341">
                  <c:v>3.214</c:v>
                </c:pt>
                <c:pt idx="342">
                  <c:v>3.2437</c:v>
                </c:pt>
                <c:pt idx="343">
                  <c:v>3.2784</c:v>
                </c:pt>
                <c:pt idx="344">
                  <c:v>3.1941999999999999</c:v>
                </c:pt>
                <c:pt idx="345">
                  <c:v>3.1471999999999998</c:v>
                </c:pt>
                <c:pt idx="346">
                  <c:v>3.2090999999999998</c:v>
                </c:pt>
                <c:pt idx="347">
                  <c:v>3.2016999999999998</c:v>
                </c:pt>
                <c:pt idx="348">
                  <c:v>3.2214999999999998</c:v>
                </c:pt>
                <c:pt idx="349">
                  <c:v>3.1541000000000001</c:v>
                </c:pt>
                <c:pt idx="350">
                  <c:v>3.2160000000000002</c:v>
                </c:pt>
                <c:pt idx="351">
                  <c:v>3.2753999999999999</c:v>
                </c:pt>
                <c:pt idx="352">
                  <c:v>3.2778999999999998</c:v>
                </c:pt>
                <c:pt idx="353">
                  <c:v>3.2728999999999999</c:v>
                </c:pt>
                <c:pt idx="354">
                  <c:v>3.3174999999999999</c:v>
                </c:pt>
                <c:pt idx="355">
                  <c:v>3.2679999999999998</c:v>
                </c:pt>
                <c:pt idx="356">
                  <c:v>3.2927</c:v>
                </c:pt>
                <c:pt idx="357">
                  <c:v>3.3075999999999999</c:v>
                </c:pt>
                <c:pt idx="358">
                  <c:v>3.2580999999999998</c:v>
                </c:pt>
                <c:pt idx="359">
                  <c:v>3.3125</c:v>
                </c:pt>
                <c:pt idx="360">
                  <c:v>3.3224</c:v>
                </c:pt>
                <c:pt idx="361">
                  <c:v>3.3576000000000001</c:v>
                </c:pt>
                <c:pt idx="362">
                  <c:v>3.3229000000000002</c:v>
                </c:pt>
                <c:pt idx="363">
                  <c:v>3.3155000000000001</c:v>
                </c:pt>
                <c:pt idx="364">
                  <c:v>3.3031000000000001</c:v>
                </c:pt>
                <c:pt idx="365">
                  <c:v>3.1644999999999999</c:v>
                </c:pt>
                <c:pt idx="366">
                  <c:v>3.1522000000000001</c:v>
                </c:pt>
                <c:pt idx="367">
                  <c:v>3.0829</c:v>
                </c:pt>
                <c:pt idx="368">
                  <c:v>3.0333999999999999</c:v>
                </c:pt>
                <c:pt idx="369">
                  <c:v>2.9788999999999999</c:v>
                </c:pt>
                <c:pt idx="370">
                  <c:v>3.0383</c:v>
                </c:pt>
                <c:pt idx="371">
                  <c:v>2.8734999999999999</c:v>
                </c:pt>
                <c:pt idx="372">
                  <c:v>2.8463000000000003</c:v>
                </c:pt>
                <c:pt idx="373">
                  <c:v>2.8611</c:v>
                </c:pt>
                <c:pt idx="374">
                  <c:v>2.9502000000000002</c:v>
                </c:pt>
                <c:pt idx="375">
                  <c:v>3.0541999999999998</c:v>
                </c:pt>
                <c:pt idx="376">
                  <c:v>3.069</c:v>
                </c:pt>
                <c:pt idx="377">
                  <c:v>3.0541999999999998</c:v>
                </c:pt>
                <c:pt idx="378">
                  <c:v>3.0912999999999999</c:v>
                </c:pt>
                <c:pt idx="379">
                  <c:v>3.0981999999999998</c:v>
                </c:pt>
                <c:pt idx="380">
                  <c:v>3.2319</c:v>
                </c:pt>
                <c:pt idx="381">
                  <c:v>3.2284000000000002</c:v>
                </c:pt>
                <c:pt idx="382">
                  <c:v>3.2358000000000002</c:v>
                </c:pt>
                <c:pt idx="383">
                  <c:v>3.2555999999999998</c:v>
                </c:pt>
                <c:pt idx="384">
                  <c:v>3.2744</c:v>
                </c:pt>
                <c:pt idx="385">
                  <c:v>3.2720000000000002</c:v>
                </c:pt>
                <c:pt idx="386">
                  <c:v>3.3140000000000001</c:v>
                </c:pt>
                <c:pt idx="387">
                  <c:v>3.2818999999999998</c:v>
                </c:pt>
                <c:pt idx="388">
                  <c:v>3.3066</c:v>
                </c:pt>
                <c:pt idx="389">
                  <c:v>3.3195000000000001</c:v>
                </c:pt>
                <c:pt idx="390">
                  <c:v>3.3020999999999998</c:v>
                </c:pt>
                <c:pt idx="391">
                  <c:v>3.3342999999999998</c:v>
                </c:pt>
                <c:pt idx="392">
                  <c:v>3.3180000000000001</c:v>
                </c:pt>
                <c:pt idx="393">
                  <c:v>3.3229000000000002</c:v>
                </c:pt>
                <c:pt idx="394">
                  <c:v>3.3031000000000001</c:v>
                </c:pt>
                <c:pt idx="395">
                  <c:v>3.3254000000000001</c:v>
                </c:pt>
                <c:pt idx="396">
                  <c:v>3.3111000000000002</c:v>
                </c:pt>
                <c:pt idx="397">
                  <c:v>3.3086000000000002</c:v>
                </c:pt>
                <c:pt idx="398">
                  <c:v>3.2997000000000001</c:v>
                </c:pt>
                <c:pt idx="399">
                  <c:v>3.2378</c:v>
                </c:pt>
                <c:pt idx="400">
                  <c:v>3.1238999999999999</c:v>
                </c:pt>
                <c:pt idx="401">
                  <c:v>3.1659999999999999</c:v>
                </c:pt>
                <c:pt idx="402">
                  <c:v>3.0249000000000001</c:v>
                </c:pt>
                <c:pt idx="403">
                  <c:v>3.0026999999999999</c:v>
                </c:pt>
                <c:pt idx="404">
                  <c:v>3.0992000000000002</c:v>
                </c:pt>
                <c:pt idx="405">
                  <c:v>3.1387999999999998</c:v>
                </c:pt>
                <c:pt idx="406">
                  <c:v>3.1482000000000001</c:v>
                </c:pt>
                <c:pt idx="407">
                  <c:v>3.1903000000000001</c:v>
                </c:pt>
                <c:pt idx="408">
                  <c:v>3.1878000000000002</c:v>
                </c:pt>
                <c:pt idx="409">
                  <c:v>3.2174999999999998</c:v>
                </c:pt>
                <c:pt idx="410">
                  <c:v>3.1408</c:v>
                </c:pt>
                <c:pt idx="411">
                  <c:v>3.1753999999999998</c:v>
                </c:pt>
                <c:pt idx="412">
                  <c:v>3.1827999999999999</c:v>
                </c:pt>
                <c:pt idx="413">
                  <c:v>3.2174999999999998</c:v>
                </c:pt>
                <c:pt idx="414">
                  <c:v>3.2347999999999999</c:v>
                </c:pt>
                <c:pt idx="415">
                  <c:v>3.2595999999999998</c:v>
                </c:pt>
                <c:pt idx="416">
                  <c:v>3.2843</c:v>
                </c:pt>
                <c:pt idx="417">
                  <c:v>3.2818999999999998</c:v>
                </c:pt>
                <c:pt idx="418">
                  <c:v>3.3289</c:v>
                </c:pt>
                <c:pt idx="419">
                  <c:v>3.3403</c:v>
                </c:pt>
                <c:pt idx="420">
                  <c:v>3.3279000000000001</c:v>
                </c:pt>
                <c:pt idx="421">
                  <c:v>3.2883</c:v>
                </c:pt>
                <c:pt idx="422">
                  <c:v>3.2932000000000001</c:v>
                </c:pt>
                <c:pt idx="423">
                  <c:v>3.3327999999999998</c:v>
                </c:pt>
                <c:pt idx="424">
                  <c:v>3.2982</c:v>
                </c:pt>
                <c:pt idx="425">
                  <c:v>3.2363</c:v>
                </c:pt>
                <c:pt idx="426">
                  <c:v>3.2065999999999999</c:v>
                </c:pt>
                <c:pt idx="427">
                  <c:v>3.1957</c:v>
                </c:pt>
                <c:pt idx="428">
                  <c:v>3.2081</c:v>
                </c:pt>
                <c:pt idx="429">
                  <c:v>3.2873000000000001</c:v>
                </c:pt>
                <c:pt idx="430">
                  <c:v>3.2774000000000001</c:v>
                </c:pt>
                <c:pt idx="431">
                  <c:v>3.2189999999999999</c:v>
                </c:pt>
                <c:pt idx="432">
                  <c:v>3.2353000000000001</c:v>
                </c:pt>
                <c:pt idx="433">
                  <c:v>3.2105999999999999</c:v>
                </c:pt>
                <c:pt idx="434">
                  <c:v>3.1314000000000002</c:v>
                </c:pt>
                <c:pt idx="435">
                  <c:v>3.0868000000000002</c:v>
                </c:pt>
                <c:pt idx="436">
                  <c:v>3.0794000000000001</c:v>
                </c:pt>
                <c:pt idx="437">
                  <c:v>3.1497000000000002</c:v>
                </c:pt>
                <c:pt idx="438">
                  <c:v>3.0903</c:v>
                </c:pt>
                <c:pt idx="439">
                  <c:v>3.0928</c:v>
                </c:pt>
                <c:pt idx="440">
                  <c:v>3.0581</c:v>
                </c:pt>
                <c:pt idx="441">
                  <c:v>3.0358000000000001</c:v>
                </c:pt>
                <c:pt idx="442">
                  <c:v>2.9927999999999999</c:v>
                </c:pt>
                <c:pt idx="443">
                  <c:v>3.0398000000000001</c:v>
                </c:pt>
                <c:pt idx="444">
                  <c:v>3.1139999999999999</c:v>
                </c:pt>
                <c:pt idx="445">
                  <c:v>3.1189999999999998</c:v>
                </c:pt>
                <c:pt idx="446">
                  <c:v>3.1507000000000001</c:v>
                </c:pt>
                <c:pt idx="447">
                  <c:v>3.1507000000000001</c:v>
                </c:pt>
                <c:pt idx="448">
                  <c:v>3.1804000000000001</c:v>
                </c:pt>
                <c:pt idx="449">
                  <c:v>3.22</c:v>
                </c:pt>
                <c:pt idx="450">
                  <c:v>3.2972000000000001</c:v>
                </c:pt>
                <c:pt idx="451">
                  <c:v>3.2585999999999999</c:v>
                </c:pt>
                <c:pt idx="452">
                  <c:v>3.2808999999999999</c:v>
                </c:pt>
                <c:pt idx="453">
                  <c:v>3.2511999999999999</c:v>
                </c:pt>
                <c:pt idx="454">
                  <c:v>3.3205</c:v>
                </c:pt>
                <c:pt idx="455">
                  <c:v>3.3239000000000001</c:v>
                </c:pt>
                <c:pt idx="456">
                  <c:v>3.3477000000000001</c:v>
                </c:pt>
                <c:pt idx="457">
                  <c:v>3.3437000000000001</c:v>
                </c:pt>
                <c:pt idx="458">
                  <c:v>3.3239000000000001</c:v>
                </c:pt>
                <c:pt idx="459">
                  <c:v>3.4180000000000001</c:v>
                </c:pt>
                <c:pt idx="460">
                  <c:v>3.4056000000000002</c:v>
                </c:pt>
                <c:pt idx="461">
                  <c:v>3.3957000000000002</c:v>
                </c:pt>
                <c:pt idx="462">
                  <c:v>3.3511000000000002</c:v>
                </c:pt>
                <c:pt idx="463">
                  <c:v>3.3159999999999998</c:v>
                </c:pt>
                <c:pt idx="464">
                  <c:v>3.3481999999999998</c:v>
                </c:pt>
                <c:pt idx="465">
                  <c:v>3.3902999999999999</c:v>
                </c:pt>
                <c:pt idx="466">
                  <c:v>3.4497</c:v>
                </c:pt>
                <c:pt idx="467">
                  <c:v>3.4660000000000002</c:v>
                </c:pt>
                <c:pt idx="468">
                  <c:v>3.5026000000000002</c:v>
                </c:pt>
                <c:pt idx="469">
                  <c:v>3.5545999999999998</c:v>
                </c:pt>
                <c:pt idx="470">
                  <c:v>3.5506000000000002</c:v>
                </c:pt>
                <c:pt idx="471">
                  <c:v>3.5026000000000002</c:v>
                </c:pt>
                <c:pt idx="472">
                  <c:v>3.4748999999999999</c:v>
                </c:pt>
                <c:pt idx="473">
                  <c:v>3.4279000000000002</c:v>
                </c:pt>
                <c:pt idx="474">
                  <c:v>3.3635000000000002</c:v>
                </c:pt>
                <c:pt idx="475">
                  <c:v>3.3056000000000001</c:v>
                </c:pt>
                <c:pt idx="476">
                  <c:v>3.2437</c:v>
                </c:pt>
                <c:pt idx="477">
                  <c:v>3.2462</c:v>
                </c:pt>
                <c:pt idx="478">
                  <c:v>3.1764000000000001</c:v>
                </c:pt>
                <c:pt idx="479">
                  <c:v>3.1764000000000001</c:v>
                </c:pt>
                <c:pt idx="480">
                  <c:v>3.1878000000000002</c:v>
                </c:pt>
                <c:pt idx="481">
                  <c:v>3.2174999999999998</c:v>
                </c:pt>
                <c:pt idx="482">
                  <c:v>3.2002000000000002</c:v>
                </c:pt>
                <c:pt idx="483">
                  <c:v>3.1457000000000002</c:v>
                </c:pt>
                <c:pt idx="484">
                  <c:v>3.173</c:v>
                </c:pt>
                <c:pt idx="485">
                  <c:v>3.1680000000000001</c:v>
                </c:pt>
                <c:pt idx="486">
                  <c:v>3.1852999999999998</c:v>
                </c:pt>
                <c:pt idx="487">
                  <c:v>3.1309</c:v>
                </c:pt>
                <c:pt idx="488">
                  <c:v>3.0789</c:v>
                </c:pt>
                <c:pt idx="489">
                  <c:v>3.0541999999999998</c:v>
                </c:pt>
                <c:pt idx="490">
                  <c:v>3.0392999999999999</c:v>
                </c:pt>
                <c:pt idx="491">
                  <c:v>3.0724999999999998</c:v>
                </c:pt>
                <c:pt idx="492">
                  <c:v>2.9882999999999997</c:v>
                </c:pt>
                <c:pt idx="493">
                  <c:v>2.9882999999999997</c:v>
                </c:pt>
                <c:pt idx="494">
                  <c:v>2.9735</c:v>
                </c:pt>
                <c:pt idx="495">
                  <c:v>2.9537</c:v>
                </c:pt>
                <c:pt idx="496">
                  <c:v>2.9933000000000001</c:v>
                </c:pt>
                <c:pt idx="497">
                  <c:v>3.0253999999999999</c:v>
                </c:pt>
                <c:pt idx="498">
                  <c:v>3.0205000000000002</c:v>
                </c:pt>
                <c:pt idx="499">
                  <c:v>3.0032000000000001</c:v>
                </c:pt>
                <c:pt idx="500">
                  <c:v>3.0253999999999999</c:v>
                </c:pt>
                <c:pt idx="501">
                  <c:v>3.0106000000000002</c:v>
                </c:pt>
                <c:pt idx="502">
                  <c:v>3.0230000000000001</c:v>
                </c:pt>
                <c:pt idx="503">
                  <c:v>3.0278999999999998</c:v>
                </c:pt>
                <c:pt idx="504">
                  <c:v>3.1194999999999999</c:v>
                </c:pt>
                <c:pt idx="505">
                  <c:v>3.1551</c:v>
                </c:pt>
                <c:pt idx="506">
                  <c:v>3.0956999999999999</c:v>
                </c:pt>
                <c:pt idx="507">
                  <c:v>3.1179999999999999</c:v>
                </c:pt>
                <c:pt idx="508">
                  <c:v>3.1204999999999998</c:v>
                </c:pt>
                <c:pt idx="509">
                  <c:v>3.1402999999999999</c:v>
                </c:pt>
                <c:pt idx="510">
                  <c:v>3.1105999999999998</c:v>
                </c:pt>
                <c:pt idx="511">
                  <c:v>3.0947</c:v>
                </c:pt>
                <c:pt idx="512">
                  <c:v>3.07</c:v>
                </c:pt>
                <c:pt idx="513">
                  <c:v>3.073</c:v>
                </c:pt>
                <c:pt idx="514">
                  <c:v>3.0482</c:v>
                </c:pt>
                <c:pt idx="515">
                  <c:v>3.0606</c:v>
                </c:pt>
                <c:pt idx="516">
                  <c:v>3.0234999999999999</c:v>
                </c:pt>
                <c:pt idx="517">
                  <c:v>3.0457000000000001</c:v>
                </c:pt>
                <c:pt idx="518">
                  <c:v>3.0383</c:v>
                </c:pt>
                <c:pt idx="519">
                  <c:v>3.0234999999999999</c:v>
                </c:pt>
                <c:pt idx="520">
                  <c:v>3.0556000000000001</c:v>
                </c:pt>
                <c:pt idx="521">
                  <c:v>3.073</c:v>
                </c:pt>
                <c:pt idx="522">
                  <c:v>3.0507</c:v>
                </c:pt>
                <c:pt idx="523">
                  <c:v>3.0527000000000002</c:v>
                </c:pt>
                <c:pt idx="524">
                  <c:v>3.0600999999999998</c:v>
                </c:pt>
                <c:pt idx="525">
                  <c:v>3.0798999999999999</c:v>
                </c:pt>
                <c:pt idx="526">
                  <c:v>3.0798999999999999</c:v>
                </c:pt>
                <c:pt idx="527">
                  <c:v>3.1937000000000002</c:v>
                </c:pt>
                <c:pt idx="528">
                  <c:v>3.1962000000000002</c:v>
                </c:pt>
                <c:pt idx="529">
                  <c:v>3.1838000000000002</c:v>
                </c:pt>
                <c:pt idx="530">
                  <c:v>3.1937000000000002</c:v>
                </c:pt>
                <c:pt idx="531">
                  <c:v>3.1655000000000002</c:v>
                </c:pt>
                <c:pt idx="532">
                  <c:v>3.1408</c:v>
                </c:pt>
                <c:pt idx="533">
                  <c:v>3.1482000000000001</c:v>
                </c:pt>
                <c:pt idx="534">
                  <c:v>3.1705000000000001</c:v>
                </c:pt>
                <c:pt idx="535">
                  <c:v>3.1957</c:v>
                </c:pt>
                <c:pt idx="536">
                  <c:v>3.1779000000000002</c:v>
                </c:pt>
                <c:pt idx="537">
                  <c:v>3.1779000000000002</c:v>
                </c:pt>
                <c:pt idx="538">
                  <c:v>3.2423000000000002</c:v>
                </c:pt>
                <c:pt idx="539">
                  <c:v>3.2793999999999999</c:v>
                </c:pt>
                <c:pt idx="540">
                  <c:v>3.3090999999999999</c:v>
                </c:pt>
                <c:pt idx="541">
                  <c:v>3.2917999999999998</c:v>
                </c:pt>
                <c:pt idx="542">
                  <c:v>3.2273999999999998</c:v>
                </c:pt>
                <c:pt idx="543">
                  <c:v>3.218</c:v>
                </c:pt>
                <c:pt idx="544">
                  <c:v>3.3020999999999998</c:v>
                </c:pt>
                <c:pt idx="545">
                  <c:v>3.2526000000000002</c:v>
                </c:pt>
                <c:pt idx="546">
                  <c:v>3.27</c:v>
                </c:pt>
                <c:pt idx="547">
                  <c:v>3.2601</c:v>
                </c:pt>
                <c:pt idx="548">
                  <c:v>3.3195000000000001</c:v>
                </c:pt>
                <c:pt idx="549">
                  <c:v>3.3614999999999999</c:v>
                </c:pt>
                <c:pt idx="550">
                  <c:v>3.3689999999999998</c:v>
                </c:pt>
                <c:pt idx="551">
                  <c:v>3.3689999999999998</c:v>
                </c:pt>
                <c:pt idx="552">
                  <c:v>3.4076</c:v>
                </c:pt>
                <c:pt idx="553">
                  <c:v>3.4076</c:v>
                </c:pt>
                <c:pt idx="554">
                  <c:v>3.3828</c:v>
                </c:pt>
                <c:pt idx="555">
                  <c:v>3.4422000000000001</c:v>
                </c:pt>
                <c:pt idx="556">
                  <c:v>3.4373</c:v>
                </c:pt>
                <c:pt idx="557">
                  <c:v>3.4373</c:v>
                </c:pt>
                <c:pt idx="558">
                  <c:v>3.4175</c:v>
                </c:pt>
                <c:pt idx="559">
                  <c:v>3.3654999999999999</c:v>
                </c:pt>
                <c:pt idx="560">
                  <c:v>3.3952</c:v>
                </c:pt>
                <c:pt idx="561">
                  <c:v>3.4180000000000001</c:v>
                </c:pt>
                <c:pt idx="562">
                  <c:v>3.4140000000000001</c:v>
                </c:pt>
                <c:pt idx="563">
                  <c:v>3.4096000000000002</c:v>
                </c:pt>
                <c:pt idx="564">
                  <c:v>3.3822999999999999</c:v>
                </c:pt>
                <c:pt idx="565">
                  <c:v>3.3946999999999998</c:v>
                </c:pt>
                <c:pt idx="566">
                  <c:v>3.4788999999999999</c:v>
                </c:pt>
                <c:pt idx="567">
                  <c:v>3.4481999999999999</c:v>
                </c:pt>
                <c:pt idx="568">
                  <c:v>3.3887999999999998</c:v>
                </c:pt>
                <c:pt idx="569">
                  <c:v>3.3936999999999999</c:v>
                </c:pt>
                <c:pt idx="570">
                  <c:v>3.3723999999999998</c:v>
                </c:pt>
                <c:pt idx="571">
                  <c:v>3.3180000000000001</c:v>
                </c:pt>
                <c:pt idx="572">
                  <c:v>3.3304</c:v>
                </c:pt>
                <c:pt idx="573">
                  <c:v>3.3723999999999998</c:v>
                </c:pt>
                <c:pt idx="574">
                  <c:v>3.3749000000000002</c:v>
                </c:pt>
                <c:pt idx="575">
                  <c:v>3.3205</c:v>
                </c:pt>
                <c:pt idx="576">
                  <c:v>3.3205</c:v>
                </c:pt>
                <c:pt idx="577">
                  <c:v>3.3106</c:v>
                </c:pt>
                <c:pt idx="578">
                  <c:v>3.3155000000000001</c:v>
                </c:pt>
                <c:pt idx="579">
                  <c:v>3.3304</c:v>
                </c:pt>
                <c:pt idx="580">
                  <c:v>3.3403</c:v>
                </c:pt>
                <c:pt idx="581">
                  <c:v>3.3403</c:v>
                </c:pt>
                <c:pt idx="582">
                  <c:v>3.3675000000000002</c:v>
                </c:pt>
                <c:pt idx="583">
                  <c:v>3.4096000000000002</c:v>
                </c:pt>
                <c:pt idx="584">
                  <c:v>3.3971999999999998</c:v>
                </c:pt>
                <c:pt idx="585">
                  <c:v>3.3971999999999998</c:v>
                </c:pt>
                <c:pt idx="586">
                  <c:v>3.3971999999999998</c:v>
                </c:pt>
                <c:pt idx="587">
                  <c:v>3.3502000000000001</c:v>
                </c:pt>
                <c:pt idx="588">
                  <c:v>3.2997000000000001</c:v>
                </c:pt>
                <c:pt idx="589">
                  <c:v>3.2279</c:v>
                </c:pt>
                <c:pt idx="590">
                  <c:v>3.1932</c:v>
                </c:pt>
                <c:pt idx="591">
                  <c:v>3.2006999999999999</c:v>
                </c:pt>
                <c:pt idx="592">
                  <c:v>3.2056</c:v>
                </c:pt>
                <c:pt idx="593">
                  <c:v>3.1907999999999999</c:v>
                </c:pt>
                <c:pt idx="594">
                  <c:v>3.1783999999999999</c:v>
                </c:pt>
                <c:pt idx="595">
                  <c:v>3.1610999999999998</c:v>
                </c:pt>
                <c:pt idx="596">
                  <c:v>3.1610999999999998</c:v>
                </c:pt>
                <c:pt idx="597">
                  <c:v>3.1288999999999998</c:v>
                </c:pt>
                <c:pt idx="598">
                  <c:v>3.0794000000000001</c:v>
                </c:pt>
                <c:pt idx="599">
                  <c:v>3.0606</c:v>
                </c:pt>
                <c:pt idx="600">
                  <c:v>3.1051000000000002</c:v>
                </c:pt>
                <c:pt idx="601">
                  <c:v>3.1150000000000002</c:v>
                </c:pt>
                <c:pt idx="602">
                  <c:v>3.0878000000000001</c:v>
                </c:pt>
                <c:pt idx="603">
                  <c:v>3.0952000000000002</c:v>
                </c:pt>
                <c:pt idx="604">
                  <c:v>3.0903</c:v>
                </c:pt>
                <c:pt idx="605">
                  <c:v>3.0705</c:v>
                </c:pt>
                <c:pt idx="606">
                  <c:v>2.9986999999999999</c:v>
                </c:pt>
                <c:pt idx="607">
                  <c:v>2.9542000000000002</c:v>
                </c:pt>
                <c:pt idx="608">
                  <c:v>2.8824000000000001</c:v>
                </c:pt>
                <c:pt idx="609">
                  <c:v>2.8626</c:v>
                </c:pt>
                <c:pt idx="610">
                  <c:v>2.8725000000000001</c:v>
                </c:pt>
                <c:pt idx="611">
                  <c:v>2.9146000000000001</c:v>
                </c:pt>
                <c:pt idx="612">
                  <c:v>2.9245000000000001</c:v>
                </c:pt>
                <c:pt idx="613">
                  <c:v>2.9367999999999999</c:v>
                </c:pt>
                <c:pt idx="614">
                  <c:v>2.9121000000000001</c:v>
                </c:pt>
                <c:pt idx="615">
                  <c:v>2.9255</c:v>
                </c:pt>
                <c:pt idx="616">
                  <c:v>2.9403000000000001</c:v>
                </c:pt>
                <c:pt idx="617">
                  <c:v>2.9798999999999998</c:v>
                </c:pt>
                <c:pt idx="618">
                  <c:v>2.9996999999999998</c:v>
                </c:pt>
                <c:pt idx="619">
                  <c:v>2.9748999999999999</c:v>
                </c:pt>
                <c:pt idx="620">
                  <c:v>2.9798999999999998</c:v>
                </c:pt>
                <c:pt idx="621">
                  <c:v>2.9304000000000001</c:v>
                </c:pt>
                <c:pt idx="622">
                  <c:v>2.8586</c:v>
                </c:pt>
                <c:pt idx="623">
                  <c:v>2.8734999999999999</c:v>
                </c:pt>
                <c:pt idx="624">
                  <c:v>2.8685</c:v>
                </c:pt>
                <c:pt idx="625">
                  <c:v>2.9081000000000001</c:v>
                </c:pt>
                <c:pt idx="626">
                  <c:v>2.9329000000000001</c:v>
                </c:pt>
                <c:pt idx="627">
                  <c:v>2.9131</c:v>
                </c:pt>
                <c:pt idx="628">
                  <c:v>3.0121000000000002</c:v>
                </c:pt>
                <c:pt idx="629">
                  <c:v>3.0022000000000002</c:v>
                </c:pt>
                <c:pt idx="630">
                  <c:v>3.0541999999999998</c:v>
                </c:pt>
                <c:pt idx="631">
                  <c:v>3.0665</c:v>
                </c:pt>
                <c:pt idx="632">
                  <c:v>3.0268999999999999</c:v>
                </c:pt>
                <c:pt idx="633">
                  <c:v>3.0665</c:v>
                </c:pt>
                <c:pt idx="634">
                  <c:v>3.0284</c:v>
                </c:pt>
                <c:pt idx="635">
                  <c:v>3.0630999999999999</c:v>
                </c:pt>
                <c:pt idx="636">
                  <c:v>3.0432999999999999</c:v>
                </c:pt>
                <c:pt idx="637">
                  <c:v>3.0482</c:v>
                </c:pt>
                <c:pt idx="638">
                  <c:v>3.0779000000000001</c:v>
                </c:pt>
                <c:pt idx="639">
                  <c:v>3.0674999999999999</c:v>
                </c:pt>
                <c:pt idx="640">
                  <c:v>3.1021999999999998</c:v>
                </c:pt>
                <c:pt idx="641">
                  <c:v>3.1715</c:v>
                </c:pt>
                <c:pt idx="642">
                  <c:v>3.1532</c:v>
                </c:pt>
                <c:pt idx="643">
                  <c:v>3.0590999999999999</c:v>
                </c:pt>
                <c:pt idx="644">
                  <c:v>3.0655000000000001</c:v>
                </c:pt>
                <c:pt idx="645">
                  <c:v>3.0878000000000001</c:v>
                </c:pt>
                <c:pt idx="646">
                  <c:v>3.1150000000000002</c:v>
                </c:pt>
                <c:pt idx="647">
                  <c:v>3.1387999999999998</c:v>
                </c:pt>
                <c:pt idx="648">
                  <c:v>3.1560999999999999</c:v>
                </c:pt>
                <c:pt idx="649">
                  <c:v>3.1585999999999999</c:v>
                </c:pt>
                <c:pt idx="650">
                  <c:v>3.2155</c:v>
                </c:pt>
                <c:pt idx="651">
                  <c:v>3.2279</c:v>
                </c:pt>
                <c:pt idx="652">
                  <c:v>3.3170000000000002</c:v>
                </c:pt>
                <c:pt idx="653">
                  <c:v>3.3218999999999999</c:v>
                </c:pt>
                <c:pt idx="654">
                  <c:v>3.3515999999999999</c:v>
                </c:pt>
                <c:pt idx="655">
                  <c:v>3.3714</c:v>
                </c:pt>
                <c:pt idx="656">
                  <c:v>3.4258999999999999</c:v>
                </c:pt>
                <c:pt idx="657">
                  <c:v>3.4382999999999999</c:v>
                </c:pt>
                <c:pt idx="658">
                  <c:v>3.3837999999999999</c:v>
                </c:pt>
                <c:pt idx="659">
                  <c:v>3.363</c:v>
                </c:pt>
                <c:pt idx="660">
                  <c:v>3.42</c:v>
                </c:pt>
                <c:pt idx="661">
                  <c:v>3.4348000000000001</c:v>
                </c:pt>
                <c:pt idx="662">
                  <c:v>3.3982000000000001</c:v>
                </c:pt>
                <c:pt idx="663">
                  <c:v>3.3906999999999998</c:v>
                </c:pt>
                <c:pt idx="664">
                  <c:v>3.4056000000000002</c:v>
                </c:pt>
                <c:pt idx="665">
                  <c:v>3.4056000000000002</c:v>
                </c:pt>
                <c:pt idx="666">
                  <c:v>3.4129999999999998</c:v>
                </c:pt>
                <c:pt idx="667">
                  <c:v>3.3932000000000002</c:v>
                </c:pt>
                <c:pt idx="668">
                  <c:v>3.4007000000000001</c:v>
                </c:pt>
                <c:pt idx="669">
                  <c:v>3.4007000000000001</c:v>
                </c:pt>
                <c:pt idx="670">
                  <c:v>3.3932000000000002</c:v>
                </c:pt>
                <c:pt idx="671">
                  <c:v>3.4081000000000001</c:v>
                </c:pt>
                <c:pt idx="672">
                  <c:v>3.4550999999999998</c:v>
                </c:pt>
                <c:pt idx="673">
                  <c:v>3.4228999999999998</c:v>
                </c:pt>
                <c:pt idx="674">
                  <c:v>3.3932000000000002</c:v>
                </c:pt>
                <c:pt idx="675">
                  <c:v>3.3883000000000001</c:v>
                </c:pt>
                <c:pt idx="676">
                  <c:v>3.3868</c:v>
                </c:pt>
                <c:pt idx="677">
                  <c:v>3.4026000000000001</c:v>
                </c:pt>
                <c:pt idx="678">
                  <c:v>3.4026000000000001</c:v>
                </c:pt>
                <c:pt idx="679">
                  <c:v>3.4125000000000001</c:v>
                </c:pt>
                <c:pt idx="680">
                  <c:v>3.4076</c:v>
                </c:pt>
                <c:pt idx="681">
                  <c:v>3.4472</c:v>
                </c:pt>
                <c:pt idx="682">
                  <c:v>3.3580999999999999</c:v>
                </c:pt>
                <c:pt idx="683">
                  <c:v>3.3309000000000002</c:v>
                </c:pt>
                <c:pt idx="684">
                  <c:v>3.2715000000000001</c:v>
                </c:pt>
                <c:pt idx="685">
                  <c:v>3.3323</c:v>
                </c:pt>
                <c:pt idx="686">
                  <c:v>3.3694999999999999</c:v>
                </c:pt>
                <c:pt idx="687">
                  <c:v>3.3447</c:v>
                </c:pt>
                <c:pt idx="688">
                  <c:v>3.3407999999999998</c:v>
                </c:pt>
                <c:pt idx="689">
                  <c:v>3.3407999999999998</c:v>
                </c:pt>
                <c:pt idx="690">
                  <c:v>3.3902999999999999</c:v>
                </c:pt>
                <c:pt idx="691">
                  <c:v>3.4224000000000001</c:v>
                </c:pt>
                <c:pt idx="692">
                  <c:v>3.4274</c:v>
                </c:pt>
                <c:pt idx="693">
                  <c:v>3.42</c:v>
                </c:pt>
                <c:pt idx="694">
                  <c:v>3.3833000000000002</c:v>
                </c:pt>
                <c:pt idx="695">
                  <c:v>3.5367999999999999</c:v>
                </c:pt>
                <c:pt idx="696">
                  <c:v>3.6343000000000001</c:v>
                </c:pt>
                <c:pt idx="697">
                  <c:v>3.7481</c:v>
                </c:pt>
                <c:pt idx="698">
                  <c:v>3.7728999999999999</c:v>
                </c:pt>
                <c:pt idx="699">
                  <c:v>3.5897000000000001</c:v>
                </c:pt>
                <c:pt idx="700">
                  <c:v>3.6589999999999998</c:v>
                </c:pt>
                <c:pt idx="701">
                  <c:v>3.6343000000000001</c:v>
                </c:pt>
                <c:pt idx="702">
                  <c:v>3.5872999999999999</c:v>
                </c:pt>
                <c:pt idx="703">
                  <c:v>3.5080999999999998</c:v>
                </c:pt>
                <c:pt idx="704">
                  <c:v>3.5204</c:v>
                </c:pt>
                <c:pt idx="705">
                  <c:v>3.5427</c:v>
                </c:pt>
                <c:pt idx="706">
                  <c:v>3.5056000000000003</c:v>
                </c:pt>
                <c:pt idx="707">
                  <c:v>3.3744000000000001</c:v>
                </c:pt>
                <c:pt idx="708">
                  <c:v>3.2852999999999999</c:v>
                </c:pt>
                <c:pt idx="709">
                  <c:v>3.2555999999999998</c:v>
                </c:pt>
                <c:pt idx="710">
                  <c:v>3.2606000000000002</c:v>
                </c:pt>
                <c:pt idx="711">
                  <c:v>3.2903000000000002</c:v>
                </c:pt>
                <c:pt idx="712">
                  <c:v>3.2976999999999999</c:v>
                </c:pt>
                <c:pt idx="713">
                  <c:v>3.2778999999999998</c:v>
                </c:pt>
                <c:pt idx="714">
                  <c:v>3.2903000000000002</c:v>
                </c:pt>
                <c:pt idx="715">
                  <c:v>3.2284000000000002</c:v>
                </c:pt>
                <c:pt idx="716">
                  <c:v>3.1393</c:v>
                </c:pt>
                <c:pt idx="717">
                  <c:v>3.1591</c:v>
                </c:pt>
                <c:pt idx="718">
                  <c:v>3.2050999999999998</c:v>
                </c:pt>
                <c:pt idx="719">
                  <c:v>3.1417999999999999</c:v>
                </c:pt>
                <c:pt idx="720">
                  <c:v>3.1368</c:v>
                </c:pt>
                <c:pt idx="721">
                  <c:v>3.1629999999999998</c:v>
                </c:pt>
                <c:pt idx="722">
                  <c:v>3.1629999999999998</c:v>
                </c:pt>
                <c:pt idx="723">
                  <c:v>3.1234000000000002</c:v>
                </c:pt>
                <c:pt idx="724">
                  <c:v>3.1482000000000001</c:v>
                </c:pt>
                <c:pt idx="725">
                  <c:v>3.1482000000000001</c:v>
                </c:pt>
                <c:pt idx="726">
                  <c:v>3.173</c:v>
                </c:pt>
                <c:pt idx="727">
                  <c:v>3.3115999999999999</c:v>
                </c:pt>
                <c:pt idx="728">
                  <c:v>3.3041</c:v>
                </c:pt>
                <c:pt idx="729">
                  <c:v>3.3412999999999999</c:v>
                </c:pt>
                <c:pt idx="730">
                  <c:v>3.3412999999999999</c:v>
                </c:pt>
                <c:pt idx="731">
                  <c:v>3.2685</c:v>
                </c:pt>
                <c:pt idx="732">
                  <c:v>3.214</c:v>
                </c:pt>
                <c:pt idx="733">
                  <c:v>3.2105999999999999</c:v>
                </c:pt>
                <c:pt idx="734">
                  <c:v>3.2303999999999999</c:v>
                </c:pt>
                <c:pt idx="735">
                  <c:v>3.2204999999999999</c:v>
                </c:pt>
                <c:pt idx="736">
                  <c:v>3.1981999999999999</c:v>
                </c:pt>
                <c:pt idx="737">
                  <c:v>3.1536</c:v>
                </c:pt>
                <c:pt idx="738">
                  <c:v>3.1461999999999999</c:v>
                </c:pt>
                <c:pt idx="739">
                  <c:v>3.1017000000000001</c:v>
                </c:pt>
                <c:pt idx="740">
                  <c:v>3.0685000000000002</c:v>
                </c:pt>
                <c:pt idx="741">
                  <c:v>3.0461999999999998</c:v>
                </c:pt>
                <c:pt idx="742">
                  <c:v>3.0586000000000002</c:v>
                </c:pt>
                <c:pt idx="743">
                  <c:v>3.0857999999999999</c:v>
                </c:pt>
                <c:pt idx="744">
                  <c:v>3.0461999999999998</c:v>
                </c:pt>
                <c:pt idx="745">
                  <c:v>3.0724999999999998</c:v>
                </c:pt>
                <c:pt idx="746">
                  <c:v>3.0230000000000001</c:v>
                </c:pt>
                <c:pt idx="747">
                  <c:v>3.0600999999999998</c:v>
                </c:pt>
                <c:pt idx="748">
                  <c:v>3.1046</c:v>
                </c:pt>
                <c:pt idx="749">
                  <c:v>3.1046</c:v>
                </c:pt>
                <c:pt idx="750">
                  <c:v>3.0872999999999999</c:v>
                </c:pt>
                <c:pt idx="751">
                  <c:v>3.07</c:v>
                </c:pt>
                <c:pt idx="752">
                  <c:v>3.1145</c:v>
                </c:pt>
                <c:pt idx="753">
                  <c:v>3.1032000000000002</c:v>
                </c:pt>
                <c:pt idx="754">
                  <c:v>3.0487000000000002</c:v>
                </c:pt>
                <c:pt idx="755">
                  <c:v>3.0537000000000001</c:v>
                </c:pt>
                <c:pt idx="756">
                  <c:v>3.0636000000000001</c:v>
                </c:pt>
                <c:pt idx="757">
                  <c:v>3.0487000000000002</c:v>
                </c:pt>
                <c:pt idx="758">
                  <c:v>3.0314000000000001</c:v>
                </c:pt>
                <c:pt idx="759">
                  <c:v>3.0253999999999999</c:v>
                </c:pt>
                <c:pt idx="760">
                  <c:v>3.0451999999999999</c:v>
                </c:pt>
                <c:pt idx="761">
                  <c:v>3.0476999999999999</c:v>
                </c:pt>
                <c:pt idx="762">
                  <c:v>3.0278999999999998</c:v>
                </c:pt>
                <c:pt idx="763">
                  <c:v>3.0007000000000001</c:v>
                </c:pt>
                <c:pt idx="764">
                  <c:v>3.0600999999999998</c:v>
                </c:pt>
                <c:pt idx="765">
                  <c:v>3.0081000000000002</c:v>
                </c:pt>
                <c:pt idx="766">
                  <c:v>2.9882999999999997</c:v>
                </c:pt>
                <c:pt idx="767">
                  <c:v>3.0081000000000002</c:v>
                </c:pt>
                <c:pt idx="768">
                  <c:v>3.0329000000000002</c:v>
                </c:pt>
                <c:pt idx="769">
                  <c:v>3.0278999999999998</c:v>
                </c:pt>
                <c:pt idx="770">
                  <c:v>3.0131000000000001</c:v>
                </c:pt>
                <c:pt idx="771">
                  <c:v>3.0106000000000002</c:v>
                </c:pt>
                <c:pt idx="772">
                  <c:v>3.0007000000000001</c:v>
                </c:pt>
                <c:pt idx="773">
                  <c:v>3.0081000000000002</c:v>
                </c:pt>
                <c:pt idx="774">
                  <c:v>3.0476999999999999</c:v>
                </c:pt>
                <c:pt idx="775">
                  <c:v>3.0674999999999999</c:v>
                </c:pt>
                <c:pt idx="776">
                  <c:v>3.0823999999999998</c:v>
                </c:pt>
                <c:pt idx="777">
                  <c:v>3.1417999999999999</c:v>
                </c:pt>
                <c:pt idx="778">
                  <c:v>3.1393</c:v>
                </c:pt>
                <c:pt idx="779">
                  <c:v>3.1764000000000001</c:v>
                </c:pt>
                <c:pt idx="780">
                  <c:v>3.2086000000000001</c:v>
                </c:pt>
                <c:pt idx="781">
                  <c:v>3.2358000000000002</c:v>
                </c:pt>
                <c:pt idx="782">
                  <c:v>3.2358000000000002</c:v>
                </c:pt>
                <c:pt idx="783">
                  <c:v>3.3050999999999999</c:v>
                </c:pt>
                <c:pt idx="784">
                  <c:v>3.3348</c:v>
                </c:pt>
                <c:pt idx="785">
                  <c:v>3.3348</c:v>
                </c:pt>
                <c:pt idx="786">
                  <c:v>3.3496999999999999</c:v>
                </c:pt>
                <c:pt idx="787">
                  <c:v>3.3595999999999999</c:v>
                </c:pt>
                <c:pt idx="788">
                  <c:v>3.3620000000000001</c:v>
                </c:pt>
                <c:pt idx="789">
                  <c:v>3.3472</c:v>
                </c:pt>
                <c:pt idx="790">
                  <c:v>3.3149999999999999</c:v>
                </c:pt>
                <c:pt idx="791">
                  <c:v>3.3372999999999999</c:v>
                </c:pt>
                <c:pt idx="792">
                  <c:v>3.3496999999999999</c:v>
                </c:pt>
                <c:pt idx="793">
                  <c:v>3.2936999999999999</c:v>
                </c:pt>
                <c:pt idx="794">
                  <c:v>3.2418</c:v>
                </c:pt>
                <c:pt idx="795">
                  <c:v>3.2269000000000001</c:v>
                </c:pt>
                <c:pt idx="796">
                  <c:v>3.2071000000000001</c:v>
                </c:pt>
                <c:pt idx="797">
                  <c:v>3.2145000000000001</c:v>
                </c:pt>
                <c:pt idx="798">
                  <c:v>3.2814000000000001</c:v>
                </c:pt>
                <c:pt idx="799">
                  <c:v>3.2753999999999999</c:v>
                </c:pt>
                <c:pt idx="800">
                  <c:v>3.2927</c:v>
                </c:pt>
                <c:pt idx="801">
                  <c:v>3.3050999999999999</c:v>
                </c:pt>
                <c:pt idx="802">
                  <c:v>3.3149999999999999</c:v>
                </c:pt>
                <c:pt idx="803">
                  <c:v>3.2903000000000002</c:v>
                </c:pt>
                <c:pt idx="804">
                  <c:v>3.2679999999999998</c:v>
                </c:pt>
                <c:pt idx="805">
                  <c:v>3.2482000000000002</c:v>
                </c:pt>
                <c:pt idx="806">
                  <c:v>3.2728999999999999</c:v>
                </c:pt>
                <c:pt idx="807">
                  <c:v>3.2580999999999998</c:v>
                </c:pt>
                <c:pt idx="808">
                  <c:v>3.2111000000000001</c:v>
                </c:pt>
                <c:pt idx="809">
                  <c:v>3.2259000000000002</c:v>
                </c:pt>
                <c:pt idx="810">
                  <c:v>3.2185000000000001</c:v>
                </c:pt>
                <c:pt idx="811">
                  <c:v>3.2111000000000001</c:v>
                </c:pt>
                <c:pt idx="812">
                  <c:v>3.218</c:v>
                </c:pt>
                <c:pt idx="813">
                  <c:v>3.2204999999999999</c:v>
                </c:pt>
                <c:pt idx="814">
                  <c:v>3.2601</c:v>
                </c:pt>
                <c:pt idx="815">
                  <c:v>3.2551000000000001</c:v>
                </c:pt>
                <c:pt idx="816">
                  <c:v>3.2799</c:v>
                </c:pt>
                <c:pt idx="817">
                  <c:v>3.2972000000000001</c:v>
                </c:pt>
                <c:pt idx="818">
                  <c:v>3.2353000000000001</c:v>
                </c:pt>
                <c:pt idx="819">
                  <c:v>3.1932</c:v>
                </c:pt>
                <c:pt idx="820">
                  <c:v>3.1512000000000002</c:v>
                </c:pt>
                <c:pt idx="821">
                  <c:v>3.1907999999999999</c:v>
                </c:pt>
                <c:pt idx="822">
                  <c:v>3.1981999999999999</c:v>
                </c:pt>
                <c:pt idx="823">
                  <c:v>3.1783999999999999</c:v>
                </c:pt>
                <c:pt idx="824">
                  <c:v>3.1215000000000002</c:v>
                </c:pt>
                <c:pt idx="825">
                  <c:v>3.0992000000000002</c:v>
                </c:pt>
                <c:pt idx="826">
                  <c:v>3.0670000000000002</c:v>
                </c:pt>
                <c:pt idx="827">
                  <c:v>3.0571000000000002</c:v>
                </c:pt>
                <c:pt idx="828">
                  <c:v>3.0076000000000001</c:v>
                </c:pt>
                <c:pt idx="829">
                  <c:v>3.0472000000000001</c:v>
                </c:pt>
                <c:pt idx="830">
                  <c:v>3.0550999999999999</c:v>
                </c:pt>
                <c:pt idx="831">
                  <c:v>3.0749</c:v>
                </c:pt>
                <c:pt idx="832">
                  <c:v>3.07</c:v>
                </c:pt>
                <c:pt idx="833">
                  <c:v>3.0947</c:v>
                </c:pt>
                <c:pt idx="834">
                  <c:v>3.1442000000000001</c:v>
                </c:pt>
                <c:pt idx="835">
                  <c:v>3.1393</c:v>
                </c:pt>
                <c:pt idx="836">
                  <c:v>3.1393</c:v>
                </c:pt>
                <c:pt idx="837">
                  <c:v>3.1194999999999999</c:v>
                </c:pt>
                <c:pt idx="838">
                  <c:v>3.0783999999999998</c:v>
                </c:pt>
                <c:pt idx="839">
                  <c:v>3.1427999999999998</c:v>
                </c:pt>
                <c:pt idx="840">
                  <c:v>3.1798999999999999</c:v>
                </c:pt>
                <c:pt idx="841">
                  <c:v>3.222</c:v>
                </c:pt>
                <c:pt idx="842">
                  <c:v>3.2393000000000001</c:v>
                </c:pt>
                <c:pt idx="843">
                  <c:v>3.2294</c:v>
                </c:pt>
                <c:pt idx="844">
                  <c:v>3.2467000000000001</c:v>
                </c:pt>
                <c:pt idx="845">
                  <c:v>3.2170000000000001</c:v>
                </c:pt>
                <c:pt idx="846">
                  <c:v>3.2071000000000001</c:v>
                </c:pt>
                <c:pt idx="847">
                  <c:v>3.1848000000000001</c:v>
                </c:pt>
                <c:pt idx="848">
                  <c:v>3.1898</c:v>
                </c:pt>
                <c:pt idx="849">
                  <c:v>3.2170000000000001</c:v>
                </c:pt>
                <c:pt idx="850">
                  <c:v>3.2690000000000001</c:v>
                </c:pt>
                <c:pt idx="851">
                  <c:v>3.2690000000000001</c:v>
                </c:pt>
                <c:pt idx="852">
                  <c:v>3.2591000000000001</c:v>
                </c:pt>
                <c:pt idx="853">
                  <c:v>3.1937000000000002</c:v>
                </c:pt>
                <c:pt idx="854">
                  <c:v>3.1838000000000002</c:v>
                </c:pt>
                <c:pt idx="855">
                  <c:v>3.1715</c:v>
                </c:pt>
                <c:pt idx="856">
                  <c:v>3.2025999999999999</c:v>
                </c:pt>
                <c:pt idx="857">
                  <c:v>3.1629999999999998</c:v>
                </c:pt>
                <c:pt idx="858">
                  <c:v>3.1334</c:v>
                </c:pt>
                <c:pt idx="859">
                  <c:v>3.0813999999999999</c:v>
                </c:pt>
                <c:pt idx="860">
                  <c:v>3.1309</c:v>
                </c:pt>
                <c:pt idx="861">
                  <c:v>3.1705000000000001</c:v>
                </c:pt>
                <c:pt idx="862">
                  <c:v>3.1655000000000002</c:v>
                </c:pt>
                <c:pt idx="863">
                  <c:v>3.1804000000000001</c:v>
                </c:pt>
                <c:pt idx="864">
                  <c:v>3.1903000000000001</c:v>
                </c:pt>
                <c:pt idx="865">
                  <c:v>3.1705000000000001</c:v>
                </c:pt>
                <c:pt idx="866">
                  <c:v>3.1309</c:v>
                </c:pt>
                <c:pt idx="867">
                  <c:v>3.1680000000000001</c:v>
                </c:pt>
                <c:pt idx="868">
                  <c:v>3.2025999999999999</c:v>
                </c:pt>
                <c:pt idx="869">
                  <c:v>3.2174999999999998</c:v>
                </c:pt>
                <c:pt idx="870">
                  <c:v>3.2025999999999999</c:v>
                </c:pt>
                <c:pt idx="871">
                  <c:v>3.2050999999999998</c:v>
                </c:pt>
                <c:pt idx="872">
                  <c:v>3.2025999999999999</c:v>
                </c:pt>
                <c:pt idx="873">
                  <c:v>3.1012</c:v>
                </c:pt>
                <c:pt idx="874">
                  <c:v>3.0735000000000001</c:v>
                </c:pt>
                <c:pt idx="875">
                  <c:v>3.0537000000000001</c:v>
                </c:pt>
                <c:pt idx="876">
                  <c:v>3.0289000000000001</c:v>
                </c:pt>
                <c:pt idx="877">
                  <c:v>3.0264000000000002</c:v>
                </c:pt>
                <c:pt idx="878">
                  <c:v>3.0611000000000002</c:v>
                </c:pt>
                <c:pt idx="879">
                  <c:v>3.0659999999999998</c:v>
                </c:pt>
                <c:pt idx="880">
                  <c:v>3.0512000000000001</c:v>
                </c:pt>
                <c:pt idx="881">
                  <c:v>3.0735000000000001</c:v>
                </c:pt>
                <c:pt idx="882">
                  <c:v>3.1230000000000002</c:v>
                </c:pt>
                <c:pt idx="883">
                  <c:v>3.1526999999999998</c:v>
                </c:pt>
                <c:pt idx="884">
                  <c:v>3.1377999999999999</c:v>
                </c:pt>
                <c:pt idx="885">
                  <c:v>3.1427999999999998</c:v>
                </c:pt>
                <c:pt idx="886">
                  <c:v>3.1501999999999999</c:v>
                </c:pt>
                <c:pt idx="887">
                  <c:v>3.1427999999999998</c:v>
                </c:pt>
                <c:pt idx="888">
                  <c:v>3.1576</c:v>
                </c:pt>
                <c:pt idx="889">
                  <c:v>3.1476999999999999</c:v>
                </c:pt>
                <c:pt idx="890">
                  <c:v>3.165</c:v>
                </c:pt>
                <c:pt idx="891">
                  <c:v>3.1848000000000001</c:v>
                </c:pt>
                <c:pt idx="892">
                  <c:v>3.2096</c:v>
                </c:pt>
                <c:pt idx="893">
                  <c:v>3.1972</c:v>
                </c:pt>
                <c:pt idx="894">
                  <c:v>3.1724999999999999</c:v>
                </c:pt>
                <c:pt idx="895">
                  <c:v>3.1749000000000001</c:v>
                </c:pt>
                <c:pt idx="896">
                  <c:v>3.1551</c:v>
                </c:pt>
                <c:pt idx="897">
                  <c:v>3.1427999999999998</c:v>
                </c:pt>
                <c:pt idx="898">
                  <c:v>3.1204999999999998</c:v>
                </c:pt>
                <c:pt idx="899">
                  <c:v>3.1303999999999998</c:v>
                </c:pt>
                <c:pt idx="900">
                  <c:v>3.1244000000000001</c:v>
                </c:pt>
                <c:pt idx="901">
                  <c:v>3.1715</c:v>
                </c:pt>
                <c:pt idx="902">
                  <c:v>3.2160000000000002</c:v>
                </c:pt>
                <c:pt idx="903">
                  <c:v>3.1808999999999998</c:v>
                </c:pt>
                <c:pt idx="904">
                  <c:v>3.1635</c:v>
                </c:pt>
                <c:pt idx="905">
                  <c:v>3.1238999999999999</c:v>
                </c:pt>
                <c:pt idx="906">
                  <c:v>3.0893000000000002</c:v>
                </c:pt>
                <c:pt idx="907">
                  <c:v>3.0773999999999999</c:v>
                </c:pt>
                <c:pt idx="908">
                  <c:v>3.1095999999999999</c:v>
                </c:pt>
                <c:pt idx="909">
                  <c:v>3.117</c:v>
                </c:pt>
                <c:pt idx="910">
                  <c:v>3.1442000000000001</c:v>
                </c:pt>
                <c:pt idx="911">
                  <c:v>3.1442000000000001</c:v>
                </c:pt>
                <c:pt idx="912">
                  <c:v>3.1715</c:v>
                </c:pt>
                <c:pt idx="913">
                  <c:v>3.1842999999999999</c:v>
                </c:pt>
                <c:pt idx="914">
                  <c:v>3.1705000000000001</c:v>
                </c:pt>
                <c:pt idx="915">
                  <c:v>3.1829000000000001</c:v>
                </c:pt>
                <c:pt idx="916">
                  <c:v>3.1804000000000001</c:v>
                </c:pt>
                <c:pt idx="917">
                  <c:v>3.1779000000000002</c:v>
                </c:pt>
                <c:pt idx="918">
                  <c:v>3.2002000000000002</c:v>
                </c:pt>
                <c:pt idx="919">
                  <c:v>3.1753999999999998</c:v>
                </c:pt>
                <c:pt idx="920">
                  <c:v>3.2372999999999998</c:v>
                </c:pt>
                <c:pt idx="921">
                  <c:v>3.2818999999999998</c:v>
                </c:pt>
                <c:pt idx="922">
                  <c:v>3.2793999999999999</c:v>
                </c:pt>
                <c:pt idx="923">
                  <c:v>3.2378</c:v>
                </c:pt>
                <c:pt idx="924">
                  <c:v>3.2378</c:v>
                </c:pt>
                <c:pt idx="925">
                  <c:v>3.2254</c:v>
                </c:pt>
                <c:pt idx="926">
                  <c:v>3.2328000000000001</c:v>
                </c:pt>
                <c:pt idx="927">
                  <c:v>3.2625000000000002</c:v>
                </c:pt>
                <c:pt idx="928">
                  <c:v>3.2279</c:v>
                </c:pt>
                <c:pt idx="929">
                  <c:v>3.1833</c:v>
                </c:pt>
                <c:pt idx="930">
                  <c:v>3.1882999999999999</c:v>
                </c:pt>
                <c:pt idx="931">
                  <c:v>3.2378</c:v>
                </c:pt>
                <c:pt idx="932">
                  <c:v>3.2427000000000001</c:v>
                </c:pt>
                <c:pt idx="933">
                  <c:v>3.1932</c:v>
                </c:pt>
                <c:pt idx="934">
                  <c:v>3.1314000000000002</c:v>
                </c:pt>
                <c:pt idx="935">
                  <c:v>3.1734</c:v>
                </c:pt>
                <c:pt idx="936">
                  <c:v>3.1461999999999999</c:v>
                </c:pt>
                <c:pt idx="937">
                  <c:v>3.1512000000000002</c:v>
                </c:pt>
                <c:pt idx="938">
                  <c:v>3.1091000000000002</c:v>
                </c:pt>
                <c:pt idx="939">
                  <c:v>3.1091000000000002</c:v>
                </c:pt>
                <c:pt idx="940">
                  <c:v>3.1189999999999998</c:v>
                </c:pt>
                <c:pt idx="941">
                  <c:v>3.1402999999999999</c:v>
                </c:pt>
                <c:pt idx="942">
                  <c:v>3.1328999999999998</c:v>
                </c:pt>
                <c:pt idx="943">
                  <c:v>3.1328999999999998</c:v>
                </c:pt>
                <c:pt idx="944">
                  <c:v>3.0834000000000001</c:v>
                </c:pt>
                <c:pt idx="945">
                  <c:v>3.1080999999999999</c:v>
                </c:pt>
                <c:pt idx="946">
                  <c:v>3.1278999999999999</c:v>
                </c:pt>
                <c:pt idx="947">
                  <c:v>3.1303999999999998</c:v>
                </c:pt>
                <c:pt idx="948">
                  <c:v>3.1551</c:v>
                </c:pt>
                <c:pt idx="949">
                  <c:v>3.1798999999999999</c:v>
                </c:pt>
                <c:pt idx="950">
                  <c:v>3.1576</c:v>
                </c:pt>
                <c:pt idx="951">
                  <c:v>3.2046000000000001</c:v>
                </c:pt>
                <c:pt idx="952">
                  <c:v>3.2046000000000001</c:v>
                </c:pt>
                <c:pt idx="953">
                  <c:v>3.1724999999999999</c:v>
                </c:pt>
                <c:pt idx="954">
                  <c:v>3.1600999999999999</c:v>
                </c:pt>
                <c:pt idx="955">
                  <c:v>3.1749000000000001</c:v>
                </c:pt>
                <c:pt idx="956">
                  <c:v>3.1135999999999999</c:v>
                </c:pt>
                <c:pt idx="957">
                  <c:v>3.1556000000000002</c:v>
                </c:pt>
                <c:pt idx="958">
                  <c:v>3.1259000000000001</c:v>
                </c:pt>
                <c:pt idx="959">
                  <c:v>3.0863</c:v>
                </c:pt>
                <c:pt idx="960">
                  <c:v>3.0219999999999998</c:v>
                </c:pt>
                <c:pt idx="961">
                  <c:v>3.0219999999999998</c:v>
                </c:pt>
                <c:pt idx="962">
                  <c:v>3.0516999999999999</c:v>
                </c:pt>
                <c:pt idx="963">
                  <c:v>3.1185</c:v>
                </c:pt>
                <c:pt idx="964">
                  <c:v>3.1383000000000001</c:v>
                </c:pt>
                <c:pt idx="965">
                  <c:v>3.1753999999999998</c:v>
                </c:pt>
                <c:pt idx="966">
                  <c:v>3.1680000000000001</c:v>
                </c:pt>
                <c:pt idx="967">
                  <c:v>3.1160000000000001</c:v>
                </c:pt>
                <c:pt idx="968">
                  <c:v>3.1160000000000001</c:v>
                </c:pt>
                <c:pt idx="969">
                  <c:v>3.1006999999999998</c:v>
                </c:pt>
                <c:pt idx="970">
                  <c:v>3.1006999999999998</c:v>
                </c:pt>
                <c:pt idx="971">
                  <c:v>3.0834000000000001</c:v>
                </c:pt>
                <c:pt idx="972">
                  <c:v>3.0834000000000001</c:v>
                </c:pt>
                <c:pt idx="973">
                  <c:v>3.1324000000000001</c:v>
                </c:pt>
                <c:pt idx="974">
                  <c:v>3.1324000000000001</c:v>
                </c:pt>
                <c:pt idx="975">
                  <c:v>3.1175000000000002</c:v>
                </c:pt>
                <c:pt idx="976">
                  <c:v>3.1373000000000002</c:v>
                </c:pt>
                <c:pt idx="977">
                  <c:v>3.1347999999999998</c:v>
                </c:pt>
                <c:pt idx="978">
                  <c:v>3.1328999999999998</c:v>
                </c:pt>
                <c:pt idx="979">
                  <c:v>3.1328999999999998</c:v>
                </c:pt>
                <c:pt idx="980">
                  <c:v>3.1972</c:v>
                </c:pt>
                <c:pt idx="981">
                  <c:v>3.2675000000000001</c:v>
                </c:pt>
                <c:pt idx="982">
                  <c:v>3.3269000000000002</c:v>
                </c:pt>
                <c:pt idx="983">
                  <c:v>3.2922000000000002</c:v>
                </c:pt>
                <c:pt idx="984">
                  <c:v>3.2477</c:v>
                </c:pt>
                <c:pt idx="985">
                  <c:v>3.2650000000000001</c:v>
                </c:pt>
                <c:pt idx="986">
                  <c:v>3.2650000000000001</c:v>
                </c:pt>
                <c:pt idx="987">
                  <c:v>3.2332999999999998</c:v>
                </c:pt>
                <c:pt idx="988">
                  <c:v>3.2383000000000002</c:v>
                </c:pt>
                <c:pt idx="989">
                  <c:v>3.2086000000000001</c:v>
                </c:pt>
                <c:pt idx="990">
                  <c:v>3.1789000000000001</c:v>
                </c:pt>
                <c:pt idx="991">
                  <c:v>3.173</c:v>
                </c:pt>
                <c:pt idx="992">
                  <c:v>3.1334</c:v>
                </c:pt>
                <c:pt idx="993">
                  <c:v>3.1234999999999999</c:v>
                </c:pt>
                <c:pt idx="994">
                  <c:v>3.1185</c:v>
                </c:pt>
                <c:pt idx="995">
                  <c:v>3.0809000000000002</c:v>
                </c:pt>
                <c:pt idx="996">
                  <c:v>3.0908000000000002</c:v>
                </c:pt>
                <c:pt idx="997">
                  <c:v>3.0956999999999999</c:v>
                </c:pt>
                <c:pt idx="998">
                  <c:v>3.0685000000000002</c:v>
                </c:pt>
                <c:pt idx="999">
                  <c:v>3.1154999999999999</c:v>
                </c:pt>
                <c:pt idx="1000">
                  <c:v>3.1303999999999998</c:v>
                </c:pt>
                <c:pt idx="1001">
                  <c:v>3.17</c:v>
                </c:pt>
                <c:pt idx="1002">
                  <c:v>3.1501999999999999</c:v>
                </c:pt>
                <c:pt idx="1003">
                  <c:v>3.165</c:v>
                </c:pt>
                <c:pt idx="1004">
                  <c:v>3.165</c:v>
                </c:pt>
                <c:pt idx="1005">
                  <c:v>3.1798999999999999</c:v>
                </c:pt>
                <c:pt idx="1006">
                  <c:v>3.1600999999999999</c:v>
                </c:pt>
                <c:pt idx="1007">
                  <c:v>3.1600999999999999</c:v>
                </c:pt>
                <c:pt idx="1008">
                  <c:v>3.1061000000000001</c:v>
                </c:pt>
                <c:pt idx="1009">
                  <c:v>3.0566</c:v>
                </c:pt>
                <c:pt idx="1010">
                  <c:v>3.0527000000000002</c:v>
                </c:pt>
                <c:pt idx="1011">
                  <c:v>3.0527000000000002</c:v>
                </c:pt>
                <c:pt idx="1012">
                  <c:v>3.0501999999999998</c:v>
                </c:pt>
                <c:pt idx="1013">
                  <c:v>3.0230000000000001</c:v>
                </c:pt>
                <c:pt idx="1014">
                  <c:v>3.0253999999999999</c:v>
                </c:pt>
                <c:pt idx="1015">
                  <c:v>2.9957000000000003</c:v>
                </c:pt>
                <c:pt idx="1016">
                  <c:v>2.9957000000000003</c:v>
                </c:pt>
                <c:pt idx="1017">
                  <c:v>3.0150000000000001</c:v>
                </c:pt>
                <c:pt idx="1018">
                  <c:v>3.0051000000000001</c:v>
                </c:pt>
                <c:pt idx="1019">
                  <c:v>3.0274000000000001</c:v>
                </c:pt>
                <c:pt idx="1020">
                  <c:v>3.0026999999999999</c:v>
                </c:pt>
                <c:pt idx="1021">
                  <c:v>3.0373000000000001</c:v>
                </c:pt>
                <c:pt idx="1022">
                  <c:v>3.0531999999999999</c:v>
                </c:pt>
                <c:pt idx="1023">
                  <c:v>3.0754000000000001</c:v>
                </c:pt>
                <c:pt idx="1024">
                  <c:v>3.016</c:v>
                </c:pt>
                <c:pt idx="1025">
                  <c:v>3.016</c:v>
                </c:pt>
                <c:pt idx="1026">
                  <c:v>3.0779000000000001</c:v>
                </c:pt>
                <c:pt idx="1027">
                  <c:v>3.0779000000000001</c:v>
                </c:pt>
                <c:pt idx="1028">
                  <c:v>3.0284</c:v>
                </c:pt>
                <c:pt idx="1029">
                  <c:v>3.0333999999999999</c:v>
                </c:pt>
                <c:pt idx="1030">
                  <c:v>3.0036999999999998</c:v>
                </c:pt>
                <c:pt idx="1031">
                  <c:v>3.0185</c:v>
                </c:pt>
                <c:pt idx="1032">
                  <c:v>3.0278999999999998</c:v>
                </c:pt>
                <c:pt idx="1033">
                  <c:v>3.0848</c:v>
                </c:pt>
                <c:pt idx="1034">
                  <c:v>3.0482</c:v>
                </c:pt>
                <c:pt idx="1035">
                  <c:v>3.0655000000000001</c:v>
                </c:pt>
                <c:pt idx="1036">
                  <c:v>3.0556000000000001</c:v>
                </c:pt>
                <c:pt idx="1037">
                  <c:v>3.0829</c:v>
                </c:pt>
                <c:pt idx="1038">
                  <c:v>3.1175000000000002</c:v>
                </c:pt>
                <c:pt idx="1039">
                  <c:v>3.1373000000000002</c:v>
                </c:pt>
                <c:pt idx="1040">
                  <c:v>3.2065999999999999</c:v>
                </c:pt>
                <c:pt idx="1041">
                  <c:v>3.2189999999999999</c:v>
                </c:pt>
                <c:pt idx="1042">
                  <c:v>3.1867999999999999</c:v>
                </c:pt>
                <c:pt idx="1043">
                  <c:v>3.2164999999999999</c:v>
                </c:pt>
                <c:pt idx="1044">
                  <c:v>3.2189999999999999</c:v>
                </c:pt>
                <c:pt idx="1045">
                  <c:v>3.2189999999999999</c:v>
                </c:pt>
                <c:pt idx="1046">
                  <c:v>3.2035999999999998</c:v>
                </c:pt>
                <c:pt idx="1047">
                  <c:v>3.2233999999999998</c:v>
                </c:pt>
                <c:pt idx="1048">
                  <c:v>3.2976999999999999</c:v>
                </c:pt>
                <c:pt idx="1049">
                  <c:v>3.2728999999999999</c:v>
                </c:pt>
                <c:pt idx="1050">
                  <c:v>3.2728999999999999</c:v>
                </c:pt>
                <c:pt idx="1051">
                  <c:v>3.2332999999999998</c:v>
                </c:pt>
                <c:pt idx="1052">
                  <c:v>3.2482000000000002</c:v>
                </c:pt>
                <c:pt idx="1053">
                  <c:v>3.2134999999999998</c:v>
                </c:pt>
                <c:pt idx="1054">
                  <c:v>3.2035999999999998</c:v>
                </c:pt>
                <c:pt idx="1055">
                  <c:v>3.2035999999999998</c:v>
                </c:pt>
                <c:pt idx="1056">
                  <c:v>3.1888000000000001</c:v>
                </c:pt>
                <c:pt idx="1057">
                  <c:v>3.2134999999999998</c:v>
                </c:pt>
                <c:pt idx="1058">
                  <c:v>3.1764000000000001</c:v>
                </c:pt>
                <c:pt idx="1059">
                  <c:v>3.2012</c:v>
                </c:pt>
                <c:pt idx="1060">
                  <c:v>3.1987000000000001</c:v>
                </c:pt>
                <c:pt idx="1061">
                  <c:v>3.2284000000000002</c:v>
                </c:pt>
                <c:pt idx="1062">
                  <c:v>3.2309000000000001</c:v>
                </c:pt>
                <c:pt idx="1063">
                  <c:v>3.2259000000000002</c:v>
                </c:pt>
                <c:pt idx="1064">
                  <c:v>3.2408000000000001</c:v>
                </c:pt>
                <c:pt idx="1065">
                  <c:v>3.2408000000000001</c:v>
                </c:pt>
                <c:pt idx="1066">
                  <c:v>3.2705000000000002</c:v>
                </c:pt>
                <c:pt idx="1067">
                  <c:v>3.2705000000000002</c:v>
                </c:pt>
                <c:pt idx="1068">
                  <c:v>3.2728999999999999</c:v>
                </c:pt>
                <c:pt idx="1069">
                  <c:v>3.2086000000000001</c:v>
                </c:pt>
                <c:pt idx="1070">
                  <c:v>3.1789000000000001</c:v>
                </c:pt>
                <c:pt idx="1071">
                  <c:v>3.1937000000000002</c:v>
                </c:pt>
                <c:pt idx="1072">
                  <c:v>3.1888000000000001</c:v>
                </c:pt>
                <c:pt idx="1073">
                  <c:v>3.1764000000000001</c:v>
                </c:pt>
                <c:pt idx="1074">
                  <c:v>3.1764000000000001</c:v>
                </c:pt>
                <c:pt idx="1075">
                  <c:v>3.2149999999999999</c:v>
                </c:pt>
                <c:pt idx="1076">
                  <c:v>3.1981999999999999</c:v>
                </c:pt>
                <c:pt idx="1077">
                  <c:v>3.1981999999999999</c:v>
                </c:pt>
                <c:pt idx="1078">
                  <c:v>3.2378</c:v>
                </c:pt>
                <c:pt idx="1079">
                  <c:v>3.2403</c:v>
                </c:pt>
                <c:pt idx="1080">
                  <c:v>3.2625000000000002</c:v>
                </c:pt>
                <c:pt idx="1081">
                  <c:v>3.27</c:v>
                </c:pt>
                <c:pt idx="1082">
                  <c:v>3.2675000000000001</c:v>
                </c:pt>
                <c:pt idx="1083">
                  <c:v>3.27</c:v>
                </c:pt>
                <c:pt idx="1084">
                  <c:v>3.2502</c:v>
                </c:pt>
                <c:pt idx="1085">
                  <c:v>3.2502</c:v>
                </c:pt>
                <c:pt idx="1086">
                  <c:v>3.2328000000000001</c:v>
                </c:pt>
                <c:pt idx="1087">
                  <c:v>3.1932</c:v>
                </c:pt>
                <c:pt idx="1088">
                  <c:v>3.2031000000000001</c:v>
                </c:pt>
                <c:pt idx="1089">
                  <c:v>3.1684999999999999</c:v>
                </c:pt>
                <c:pt idx="1090">
                  <c:v>3.1536</c:v>
                </c:pt>
                <c:pt idx="1091">
                  <c:v>3.1536</c:v>
                </c:pt>
                <c:pt idx="1092">
                  <c:v>3.1461999999999999</c:v>
                </c:pt>
                <c:pt idx="1093">
                  <c:v>3.1362999999999999</c:v>
                </c:pt>
                <c:pt idx="1094">
                  <c:v>3.1362999999999999</c:v>
                </c:pt>
                <c:pt idx="1095">
                  <c:v>3.1833</c:v>
                </c:pt>
                <c:pt idx="1096">
                  <c:v>3.1486999999999998</c:v>
                </c:pt>
                <c:pt idx="1097">
                  <c:v>3.1362999999999999</c:v>
                </c:pt>
                <c:pt idx="1098">
                  <c:v>3.1413000000000002</c:v>
                </c:pt>
                <c:pt idx="1099">
                  <c:v>3.1512000000000002</c:v>
                </c:pt>
                <c:pt idx="1100">
                  <c:v>3.1337999999999999</c:v>
                </c:pt>
                <c:pt idx="1101">
                  <c:v>3.1353</c:v>
                </c:pt>
                <c:pt idx="1102">
                  <c:v>3.1139999999999999</c:v>
                </c:pt>
                <c:pt idx="1103">
                  <c:v>3.1139999999999999</c:v>
                </c:pt>
                <c:pt idx="1104">
                  <c:v>3.1189999999999998</c:v>
                </c:pt>
                <c:pt idx="1105">
                  <c:v>3.1091000000000002</c:v>
                </c:pt>
                <c:pt idx="1106">
                  <c:v>3.1139999999999999</c:v>
                </c:pt>
                <c:pt idx="1107">
                  <c:v>3.1091000000000002</c:v>
                </c:pt>
                <c:pt idx="1108">
                  <c:v>3.0981999999999998</c:v>
                </c:pt>
                <c:pt idx="1109">
                  <c:v>3.0882999999999998</c:v>
                </c:pt>
                <c:pt idx="1110">
                  <c:v>3.0537000000000001</c:v>
                </c:pt>
                <c:pt idx="1111">
                  <c:v>3.0461999999999998</c:v>
                </c:pt>
                <c:pt idx="1112">
                  <c:v>3.0209999999999999</c:v>
                </c:pt>
                <c:pt idx="1113">
                  <c:v>3.0032000000000001</c:v>
                </c:pt>
                <c:pt idx="1114">
                  <c:v>3.0304000000000002</c:v>
                </c:pt>
                <c:pt idx="1115">
                  <c:v>3.0081000000000002</c:v>
                </c:pt>
                <c:pt idx="1116">
                  <c:v>3.0131000000000001</c:v>
                </c:pt>
                <c:pt idx="1117">
                  <c:v>2.9933000000000001</c:v>
                </c:pt>
                <c:pt idx="1118">
                  <c:v>3.0081000000000002</c:v>
                </c:pt>
                <c:pt idx="1119">
                  <c:v>3.0848</c:v>
                </c:pt>
                <c:pt idx="1120">
                  <c:v>3.0769000000000002</c:v>
                </c:pt>
                <c:pt idx="1121">
                  <c:v>3.0842999999999998</c:v>
                </c:pt>
                <c:pt idx="1122">
                  <c:v>3.0842999999999998</c:v>
                </c:pt>
                <c:pt idx="1123">
                  <c:v>3.1164999999999998</c:v>
                </c:pt>
                <c:pt idx="1124">
                  <c:v>3.1486999999999998</c:v>
                </c:pt>
                <c:pt idx="1125">
                  <c:v>3.1635</c:v>
                </c:pt>
                <c:pt idx="1126">
                  <c:v>3.1413000000000002</c:v>
                </c:pt>
                <c:pt idx="1127">
                  <c:v>3.1486999999999998</c:v>
                </c:pt>
                <c:pt idx="1128">
                  <c:v>3.1486999999999998</c:v>
                </c:pt>
                <c:pt idx="1129">
                  <c:v>3.1189999999999998</c:v>
                </c:pt>
                <c:pt idx="1130">
                  <c:v>3.1189999999999998</c:v>
                </c:pt>
                <c:pt idx="1131">
                  <c:v>3.0710000000000002</c:v>
                </c:pt>
                <c:pt idx="1132">
                  <c:v>3.0710000000000002</c:v>
                </c:pt>
                <c:pt idx="1133">
                  <c:v>3.0581</c:v>
                </c:pt>
                <c:pt idx="1134">
                  <c:v>3.0581</c:v>
                </c:pt>
                <c:pt idx="1135">
                  <c:v>3.0407999999999999</c:v>
                </c:pt>
                <c:pt idx="1136">
                  <c:v>2.9882999999999997</c:v>
                </c:pt>
                <c:pt idx="1137">
                  <c:v>2.9957000000000003</c:v>
                </c:pt>
                <c:pt idx="1138">
                  <c:v>3.0131000000000001</c:v>
                </c:pt>
                <c:pt idx="1139">
                  <c:v>2.9933000000000001</c:v>
                </c:pt>
                <c:pt idx="1140">
                  <c:v>3.0032000000000001</c:v>
                </c:pt>
                <c:pt idx="1141">
                  <c:v>2.9908000000000001</c:v>
                </c:pt>
                <c:pt idx="1142">
                  <c:v>2.9908000000000001</c:v>
                </c:pt>
                <c:pt idx="1143">
                  <c:v>2.9933000000000001</c:v>
                </c:pt>
                <c:pt idx="1144">
                  <c:v>2.9858000000000002</c:v>
                </c:pt>
                <c:pt idx="1145">
                  <c:v>2.9981999999999998</c:v>
                </c:pt>
                <c:pt idx="1146">
                  <c:v>2.9933000000000001</c:v>
                </c:pt>
                <c:pt idx="1147">
                  <c:v>3.0131000000000001</c:v>
                </c:pt>
                <c:pt idx="1148">
                  <c:v>3.0081000000000002</c:v>
                </c:pt>
                <c:pt idx="1149">
                  <c:v>3.0403000000000002</c:v>
                </c:pt>
                <c:pt idx="1150">
                  <c:v>3.0253999999999999</c:v>
                </c:pt>
                <c:pt idx="1151">
                  <c:v>3.0501999999999998</c:v>
                </c:pt>
                <c:pt idx="1152">
                  <c:v>3.0501999999999998</c:v>
                </c:pt>
                <c:pt idx="1153">
                  <c:v>3.0329000000000002</c:v>
                </c:pt>
                <c:pt idx="1154">
                  <c:v>3.0329000000000002</c:v>
                </c:pt>
                <c:pt idx="1155">
                  <c:v>3.0230000000000001</c:v>
                </c:pt>
                <c:pt idx="1156">
                  <c:v>3.0032000000000001</c:v>
                </c:pt>
                <c:pt idx="1157">
                  <c:v>3.0352999999999999</c:v>
                </c:pt>
                <c:pt idx="1158">
                  <c:v>3.0749</c:v>
                </c:pt>
                <c:pt idx="1159">
                  <c:v>3.0649999999999999</c:v>
                </c:pt>
                <c:pt idx="1160">
                  <c:v>3.0705</c:v>
                </c:pt>
                <c:pt idx="1161">
                  <c:v>3.0383</c:v>
                </c:pt>
                <c:pt idx="1162">
                  <c:v>3.0952000000000002</c:v>
                </c:pt>
                <c:pt idx="1163">
                  <c:v>3.0383</c:v>
                </c:pt>
                <c:pt idx="1164">
                  <c:v>3.0606</c:v>
                </c:pt>
                <c:pt idx="1165">
                  <c:v>3.0185</c:v>
                </c:pt>
                <c:pt idx="1166">
                  <c:v>3.0383</c:v>
                </c:pt>
                <c:pt idx="1167">
                  <c:v>3.0383</c:v>
                </c:pt>
                <c:pt idx="1168">
                  <c:v>3.0571000000000002</c:v>
                </c:pt>
                <c:pt idx="1169">
                  <c:v>3.0571000000000002</c:v>
                </c:pt>
                <c:pt idx="1170">
                  <c:v>3.0581</c:v>
                </c:pt>
                <c:pt idx="1171">
                  <c:v>3.0531999999999999</c:v>
                </c:pt>
                <c:pt idx="1172">
                  <c:v>3.0531999999999999</c:v>
                </c:pt>
                <c:pt idx="1173">
                  <c:v>3.0516999999999999</c:v>
                </c:pt>
                <c:pt idx="1174">
                  <c:v>3.0590999999999999</c:v>
                </c:pt>
                <c:pt idx="1175">
                  <c:v>2.9971999999999999</c:v>
                </c:pt>
                <c:pt idx="1176">
                  <c:v>2.9971999999999999</c:v>
                </c:pt>
                <c:pt idx="1177">
                  <c:v>3.0245000000000002</c:v>
                </c:pt>
                <c:pt idx="1178">
                  <c:v>2.9897999999999998</c:v>
                </c:pt>
                <c:pt idx="1179">
                  <c:v>2.9774000000000003</c:v>
                </c:pt>
                <c:pt idx="1180">
                  <c:v>2.9527000000000001</c:v>
                </c:pt>
                <c:pt idx="1181">
                  <c:v>2.9255</c:v>
                </c:pt>
                <c:pt idx="1182">
                  <c:v>2.9279000000000002</c:v>
                </c:pt>
                <c:pt idx="1183">
                  <c:v>2.9205000000000001</c:v>
                </c:pt>
                <c:pt idx="1184">
                  <c:v>2.9255</c:v>
                </c:pt>
                <c:pt idx="1185">
                  <c:v>2.9477000000000002</c:v>
                </c:pt>
                <c:pt idx="1186">
                  <c:v>2.9477000000000002</c:v>
                </c:pt>
                <c:pt idx="1187">
                  <c:v>2.9081000000000001</c:v>
                </c:pt>
                <c:pt idx="1188">
                  <c:v>2.9081000000000001</c:v>
                </c:pt>
                <c:pt idx="1189">
                  <c:v>2.8834</c:v>
                </c:pt>
                <c:pt idx="1190">
                  <c:v>2.8883000000000001</c:v>
                </c:pt>
                <c:pt idx="1191">
                  <c:v>2.8883000000000001</c:v>
                </c:pt>
                <c:pt idx="1192">
                  <c:v>2.8957999999999999</c:v>
                </c:pt>
                <c:pt idx="1193">
                  <c:v>2.8957999999999999</c:v>
                </c:pt>
                <c:pt idx="1194">
                  <c:v>2.9131</c:v>
                </c:pt>
                <c:pt idx="1195">
                  <c:v>2.8660999999999999</c:v>
                </c:pt>
                <c:pt idx="1196">
                  <c:v>2.8784000000000001</c:v>
                </c:pt>
                <c:pt idx="1197">
                  <c:v>2.8784000000000001</c:v>
                </c:pt>
                <c:pt idx="1198">
                  <c:v>2.871</c:v>
                </c:pt>
                <c:pt idx="1199">
                  <c:v>2.8704999999999998</c:v>
                </c:pt>
                <c:pt idx="1200">
                  <c:v>2.8656000000000001</c:v>
                </c:pt>
                <c:pt idx="1201">
                  <c:v>2.8458000000000001</c:v>
                </c:pt>
                <c:pt idx="1202">
                  <c:v>2.8239999999999998</c:v>
                </c:pt>
                <c:pt idx="1203">
                  <c:v>2.8734999999999999</c:v>
                </c:pt>
                <c:pt idx="1204">
                  <c:v>2.8803999999999998</c:v>
                </c:pt>
                <c:pt idx="1205">
                  <c:v>2.8062</c:v>
                </c:pt>
                <c:pt idx="1206">
                  <c:v>2.8298999999999999</c:v>
                </c:pt>
                <c:pt idx="1207">
                  <c:v>2.9220000000000002</c:v>
                </c:pt>
                <c:pt idx="1208">
                  <c:v>2.9986999999999999</c:v>
                </c:pt>
                <c:pt idx="1209">
                  <c:v>3.0928</c:v>
                </c:pt>
                <c:pt idx="1210">
                  <c:v>3.0011999999999999</c:v>
                </c:pt>
                <c:pt idx="1211">
                  <c:v>3.0011999999999999</c:v>
                </c:pt>
                <c:pt idx="1212">
                  <c:v>2.9689999999999999</c:v>
                </c:pt>
                <c:pt idx="1213">
                  <c:v>3.0358000000000001</c:v>
                </c:pt>
                <c:pt idx="1214">
                  <c:v>2.9664999999999999</c:v>
                </c:pt>
                <c:pt idx="1215">
                  <c:v>2.9220000000000002</c:v>
                </c:pt>
                <c:pt idx="1216">
                  <c:v>2.9689999999999999</c:v>
                </c:pt>
                <c:pt idx="1217">
                  <c:v>2.9655</c:v>
                </c:pt>
                <c:pt idx="1218">
                  <c:v>2.9828999999999999</c:v>
                </c:pt>
                <c:pt idx="1219">
                  <c:v>3.0274000000000001</c:v>
                </c:pt>
                <c:pt idx="1220">
                  <c:v>3.1858</c:v>
                </c:pt>
                <c:pt idx="1221">
                  <c:v>3.3639999999999999</c:v>
                </c:pt>
                <c:pt idx="1222">
                  <c:v>3.3639999999999999</c:v>
                </c:pt>
                <c:pt idx="1223">
                  <c:v>3.3086000000000002</c:v>
                </c:pt>
                <c:pt idx="1224">
                  <c:v>3.17</c:v>
                </c:pt>
                <c:pt idx="1225">
                  <c:v>3.0611000000000002</c:v>
                </c:pt>
                <c:pt idx="1226">
                  <c:v>3.0611000000000002</c:v>
                </c:pt>
                <c:pt idx="1227">
                  <c:v>2.9943</c:v>
                </c:pt>
                <c:pt idx="1228">
                  <c:v>2.8763999999999998</c:v>
                </c:pt>
                <c:pt idx="1229">
                  <c:v>2.7997000000000001</c:v>
                </c:pt>
                <c:pt idx="1230">
                  <c:v>2.8689999999999998</c:v>
                </c:pt>
                <c:pt idx="1231">
                  <c:v>3.1932</c:v>
                </c:pt>
                <c:pt idx="1232">
                  <c:v>2.9952000000000001</c:v>
                </c:pt>
                <c:pt idx="1233">
                  <c:v>2.9729999999999999</c:v>
                </c:pt>
                <c:pt idx="1234">
                  <c:v>2.9135999999999997</c:v>
                </c:pt>
                <c:pt idx="1235">
                  <c:v>2.7799</c:v>
                </c:pt>
                <c:pt idx="1236">
                  <c:v>2.7378</c:v>
                </c:pt>
                <c:pt idx="1237">
                  <c:v>2.6486999999999998</c:v>
                </c:pt>
                <c:pt idx="1238">
                  <c:v>2.6131000000000002</c:v>
                </c:pt>
                <c:pt idx="1239">
                  <c:v>2.5150999999999999</c:v>
                </c:pt>
                <c:pt idx="1240">
                  <c:v>2.4853999999999998</c:v>
                </c:pt>
                <c:pt idx="1241">
                  <c:v>2.4656000000000002</c:v>
                </c:pt>
                <c:pt idx="1242">
                  <c:v>2.4186000000000001</c:v>
                </c:pt>
                <c:pt idx="1243">
                  <c:v>2.3542000000000001</c:v>
                </c:pt>
                <c:pt idx="1244">
                  <c:v>2.3542000000000001</c:v>
                </c:pt>
                <c:pt idx="1245">
                  <c:v>2.2824</c:v>
                </c:pt>
                <c:pt idx="1246">
                  <c:v>2.2576999999999998</c:v>
                </c:pt>
                <c:pt idx="1247">
                  <c:v>2.2206000000000001</c:v>
                </c:pt>
                <c:pt idx="1248">
                  <c:v>2.181</c:v>
                </c:pt>
                <c:pt idx="1249">
                  <c:v>2.1587000000000001</c:v>
                </c:pt>
                <c:pt idx="1250">
                  <c:v>2.1612</c:v>
                </c:pt>
                <c:pt idx="1251">
                  <c:v>2.0893999999999999</c:v>
                </c:pt>
                <c:pt idx="1252">
                  <c:v>2.0878999999999999</c:v>
                </c:pt>
                <c:pt idx="1253">
                  <c:v>2.0358999999999998</c:v>
                </c:pt>
                <c:pt idx="1254">
                  <c:v>2.0160999999999998</c:v>
                </c:pt>
                <c:pt idx="1255">
                  <c:v>1.9319999999999999</c:v>
                </c:pt>
                <c:pt idx="1256">
                  <c:v>1.9072</c:v>
                </c:pt>
                <c:pt idx="1257">
                  <c:v>1.8181</c:v>
                </c:pt>
                <c:pt idx="1258">
                  <c:v>1.8082</c:v>
                </c:pt>
                <c:pt idx="1259">
                  <c:v>1.7934000000000001</c:v>
                </c:pt>
                <c:pt idx="1260">
                  <c:v>1.7909000000000002</c:v>
                </c:pt>
                <c:pt idx="1261">
                  <c:v>1.7018</c:v>
                </c:pt>
                <c:pt idx="1262">
                  <c:v>1.6968999999999999</c:v>
                </c:pt>
                <c:pt idx="1263">
                  <c:v>1.6573</c:v>
                </c:pt>
                <c:pt idx="1264">
                  <c:v>1.6474</c:v>
                </c:pt>
                <c:pt idx="1265">
                  <c:v>1.5979000000000001</c:v>
                </c:pt>
                <c:pt idx="1266">
                  <c:v>1.5236000000000001</c:v>
                </c:pt>
                <c:pt idx="1267">
                  <c:v>1.4939</c:v>
                </c:pt>
                <c:pt idx="1268">
                  <c:v>1.4988999999999999</c:v>
                </c:pt>
                <c:pt idx="1269">
                  <c:v>1.4567999999999999</c:v>
                </c:pt>
                <c:pt idx="1270">
                  <c:v>1.4923999999999999</c:v>
                </c:pt>
                <c:pt idx="1271">
                  <c:v>1.4479</c:v>
                </c:pt>
                <c:pt idx="1272">
                  <c:v>1.4875</c:v>
                </c:pt>
                <c:pt idx="1273">
                  <c:v>1.5146999999999999</c:v>
                </c:pt>
                <c:pt idx="1274">
                  <c:v>1.5523</c:v>
                </c:pt>
                <c:pt idx="1275">
                  <c:v>1.5424</c:v>
                </c:pt>
                <c:pt idx="1276">
                  <c:v>1.5662</c:v>
                </c:pt>
                <c:pt idx="1277">
                  <c:v>1.5662</c:v>
                </c:pt>
                <c:pt idx="1278">
                  <c:v>1.5512999999999999</c:v>
                </c:pt>
                <c:pt idx="1279">
                  <c:v>1.6503000000000001</c:v>
                </c:pt>
                <c:pt idx="1280">
                  <c:v>1.7097</c:v>
                </c:pt>
                <c:pt idx="1281">
                  <c:v>1.8037999999999998</c:v>
                </c:pt>
                <c:pt idx="1282">
                  <c:v>1.7492999999999999</c:v>
                </c:pt>
                <c:pt idx="1283">
                  <c:v>1.8136999999999999</c:v>
                </c:pt>
                <c:pt idx="1284">
                  <c:v>1.8285</c:v>
                </c:pt>
                <c:pt idx="1285">
                  <c:v>1.8607</c:v>
                </c:pt>
                <c:pt idx="1286">
                  <c:v>1.8162</c:v>
                </c:pt>
                <c:pt idx="1287">
                  <c:v>1.7711000000000001</c:v>
                </c:pt>
                <c:pt idx="1288">
                  <c:v>1.8454000000000002</c:v>
                </c:pt>
                <c:pt idx="1289">
                  <c:v>1.8949</c:v>
                </c:pt>
                <c:pt idx="1290">
                  <c:v>1.8700999999999999</c:v>
                </c:pt>
                <c:pt idx="1291">
                  <c:v>1.8502999999999998</c:v>
                </c:pt>
                <c:pt idx="1292">
                  <c:v>1.8454000000000002</c:v>
                </c:pt>
                <c:pt idx="1293">
                  <c:v>1.8652</c:v>
                </c:pt>
                <c:pt idx="1294">
                  <c:v>1.8355000000000001</c:v>
                </c:pt>
                <c:pt idx="1295">
                  <c:v>1.8256000000000001</c:v>
                </c:pt>
                <c:pt idx="1296">
                  <c:v>1.8923999999999999</c:v>
                </c:pt>
                <c:pt idx="1297">
                  <c:v>1.8824999999999998</c:v>
                </c:pt>
                <c:pt idx="1298">
                  <c:v>1.9419</c:v>
                </c:pt>
                <c:pt idx="1299">
                  <c:v>1.8627</c:v>
                </c:pt>
                <c:pt idx="1300">
                  <c:v>1.9072</c:v>
                </c:pt>
                <c:pt idx="1301">
                  <c:v>1.8923999999999999</c:v>
                </c:pt>
                <c:pt idx="1302">
                  <c:v>1.8726</c:v>
                </c:pt>
                <c:pt idx="1303">
                  <c:v>1.8601999999999999</c:v>
                </c:pt>
                <c:pt idx="1304">
                  <c:v>1.8502999999999998</c:v>
                </c:pt>
                <c:pt idx="1305">
                  <c:v>1.8107</c:v>
                </c:pt>
                <c:pt idx="1306">
                  <c:v>1.8206</c:v>
                </c:pt>
                <c:pt idx="1307">
                  <c:v>1.7785</c:v>
                </c:pt>
                <c:pt idx="1308">
                  <c:v>1.7216</c:v>
                </c:pt>
                <c:pt idx="1309">
                  <c:v>1.6855</c:v>
                </c:pt>
                <c:pt idx="1310">
                  <c:v>1.6928999999999998</c:v>
                </c:pt>
                <c:pt idx="1311">
                  <c:v>1.7646999999999999</c:v>
                </c:pt>
                <c:pt idx="1312">
                  <c:v>1.7177</c:v>
                </c:pt>
                <c:pt idx="1313">
                  <c:v>1.7324999999999999</c:v>
                </c:pt>
                <c:pt idx="1314">
                  <c:v>1.7250999999999999</c:v>
                </c:pt>
                <c:pt idx="1315">
                  <c:v>1.7250999999999999</c:v>
                </c:pt>
                <c:pt idx="1316">
                  <c:v>1.7008000000000001</c:v>
                </c:pt>
                <c:pt idx="1317">
                  <c:v>1.7008000000000001</c:v>
                </c:pt>
                <c:pt idx="1318">
                  <c:v>1.6711</c:v>
                </c:pt>
                <c:pt idx="1319">
                  <c:v>1.6711</c:v>
                </c:pt>
                <c:pt idx="1320">
                  <c:v>1.6236000000000002</c:v>
                </c:pt>
                <c:pt idx="1321">
                  <c:v>1.6533</c:v>
                </c:pt>
                <c:pt idx="1322">
                  <c:v>1.6038000000000001</c:v>
                </c:pt>
                <c:pt idx="1323">
                  <c:v>1.6731</c:v>
                </c:pt>
                <c:pt idx="1324">
                  <c:v>1.6859999999999999</c:v>
                </c:pt>
                <c:pt idx="1325">
                  <c:v>1.6215999999999999</c:v>
                </c:pt>
                <c:pt idx="1326">
                  <c:v>1.6652</c:v>
                </c:pt>
                <c:pt idx="1327">
                  <c:v>1.7073</c:v>
                </c:pt>
                <c:pt idx="1328">
                  <c:v>1.7295</c:v>
                </c:pt>
                <c:pt idx="1329">
                  <c:v>1.732</c:v>
                </c:pt>
                <c:pt idx="1330">
                  <c:v>1.8111999999999999</c:v>
                </c:pt>
                <c:pt idx="1331">
                  <c:v>1.8260999999999998</c:v>
                </c:pt>
                <c:pt idx="1332">
                  <c:v>1.7913999999999999</c:v>
                </c:pt>
                <c:pt idx="1333">
                  <c:v>1.7953999999999999</c:v>
                </c:pt>
                <c:pt idx="1334">
                  <c:v>1.7631999999999999</c:v>
                </c:pt>
                <c:pt idx="1335">
                  <c:v>1.7681</c:v>
                </c:pt>
                <c:pt idx="1336">
                  <c:v>1.8176000000000001</c:v>
                </c:pt>
                <c:pt idx="1337">
                  <c:v>1.8226</c:v>
                </c:pt>
                <c:pt idx="1338">
                  <c:v>1.8275000000000001</c:v>
                </c:pt>
                <c:pt idx="1339">
                  <c:v>1.8127</c:v>
                </c:pt>
                <c:pt idx="1340">
                  <c:v>1.8374000000000001</c:v>
                </c:pt>
                <c:pt idx="1341">
                  <c:v>1.8622000000000001</c:v>
                </c:pt>
                <c:pt idx="1342">
                  <c:v>1.8845000000000001</c:v>
                </c:pt>
                <c:pt idx="1343">
                  <c:v>1.8944000000000001</c:v>
                </c:pt>
                <c:pt idx="1344">
                  <c:v>1.9216</c:v>
                </c:pt>
                <c:pt idx="1345">
                  <c:v>1.9363999999999999</c:v>
                </c:pt>
                <c:pt idx="1346">
                  <c:v>1.8883999999999999</c:v>
                </c:pt>
                <c:pt idx="1347">
                  <c:v>1.8835</c:v>
                </c:pt>
                <c:pt idx="1348">
                  <c:v>1.8755999999999999</c:v>
                </c:pt>
                <c:pt idx="1349">
                  <c:v>1.9350000000000001</c:v>
                </c:pt>
                <c:pt idx="1350">
                  <c:v>1.9350000000000001</c:v>
                </c:pt>
                <c:pt idx="1351">
                  <c:v>1.9325000000000001</c:v>
                </c:pt>
                <c:pt idx="1352">
                  <c:v>1.9498</c:v>
                </c:pt>
                <c:pt idx="1353">
                  <c:v>1.9399</c:v>
                </c:pt>
                <c:pt idx="1354">
                  <c:v>1.8904000000000001</c:v>
                </c:pt>
                <c:pt idx="1355">
                  <c:v>1.8929</c:v>
                </c:pt>
                <c:pt idx="1356">
                  <c:v>1.9399</c:v>
                </c:pt>
                <c:pt idx="1357">
                  <c:v>1.9102000000000001</c:v>
                </c:pt>
                <c:pt idx="1358">
                  <c:v>1.8557999999999999</c:v>
                </c:pt>
                <c:pt idx="1359">
                  <c:v>1.8037999999999998</c:v>
                </c:pt>
                <c:pt idx="1360">
                  <c:v>1.8037999999999998</c:v>
                </c:pt>
                <c:pt idx="1361">
                  <c:v>1.8532999999999999</c:v>
                </c:pt>
                <c:pt idx="1362">
                  <c:v>1.831</c:v>
                </c:pt>
                <c:pt idx="1363">
                  <c:v>1.8458999999999999</c:v>
                </c:pt>
                <c:pt idx="1364">
                  <c:v>1.8458999999999999</c:v>
                </c:pt>
                <c:pt idx="1365">
                  <c:v>1.7766</c:v>
                </c:pt>
                <c:pt idx="1366">
                  <c:v>1.8127</c:v>
                </c:pt>
                <c:pt idx="1367">
                  <c:v>1.7904</c:v>
                </c:pt>
                <c:pt idx="1368">
                  <c:v>1.835</c:v>
                </c:pt>
                <c:pt idx="1369">
                  <c:v>1.8622000000000001</c:v>
                </c:pt>
                <c:pt idx="1370">
                  <c:v>1.8399000000000001</c:v>
                </c:pt>
                <c:pt idx="1371">
                  <c:v>1.8201000000000001</c:v>
                </c:pt>
                <c:pt idx="1372">
                  <c:v>1.8052999999999999</c:v>
                </c:pt>
                <c:pt idx="1373">
                  <c:v>1.8399000000000001</c:v>
                </c:pt>
                <c:pt idx="1374">
                  <c:v>1.8706</c:v>
                </c:pt>
                <c:pt idx="1375">
                  <c:v>1.8855</c:v>
                </c:pt>
                <c:pt idx="1376">
                  <c:v>1.8532999999999999</c:v>
                </c:pt>
                <c:pt idx="1377">
                  <c:v>1.8483000000000001</c:v>
                </c:pt>
                <c:pt idx="1378">
                  <c:v>1.8805000000000001</c:v>
                </c:pt>
                <c:pt idx="1379">
                  <c:v>1.8433999999999999</c:v>
                </c:pt>
                <c:pt idx="1380">
                  <c:v>1.831</c:v>
                </c:pt>
                <c:pt idx="1381">
                  <c:v>1.8409</c:v>
                </c:pt>
                <c:pt idx="1382">
                  <c:v>1.8186</c:v>
                </c:pt>
                <c:pt idx="1383">
                  <c:v>1.8681000000000001</c:v>
                </c:pt>
                <c:pt idx="1384">
                  <c:v>1.8656999999999999</c:v>
                </c:pt>
                <c:pt idx="1385">
                  <c:v>1.8656999999999999</c:v>
                </c:pt>
                <c:pt idx="1386">
                  <c:v>1.7888999999999999</c:v>
                </c:pt>
                <c:pt idx="1387">
                  <c:v>1.8111999999999999</c:v>
                </c:pt>
                <c:pt idx="1388">
                  <c:v>1.8260999999999998</c:v>
                </c:pt>
                <c:pt idx="1389">
                  <c:v>1.8458999999999999</c:v>
                </c:pt>
                <c:pt idx="1390">
                  <c:v>1.8433999999999999</c:v>
                </c:pt>
                <c:pt idx="1391">
                  <c:v>1.8235999999999999</c:v>
                </c:pt>
                <c:pt idx="1392">
                  <c:v>1.8260999999999998</c:v>
                </c:pt>
                <c:pt idx="1393">
                  <c:v>1.7913999999999999</c:v>
                </c:pt>
                <c:pt idx="1394">
                  <c:v>1.7814999999999999</c:v>
                </c:pt>
                <c:pt idx="1395">
                  <c:v>1.7690999999999999</c:v>
                </c:pt>
                <c:pt idx="1396">
                  <c:v>1.7543</c:v>
                </c:pt>
                <c:pt idx="1397">
                  <c:v>1.7690999999999999</c:v>
                </c:pt>
                <c:pt idx="1398">
                  <c:v>1.7591999999999999</c:v>
                </c:pt>
                <c:pt idx="1399">
                  <c:v>1.7393999999999998</c:v>
                </c:pt>
                <c:pt idx="1400">
                  <c:v>1.7196</c:v>
                </c:pt>
                <c:pt idx="1401">
                  <c:v>1.6825000000000001</c:v>
                </c:pt>
                <c:pt idx="1402">
                  <c:v>1.6998</c:v>
                </c:pt>
                <c:pt idx="1403">
                  <c:v>1.6903999999999999</c:v>
                </c:pt>
                <c:pt idx="1404">
                  <c:v>1.6855</c:v>
                </c:pt>
                <c:pt idx="1405">
                  <c:v>1.6855</c:v>
                </c:pt>
                <c:pt idx="1406">
                  <c:v>1.6360000000000001</c:v>
                </c:pt>
                <c:pt idx="1407">
                  <c:v>1.6657</c:v>
                </c:pt>
                <c:pt idx="1408">
                  <c:v>1.6493</c:v>
                </c:pt>
                <c:pt idx="1409">
                  <c:v>1.6642000000000001</c:v>
                </c:pt>
                <c:pt idx="1410">
                  <c:v>1.6444000000000001</c:v>
                </c:pt>
                <c:pt idx="1411">
                  <c:v>1.6939</c:v>
                </c:pt>
                <c:pt idx="1412">
                  <c:v>1.7112000000000001</c:v>
                </c:pt>
                <c:pt idx="1413">
                  <c:v>1.7459</c:v>
                </c:pt>
                <c:pt idx="1414">
                  <c:v>1.7086999999999999</c:v>
                </c:pt>
                <c:pt idx="1415">
                  <c:v>1.6840000000000002</c:v>
                </c:pt>
                <c:pt idx="1416">
                  <c:v>1.7038</c:v>
                </c:pt>
                <c:pt idx="1417">
                  <c:v>1.7086999999999999</c:v>
                </c:pt>
                <c:pt idx="1418">
                  <c:v>1.6741000000000001</c:v>
                </c:pt>
                <c:pt idx="1419">
                  <c:v>1.6617</c:v>
                </c:pt>
                <c:pt idx="1420">
                  <c:v>1.6196000000000002</c:v>
                </c:pt>
                <c:pt idx="1421">
                  <c:v>1.5528</c:v>
                </c:pt>
                <c:pt idx="1422">
                  <c:v>1.538</c:v>
                </c:pt>
                <c:pt idx="1423">
                  <c:v>1.5291000000000001</c:v>
                </c:pt>
                <c:pt idx="1424">
                  <c:v>1.6280999999999999</c:v>
                </c:pt>
                <c:pt idx="1425">
                  <c:v>1.6875</c:v>
                </c:pt>
                <c:pt idx="1426">
                  <c:v>1.7865</c:v>
                </c:pt>
                <c:pt idx="1427">
                  <c:v>1.6875</c:v>
                </c:pt>
                <c:pt idx="1428">
                  <c:v>1.6939</c:v>
                </c:pt>
                <c:pt idx="1429">
                  <c:v>1.6987999999999999</c:v>
                </c:pt>
                <c:pt idx="1430">
                  <c:v>1.6815</c:v>
                </c:pt>
                <c:pt idx="1431">
                  <c:v>1.679</c:v>
                </c:pt>
                <c:pt idx="1432">
                  <c:v>1.6266</c:v>
                </c:pt>
                <c:pt idx="1433">
                  <c:v>1.6661999999999999</c:v>
                </c:pt>
                <c:pt idx="1434">
                  <c:v>1.6661999999999999</c:v>
                </c:pt>
                <c:pt idx="1435">
                  <c:v>1.5992999999999999</c:v>
                </c:pt>
                <c:pt idx="1436">
                  <c:v>1.5845</c:v>
                </c:pt>
                <c:pt idx="1437">
                  <c:v>1.6315</c:v>
                </c:pt>
                <c:pt idx="1438">
                  <c:v>1.6191</c:v>
                </c:pt>
                <c:pt idx="1439">
                  <c:v>1.5746</c:v>
                </c:pt>
                <c:pt idx="1440">
                  <c:v>1.6042999999999998</c:v>
                </c:pt>
                <c:pt idx="1441">
                  <c:v>1.6167</c:v>
                </c:pt>
                <c:pt idx="1442">
                  <c:v>1.5969</c:v>
                </c:pt>
                <c:pt idx="1443">
                  <c:v>1.6240999999999999</c:v>
                </c:pt>
                <c:pt idx="1444">
                  <c:v>1.6092</c:v>
                </c:pt>
                <c:pt idx="1445">
                  <c:v>1.5672000000000001</c:v>
                </c:pt>
                <c:pt idx="1446">
                  <c:v>1.5893999999999999</c:v>
                </c:pt>
                <c:pt idx="1447">
                  <c:v>1.6116999999999999</c:v>
                </c:pt>
                <c:pt idx="1448">
                  <c:v>1.6092</c:v>
                </c:pt>
                <c:pt idx="1449">
                  <c:v>1.6835</c:v>
                </c:pt>
                <c:pt idx="1450">
                  <c:v>1.7181</c:v>
                </c:pt>
                <c:pt idx="1451">
                  <c:v>1.7637</c:v>
                </c:pt>
                <c:pt idx="1452">
                  <c:v>1.7265999999999999</c:v>
                </c:pt>
                <c:pt idx="1453">
                  <c:v>1.7018</c:v>
                </c:pt>
                <c:pt idx="1454">
                  <c:v>1.7216</c:v>
                </c:pt>
                <c:pt idx="1455">
                  <c:v>1.635</c:v>
                </c:pt>
                <c:pt idx="1456">
                  <c:v>1.5855000000000001</c:v>
                </c:pt>
                <c:pt idx="1457">
                  <c:v>1.5691999999999999</c:v>
                </c:pt>
                <c:pt idx="1458">
                  <c:v>1.6038000000000001</c:v>
                </c:pt>
                <c:pt idx="1459">
                  <c:v>1.6038000000000001</c:v>
                </c:pt>
                <c:pt idx="1460">
                  <c:v>1.5518000000000001</c:v>
                </c:pt>
                <c:pt idx="1461">
                  <c:v>1.5444</c:v>
                </c:pt>
                <c:pt idx="1462">
                  <c:v>1.5493999999999999</c:v>
                </c:pt>
                <c:pt idx="1463">
                  <c:v>1.5592999999999999</c:v>
                </c:pt>
                <c:pt idx="1464">
                  <c:v>1.5592999999999999</c:v>
                </c:pt>
                <c:pt idx="1465">
                  <c:v>1.5221</c:v>
                </c:pt>
                <c:pt idx="1466">
                  <c:v>1.5072999999999999</c:v>
                </c:pt>
                <c:pt idx="1467">
                  <c:v>1.5815000000000001</c:v>
                </c:pt>
                <c:pt idx="1468">
                  <c:v>1.5840000000000001</c:v>
                </c:pt>
                <c:pt idx="1469">
                  <c:v>1.5939000000000001</c:v>
                </c:pt>
                <c:pt idx="1470">
                  <c:v>1.5617000000000001</c:v>
                </c:pt>
                <c:pt idx="1471">
                  <c:v>1.6187</c:v>
                </c:pt>
                <c:pt idx="1472">
                  <c:v>1.5691999999999999</c:v>
                </c:pt>
                <c:pt idx="1473">
                  <c:v>1.5518000000000001</c:v>
                </c:pt>
                <c:pt idx="1474">
                  <c:v>1.5667</c:v>
                </c:pt>
                <c:pt idx="1475">
                  <c:v>1.5592999999999999</c:v>
                </c:pt>
                <c:pt idx="1476">
                  <c:v>1.5741000000000001</c:v>
                </c:pt>
                <c:pt idx="1477">
                  <c:v>1.5345</c:v>
                </c:pt>
                <c:pt idx="1478">
                  <c:v>1.5518000000000001</c:v>
                </c:pt>
                <c:pt idx="1479">
                  <c:v>1.6012999999999999</c:v>
                </c:pt>
                <c:pt idx="1480">
                  <c:v>1.532</c:v>
                </c:pt>
                <c:pt idx="1481">
                  <c:v>1.4602999999999999</c:v>
                </c:pt>
                <c:pt idx="1482">
                  <c:v>1.4702</c:v>
                </c:pt>
                <c:pt idx="1483">
                  <c:v>1.5444</c:v>
                </c:pt>
                <c:pt idx="1484">
                  <c:v>1.5047999999999999</c:v>
                </c:pt>
                <c:pt idx="1485">
                  <c:v>1.4489000000000001</c:v>
                </c:pt>
                <c:pt idx="1486">
                  <c:v>1.4612000000000001</c:v>
                </c:pt>
                <c:pt idx="1487">
                  <c:v>1.4562999999999999</c:v>
                </c:pt>
                <c:pt idx="1488">
                  <c:v>1.4562999999999999</c:v>
                </c:pt>
                <c:pt idx="1489">
                  <c:v>1.3845000000000001</c:v>
                </c:pt>
                <c:pt idx="1490">
                  <c:v>1.3845000000000001</c:v>
                </c:pt>
                <c:pt idx="1491">
                  <c:v>1.3176999999999999</c:v>
                </c:pt>
                <c:pt idx="1492">
                  <c:v>1.3771</c:v>
                </c:pt>
                <c:pt idx="1493">
                  <c:v>1.3771</c:v>
                </c:pt>
                <c:pt idx="1494">
                  <c:v>1.3202</c:v>
                </c:pt>
                <c:pt idx="1495">
                  <c:v>1.2781</c:v>
                </c:pt>
                <c:pt idx="1496">
                  <c:v>1.2509000000000001</c:v>
                </c:pt>
                <c:pt idx="1497">
                  <c:v>1.2509000000000001</c:v>
                </c:pt>
                <c:pt idx="1498">
                  <c:v>1.1890000000000001</c:v>
                </c:pt>
                <c:pt idx="1499">
                  <c:v>1.1740999999999999</c:v>
                </c:pt>
              </c:numCache>
            </c:numRef>
          </c:val>
          <c:smooth val="0"/>
        </c:ser>
        <c:ser>
          <c:idx val="1"/>
          <c:order val="1"/>
          <c:tx>
            <c:v>NYH ULSD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Sheet3!$A$4:$A$1503</c:f>
              <c:numCache>
                <c:formatCode>m/d/yyyy</c:formatCode>
                <c:ptCount val="1500"/>
                <c:pt idx="0">
                  <c:v>40182</c:v>
                </c:pt>
                <c:pt idx="1">
                  <c:v>40183</c:v>
                </c:pt>
                <c:pt idx="2">
                  <c:v>40184</c:v>
                </c:pt>
                <c:pt idx="3">
                  <c:v>40185</c:v>
                </c:pt>
                <c:pt idx="4">
                  <c:v>40186</c:v>
                </c:pt>
                <c:pt idx="5">
                  <c:v>40189</c:v>
                </c:pt>
                <c:pt idx="6">
                  <c:v>40190</c:v>
                </c:pt>
                <c:pt idx="7">
                  <c:v>40191</c:v>
                </c:pt>
                <c:pt idx="8">
                  <c:v>40192</c:v>
                </c:pt>
                <c:pt idx="9">
                  <c:v>40193</c:v>
                </c:pt>
                <c:pt idx="10">
                  <c:v>40197</c:v>
                </c:pt>
                <c:pt idx="11">
                  <c:v>40198</c:v>
                </c:pt>
                <c:pt idx="12">
                  <c:v>40199</c:v>
                </c:pt>
                <c:pt idx="13">
                  <c:v>40200</c:v>
                </c:pt>
                <c:pt idx="14">
                  <c:v>40203</c:v>
                </c:pt>
                <c:pt idx="15">
                  <c:v>40204</c:v>
                </c:pt>
                <c:pt idx="16">
                  <c:v>40205</c:v>
                </c:pt>
                <c:pt idx="17">
                  <c:v>40206</c:v>
                </c:pt>
                <c:pt idx="18">
                  <c:v>40207</c:v>
                </c:pt>
                <c:pt idx="19">
                  <c:v>40210</c:v>
                </c:pt>
                <c:pt idx="20">
                  <c:v>40211</c:v>
                </c:pt>
                <c:pt idx="21">
                  <c:v>40212</c:v>
                </c:pt>
                <c:pt idx="22">
                  <c:v>40213</c:v>
                </c:pt>
                <c:pt idx="23">
                  <c:v>40214</c:v>
                </c:pt>
                <c:pt idx="24">
                  <c:v>40217</c:v>
                </c:pt>
                <c:pt idx="25">
                  <c:v>40218</c:v>
                </c:pt>
                <c:pt idx="26">
                  <c:v>40219</c:v>
                </c:pt>
                <c:pt idx="27">
                  <c:v>40220</c:v>
                </c:pt>
                <c:pt idx="28">
                  <c:v>40221</c:v>
                </c:pt>
                <c:pt idx="29">
                  <c:v>40225</c:v>
                </c:pt>
                <c:pt idx="30">
                  <c:v>40226</c:v>
                </c:pt>
                <c:pt idx="31">
                  <c:v>40227</c:v>
                </c:pt>
                <c:pt idx="32">
                  <c:v>40228</c:v>
                </c:pt>
                <c:pt idx="33">
                  <c:v>40231</c:v>
                </c:pt>
                <c:pt idx="34">
                  <c:v>40232</c:v>
                </c:pt>
                <c:pt idx="35">
                  <c:v>40233</c:v>
                </c:pt>
                <c:pt idx="36">
                  <c:v>40234</c:v>
                </c:pt>
                <c:pt idx="37">
                  <c:v>40235</c:v>
                </c:pt>
                <c:pt idx="38">
                  <c:v>40238</c:v>
                </c:pt>
                <c:pt idx="39">
                  <c:v>40239</c:v>
                </c:pt>
                <c:pt idx="40">
                  <c:v>40240</c:v>
                </c:pt>
                <c:pt idx="41">
                  <c:v>40241</c:v>
                </c:pt>
                <c:pt idx="42">
                  <c:v>40242</c:v>
                </c:pt>
                <c:pt idx="43">
                  <c:v>40245</c:v>
                </c:pt>
                <c:pt idx="44">
                  <c:v>40246</c:v>
                </c:pt>
                <c:pt idx="45">
                  <c:v>40247</c:v>
                </c:pt>
                <c:pt idx="46">
                  <c:v>40248</c:v>
                </c:pt>
                <c:pt idx="47">
                  <c:v>40249</c:v>
                </c:pt>
                <c:pt idx="48">
                  <c:v>40252</c:v>
                </c:pt>
                <c:pt idx="49">
                  <c:v>40253</c:v>
                </c:pt>
                <c:pt idx="50">
                  <c:v>40254</c:v>
                </c:pt>
                <c:pt idx="51">
                  <c:v>40255</c:v>
                </c:pt>
                <c:pt idx="52">
                  <c:v>40256</c:v>
                </c:pt>
                <c:pt idx="53">
                  <c:v>40259</c:v>
                </c:pt>
                <c:pt idx="54">
                  <c:v>40260</c:v>
                </c:pt>
                <c:pt idx="55">
                  <c:v>40261</c:v>
                </c:pt>
                <c:pt idx="56">
                  <c:v>40262</c:v>
                </c:pt>
                <c:pt idx="57">
                  <c:v>40263</c:v>
                </c:pt>
                <c:pt idx="58">
                  <c:v>40266</c:v>
                </c:pt>
                <c:pt idx="59">
                  <c:v>40267</c:v>
                </c:pt>
                <c:pt idx="60">
                  <c:v>40268</c:v>
                </c:pt>
                <c:pt idx="61">
                  <c:v>40269</c:v>
                </c:pt>
                <c:pt idx="62">
                  <c:v>40273</c:v>
                </c:pt>
                <c:pt idx="63">
                  <c:v>40274</c:v>
                </c:pt>
                <c:pt idx="64">
                  <c:v>40275</c:v>
                </c:pt>
                <c:pt idx="65">
                  <c:v>40276</c:v>
                </c:pt>
                <c:pt idx="66">
                  <c:v>40277</c:v>
                </c:pt>
                <c:pt idx="67">
                  <c:v>40280</c:v>
                </c:pt>
                <c:pt idx="68">
                  <c:v>40281</c:v>
                </c:pt>
                <c:pt idx="69">
                  <c:v>40282</c:v>
                </c:pt>
                <c:pt idx="70">
                  <c:v>40283</c:v>
                </c:pt>
                <c:pt idx="71">
                  <c:v>40284</c:v>
                </c:pt>
                <c:pt idx="72">
                  <c:v>40287</c:v>
                </c:pt>
                <c:pt idx="73">
                  <c:v>40288</c:v>
                </c:pt>
                <c:pt idx="74">
                  <c:v>40289</c:v>
                </c:pt>
                <c:pt idx="75">
                  <c:v>40290</c:v>
                </c:pt>
                <c:pt idx="76">
                  <c:v>40291</c:v>
                </c:pt>
                <c:pt idx="77">
                  <c:v>40294</c:v>
                </c:pt>
                <c:pt idx="78">
                  <c:v>40295</c:v>
                </c:pt>
                <c:pt idx="79">
                  <c:v>40296</c:v>
                </c:pt>
                <c:pt idx="80">
                  <c:v>40297</c:v>
                </c:pt>
                <c:pt idx="81">
                  <c:v>40298</c:v>
                </c:pt>
                <c:pt idx="82">
                  <c:v>40301</c:v>
                </c:pt>
                <c:pt idx="83">
                  <c:v>40302</c:v>
                </c:pt>
                <c:pt idx="84">
                  <c:v>40303</c:v>
                </c:pt>
                <c:pt idx="85">
                  <c:v>40304</c:v>
                </c:pt>
                <c:pt idx="86">
                  <c:v>40305</c:v>
                </c:pt>
                <c:pt idx="87">
                  <c:v>40308</c:v>
                </c:pt>
                <c:pt idx="88">
                  <c:v>40309</c:v>
                </c:pt>
                <c:pt idx="89">
                  <c:v>40310</c:v>
                </c:pt>
                <c:pt idx="90">
                  <c:v>40311</c:v>
                </c:pt>
                <c:pt idx="91">
                  <c:v>40312</c:v>
                </c:pt>
                <c:pt idx="92">
                  <c:v>40315</c:v>
                </c:pt>
                <c:pt idx="93">
                  <c:v>40316</c:v>
                </c:pt>
                <c:pt idx="94">
                  <c:v>40317</c:v>
                </c:pt>
                <c:pt idx="95">
                  <c:v>40318</c:v>
                </c:pt>
                <c:pt idx="96">
                  <c:v>40319</c:v>
                </c:pt>
                <c:pt idx="97">
                  <c:v>40322</c:v>
                </c:pt>
                <c:pt idx="98">
                  <c:v>40323</c:v>
                </c:pt>
                <c:pt idx="99">
                  <c:v>40324</c:v>
                </c:pt>
                <c:pt idx="100">
                  <c:v>40325</c:v>
                </c:pt>
                <c:pt idx="101">
                  <c:v>40326</c:v>
                </c:pt>
                <c:pt idx="102">
                  <c:v>40330</c:v>
                </c:pt>
                <c:pt idx="103">
                  <c:v>40331</c:v>
                </c:pt>
                <c:pt idx="104">
                  <c:v>40332</c:v>
                </c:pt>
                <c:pt idx="105">
                  <c:v>40333</c:v>
                </c:pt>
                <c:pt idx="106">
                  <c:v>40336</c:v>
                </c:pt>
                <c:pt idx="107">
                  <c:v>40337</c:v>
                </c:pt>
                <c:pt idx="108">
                  <c:v>40338</c:v>
                </c:pt>
                <c:pt idx="109">
                  <c:v>40339</c:v>
                </c:pt>
                <c:pt idx="110">
                  <c:v>40340</c:v>
                </c:pt>
                <c:pt idx="111">
                  <c:v>40343</c:v>
                </c:pt>
                <c:pt idx="112">
                  <c:v>40344</c:v>
                </c:pt>
                <c:pt idx="113">
                  <c:v>40345</c:v>
                </c:pt>
                <c:pt idx="114">
                  <c:v>40346</c:v>
                </c:pt>
                <c:pt idx="115">
                  <c:v>40347</c:v>
                </c:pt>
                <c:pt idx="116">
                  <c:v>40350</c:v>
                </c:pt>
                <c:pt idx="117">
                  <c:v>40351</c:v>
                </c:pt>
                <c:pt idx="118">
                  <c:v>40352</c:v>
                </c:pt>
                <c:pt idx="119">
                  <c:v>40353</c:v>
                </c:pt>
                <c:pt idx="120">
                  <c:v>40354</c:v>
                </c:pt>
                <c:pt idx="121">
                  <c:v>40357</c:v>
                </c:pt>
                <c:pt idx="122">
                  <c:v>40358</c:v>
                </c:pt>
                <c:pt idx="123">
                  <c:v>40359</c:v>
                </c:pt>
                <c:pt idx="124">
                  <c:v>40360</c:v>
                </c:pt>
                <c:pt idx="125">
                  <c:v>40361</c:v>
                </c:pt>
                <c:pt idx="126">
                  <c:v>40365</c:v>
                </c:pt>
                <c:pt idx="127">
                  <c:v>40366</c:v>
                </c:pt>
                <c:pt idx="128">
                  <c:v>40367</c:v>
                </c:pt>
                <c:pt idx="129">
                  <c:v>40368</c:v>
                </c:pt>
                <c:pt idx="130">
                  <c:v>40371</c:v>
                </c:pt>
                <c:pt idx="131">
                  <c:v>40372</c:v>
                </c:pt>
                <c:pt idx="132">
                  <c:v>40373</c:v>
                </c:pt>
                <c:pt idx="133">
                  <c:v>40374</c:v>
                </c:pt>
                <c:pt idx="134">
                  <c:v>40375</c:v>
                </c:pt>
                <c:pt idx="135">
                  <c:v>40378</c:v>
                </c:pt>
                <c:pt idx="136">
                  <c:v>40379</c:v>
                </c:pt>
                <c:pt idx="137">
                  <c:v>40380</c:v>
                </c:pt>
                <c:pt idx="138">
                  <c:v>40381</c:v>
                </c:pt>
                <c:pt idx="139">
                  <c:v>40382</c:v>
                </c:pt>
                <c:pt idx="140">
                  <c:v>40385</c:v>
                </c:pt>
                <c:pt idx="141">
                  <c:v>40386</c:v>
                </c:pt>
                <c:pt idx="142">
                  <c:v>40387</c:v>
                </c:pt>
                <c:pt idx="143">
                  <c:v>40388</c:v>
                </c:pt>
                <c:pt idx="144">
                  <c:v>40389</c:v>
                </c:pt>
                <c:pt idx="145">
                  <c:v>40392</c:v>
                </c:pt>
                <c:pt idx="146">
                  <c:v>40393</c:v>
                </c:pt>
                <c:pt idx="147">
                  <c:v>40394</c:v>
                </c:pt>
                <c:pt idx="148">
                  <c:v>40395</c:v>
                </c:pt>
                <c:pt idx="149">
                  <c:v>40396</c:v>
                </c:pt>
                <c:pt idx="150">
                  <c:v>40399</c:v>
                </c:pt>
                <c:pt idx="151">
                  <c:v>40400</c:v>
                </c:pt>
                <c:pt idx="152">
                  <c:v>40401</c:v>
                </c:pt>
                <c:pt idx="153">
                  <c:v>40402</c:v>
                </c:pt>
                <c:pt idx="154">
                  <c:v>40403</c:v>
                </c:pt>
                <c:pt idx="155">
                  <c:v>40406</c:v>
                </c:pt>
                <c:pt idx="156">
                  <c:v>40407</c:v>
                </c:pt>
                <c:pt idx="157">
                  <c:v>40408</c:v>
                </c:pt>
                <c:pt idx="158">
                  <c:v>40409</c:v>
                </c:pt>
                <c:pt idx="159">
                  <c:v>40410</c:v>
                </c:pt>
                <c:pt idx="160">
                  <c:v>40413</c:v>
                </c:pt>
                <c:pt idx="161">
                  <c:v>40414</c:v>
                </c:pt>
                <c:pt idx="162">
                  <c:v>40415</c:v>
                </c:pt>
                <c:pt idx="163">
                  <c:v>40416</c:v>
                </c:pt>
                <c:pt idx="164">
                  <c:v>40417</c:v>
                </c:pt>
                <c:pt idx="165">
                  <c:v>40420</c:v>
                </c:pt>
                <c:pt idx="166">
                  <c:v>40421</c:v>
                </c:pt>
                <c:pt idx="167">
                  <c:v>40422</c:v>
                </c:pt>
                <c:pt idx="168">
                  <c:v>40423</c:v>
                </c:pt>
                <c:pt idx="169">
                  <c:v>40424</c:v>
                </c:pt>
                <c:pt idx="170">
                  <c:v>40428</c:v>
                </c:pt>
                <c:pt idx="171">
                  <c:v>40429</c:v>
                </c:pt>
                <c:pt idx="172">
                  <c:v>40430</c:v>
                </c:pt>
                <c:pt idx="173">
                  <c:v>40431</c:v>
                </c:pt>
                <c:pt idx="174">
                  <c:v>40434</c:v>
                </c:pt>
                <c:pt idx="175">
                  <c:v>40435</c:v>
                </c:pt>
                <c:pt idx="176">
                  <c:v>40436</c:v>
                </c:pt>
                <c:pt idx="177">
                  <c:v>40437</c:v>
                </c:pt>
                <c:pt idx="178">
                  <c:v>40438</c:v>
                </c:pt>
                <c:pt idx="179">
                  <c:v>40441</c:v>
                </c:pt>
                <c:pt idx="180">
                  <c:v>40442</c:v>
                </c:pt>
                <c:pt idx="181">
                  <c:v>40443</c:v>
                </c:pt>
                <c:pt idx="182">
                  <c:v>40444</c:v>
                </c:pt>
                <c:pt idx="183">
                  <c:v>40445</c:v>
                </c:pt>
                <c:pt idx="184">
                  <c:v>40448</c:v>
                </c:pt>
                <c:pt idx="185">
                  <c:v>40449</c:v>
                </c:pt>
                <c:pt idx="186">
                  <c:v>40450</c:v>
                </c:pt>
                <c:pt idx="187">
                  <c:v>40451</c:v>
                </c:pt>
                <c:pt idx="188">
                  <c:v>40452</c:v>
                </c:pt>
                <c:pt idx="189">
                  <c:v>40455</c:v>
                </c:pt>
                <c:pt idx="190">
                  <c:v>40456</c:v>
                </c:pt>
                <c:pt idx="191">
                  <c:v>40457</c:v>
                </c:pt>
                <c:pt idx="192">
                  <c:v>40458</c:v>
                </c:pt>
                <c:pt idx="193">
                  <c:v>40459</c:v>
                </c:pt>
                <c:pt idx="194">
                  <c:v>40462</c:v>
                </c:pt>
                <c:pt idx="195">
                  <c:v>40463</c:v>
                </c:pt>
                <c:pt idx="196">
                  <c:v>40464</c:v>
                </c:pt>
                <c:pt idx="197">
                  <c:v>40465</c:v>
                </c:pt>
                <c:pt idx="198">
                  <c:v>40466</c:v>
                </c:pt>
                <c:pt idx="199">
                  <c:v>40469</c:v>
                </c:pt>
                <c:pt idx="200">
                  <c:v>40470</c:v>
                </c:pt>
                <c:pt idx="201">
                  <c:v>40471</c:v>
                </c:pt>
                <c:pt idx="202">
                  <c:v>40472</c:v>
                </c:pt>
                <c:pt idx="203">
                  <c:v>40473</c:v>
                </c:pt>
                <c:pt idx="204">
                  <c:v>40476</c:v>
                </c:pt>
                <c:pt idx="205">
                  <c:v>40477</c:v>
                </c:pt>
                <c:pt idx="206">
                  <c:v>40478</c:v>
                </c:pt>
                <c:pt idx="207">
                  <c:v>40479</c:v>
                </c:pt>
                <c:pt idx="208">
                  <c:v>40480</c:v>
                </c:pt>
                <c:pt idx="209">
                  <c:v>40483</c:v>
                </c:pt>
                <c:pt idx="210">
                  <c:v>40484</c:v>
                </c:pt>
                <c:pt idx="211">
                  <c:v>40485</c:v>
                </c:pt>
                <c:pt idx="212">
                  <c:v>40486</c:v>
                </c:pt>
                <c:pt idx="213">
                  <c:v>40487</c:v>
                </c:pt>
                <c:pt idx="214">
                  <c:v>40490</c:v>
                </c:pt>
                <c:pt idx="215">
                  <c:v>40491</c:v>
                </c:pt>
                <c:pt idx="216">
                  <c:v>40492</c:v>
                </c:pt>
                <c:pt idx="217">
                  <c:v>40493</c:v>
                </c:pt>
                <c:pt idx="218">
                  <c:v>40494</c:v>
                </c:pt>
                <c:pt idx="219">
                  <c:v>40497</c:v>
                </c:pt>
                <c:pt idx="220">
                  <c:v>40498</c:v>
                </c:pt>
                <c:pt idx="221">
                  <c:v>40499</c:v>
                </c:pt>
                <c:pt idx="222">
                  <c:v>40500</c:v>
                </c:pt>
                <c:pt idx="223">
                  <c:v>40501</c:v>
                </c:pt>
                <c:pt idx="224">
                  <c:v>40504</c:v>
                </c:pt>
                <c:pt idx="225">
                  <c:v>40505</c:v>
                </c:pt>
                <c:pt idx="226">
                  <c:v>40506</c:v>
                </c:pt>
                <c:pt idx="227">
                  <c:v>40508</c:v>
                </c:pt>
                <c:pt idx="228">
                  <c:v>40511</c:v>
                </c:pt>
                <c:pt idx="229">
                  <c:v>40512</c:v>
                </c:pt>
                <c:pt idx="230">
                  <c:v>40513</c:v>
                </c:pt>
                <c:pt idx="231">
                  <c:v>40514</c:v>
                </c:pt>
                <c:pt idx="232">
                  <c:v>40515</c:v>
                </c:pt>
                <c:pt idx="233">
                  <c:v>40518</c:v>
                </c:pt>
                <c:pt idx="234">
                  <c:v>40519</c:v>
                </c:pt>
                <c:pt idx="235">
                  <c:v>40520</c:v>
                </c:pt>
                <c:pt idx="236">
                  <c:v>40521</c:v>
                </c:pt>
                <c:pt idx="237">
                  <c:v>40522</c:v>
                </c:pt>
                <c:pt idx="238">
                  <c:v>40525</c:v>
                </c:pt>
                <c:pt idx="239">
                  <c:v>40526</c:v>
                </c:pt>
                <c:pt idx="240">
                  <c:v>40527</c:v>
                </c:pt>
                <c:pt idx="241">
                  <c:v>40528</c:v>
                </c:pt>
                <c:pt idx="242">
                  <c:v>40529</c:v>
                </c:pt>
                <c:pt idx="243">
                  <c:v>40532</c:v>
                </c:pt>
                <c:pt idx="244">
                  <c:v>40533</c:v>
                </c:pt>
                <c:pt idx="245">
                  <c:v>40534</c:v>
                </c:pt>
                <c:pt idx="246">
                  <c:v>40535</c:v>
                </c:pt>
                <c:pt idx="247">
                  <c:v>40539</c:v>
                </c:pt>
                <c:pt idx="248">
                  <c:v>40540</c:v>
                </c:pt>
                <c:pt idx="249">
                  <c:v>40541</c:v>
                </c:pt>
                <c:pt idx="250">
                  <c:v>40542</c:v>
                </c:pt>
                <c:pt idx="251">
                  <c:v>40543</c:v>
                </c:pt>
                <c:pt idx="252">
                  <c:v>40546</c:v>
                </c:pt>
                <c:pt idx="253">
                  <c:v>40547</c:v>
                </c:pt>
                <c:pt idx="254">
                  <c:v>40548</c:v>
                </c:pt>
                <c:pt idx="255">
                  <c:v>40549</c:v>
                </c:pt>
                <c:pt idx="256">
                  <c:v>40550</c:v>
                </c:pt>
                <c:pt idx="257">
                  <c:v>40553</c:v>
                </c:pt>
                <c:pt idx="258">
                  <c:v>40554</c:v>
                </c:pt>
                <c:pt idx="259">
                  <c:v>40555</c:v>
                </c:pt>
                <c:pt idx="260">
                  <c:v>40556</c:v>
                </c:pt>
                <c:pt idx="261">
                  <c:v>40557</c:v>
                </c:pt>
                <c:pt idx="262">
                  <c:v>40561</c:v>
                </c:pt>
                <c:pt idx="263">
                  <c:v>40562</c:v>
                </c:pt>
                <c:pt idx="264">
                  <c:v>40563</c:v>
                </c:pt>
                <c:pt idx="265">
                  <c:v>40564</c:v>
                </c:pt>
                <c:pt idx="266">
                  <c:v>40567</c:v>
                </c:pt>
                <c:pt idx="267">
                  <c:v>40568</c:v>
                </c:pt>
                <c:pt idx="268">
                  <c:v>40569</c:v>
                </c:pt>
                <c:pt idx="269">
                  <c:v>40570</c:v>
                </c:pt>
                <c:pt idx="270">
                  <c:v>40571</c:v>
                </c:pt>
                <c:pt idx="271">
                  <c:v>40574</c:v>
                </c:pt>
                <c:pt idx="272">
                  <c:v>40575</c:v>
                </c:pt>
                <c:pt idx="273">
                  <c:v>40576</c:v>
                </c:pt>
                <c:pt idx="274">
                  <c:v>40577</c:v>
                </c:pt>
                <c:pt idx="275">
                  <c:v>40578</c:v>
                </c:pt>
                <c:pt idx="276">
                  <c:v>40581</c:v>
                </c:pt>
                <c:pt idx="277">
                  <c:v>40582</c:v>
                </c:pt>
                <c:pt idx="278">
                  <c:v>40583</c:v>
                </c:pt>
                <c:pt idx="279">
                  <c:v>40584</c:v>
                </c:pt>
                <c:pt idx="280">
                  <c:v>40585</c:v>
                </c:pt>
                <c:pt idx="281">
                  <c:v>40588</c:v>
                </c:pt>
                <c:pt idx="282">
                  <c:v>40589</c:v>
                </c:pt>
                <c:pt idx="283">
                  <c:v>40590</c:v>
                </c:pt>
                <c:pt idx="284">
                  <c:v>40591</c:v>
                </c:pt>
                <c:pt idx="285">
                  <c:v>40592</c:v>
                </c:pt>
                <c:pt idx="286">
                  <c:v>40596</c:v>
                </c:pt>
                <c:pt idx="287">
                  <c:v>40597</c:v>
                </c:pt>
                <c:pt idx="288">
                  <c:v>40598</c:v>
                </c:pt>
                <c:pt idx="289">
                  <c:v>40599</c:v>
                </c:pt>
                <c:pt idx="290">
                  <c:v>40602</c:v>
                </c:pt>
                <c:pt idx="291">
                  <c:v>40603</c:v>
                </c:pt>
                <c:pt idx="292">
                  <c:v>40604</c:v>
                </c:pt>
                <c:pt idx="293">
                  <c:v>40605</c:v>
                </c:pt>
                <c:pt idx="294">
                  <c:v>40606</c:v>
                </c:pt>
                <c:pt idx="295">
                  <c:v>40609</c:v>
                </c:pt>
                <c:pt idx="296">
                  <c:v>40610</c:v>
                </c:pt>
                <c:pt idx="297">
                  <c:v>40611</c:v>
                </c:pt>
                <c:pt idx="298">
                  <c:v>40612</c:v>
                </c:pt>
                <c:pt idx="299">
                  <c:v>40613</c:v>
                </c:pt>
                <c:pt idx="300">
                  <c:v>40616</c:v>
                </c:pt>
                <c:pt idx="301">
                  <c:v>40617</c:v>
                </c:pt>
                <c:pt idx="302">
                  <c:v>40618</c:v>
                </c:pt>
                <c:pt idx="303">
                  <c:v>40619</c:v>
                </c:pt>
                <c:pt idx="304">
                  <c:v>40620</c:v>
                </c:pt>
                <c:pt idx="305">
                  <c:v>40623</c:v>
                </c:pt>
                <c:pt idx="306">
                  <c:v>40624</c:v>
                </c:pt>
                <c:pt idx="307">
                  <c:v>40625</c:v>
                </c:pt>
                <c:pt idx="308">
                  <c:v>40626</c:v>
                </c:pt>
                <c:pt idx="309">
                  <c:v>40627</c:v>
                </c:pt>
                <c:pt idx="310">
                  <c:v>40630</c:v>
                </c:pt>
                <c:pt idx="311">
                  <c:v>40631</c:v>
                </c:pt>
                <c:pt idx="312">
                  <c:v>40632</c:v>
                </c:pt>
                <c:pt idx="313">
                  <c:v>40633</c:v>
                </c:pt>
                <c:pt idx="314">
                  <c:v>40634</c:v>
                </c:pt>
                <c:pt idx="315">
                  <c:v>40637</c:v>
                </c:pt>
                <c:pt idx="316">
                  <c:v>40638</c:v>
                </c:pt>
                <c:pt idx="317">
                  <c:v>40639</c:v>
                </c:pt>
                <c:pt idx="318">
                  <c:v>40640</c:v>
                </c:pt>
                <c:pt idx="319">
                  <c:v>40641</c:v>
                </c:pt>
                <c:pt idx="320">
                  <c:v>40644</c:v>
                </c:pt>
                <c:pt idx="321">
                  <c:v>40645</c:v>
                </c:pt>
                <c:pt idx="322">
                  <c:v>40646</c:v>
                </c:pt>
                <c:pt idx="323">
                  <c:v>40647</c:v>
                </c:pt>
                <c:pt idx="324">
                  <c:v>40648</c:v>
                </c:pt>
                <c:pt idx="325">
                  <c:v>40651</c:v>
                </c:pt>
                <c:pt idx="326">
                  <c:v>40652</c:v>
                </c:pt>
                <c:pt idx="327">
                  <c:v>40653</c:v>
                </c:pt>
                <c:pt idx="328">
                  <c:v>40654</c:v>
                </c:pt>
                <c:pt idx="329">
                  <c:v>40658</c:v>
                </c:pt>
                <c:pt idx="330">
                  <c:v>40659</c:v>
                </c:pt>
                <c:pt idx="331">
                  <c:v>40660</c:v>
                </c:pt>
                <c:pt idx="332">
                  <c:v>40661</c:v>
                </c:pt>
                <c:pt idx="333">
                  <c:v>40662</c:v>
                </c:pt>
                <c:pt idx="334">
                  <c:v>40665</c:v>
                </c:pt>
                <c:pt idx="335">
                  <c:v>40666</c:v>
                </c:pt>
                <c:pt idx="336">
                  <c:v>40667</c:v>
                </c:pt>
                <c:pt idx="337">
                  <c:v>40668</c:v>
                </c:pt>
                <c:pt idx="338">
                  <c:v>40669</c:v>
                </c:pt>
                <c:pt idx="339">
                  <c:v>40672</c:v>
                </c:pt>
                <c:pt idx="340">
                  <c:v>40673</c:v>
                </c:pt>
                <c:pt idx="341">
                  <c:v>40674</c:v>
                </c:pt>
                <c:pt idx="342">
                  <c:v>40675</c:v>
                </c:pt>
                <c:pt idx="343">
                  <c:v>40676</c:v>
                </c:pt>
                <c:pt idx="344">
                  <c:v>40679</c:v>
                </c:pt>
                <c:pt idx="345">
                  <c:v>40680</c:v>
                </c:pt>
                <c:pt idx="346">
                  <c:v>40681</c:v>
                </c:pt>
                <c:pt idx="347">
                  <c:v>40682</c:v>
                </c:pt>
                <c:pt idx="348">
                  <c:v>40683</c:v>
                </c:pt>
                <c:pt idx="349">
                  <c:v>40686</c:v>
                </c:pt>
                <c:pt idx="350">
                  <c:v>40687</c:v>
                </c:pt>
                <c:pt idx="351">
                  <c:v>40688</c:v>
                </c:pt>
                <c:pt idx="352">
                  <c:v>40689</c:v>
                </c:pt>
                <c:pt idx="353">
                  <c:v>40690</c:v>
                </c:pt>
                <c:pt idx="354">
                  <c:v>40694</c:v>
                </c:pt>
                <c:pt idx="355">
                  <c:v>40695</c:v>
                </c:pt>
                <c:pt idx="356">
                  <c:v>40696</c:v>
                </c:pt>
                <c:pt idx="357">
                  <c:v>40697</c:v>
                </c:pt>
                <c:pt idx="358">
                  <c:v>40700</c:v>
                </c:pt>
                <c:pt idx="359">
                  <c:v>40701</c:v>
                </c:pt>
                <c:pt idx="360">
                  <c:v>40702</c:v>
                </c:pt>
                <c:pt idx="361">
                  <c:v>40703</c:v>
                </c:pt>
                <c:pt idx="362">
                  <c:v>40704</c:v>
                </c:pt>
                <c:pt idx="363">
                  <c:v>40707</c:v>
                </c:pt>
                <c:pt idx="364">
                  <c:v>40708</c:v>
                </c:pt>
                <c:pt idx="365">
                  <c:v>40709</c:v>
                </c:pt>
                <c:pt idx="366">
                  <c:v>40710</c:v>
                </c:pt>
                <c:pt idx="367">
                  <c:v>40711</c:v>
                </c:pt>
                <c:pt idx="368">
                  <c:v>40714</c:v>
                </c:pt>
                <c:pt idx="369">
                  <c:v>40715</c:v>
                </c:pt>
                <c:pt idx="370">
                  <c:v>40716</c:v>
                </c:pt>
                <c:pt idx="371">
                  <c:v>40717</c:v>
                </c:pt>
                <c:pt idx="372">
                  <c:v>40718</c:v>
                </c:pt>
                <c:pt idx="373">
                  <c:v>40721</c:v>
                </c:pt>
                <c:pt idx="374">
                  <c:v>40722</c:v>
                </c:pt>
                <c:pt idx="375">
                  <c:v>40723</c:v>
                </c:pt>
                <c:pt idx="376">
                  <c:v>40724</c:v>
                </c:pt>
                <c:pt idx="377">
                  <c:v>40725</c:v>
                </c:pt>
                <c:pt idx="378">
                  <c:v>40729</c:v>
                </c:pt>
                <c:pt idx="379">
                  <c:v>40730</c:v>
                </c:pt>
                <c:pt idx="380">
                  <c:v>40731</c:v>
                </c:pt>
                <c:pt idx="381">
                  <c:v>40732</c:v>
                </c:pt>
                <c:pt idx="382">
                  <c:v>40735</c:v>
                </c:pt>
                <c:pt idx="383">
                  <c:v>40736</c:v>
                </c:pt>
                <c:pt idx="384">
                  <c:v>40737</c:v>
                </c:pt>
                <c:pt idx="385">
                  <c:v>40738</c:v>
                </c:pt>
                <c:pt idx="386">
                  <c:v>40739</c:v>
                </c:pt>
                <c:pt idx="387">
                  <c:v>40742</c:v>
                </c:pt>
                <c:pt idx="388">
                  <c:v>40743</c:v>
                </c:pt>
                <c:pt idx="389">
                  <c:v>40744</c:v>
                </c:pt>
                <c:pt idx="390">
                  <c:v>40745</c:v>
                </c:pt>
                <c:pt idx="391">
                  <c:v>40746</c:v>
                </c:pt>
                <c:pt idx="392">
                  <c:v>40749</c:v>
                </c:pt>
                <c:pt idx="393">
                  <c:v>40750</c:v>
                </c:pt>
                <c:pt idx="394">
                  <c:v>40751</c:v>
                </c:pt>
                <c:pt idx="395">
                  <c:v>40752</c:v>
                </c:pt>
                <c:pt idx="396">
                  <c:v>40753</c:v>
                </c:pt>
                <c:pt idx="397">
                  <c:v>40756</c:v>
                </c:pt>
                <c:pt idx="398">
                  <c:v>40757</c:v>
                </c:pt>
                <c:pt idx="399">
                  <c:v>40758</c:v>
                </c:pt>
                <c:pt idx="400">
                  <c:v>40759</c:v>
                </c:pt>
                <c:pt idx="401">
                  <c:v>40760</c:v>
                </c:pt>
                <c:pt idx="402">
                  <c:v>40763</c:v>
                </c:pt>
                <c:pt idx="403">
                  <c:v>40764</c:v>
                </c:pt>
                <c:pt idx="404">
                  <c:v>40765</c:v>
                </c:pt>
                <c:pt idx="405">
                  <c:v>40766</c:v>
                </c:pt>
                <c:pt idx="406">
                  <c:v>40767</c:v>
                </c:pt>
                <c:pt idx="407">
                  <c:v>40770</c:v>
                </c:pt>
                <c:pt idx="408">
                  <c:v>40771</c:v>
                </c:pt>
                <c:pt idx="409">
                  <c:v>40772</c:v>
                </c:pt>
                <c:pt idx="410">
                  <c:v>40773</c:v>
                </c:pt>
                <c:pt idx="411">
                  <c:v>40774</c:v>
                </c:pt>
                <c:pt idx="412">
                  <c:v>40777</c:v>
                </c:pt>
                <c:pt idx="413">
                  <c:v>40778</c:v>
                </c:pt>
                <c:pt idx="414">
                  <c:v>40779</c:v>
                </c:pt>
                <c:pt idx="415">
                  <c:v>40780</c:v>
                </c:pt>
                <c:pt idx="416">
                  <c:v>40781</c:v>
                </c:pt>
                <c:pt idx="417">
                  <c:v>40784</c:v>
                </c:pt>
                <c:pt idx="418">
                  <c:v>40785</c:v>
                </c:pt>
                <c:pt idx="419">
                  <c:v>40786</c:v>
                </c:pt>
                <c:pt idx="420">
                  <c:v>40787</c:v>
                </c:pt>
                <c:pt idx="421">
                  <c:v>40788</c:v>
                </c:pt>
                <c:pt idx="422">
                  <c:v>40792</c:v>
                </c:pt>
                <c:pt idx="423">
                  <c:v>40793</c:v>
                </c:pt>
                <c:pt idx="424">
                  <c:v>40794</c:v>
                </c:pt>
                <c:pt idx="425">
                  <c:v>40795</c:v>
                </c:pt>
                <c:pt idx="426">
                  <c:v>40798</c:v>
                </c:pt>
                <c:pt idx="427">
                  <c:v>40799</c:v>
                </c:pt>
                <c:pt idx="428">
                  <c:v>40800</c:v>
                </c:pt>
                <c:pt idx="429">
                  <c:v>40801</c:v>
                </c:pt>
                <c:pt idx="430">
                  <c:v>40802</c:v>
                </c:pt>
                <c:pt idx="431">
                  <c:v>40805</c:v>
                </c:pt>
                <c:pt idx="432">
                  <c:v>40806</c:v>
                </c:pt>
                <c:pt idx="433">
                  <c:v>40807</c:v>
                </c:pt>
                <c:pt idx="434">
                  <c:v>40808</c:v>
                </c:pt>
                <c:pt idx="435">
                  <c:v>40809</c:v>
                </c:pt>
                <c:pt idx="436">
                  <c:v>40812</c:v>
                </c:pt>
                <c:pt idx="437">
                  <c:v>40813</c:v>
                </c:pt>
                <c:pt idx="438">
                  <c:v>40814</c:v>
                </c:pt>
                <c:pt idx="439">
                  <c:v>40815</c:v>
                </c:pt>
                <c:pt idx="440">
                  <c:v>40816</c:v>
                </c:pt>
                <c:pt idx="441">
                  <c:v>40819</c:v>
                </c:pt>
                <c:pt idx="442">
                  <c:v>40820</c:v>
                </c:pt>
                <c:pt idx="443">
                  <c:v>40821</c:v>
                </c:pt>
                <c:pt idx="444">
                  <c:v>40822</c:v>
                </c:pt>
                <c:pt idx="445">
                  <c:v>40823</c:v>
                </c:pt>
                <c:pt idx="446">
                  <c:v>40826</c:v>
                </c:pt>
                <c:pt idx="447">
                  <c:v>40827</c:v>
                </c:pt>
                <c:pt idx="448">
                  <c:v>40828</c:v>
                </c:pt>
                <c:pt idx="449">
                  <c:v>40829</c:v>
                </c:pt>
                <c:pt idx="450">
                  <c:v>40830</c:v>
                </c:pt>
                <c:pt idx="451">
                  <c:v>40833</c:v>
                </c:pt>
                <c:pt idx="452">
                  <c:v>40834</c:v>
                </c:pt>
                <c:pt idx="453">
                  <c:v>40835</c:v>
                </c:pt>
                <c:pt idx="454">
                  <c:v>40836</c:v>
                </c:pt>
                <c:pt idx="455">
                  <c:v>40837</c:v>
                </c:pt>
                <c:pt idx="456">
                  <c:v>40840</c:v>
                </c:pt>
                <c:pt idx="457">
                  <c:v>40841</c:v>
                </c:pt>
                <c:pt idx="458">
                  <c:v>40842</c:v>
                </c:pt>
                <c:pt idx="459">
                  <c:v>40843</c:v>
                </c:pt>
                <c:pt idx="460">
                  <c:v>40844</c:v>
                </c:pt>
                <c:pt idx="461">
                  <c:v>40847</c:v>
                </c:pt>
                <c:pt idx="462">
                  <c:v>40848</c:v>
                </c:pt>
                <c:pt idx="463">
                  <c:v>40849</c:v>
                </c:pt>
                <c:pt idx="464">
                  <c:v>40850</c:v>
                </c:pt>
                <c:pt idx="465">
                  <c:v>40851</c:v>
                </c:pt>
                <c:pt idx="466">
                  <c:v>40854</c:v>
                </c:pt>
                <c:pt idx="467">
                  <c:v>40855</c:v>
                </c:pt>
                <c:pt idx="468">
                  <c:v>40856</c:v>
                </c:pt>
                <c:pt idx="469">
                  <c:v>40857</c:v>
                </c:pt>
                <c:pt idx="470">
                  <c:v>40858</c:v>
                </c:pt>
                <c:pt idx="471">
                  <c:v>40861</c:v>
                </c:pt>
                <c:pt idx="472">
                  <c:v>40862</c:v>
                </c:pt>
                <c:pt idx="473">
                  <c:v>40863</c:v>
                </c:pt>
                <c:pt idx="474">
                  <c:v>40864</c:v>
                </c:pt>
                <c:pt idx="475">
                  <c:v>40865</c:v>
                </c:pt>
                <c:pt idx="476">
                  <c:v>40868</c:v>
                </c:pt>
                <c:pt idx="477">
                  <c:v>40869</c:v>
                </c:pt>
                <c:pt idx="478">
                  <c:v>40870</c:v>
                </c:pt>
                <c:pt idx="479">
                  <c:v>40872</c:v>
                </c:pt>
                <c:pt idx="480">
                  <c:v>40875</c:v>
                </c:pt>
                <c:pt idx="481">
                  <c:v>40876</c:v>
                </c:pt>
                <c:pt idx="482">
                  <c:v>40877</c:v>
                </c:pt>
                <c:pt idx="483">
                  <c:v>40878</c:v>
                </c:pt>
                <c:pt idx="484">
                  <c:v>40879</c:v>
                </c:pt>
                <c:pt idx="485">
                  <c:v>40882</c:v>
                </c:pt>
                <c:pt idx="486">
                  <c:v>40883</c:v>
                </c:pt>
                <c:pt idx="487">
                  <c:v>40884</c:v>
                </c:pt>
                <c:pt idx="488">
                  <c:v>40885</c:v>
                </c:pt>
                <c:pt idx="489">
                  <c:v>40886</c:v>
                </c:pt>
                <c:pt idx="490">
                  <c:v>40889</c:v>
                </c:pt>
                <c:pt idx="491">
                  <c:v>40890</c:v>
                </c:pt>
                <c:pt idx="492">
                  <c:v>40891</c:v>
                </c:pt>
                <c:pt idx="493">
                  <c:v>40892</c:v>
                </c:pt>
                <c:pt idx="494">
                  <c:v>40893</c:v>
                </c:pt>
                <c:pt idx="495">
                  <c:v>40896</c:v>
                </c:pt>
                <c:pt idx="496">
                  <c:v>40897</c:v>
                </c:pt>
                <c:pt idx="497">
                  <c:v>40898</c:v>
                </c:pt>
                <c:pt idx="498">
                  <c:v>40899</c:v>
                </c:pt>
                <c:pt idx="499">
                  <c:v>40900</c:v>
                </c:pt>
                <c:pt idx="500">
                  <c:v>40904</c:v>
                </c:pt>
                <c:pt idx="501">
                  <c:v>40905</c:v>
                </c:pt>
                <c:pt idx="502">
                  <c:v>40906</c:v>
                </c:pt>
                <c:pt idx="503">
                  <c:v>40907</c:v>
                </c:pt>
                <c:pt idx="504">
                  <c:v>40911</c:v>
                </c:pt>
                <c:pt idx="505">
                  <c:v>40912</c:v>
                </c:pt>
                <c:pt idx="506">
                  <c:v>40913</c:v>
                </c:pt>
                <c:pt idx="507">
                  <c:v>40914</c:v>
                </c:pt>
                <c:pt idx="508">
                  <c:v>40917</c:v>
                </c:pt>
                <c:pt idx="509">
                  <c:v>40918</c:v>
                </c:pt>
                <c:pt idx="510">
                  <c:v>40919</c:v>
                </c:pt>
                <c:pt idx="511">
                  <c:v>40920</c:v>
                </c:pt>
                <c:pt idx="512">
                  <c:v>40921</c:v>
                </c:pt>
                <c:pt idx="513">
                  <c:v>40925</c:v>
                </c:pt>
                <c:pt idx="514">
                  <c:v>40926</c:v>
                </c:pt>
                <c:pt idx="515">
                  <c:v>40927</c:v>
                </c:pt>
                <c:pt idx="516">
                  <c:v>40928</c:v>
                </c:pt>
                <c:pt idx="517">
                  <c:v>40931</c:v>
                </c:pt>
                <c:pt idx="518">
                  <c:v>40932</c:v>
                </c:pt>
                <c:pt idx="519">
                  <c:v>40933</c:v>
                </c:pt>
                <c:pt idx="520">
                  <c:v>40934</c:v>
                </c:pt>
                <c:pt idx="521">
                  <c:v>40935</c:v>
                </c:pt>
                <c:pt idx="522">
                  <c:v>40938</c:v>
                </c:pt>
                <c:pt idx="523">
                  <c:v>40939</c:v>
                </c:pt>
                <c:pt idx="524">
                  <c:v>40940</c:v>
                </c:pt>
                <c:pt idx="525">
                  <c:v>40941</c:v>
                </c:pt>
                <c:pt idx="526">
                  <c:v>40942</c:v>
                </c:pt>
                <c:pt idx="527">
                  <c:v>40945</c:v>
                </c:pt>
                <c:pt idx="528">
                  <c:v>40946</c:v>
                </c:pt>
                <c:pt idx="529">
                  <c:v>40947</c:v>
                </c:pt>
                <c:pt idx="530">
                  <c:v>40948</c:v>
                </c:pt>
                <c:pt idx="531">
                  <c:v>40949</c:v>
                </c:pt>
                <c:pt idx="532">
                  <c:v>40952</c:v>
                </c:pt>
                <c:pt idx="533">
                  <c:v>40953</c:v>
                </c:pt>
                <c:pt idx="534">
                  <c:v>40954</c:v>
                </c:pt>
                <c:pt idx="535">
                  <c:v>40955</c:v>
                </c:pt>
                <c:pt idx="536">
                  <c:v>40956</c:v>
                </c:pt>
                <c:pt idx="537">
                  <c:v>40960</c:v>
                </c:pt>
                <c:pt idx="538">
                  <c:v>40961</c:v>
                </c:pt>
                <c:pt idx="539">
                  <c:v>40962</c:v>
                </c:pt>
                <c:pt idx="540">
                  <c:v>40963</c:v>
                </c:pt>
                <c:pt idx="541">
                  <c:v>40966</c:v>
                </c:pt>
                <c:pt idx="542">
                  <c:v>40967</c:v>
                </c:pt>
                <c:pt idx="543">
                  <c:v>40968</c:v>
                </c:pt>
                <c:pt idx="544">
                  <c:v>40969</c:v>
                </c:pt>
                <c:pt idx="545">
                  <c:v>40970</c:v>
                </c:pt>
                <c:pt idx="546">
                  <c:v>40973</c:v>
                </c:pt>
                <c:pt idx="547">
                  <c:v>40974</c:v>
                </c:pt>
                <c:pt idx="548">
                  <c:v>40975</c:v>
                </c:pt>
                <c:pt idx="549">
                  <c:v>40976</c:v>
                </c:pt>
                <c:pt idx="550">
                  <c:v>40977</c:v>
                </c:pt>
                <c:pt idx="551">
                  <c:v>40980</c:v>
                </c:pt>
                <c:pt idx="552">
                  <c:v>40981</c:v>
                </c:pt>
                <c:pt idx="553">
                  <c:v>40982</c:v>
                </c:pt>
                <c:pt idx="554">
                  <c:v>40983</c:v>
                </c:pt>
                <c:pt idx="555">
                  <c:v>40984</c:v>
                </c:pt>
                <c:pt idx="556">
                  <c:v>40987</c:v>
                </c:pt>
                <c:pt idx="557">
                  <c:v>40988</c:v>
                </c:pt>
                <c:pt idx="558">
                  <c:v>40989</c:v>
                </c:pt>
                <c:pt idx="559">
                  <c:v>40990</c:v>
                </c:pt>
                <c:pt idx="560">
                  <c:v>40991</c:v>
                </c:pt>
                <c:pt idx="561">
                  <c:v>40994</c:v>
                </c:pt>
                <c:pt idx="562">
                  <c:v>40995</c:v>
                </c:pt>
                <c:pt idx="563">
                  <c:v>40996</c:v>
                </c:pt>
                <c:pt idx="564">
                  <c:v>40997</c:v>
                </c:pt>
                <c:pt idx="565">
                  <c:v>40998</c:v>
                </c:pt>
                <c:pt idx="566">
                  <c:v>41001</c:v>
                </c:pt>
                <c:pt idx="567">
                  <c:v>41002</c:v>
                </c:pt>
                <c:pt idx="568">
                  <c:v>41003</c:v>
                </c:pt>
                <c:pt idx="569">
                  <c:v>41004</c:v>
                </c:pt>
                <c:pt idx="570">
                  <c:v>41008</c:v>
                </c:pt>
                <c:pt idx="571">
                  <c:v>41009</c:v>
                </c:pt>
                <c:pt idx="572">
                  <c:v>41010</c:v>
                </c:pt>
                <c:pt idx="573">
                  <c:v>41011</c:v>
                </c:pt>
                <c:pt idx="574">
                  <c:v>41012</c:v>
                </c:pt>
                <c:pt idx="575">
                  <c:v>41015</c:v>
                </c:pt>
                <c:pt idx="576">
                  <c:v>41016</c:v>
                </c:pt>
                <c:pt idx="577">
                  <c:v>41017</c:v>
                </c:pt>
                <c:pt idx="578">
                  <c:v>41018</c:v>
                </c:pt>
                <c:pt idx="579">
                  <c:v>41019</c:v>
                </c:pt>
                <c:pt idx="580">
                  <c:v>41022</c:v>
                </c:pt>
                <c:pt idx="581">
                  <c:v>41023</c:v>
                </c:pt>
                <c:pt idx="582">
                  <c:v>41024</c:v>
                </c:pt>
                <c:pt idx="583">
                  <c:v>41025</c:v>
                </c:pt>
                <c:pt idx="584">
                  <c:v>41026</c:v>
                </c:pt>
                <c:pt idx="585">
                  <c:v>41029</c:v>
                </c:pt>
                <c:pt idx="586">
                  <c:v>41030</c:v>
                </c:pt>
                <c:pt idx="587">
                  <c:v>41031</c:v>
                </c:pt>
                <c:pt idx="588">
                  <c:v>41032</c:v>
                </c:pt>
                <c:pt idx="589">
                  <c:v>41033</c:v>
                </c:pt>
                <c:pt idx="590">
                  <c:v>41036</c:v>
                </c:pt>
                <c:pt idx="591">
                  <c:v>41037</c:v>
                </c:pt>
                <c:pt idx="592">
                  <c:v>41038</c:v>
                </c:pt>
                <c:pt idx="593">
                  <c:v>41039</c:v>
                </c:pt>
                <c:pt idx="594">
                  <c:v>41040</c:v>
                </c:pt>
                <c:pt idx="595">
                  <c:v>41043</c:v>
                </c:pt>
                <c:pt idx="596">
                  <c:v>41044</c:v>
                </c:pt>
                <c:pt idx="597">
                  <c:v>41045</c:v>
                </c:pt>
                <c:pt idx="598">
                  <c:v>41046</c:v>
                </c:pt>
                <c:pt idx="599">
                  <c:v>41047</c:v>
                </c:pt>
                <c:pt idx="600">
                  <c:v>41050</c:v>
                </c:pt>
                <c:pt idx="601">
                  <c:v>41051</c:v>
                </c:pt>
                <c:pt idx="602">
                  <c:v>41052</c:v>
                </c:pt>
                <c:pt idx="603">
                  <c:v>41053</c:v>
                </c:pt>
                <c:pt idx="604">
                  <c:v>41054</c:v>
                </c:pt>
                <c:pt idx="605">
                  <c:v>41058</c:v>
                </c:pt>
                <c:pt idx="606">
                  <c:v>41059</c:v>
                </c:pt>
                <c:pt idx="607">
                  <c:v>41060</c:v>
                </c:pt>
                <c:pt idx="608">
                  <c:v>41061</c:v>
                </c:pt>
                <c:pt idx="609">
                  <c:v>41064</c:v>
                </c:pt>
                <c:pt idx="610">
                  <c:v>41065</c:v>
                </c:pt>
                <c:pt idx="611">
                  <c:v>41066</c:v>
                </c:pt>
                <c:pt idx="612">
                  <c:v>41067</c:v>
                </c:pt>
                <c:pt idx="613">
                  <c:v>41068</c:v>
                </c:pt>
                <c:pt idx="614">
                  <c:v>41071</c:v>
                </c:pt>
                <c:pt idx="615">
                  <c:v>41072</c:v>
                </c:pt>
                <c:pt idx="616">
                  <c:v>41073</c:v>
                </c:pt>
                <c:pt idx="617">
                  <c:v>41074</c:v>
                </c:pt>
                <c:pt idx="618">
                  <c:v>41075</c:v>
                </c:pt>
                <c:pt idx="619">
                  <c:v>41078</c:v>
                </c:pt>
                <c:pt idx="620">
                  <c:v>41079</c:v>
                </c:pt>
                <c:pt idx="621">
                  <c:v>41080</c:v>
                </c:pt>
                <c:pt idx="622">
                  <c:v>41081</c:v>
                </c:pt>
                <c:pt idx="623">
                  <c:v>41082</c:v>
                </c:pt>
                <c:pt idx="624">
                  <c:v>41085</c:v>
                </c:pt>
                <c:pt idx="625">
                  <c:v>41086</c:v>
                </c:pt>
                <c:pt idx="626">
                  <c:v>41087</c:v>
                </c:pt>
                <c:pt idx="627">
                  <c:v>41088</c:v>
                </c:pt>
                <c:pt idx="628">
                  <c:v>41089</c:v>
                </c:pt>
                <c:pt idx="629">
                  <c:v>41092</c:v>
                </c:pt>
                <c:pt idx="630">
                  <c:v>41093</c:v>
                </c:pt>
                <c:pt idx="631">
                  <c:v>41095</c:v>
                </c:pt>
                <c:pt idx="632">
                  <c:v>41096</c:v>
                </c:pt>
                <c:pt idx="633">
                  <c:v>41099</c:v>
                </c:pt>
                <c:pt idx="634">
                  <c:v>41100</c:v>
                </c:pt>
                <c:pt idx="635">
                  <c:v>41101</c:v>
                </c:pt>
                <c:pt idx="636">
                  <c:v>41102</c:v>
                </c:pt>
                <c:pt idx="637">
                  <c:v>41103</c:v>
                </c:pt>
                <c:pt idx="638">
                  <c:v>41106</c:v>
                </c:pt>
                <c:pt idx="639">
                  <c:v>41107</c:v>
                </c:pt>
                <c:pt idx="640">
                  <c:v>41108</c:v>
                </c:pt>
                <c:pt idx="641">
                  <c:v>41109</c:v>
                </c:pt>
                <c:pt idx="642">
                  <c:v>41110</c:v>
                </c:pt>
                <c:pt idx="643">
                  <c:v>41113</c:v>
                </c:pt>
                <c:pt idx="644">
                  <c:v>41114</c:v>
                </c:pt>
                <c:pt idx="645">
                  <c:v>41115</c:v>
                </c:pt>
                <c:pt idx="646">
                  <c:v>41116</c:v>
                </c:pt>
                <c:pt idx="647">
                  <c:v>41117</c:v>
                </c:pt>
                <c:pt idx="648">
                  <c:v>41120</c:v>
                </c:pt>
                <c:pt idx="649">
                  <c:v>41121</c:v>
                </c:pt>
                <c:pt idx="650">
                  <c:v>41122</c:v>
                </c:pt>
                <c:pt idx="651">
                  <c:v>41123</c:v>
                </c:pt>
                <c:pt idx="652">
                  <c:v>41124</c:v>
                </c:pt>
                <c:pt idx="653">
                  <c:v>41127</c:v>
                </c:pt>
                <c:pt idx="654">
                  <c:v>41128</c:v>
                </c:pt>
                <c:pt idx="655">
                  <c:v>41129</c:v>
                </c:pt>
                <c:pt idx="656">
                  <c:v>41130</c:v>
                </c:pt>
                <c:pt idx="657">
                  <c:v>41131</c:v>
                </c:pt>
                <c:pt idx="658">
                  <c:v>41134</c:v>
                </c:pt>
                <c:pt idx="659">
                  <c:v>41135</c:v>
                </c:pt>
                <c:pt idx="660">
                  <c:v>41136</c:v>
                </c:pt>
                <c:pt idx="661">
                  <c:v>41137</c:v>
                </c:pt>
                <c:pt idx="662">
                  <c:v>41138</c:v>
                </c:pt>
                <c:pt idx="663">
                  <c:v>41141</c:v>
                </c:pt>
                <c:pt idx="664">
                  <c:v>41142</c:v>
                </c:pt>
                <c:pt idx="665">
                  <c:v>41143</c:v>
                </c:pt>
                <c:pt idx="666">
                  <c:v>41144</c:v>
                </c:pt>
                <c:pt idx="667">
                  <c:v>41145</c:v>
                </c:pt>
                <c:pt idx="668">
                  <c:v>41148</c:v>
                </c:pt>
                <c:pt idx="669">
                  <c:v>41149</c:v>
                </c:pt>
                <c:pt idx="670">
                  <c:v>41150</c:v>
                </c:pt>
                <c:pt idx="671">
                  <c:v>41151</c:v>
                </c:pt>
                <c:pt idx="672">
                  <c:v>41152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41236</c:v>
                </c:pt>
                <c:pt idx="731">
                  <c:v>41239</c:v>
                </c:pt>
                <c:pt idx="732">
                  <c:v>41240</c:v>
                </c:pt>
                <c:pt idx="733">
                  <c:v>41241</c:v>
                </c:pt>
                <c:pt idx="734">
                  <c:v>41242</c:v>
                </c:pt>
                <c:pt idx="735">
                  <c:v>41243</c:v>
                </c:pt>
                <c:pt idx="736">
                  <c:v>41246</c:v>
                </c:pt>
                <c:pt idx="737">
                  <c:v>41247</c:v>
                </c:pt>
                <c:pt idx="738">
                  <c:v>41248</c:v>
                </c:pt>
                <c:pt idx="739">
                  <c:v>41249</c:v>
                </c:pt>
                <c:pt idx="740">
                  <c:v>41250</c:v>
                </c:pt>
                <c:pt idx="741">
                  <c:v>41253</c:v>
                </c:pt>
                <c:pt idx="742">
                  <c:v>41254</c:v>
                </c:pt>
                <c:pt idx="743">
                  <c:v>41255</c:v>
                </c:pt>
                <c:pt idx="744">
                  <c:v>41256</c:v>
                </c:pt>
                <c:pt idx="745">
                  <c:v>41257</c:v>
                </c:pt>
                <c:pt idx="746">
                  <c:v>41260</c:v>
                </c:pt>
                <c:pt idx="747">
                  <c:v>41261</c:v>
                </c:pt>
                <c:pt idx="748">
                  <c:v>41262</c:v>
                </c:pt>
                <c:pt idx="749">
                  <c:v>41263</c:v>
                </c:pt>
                <c:pt idx="750">
                  <c:v>41264</c:v>
                </c:pt>
                <c:pt idx="751">
                  <c:v>41267</c:v>
                </c:pt>
                <c:pt idx="752">
                  <c:v>41269</c:v>
                </c:pt>
                <c:pt idx="753">
                  <c:v>41270</c:v>
                </c:pt>
                <c:pt idx="754">
                  <c:v>41271</c:v>
                </c:pt>
                <c:pt idx="755">
                  <c:v>41274</c:v>
                </c:pt>
                <c:pt idx="756">
                  <c:v>41276</c:v>
                </c:pt>
                <c:pt idx="757">
                  <c:v>41277</c:v>
                </c:pt>
                <c:pt idx="758">
                  <c:v>41278</c:v>
                </c:pt>
                <c:pt idx="759">
                  <c:v>41281</c:v>
                </c:pt>
                <c:pt idx="760">
                  <c:v>41282</c:v>
                </c:pt>
                <c:pt idx="761">
                  <c:v>41283</c:v>
                </c:pt>
                <c:pt idx="762">
                  <c:v>41284</c:v>
                </c:pt>
                <c:pt idx="763">
                  <c:v>41285</c:v>
                </c:pt>
                <c:pt idx="764">
                  <c:v>41288</c:v>
                </c:pt>
                <c:pt idx="765">
                  <c:v>41289</c:v>
                </c:pt>
                <c:pt idx="766">
                  <c:v>41290</c:v>
                </c:pt>
                <c:pt idx="767">
                  <c:v>41291</c:v>
                </c:pt>
                <c:pt idx="768">
                  <c:v>41292</c:v>
                </c:pt>
                <c:pt idx="769">
                  <c:v>41296</c:v>
                </c:pt>
                <c:pt idx="770">
                  <c:v>41297</c:v>
                </c:pt>
                <c:pt idx="771">
                  <c:v>41298</c:v>
                </c:pt>
                <c:pt idx="772">
                  <c:v>41299</c:v>
                </c:pt>
                <c:pt idx="773">
                  <c:v>41302</c:v>
                </c:pt>
                <c:pt idx="774">
                  <c:v>41303</c:v>
                </c:pt>
                <c:pt idx="775">
                  <c:v>41304</c:v>
                </c:pt>
                <c:pt idx="776">
                  <c:v>41305</c:v>
                </c:pt>
                <c:pt idx="777">
                  <c:v>41306</c:v>
                </c:pt>
                <c:pt idx="778">
                  <c:v>41309</c:v>
                </c:pt>
                <c:pt idx="779">
                  <c:v>41310</c:v>
                </c:pt>
                <c:pt idx="780">
                  <c:v>41311</c:v>
                </c:pt>
                <c:pt idx="781">
                  <c:v>41312</c:v>
                </c:pt>
                <c:pt idx="782">
                  <c:v>41313</c:v>
                </c:pt>
                <c:pt idx="783">
                  <c:v>41316</c:v>
                </c:pt>
                <c:pt idx="784">
                  <c:v>41317</c:v>
                </c:pt>
                <c:pt idx="785">
                  <c:v>41318</c:v>
                </c:pt>
                <c:pt idx="786">
                  <c:v>41319</c:v>
                </c:pt>
                <c:pt idx="787">
                  <c:v>41320</c:v>
                </c:pt>
                <c:pt idx="788">
                  <c:v>41324</c:v>
                </c:pt>
                <c:pt idx="789">
                  <c:v>41325</c:v>
                </c:pt>
                <c:pt idx="790">
                  <c:v>41326</c:v>
                </c:pt>
                <c:pt idx="791">
                  <c:v>41327</c:v>
                </c:pt>
                <c:pt idx="792">
                  <c:v>41330</c:v>
                </c:pt>
                <c:pt idx="793">
                  <c:v>41331</c:v>
                </c:pt>
                <c:pt idx="794">
                  <c:v>41332</c:v>
                </c:pt>
                <c:pt idx="795">
                  <c:v>41333</c:v>
                </c:pt>
                <c:pt idx="796">
                  <c:v>41334</c:v>
                </c:pt>
                <c:pt idx="797">
                  <c:v>41337</c:v>
                </c:pt>
                <c:pt idx="798">
                  <c:v>41338</c:v>
                </c:pt>
                <c:pt idx="799">
                  <c:v>41339</c:v>
                </c:pt>
                <c:pt idx="800">
                  <c:v>41340</c:v>
                </c:pt>
                <c:pt idx="801">
                  <c:v>41341</c:v>
                </c:pt>
                <c:pt idx="802">
                  <c:v>41344</c:v>
                </c:pt>
                <c:pt idx="803">
                  <c:v>41345</c:v>
                </c:pt>
                <c:pt idx="804">
                  <c:v>41346</c:v>
                </c:pt>
                <c:pt idx="805">
                  <c:v>41347</c:v>
                </c:pt>
                <c:pt idx="806">
                  <c:v>41348</c:v>
                </c:pt>
                <c:pt idx="807">
                  <c:v>41351</c:v>
                </c:pt>
                <c:pt idx="808">
                  <c:v>41352</c:v>
                </c:pt>
                <c:pt idx="809">
                  <c:v>41353</c:v>
                </c:pt>
                <c:pt idx="810">
                  <c:v>41354</c:v>
                </c:pt>
                <c:pt idx="811">
                  <c:v>41355</c:v>
                </c:pt>
                <c:pt idx="812">
                  <c:v>41358</c:v>
                </c:pt>
                <c:pt idx="813">
                  <c:v>41359</c:v>
                </c:pt>
                <c:pt idx="814">
                  <c:v>41360</c:v>
                </c:pt>
                <c:pt idx="815">
                  <c:v>41361</c:v>
                </c:pt>
                <c:pt idx="816">
                  <c:v>41365</c:v>
                </c:pt>
                <c:pt idx="817">
                  <c:v>41366</c:v>
                </c:pt>
                <c:pt idx="818">
                  <c:v>41367</c:v>
                </c:pt>
                <c:pt idx="819">
                  <c:v>41368</c:v>
                </c:pt>
                <c:pt idx="820">
                  <c:v>41369</c:v>
                </c:pt>
                <c:pt idx="821">
                  <c:v>41372</c:v>
                </c:pt>
                <c:pt idx="822">
                  <c:v>41373</c:v>
                </c:pt>
                <c:pt idx="823">
                  <c:v>41374</c:v>
                </c:pt>
                <c:pt idx="824">
                  <c:v>41375</c:v>
                </c:pt>
                <c:pt idx="825">
                  <c:v>41376</c:v>
                </c:pt>
                <c:pt idx="826">
                  <c:v>41379</c:v>
                </c:pt>
                <c:pt idx="827">
                  <c:v>41380</c:v>
                </c:pt>
                <c:pt idx="828">
                  <c:v>41381</c:v>
                </c:pt>
                <c:pt idx="829">
                  <c:v>41382</c:v>
                </c:pt>
                <c:pt idx="830">
                  <c:v>41383</c:v>
                </c:pt>
                <c:pt idx="831">
                  <c:v>41386</c:v>
                </c:pt>
                <c:pt idx="832">
                  <c:v>41387</c:v>
                </c:pt>
                <c:pt idx="833">
                  <c:v>41388</c:v>
                </c:pt>
                <c:pt idx="834">
                  <c:v>41389</c:v>
                </c:pt>
                <c:pt idx="835">
                  <c:v>41390</c:v>
                </c:pt>
                <c:pt idx="836">
                  <c:v>41393</c:v>
                </c:pt>
                <c:pt idx="837">
                  <c:v>41394</c:v>
                </c:pt>
                <c:pt idx="838">
                  <c:v>41395</c:v>
                </c:pt>
                <c:pt idx="839">
                  <c:v>41396</c:v>
                </c:pt>
                <c:pt idx="840">
                  <c:v>41397</c:v>
                </c:pt>
                <c:pt idx="841">
                  <c:v>41400</c:v>
                </c:pt>
                <c:pt idx="842">
                  <c:v>41401</c:v>
                </c:pt>
                <c:pt idx="843">
                  <c:v>41402</c:v>
                </c:pt>
                <c:pt idx="844">
                  <c:v>41403</c:v>
                </c:pt>
                <c:pt idx="845">
                  <c:v>41404</c:v>
                </c:pt>
                <c:pt idx="846">
                  <c:v>41407</c:v>
                </c:pt>
                <c:pt idx="847">
                  <c:v>41408</c:v>
                </c:pt>
                <c:pt idx="848">
                  <c:v>41409</c:v>
                </c:pt>
                <c:pt idx="849">
                  <c:v>41410</c:v>
                </c:pt>
                <c:pt idx="850">
                  <c:v>41411</c:v>
                </c:pt>
                <c:pt idx="851">
                  <c:v>41414</c:v>
                </c:pt>
                <c:pt idx="852">
                  <c:v>41415</c:v>
                </c:pt>
                <c:pt idx="853">
                  <c:v>41416</c:v>
                </c:pt>
                <c:pt idx="854">
                  <c:v>41417</c:v>
                </c:pt>
                <c:pt idx="855">
                  <c:v>41418</c:v>
                </c:pt>
                <c:pt idx="856">
                  <c:v>41422</c:v>
                </c:pt>
                <c:pt idx="857">
                  <c:v>41423</c:v>
                </c:pt>
                <c:pt idx="858">
                  <c:v>41424</c:v>
                </c:pt>
                <c:pt idx="859">
                  <c:v>41425</c:v>
                </c:pt>
                <c:pt idx="860">
                  <c:v>41428</c:v>
                </c:pt>
                <c:pt idx="861">
                  <c:v>41429</c:v>
                </c:pt>
                <c:pt idx="862">
                  <c:v>41430</c:v>
                </c:pt>
                <c:pt idx="863">
                  <c:v>41431</c:v>
                </c:pt>
                <c:pt idx="864">
                  <c:v>41432</c:v>
                </c:pt>
                <c:pt idx="865">
                  <c:v>41435</c:v>
                </c:pt>
                <c:pt idx="866">
                  <c:v>41436</c:v>
                </c:pt>
                <c:pt idx="867">
                  <c:v>41437</c:v>
                </c:pt>
                <c:pt idx="868">
                  <c:v>41438</c:v>
                </c:pt>
                <c:pt idx="869">
                  <c:v>41439</c:v>
                </c:pt>
                <c:pt idx="870">
                  <c:v>41442</c:v>
                </c:pt>
                <c:pt idx="871">
                  <c:v>41443</c:v>
                </c:pt>
                <c:pt idx="872">
                  <c:v>41444</c:v>
                </c:pt>
                <c:pt idx="873">
                  <c:v>41445</c:v>
                </c:pt>
                <c:pt idx="874">
                  <c:v>41446</c:v>
                </c:pt>
                <c:pt idx="875">
                  <c:v>41449</c:v>
                </c:pt>
                <c:pt idx="876">
                  <c:v>41450</c:v>
                </c:pt>
                <c:pt idx="877">
                  <c:v>41451</c:v>
                </c:pt>
                <c:pt idx="878">
                  <c:v>41452</c:v>
                </c:pt>
                <c:pt idx="879">
                  <c:v>41453</c:v>
                </c:pt>
                <c:pt idx="880">
                  <c:v>41456</c:v>
                </c:pt>
                <c:pt idx="881">
                  <c:v>41457</c:v>
                </c:pt>
                <c:pt idx="882">
                  <c:v>41458</c:v>
                </c:pt>
                <c:pt idx="883">
                  <c:v>41460</c:v>
                </c:pt>
                <c:pt idx="884">
                  <c:v>41463</c:v>
                </c:pt>
                <c:pt idx="885">
                  <c:v>41464</c:v>
                </c:pt>
                <c:pt idx="886">
                  <c:v>41465</c:v>
                </c:pt>
                <c:pt idx="887">
                  <c:v>41466</c:v>
                </c:pt>
                <c:pt idx="888">
                  <c:v>41467</c:v>
                </c:pt>
                <c:pt idx="889">
                  <c:v>41470</c:v>
                </c:pt>
                <c:pt idx="890">
                  <c:v>41471</c:v>
                </c:pt>
                <c:pt idx="891">
                  <c:v>41472</c:v>
                </c:pt>
                <c:pt idx="892">
                  <c:v>41473</c:v>
                </c:pt>
                <c:pt idx="893">
                  <c:v>41474</c:v>
                </c:pt>
                <c:pt idx="894">
                  <c:v>41477</c:v>
                </c:pt>
                <c:pt idx="895">
                  <c:v>41478</c:v>
                </c:pt>
                <c:pt idx="896">
                  <c:v>41479</c:v>
                </c:pt>
                <c:pt idx="897">
                  <c:v>41480</c:v>
                </c:pt>
                <c:pt idx="898">
                  <c:v>41481</c:v>
                </c:pt>
                <c:pt idx="899">
                  <c:v>41484</c:v>
                </c:pt>
                <c:pt idx="900">
                  <c:v>41485</c:v>
                </c:pt>
                <c:pt idx="901">
                  <c:v>41486</c:v>
                </c:pt>
                <c:pt idx="902">
                  <c:v>41487</c:v>
                </c:pt>
                <c:pt idx="903">
                  <c:v>41488</c:v>
                </c:pt>
                <c:pt idx="904">
                  <c:v>41491</c:v>
                </c:pt>
                <c:pt idx="905">
                  <c:v>41492</c:v>
                </c:pt>
                <c:pt idx="906">
                  <c:v>41493</c:v>
                </c:pt>
                <c:pt idx="907">
                  <c:v>41494</c:v>
                </c:pt>
                <c:pt idx="908">
                  <c:v>41495</c:v>
                </c:pt>
                <c:pt idx="909">
                  <c:v>41498</c:v>
                </c:pt>
                <c:pt idx="910">
                  <c:v>41499</c:v>
                </c:pt>
                <c:pt idx="911">
                  <c:v>41500</c:v>
                </c:pt>
                <c:pt idx="912">
                  <c:v>41501</c:v>
                </c:pt>
                <c:pt idx="913">
                  <c:v>41502</c:v>
                </c:pt>
                <c:pt idx="914">
                  <c:v>41505</c:v>
                </c:pt>
                <c:pt idx="915">
                  <c:v>41506</c:v>
                </c:pt>
                <c:pt idx="916">
                  <c:v>41507</c:v>
                </c:pt>
                <c:pt idx="917">
                  <c:v>41508</c:v>
                </c:pt>
                <c:pt idx="918">
                  <c:v>41509</c:v>
                </c:pt>
                <c:pt idx="919">
                  <c:v>41512</c:v>
                </c:pt>
                <c:pt idx="920">
                  <c:v>41513</c:v>
                </c:pt>
                <c:pt idx="921">
                  <c:v>41514</c:v>
                </c:pt>
                <c:pt idx="922">
                  <c:v>41515</c:v>
                </c:pt>
                <c:pt idx="923">
                  <c:v>41516</c:v>
                </c:pt>
                <c:pt idx="924">
                  <c:v>41520</c:v>
                </c:pt>
                <c:pt idx="925">
                  <c:v>41521</c:v>
                </c:pt>
                <c:pt idx="926">
                  <c:v>41522</c:v>
                </c:pt>
                <c:pt idx="927">
                  <c:v>41523</c:v>
                </c:pt>
                <c:pt idx="928">
                  <c:v>41526</c:v>
                </c:pt>
                <c:pt idx="929">
                  <c:v>41527</c:v>
                </c:pt>
                <c:pt idx="930">
                  <c:v>41528</c:v>
                </c:pt>
                <c:pt idx="931">
                  <c:v>41529</c:v>
                </c:pt>
                <c:pt idx="932">
                  <c:v>41530</c:v>
                </c:pt>
                <c:pt idx="933">
                  <c:v>41533</c:v>
                </c:pt>
                <c:pt idx="934">
                  <c:v>41534</c:v>
                </c:pt>
                <c:pt idx="935">
                  <c:v>41535</c:v>
                </c:pt>
                <c:pt idx="936">
                  <c:v>41536</c:v>
                </c:pt>
                <c:pt idx="937">
                  <c:v>41537</c:v>
                </c:pt>
                <c:pt idx="938">
                  <c:v>41540</c:v>
                </c:pt>
                <c:pt idx="939">
                  <c:v>41541</c:v>
                </c:pt>
                <c:pt idx="940">
                  <c:v>41542</c:v>
                </c:pt>
                <c:pt idx="941">
                  <c:v>41543</c:v>
                </c:pt>
                <c:pt idx="942">
                  <c:v>41544</c:v>
                </c:pt>
                <c:pt idx="943">
                  <c:v>41547</c:v>
                </c:pt>
                <c:pt idx="944">
                  <c:v>41548</c:v>
                </c:pt>
                <c:pt idx="945">
                  <c:v>41549</c:v>
                </c:pt>
                <c:pt idx="946">
                  <c:v>41550</c:v>
                </c:pt>
                <c:pt idx="947">
                  <c:v>41551</c:v>
                </c:pt>
                <c:pt idx="948">
                  <c:v>41554</c:v>
                </c:pt>
                <c:pt idx="949">
                  <c:v>41555</c:v>
                </c:pt>
                <c:pt idx="950">
                  <c:v>41556</c:v>
                </c:pt>
                <c:pt idx="951">
                  <c:v>41557</c:v>
                </c:pt>
                <c:pt idx="952">
                  <c:v>41558</c:v>
                </c:pt>
                <c:pt idx="953">
                  <c:v>41561</c:v>
                </c:pt>
                <c:pt idx="954">
                  <c:v>41562</c:v>
                </c:pt>
                <c:pt idx="955">
                  <c:v>41563</c:v>
                </c:pt>
                <c:pt idx="956">
                  <c:v>41564</c:v>
                </c:pt>
                <c:pt idx="957">
                  <c:v>41565</c:v>
                </c:pt>
                <c:pt idx="958">
                  <c:v>41568</c:v>
                </c:pt>
                <c:pt idx="959">
                  <c:v>41569</c:v>
                </c:pt>
                <c:pt idx="960">
                  <c:v>41570</c:v>
                </c:pt>
                <c:pt idx="961">
                  <c:v>41571</c:v>
                </c:pt>
                <c:pt idx="962">
                  <c:v>41572</c:v>
                </c:pt>
                <c:pt idx="963">
                  <c:v>41575</c:v>
                </c:pt>
                <c:pt idx="964">
                  <c:v>41576</c:v>
                </c:pt>
                <c:pt idx="965">
                  <c:v>41577</c:v>
                </c:pt>
                <c:pt idx="966">
                  <c:v>41578</c:v>
                </c:pt>
                <c:pt idx="967">
                  <c:v>41579</c:v>
                </c:pt>
                <c:pt idx="968">
                  <c:v>41582</c:v>
                </c:pt>
                <c:pt idx="969">
                  <c:v>41583</c:v>
                </c:pt>
                <c:pt idx="970">
                  <c:v>41584</c:v>
                </c:pt>
                <c:pt idx="971">
                  <c:v>41585</c:v>
                </c:pt>
                <c:pt idx="972">
                  <c:v>41586</c:v>
                </c:pt>
                <c:pt idx="973">
                  <c:v>41589</c:v>
                </c:pt>
                <c:pt idx="974">
                  <c:v>41590</c:v>
                </c:pt>
                <c:pt idx="975">
                  <c:v>41591</c:v>
                </c:pt>
                <c:pt idx="976">
                  <c:v>41592</c:v>
                </c:pt>
                <c:pt idx="977">
                  <c:v>41593</c:v>
                </c:pt>
                <c:pt idx="978">
                  <c:v>41596</c:v>
                </c:pt>
                <c:pt idx="979">
                  <c:v>41597</c:v>
                </c:pt>
                <c:pt idx="980">
                  <c:v>41598</c:v>
                </c:pt>
                <c:pt idx="981">
                  <c:v>41599</c:v>
                </c:pt>
                <c:pt idx="982">
                  <c:v>41600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41607</c:v>
                </c:pt>
                <c:pt idx="987">
                  <c:v>41610</c:v>
                </c:pt>
                <c:pt idx="988">
                  <c:v>41611</c:v>
                </c:pt>
                <c:pt idx="989">
                  <c:v>41612</c:v>
                </c:pt>
                <c:pt idx="990">
                  <c:v>41613</c:v>
                </c:pt>
                <c:pt idx="991">
                  <c:v>41614</c:v>
                </c:pt>
                <c:pt idx="992">
                  <c:v>41617</c:v>
                </c:pt>
                <c:pt idx="993">
                  <c:v>41618</c:v>
                </c:pt>
                <c:pt idx="994">
                  <c:v>41619</c:v>
                </c:pt>
                <c:pt idx="995">
                  <c:v>41620</c:v>
                </c:pt>
                <c:pt idx="996">
                  <c:v>41621</c:v>
                </c:pt>
                <c:pt idx="997">
                  <c:v>41624</c:v>
                </c:pt>
                <c:pt idx="998">
                  <c:v>41625</c:v>
                </c:pt>
                <c:pt idx="999">
                  <c:v>41626</c:v>
                </c:pt>
                <c:pt idx="1000">
                  <c:v>41627</c:v>
                </c:pt>
                <c:pt idx="1001">
                  <c:v>41628</c:v>
                </c:pt>
                <c:pt idx="1002">
                  <c:v>41631</c:v>
                </c:pt>
                <c:pt idx="1003">
                  <c:v>41632</c:v>
                </c:pt>
                <c:pt idx="1004">
                  <c:v>41634</c:v>
                </c:pt>
                <c:pt idx="1005">
                  <c:v>41635</c:v>
                </c:pt>
                <c:pt idx="1006">
                  <c:v>41638</c:v>
                </c:pt>
                <c:pt idx="1007">
                  <c:v>41639</c:v>
                </c:pt>
                <c:pt idx="1008">
                  <c:v>41641</c:v>
                </c:pt>
                <c:pt idx="1009">
                  <c:v>41642</c:v>
                </c:pt>
                <c:pt idx="1010">
                  <c:v>41645</c:v>
                </c:pt>
                <c:pt idx="1011">
                  <c:v>41646</c:v>
                </c:pt>
                <c:pt idx="1012">
                  <c:v>41647</c:v>
                </c:pt>
                <c:pt idx="1013">
                  <c:v>41648</c:v>
                </c:pt>
                <c:pt idx="1014">
                  <c:v>41649</c:v>
                </c:pt>
                <c:pt idx="1015">
                  <c:v>41652</c:v>
                </c:pt>
                <c:pt idx="1016">
                  <c:v>41653</c:v>
                </c:pt>
                <c:pt idx="1017">
                  <c:v>41654</c:v>
                </c:pt>
                <c:pt idx="1018">
                  <c:v>41655</c:v>
                </c:pt>
                <c:pt idx="1019">
                  <c:v>41656</c:v>
                </c:pt>
                <c:pt idx="1020">
                  <c:v>41660</c:v>
                </c:pt>
                <c:pt idx="1021">
                  <c:v>41661</c:v>
                </c:pt>
                <c:pt idx="1022">
                  <c:v>41662</c:v>
                </c:pt>
                <c:pt idx="1023">
                  <c:v>41663</c:v>
                </c:pt>
                <c:pt idx="1024">
                  <c:v>41666</c:v>
                </c:pt>
                <c:pt idx="1025">
                  <c:v>41667</c:v>
                </c:pt>
                <c:pt idx="1026">
                  <c:v>41668</c:v>
                </c:pt>
                <c:pt idx="1027">
                  <c:v>41669</c:v>
                </c:pt>
                <c:pt idx="1028">
                  <c:v>41670</c:v>
                </c:pt>
                <c:pt idx="1029">
                  <c:v>41673</c:v>
                </c:pt>
                <c:pt idx="1030">
                  <c:v>41674</c:v>
                </c:pt>
                <c:pt idx="1031">
                  <c:v>41675</c:v>
                </c:pt>
                <c:pt idx="1032">
                  <c:v>41676</c:v>
                </c:pt>
                <c:pt idx="1033">
                  <c:v>41677</c:v>
                </c:pt>
                <c:pt idx="1034">
                  <c:v>41680</c:v>
                </c:pt>
                <c:pt idx="1035">
                  <c:v>41681</c:v>
                </c:pt>
                <c:pt idx="1036">
                  <c:v>41682</c:v>
                </c:pt>
                <c:pt idx="1037">
                  <c:v>41683</c:v>
                </c:pt>
                <c:pt idx="1038">
                  <c:v>41684</c:v>
                </c:pt>
                <c:pt idx="1039">
                  <c:v>41688</c:v>
                </c:pt>
                <c:pt idx="1040">
                  <c:v>41689</c:v>
                </c:pt>
                <c:pt idx="1041">
                  <c:v>41690</c:v>
                </c:pt>
                <c:pt idx="1042">
                  <c:v>41691</c:v>
                </c:pt>
                <c:pt idx="1043">
                  <c:v>41694</c:v>
                </c:pt>
                <c:pt idx="1044">
                  <c:v>41695</c:v>
                </c:pt>
                <c:pt idx="1045">
                  <c:v>41696</c:v>
                </c:pt>
                <c:pt idx="1046">
                  <c:v>41697</c:v>
                </c:pt>
                <c:pt idx="1047">
                  <c:v>41698</c:v>
                </c:pt>
                <c:pt idx="1048">
                  <c:v>41701</c:v>
                </c:pt>
                <c:pt idx="1049">
                  <c:v>41702</c:v>
                </c:pt>
                <c:pt idx="1050">
                  <c:v>41703</c:v>
                </c:pt>
                <c:pt idx="1051">
                  <c:v>41704</c:v>
                </c:pt>
                <c:pt idx="1052">
                  <c:v>41705</c:v>
                </c:pt>
                <c:pt idx="1053">
                  <c:v>41708</c:v>
                </c:pt>
                <c:pt idx="1054">
                  <c:v>41709</c:v>
                </c:pt>
                <c:pt idx="1055">
                  <c:v>41710</c:v>
                </c:pt>
                <c:pt idx="1056">
                  <c:v>41711</c:v>
                </c:pt>
                <c:pt idx="1057">
                  <c:v>41712</c:v>
                </c:pt>
                <c:pt idx="1058">
                  <c:v>41715</c:v>
                </c:pt>
                <c:pt idx="1059">
                  <c:v>41716</c:v>
                </c:pt>
                <c:pt idx="1060">
                  <c:v>41717</c:v>
                </c:pt>
                <c:pt idx="1061">
                  <c:v>41718</c:v>
                </c:pt>
                <c:pt idx="1062">
                  <c:v>41719</c:v>
                </c:pt>
                <c:pt idx="1063">
                  <c:v>41722</c:v>
                </c:pt>
                <c:pt idx="1064">
                  <c:v>41723</c:v>
                </c:pt>
                <c:pt idx="1065">
                  <c:v>41724</c:v>
                </c:pt>
                <c:pt idx="1066">
                  <c:v>41725</c:v>
                </c:pt>
                <c:pt idx="1067">
                  <c:v>41726</c:v>
                </c:pt>
                <c:pt idx="1068">
                  <c:v>41729</c:v>
                </c:pt>
                <c:pt idx="1069">
                  <c:v>41730</c:v>
                </c:pt>
                <c:pt idx="1070">
                  <c:v>41731</c:v>
                </c:pt>
                <c:pt idx="1071">
                  <c:v>41732</c:v>
                </c:pt>
                <c:pt idx="1072">
                  <c:v>41733</c:v>
                </c:pt>
                <c:pt idx="1073">
                  <c:v>41736</c:v>
                </c:pt>
                <c:pt idx="1074">
                  <c:v>41737</c:v>
                </c:pt>
                <c:pt idx="1075">
                  <c:v>41738</c:v>
                </c:pt>
                <c:pt idx="1076">
                  <c:v>41739</c:v>
                </c:pt>
                <c:pt idx="1077">
                  <c:v>41740</c:v>
                </c:pt>
                <c:pt idx="1078">
                  <c:v>41743</c:v>
                </c:pt>
                <c:pt idx="1079">
                  <c:v>41744</c:v>
                </c:pt>
                <c:pt idx="1080">
                  <c:v>41745</c:v>
                </c:pt>
                <c:pt idx="1081">
                  <c:v>41746</c:v>
                </c:pt>
                <c:pt idx="1082">
                  <c:v>41750</c:v>
                </c:pt>
                <c:pt idx="1083">
                  <c:v>41751</c:v>
                </c:pt>
                <c:pt idx="1084">
                  <c:v>41752</c:v>
                </c:pt>
                <c:pt idx="1085">
                  <c:v>41753</c:v>
                </c:pt>
                <c:pt idx="1086">
                  <c:v>41754</c:v>
                </c:pt>
                <c:pt idx="1087">
                  <c:v>41757</c:v>
                </c:pt>
                <c:pt idx="1088">
                  <c:v>41758</c:v>
                </c:pt>
                <c:pt idx="1089">
                  <c:v>41759</c:v>
                </c:pt>
                <c:pt idx="1090">
                  <c:v>41760</c:v>
                </c:pt>
                <c:pt idx="1091">
                  <c:v>41761</c:v>
                </c:pt>
                <c:pt idx="1092">
                  <c:v>41764</c:v>
                </c:pt>
                <c:pt idx="1093">
                  <c:v>41765</c:v>
                </c:pt>
                <c:pt idx="1094">
                  <c:v>41766</c:v>
                </c:pt>
                <c:pt idx="1095">
                  <c:v>41767</c:v>
                </c:pt>
                <c:pt idx="1096">
                  <c:v>41768</c:v>
                </c:pt>
                <c:pt idx="1097">
                  <c:v>41771</c:v>
                </c:pt>
                <c:pt idx="1098">
                  <c:v>41772</c:v>
                </c:pt>
                <c:pt idx="1099">
                  <c:v>41773</c:v>
                </c:pt>
                <c:pt idx="1100">
                  <c:v>41774</c:v>
                </c:pt>
                <c:pt idx="1101">
                  <c:v>41775</c:v>
                </c:pt>
                <c:pt idx="1102">
                  <c:v>41778</c:v>
                </c:pt>
                <c:pt idx="1103">
                  <c:v>41779</c:v>
                </c:pt>
                <c:pt idx="1104">
                  <c:v>41780</c:v>
                </c:pt>
                <c:pt idx="1105">
                  <c:v>41781</c:v>
                </c:pt>
                <c:pt idx="1106">
                  <c:v>41782</c:v>
                </c:pt>
                <c:pt idx="1107">
                  <c:v>41786</c:v>
                </c:pt>
                <c:pt idx="1108">
                  <c:v>41787</c:v>
                </c:pt>
                <c:pt idx="1109">
                  <c:v>41788</c:v>
                </c:pt>
                <c:pt idx="1110">
                  <c:v>41789</c:v>
                </c:pt>
                <c:pt idx="1111">
                  <c:v>41792</c:v>
                </c:pt>
                <c:pt idx="1112">
                  <c:v>41793</c:v>
                </c:pt>
                <c:pt idx="1113">
                  <c:v>41794</c:v>
                </c:pt>
                <c:pt idx="1114">
                  <c:v>41795</c:v>
                </c:pt>
                <c:pt idx="1115">
                  <c:v>41796</c:v>
                </c:pt>
                <c:pt idx="1116">
                  <c:v>41799</c:v>
                </c:pt>
                <c:pt idx="1117">
                  <c:v>41800</c:v>
                </c:pt>
                <c:pt idx="1118">
                  <c:v>41801</c:v>
                </c:pt>
                <c:pt idx="1119">
                  <c:v>41802</c:v>
                </c:pt>
                <c:pt idx="1120">
                  <c:v>41803</c:v>
                </c:pt>
                <c:pt idx="1121">
                  <c:v>41806</c:v>
                </c:pt>
                <c:pt idx="1122">
                  <c:v>41807</c:v>
                </c:pt>
                <c:pt idx="1123">
                  <c:v>41808</c:v>
                </c:pt>
                <c:pt idx="1124">
                  <c:v>41809</c:v>
                </c:pt>
                <c:pt idx="1125">
                  <c:v>41810</c:v>
                </c:pt>
                <c:pt idx="1126">
                  <c:v>41813</c:v>
                </c:pt>
                <c:pt idx="1127">
                  <c:v>41814</c:v>
                </c:pt>
                <c:pt idx="1128">
                  <c:v>41815</c:v>
                </c:pt>
                <c:pt idx="1129">
                  <c:v>41816</c:v>
                </c:pt>
                <c:pt idx="1130">
                  <c:v>41817</c:v>
                </c:pt>
                <c:pt idx="1131">
                  <c:v>41820</c:v>
                </c:pt>
                <c:pt idx="1132">
                  <c:v>41821</c:v>
                </c:pt>
                <c:pt idx="1133">
                  <c:v>41822</c:v>
                </c:pt>
                <c:pt idx="1134">
                  <c:v>41823</c:v>
                </c:pt>
                <c:pt idx="1135">
                  <c:v>41827</c:v>
                </c:pt>
                <c:pt idx="1136">
                  <c:v>41828</c:v>
                </c:pt>
                <c:pt idx="1137">
                  <c:v>41829</c:v>
                </c:pt>
                <c:pt idx="1138">
                  <c:v>41830</c:v>
                </c:pt>
                <c:pt idx="1139">
                  <c:v>41831</c:v>
                </c:pt>
                <c:pt idx="1140">
                  <c:v>41834</c:v>
                </c:pt>
                <c:pt idx="1141">
                  <c:v>41835</c:v>
                </c:pt>
                <c:pt idx="1142">
                  <c:v>41836</c:v>
                </c:pt>
                <c:pt idx="1143">
                  <c:v>41837</c:v>
                </c:pt>
                <c:pt idx="1144">
                  <c:v>41838</c:v>
                </c:pt>
                <c:pt idx="1145">
                  <c:v>41841</c:v>
                </c:pt>
                <c:pt idx="1146">
                  <c:v>41842</c:v>
                </c:pt>
                <c:pt idx="1147">
                  <c:v>41843</c:v>
                </c:pt>
                <c:pt idx="1148">
                  <c:v>41844</c:v>
                </c:pt>
                <c:pt idx="1149">
                  <c:v>41845</c:v>
                </c:pt>
                <c:pt idx="1150">
                  <c:v>41848</c:v>
                </c:pt>
                <c:pt idx="1151">
                  <c:v>41849</c:v>
                </c:pt>
                <c:pt idx="1152">
                  <c:v>41850</c:v>
                </c:pt>
                <c:pt idx="1153">
                  <c:v>41851</c:v>
                </c:pt>
                <c:pt idx="1154">
                  <c:v>41852</c:v>
                </c:pt>
                <c:pt idx="1155">
                  <c:v>41855</c:v>
                </c:pt>
                <c:pt idx="1156">
                  <c:v>41856</c:v>
                </c:pt>
                <c:pt idx="1157">
                  <c:v>41857</c:v>
                </c:pt>
                <c:pt idx="1158">
                  <c:v>41858</c:v>
                </c:pt>
                <c:pt idx="1159">
                  <c:v>41859</c:v>
                </c:pt>
                <c:pt idx="1160">
                  <c:v>41862</c:v>
                </c:pt>
                <c:pt idx="1161">
                  <c:v>41863</c:v>
                </c:pt>
                <c:pt idx="1162">
                  <c:v>41864</c:v>
                </c:pt>
                <c:pt idx="1163">
                  <c:v>41865</c:v>
                </c:pt>
                <c:pt idx="1164">
                  <c:v>41866</c:v>
                </c:pt>
                <c:pt idx="1165">
                  <c:v>41869</c:v>
                </c:pt>
                <c:pt idx="1166">
                  <c:v>41870</c:v>
                </c:pt>
                <c:pt idx="1167">
                  <c:v>41871</c:v>
                </c:pt>
                <c:pt idx="1168">
                  <c:v>41872</c:v>
                </c:pt>
                <c:pt idx="1169">
                  <c:v>41873</c:v>
                </c:pt>
                <c:pt idx="1170">
                  <c:v>41876</c:v>
                </c:pt>
                <c:pt idx="1171">
                  <c:v>41877</c:v>
                </c:pt>
                <c:pt idx="1172">
                  <c:v>41878</c:v>
                </c:pt>
                <c:pt idx="1173">
                  <c:v>41879</c:v>
                </c:pt>
                <c:pt idx="1174">
                  <c:v>41880</c:v>
                </c:pt>
                <c:pt idx="1175">
                  <c:v>41884</c:v>
                </c:pt>
                <c:pt idx="1176">
                  <c:v>41885</c:v>
                </c:pt>
                <c:pt idx="1177">
                  <c:v>41886</c:v>
                </c:pt>
                <c:pt idx="1178">
                  <c:v>41887</c:v>
                </c:pt>
                <c:pt idx="1179">
                  <c:v>41890</c:v>
                </c:pt>
                <c:pt idx="1180">
                  <c:v>41891</c:v>
                </c:pt>
                <c:pt idx="1181">
                  <c:v>41892</c:v>
                </c:pt>
                <c:pt idx="1182">
                  <c:v>41893</c:v>
                </c:pt>
                <c:pt idx="1183">
                  <c:v>41894</c:v>
                </c:pt>
                <c:pt idx="1184">
                  <c:v>41897</c:v>
                </c:pt>
                <c:pt idx="1185">
                  <c:v>41898</c:v>
                </c:pt>
                <c:pt idx="1186">
                  <c:v>41899</c:v>
                </c:pt>
                <c:pt idx="1187">
                  <c:v>41900</c:v>
                </c:pt>
                <c:pt idx="1188">
                  <c:v>41901</c:v>
                </c:pt>
                <c:pt idx="1189">
                  <c:v>41904</c:v>
                </c:pt>
                <c:pt idx="1190">
                  <c:v>41905</c:v>
                </c:pt>
                <c:pt idx="1191">
                  <c:v>41906</c:v>
                </c:pt>
                <c:pt idx="1192">
                  <c:v>41907</c:v>
                </c:pt>
                <c:pt idx="1193">
                  <c:v>41908</c:v>
                </c:pt>
                <c:pt idx="1194">
                  <c:v>41911</c:v>
                </c:pt>
                <c:pt idx="1195">
                  <c:v>41912</c:v>
                </c:pt>
                <c:pt idx="1196">
                  <c:v>41913</c:v>
                </c:pt>
                <c:pt idx="1197">
                  <c:v>41914</c:v>
                </c:pt>
                <c:pt idx="1198">
                  <c:v>41915</c:v>
                </c:pt>
                <c:pt idx="1199">
                  <c:v>41918</c:v>
                </c:pt>
                <c:pt idx="1200">
                  <c:v>41919</c:v>
                </c:pt>
                <c:pt idx="1201">
                  <c:v>41920</c:v>
                </c:pt>
                <c:pt idx="1202">
                  <c:v>41921</c:v>
                </c:pt>
                <c:pt idx="1203">
                  <c:v>41922</c:v>
                </c:pt>
                <c:pt idx="1204">
                  <c:v>41925</c:v>
                </c:pt>
                <c:pt idx="1205">
                  <c:v>41926</c:v>
                </c:pt>
                <c:pt idx="1206">
                  <c:v>41927</c:v>
                </c:pt>
                <c:pt idx="1207">
                  <c:v>41928</c:v>
                </c:pt>
                <c:pt idx="1208">
                  <c:v>41929</c:v>
                </c:pt>
                <c:pt idx="1209">
                  <c:v>41932</c:v>
                </c:pt>
                <c:pt idx="1210">
                  <c:v>41933</c:v>
                </c:pt>
                <c:pt idx="1211">
                  <c:v>41934</c:v>
                </c:pt>
                <c:pt idx="1212">
                  <c:v>41935</c:v>
                </c:pt>
                <c:pt idx="1213">
                  <c:v>41936</c:v>
                </c:pt>
                <c:pt idx="1214">
                  <c:v>41939</c:v>
                </c:pt>
                <c:pt idx="1215">
                  <c:v>41940</c:v>
                </c:pt>
                <c:pt idx="1216">
                  <c:v>41941</c:v>
                </c:pt>
                <c:pt idx="1217">
                  <c:v>41942</c:v>
                </c:pt>
                <c:pt idx="1218">
                  <c:v>41943</c:v>
                </c:pt>
                <c:pt idx="1219">
                  <c:v>41946</c:v>
                </c:pt>
                <c:pt idx="1220">
                  <c:v>41947</c:v>
                </c:pt>
                <c:pt idx="1221">
                  <c:v>41948</c:v>
                </c:pt>
                <c:pt idx="1222">
                  <c:v>41949</c:v>
                </c:pt>
                <c:pt idx="1223">
                  <c:v>41950</c:v>
                </c:pt>
                <c:pt idx="1224">
                  <c:v>41953</c:v>
                </c:pt>
                <c:pt idx="1225">
                  <c:v>41954</c:v>
                </c:pt>
                <c:pt idx="1226">
                  <c:v>41955</c:v>
                </c:pt>
                <c:pt idx="1227">
                  <c:v>41956</c:v>
                </c:pt>
                <c:pt idx="1228">
                  <c:v>41957</c:v>
                </c:pt>
                <c:pt idx="1229">
                  <c:v>41960</c:v>
                </c:pt>
                <c:pt idx="1230">
                  <c:v>41961</c:v>
                </c:pt>
                <c:pt idx="1231">
                  <c:v>41962</c:v>
                </c:pt>
                <c:pt idx="1232">
                  <c:v>41963</c:v>
                </c:pt>
                <c:pt idx="1233">
                  <c:v>41964</c:v>
                </c:pt>
                <c:pt idx="1234">
                  <c:v>41967</c:v>
                </c:pt>
                <c:pt idx="1235">
                  <c:v>41968</c:v>
                </c:pt>
                <c:pt idx="1236">
                  <c:v>41969</c:v>
                </c:pt>
                <c:pt idx="1237">
                  <c:v>41971</c:v>
                </c:pt>
                <c:pt idx="1238">
                  <c:v>41974</c:v>
                </c:pt>
                <c:pt idx="1239">
                  <c:v>41975</c:v>
                </c:pt>
                <c:pt idx="1240">
                  <c:v>41976</c:v>
                </c:pt>
                <c:pt idx="1241">
                  <c:v>41977</c:v>
                </c:pt>
                <c:pt idx="1242">
                  <c:v>41978</c:v>
                </c:pt>
                <c:pt idx="1243">
                  <c:v>41981</c:v>
                </c:pt>
                <c:pt idx="1244">
                  <c:v>41982</c:v>
                </c:pt>
                <c:pt idx="1245">
                  <c:v>41983</c:v>
                </c:pt>
                <c:pt idx="1246">
                  <c:v>41984</c:v>
                </c:pt>
                <c:pt idx="1247">
                  <c:v>41985</c:v>
                </c:pt>
                <c:pt idx="1248">
                  <c:v>41988</c:v>
                </c:pt>
                <c:pt idx="1249">
                  <c:v>41989</c:v>
                </c:pt>
                <c:pt idx="1250">
                  <c:v>41990</c:v>
                </c:pt>
                <c:pt idx="1251">
                  <c:v>41991</c:v>
                </c:pt>
                <c:pt idx="1252">
                  <c:v>41992</c:v>
                </c:pt>
                <c:pt idx="1253">
                  <c:v>41995</c:v>
                </c:pt>
                <c:pt idx="1254">
                  <c:v>41996</c:v>
                </c:pt>
                <c:pt idx="1255">
                  <c:v>41997</c:v>
                </c:pt>
                <c:pt idx="1256">
                  <c:v>41999</c:v>
                </c:pt>
                <c:pt idx="1257">
                  <c:v>42002</c:v>
                </c:pt>
                <c:pt idx="1258">
                  <c:v>42003</c:v>
                </c:pt>
                <c:pt idx="1259">
                  <c:v>42004</c:v>
                </c:pt>
                <c:pt idx="1260">
                  <c:v>42006</c:v>
                </c:pt>
                <c:pt idx="1261">
                  <c:v>42009</c:v>
                </c:pt>
                <c:pt idx="1262">
                  <c:v>42010</c:v>
                </c:pt>
                <c:pt idx="1263">
                  <c:v>42011</c:v>
                </c:pt>
                <c:pt idx="1264">
                  <c:v>42012</c:v>
                </c:pt>
                <c:pt idx="1265">
                  <c:v>42013</c:v>
                </c:pt>
                <c:pt idx="1266">
                  <c:v>42016</c:v>
                </c:pt>
                <c:pt idx="1267">
                  <c:v>42017</c:v>
                </c:pt>
                <c:pt idx="1268">
                  <c:v>42018</c:v>
                </c:pt>
                <c:pt idx="1269">
                  <c:v>42019</c:v>
                </c:pt>
                <c:pt idx="1270">
                  <c:v>42020</c:v>
                </c:pt>
                <c:pt idx="1271">
                  <c:v>42024</c:v>
                </c:pt>
                <c:pt idx="1272">
                  <c:v>42025</c:v>
                </c:pt>
                <c:pt idx="1273">
                  <c:v>42026</c:v>
                </c:pt>
                <c:pt idx="1274">
                  <c:v>42027</c:v>
                </c:pt>
                <c:pt idx="1275">
                  <c:v>42030</c:v>
                </c:pt>
                <c:pt idx="1276">
                  <c:v>42031</c:v>
                </c:pt>
                <c:pt idx="1277">
                  <c:v>42032</c:v>
                </c:pt>
                <c:pt idx="1278">
                  <c:v>42033</c:v>
                </c:pt>
                <c:pt idx="1279">
                  <c:v>42034</c:v>
                </c:pt>
                <c:pt idx="1280">
                  <c:v>42037</c:v>
                </c:pt>
                <c:pt idx="1281">
                  <c:v>42038</c:v>
                </c:pt>
                <c:pt idx="1282">
                  <c:v>42039</c:v>
                </c:pt>
                <c:pt idx="1283">
                  <c:v>42040</c:v>
                </c:pt>
                <c:pt idx="1284">
                  <c:v>42041</c:v>
                </c:pt>
                <c:pt idx="1285">
                  <c:v>42044</c:v>
                </c:pt>
                <c:pt idx="1286">
                  <c:v>42045</c:v>
                </c:pt>
                <c:pt idx="1287">
                  <c:v>42046</c:v>
                </c:pt>
                <c:pt idx="1288">
                  <c:v>42047</c:v>
                </c:pt>
                <c:pt idx="1289">
                  <c:v>42048</c:v>
                </c:pt>
                <c:pt idx="1290">
                  <c:v>42052</c:v>
                </c:pt>
                <c:pt idx="1291">
                  <c:v>42053</c:v>
                </c:pt>
                <c:pt idx="1292">
                  <c:v>42054</c:v>
                </c:pt>
                <c:pt idx="1293">
                  <c:v>42055</c:v>
                </c:pt>
                <c:pt idx="1294">
                  <c:v>42058</c:v>
                </c:pt>
                <c:pt idx="1295">
                  <c:v>42059</c:v>
                </c:pt>
                <c:pt idx="1296">
                  <c:v>42060</c:v>
                </c:pt>
                <c:pt idx="1297">
                  <c:v>42061</c:v>
                </c:pt>
                <c:pt idx="1298">
                  <c:v>42062</c:v>
                </c:pt>
                <c:pt idx="1299">
                  <c:v>42065</c:v>
                </c:pt>
                <c:pt idx="1300">
                  <c:v>42066</c:v>
                </c:pt>
                <c:pt idx="1301">
                  <c:v>42067</c:v>
                </c:pt>
                <c:pt idx="1302">
                  <c:v>42068</c:v>
                </c:pt>
                <c:pt idx="1303">
                  <c:v>42069</c:v>
                </c:pt>
                <c:pt idx="1304">
                  <c:v>42072</c:v>
                </c:pt>
                <c:pt idx="1305">
                  <c:v>42073</c:v>
                </c:pt>
                <c:pt idx="1306">
                  <c:v>42074</c:v>
                </c:pt>
                <c:pt idx="1307">
                  <c:v>42075</c:v>
                </c:pt>
                <c:pt idx="1308">
                  <c:v>42076</c:v>
                </c:pt>
                <c:pt idx="1309">
                  <c:v>42079</c:v>
                </c:pt>
                <c:pt idx="1310">
                  <c:v>42080</c:v>
                </c:pt>
                <c:pt idx="1311">
                  <c:v>42081</c:v>
                </c:pt>
                <c:pt idx="1312">
                  <c:v>42082</c:v>
                </c:pt>
                <c:pt idx="1313">
                  <c:v>42083</c:v>
                </c:pt>
                <c:pt idx="1314">
                  <c:v>42086</c:v>
                </c:pt>
                <c:pt idx="1315">
                  <c:v>42087</c:v>
                </c:pt>
                <c:pt idx="1316">
                  <c:v>42088</c:v>
                </c:pt>
                <c:pt idx="1317">
                  <c:v>42089</c:v>
                </c:pt>
                <c:pt idx="1318">
                  <c:v>42090</c:v>
                </c:pt>
                <c:pt idx="1319">
                  <c:v>42093</c:v>
                </c:pt>
                <c:pt idx="1320">
                  <c:v>42094</c:v>
                </c:pt>
                <c:pt idx="1321">
                  <c:v>42095</c:v>
                </c:pt>
                <c:pt idx="1322">
                  <c:v>42096</c:v>
                </c:pt>
                <c:pt idx="1323">
                  <c:v>42100</c:v>
                </c:pt>
                <c:pt idx="1324">
                  <c:v>42101</c:v>
                </c:pt>
                <c:pt idx="1325">
                  <c:v>42102</c:v>
                </c:pt>
                <c:pt idx="1326">
                  <c:v>42103</c:v>
                </c:pt>
                <c:pt idx="1327">
                  <c:v>42104</c:v>
                </c:pt>
                <c:pt idx="1328">
                  <c:v>42107</c:v>
                </c:pt>
                <c:pt idx="1329">
                  <c:v>42108</c:v>
                </c:pt>
                <c:pt idx="1330">
                  <c:v>42109</c:v>
                </c:pt>
                <c:pt idx="1331">
                  <c:v>42110</c:v>
                </c:pt>
                <c:pt idx="1332">
                  <c:v>42111</c:v>
                </c:pt>
                <c:pt idx="1333">
                  <c:v>42114</c:v>
                </c:pt>
                <c:pt idx="1334">
                  <c:v>42115</c:v>
                </c:pt>
                <c:pt idx="1335">
                  <c:v>42116</c:v>
                </c:pt>
                <c:pt idx="1336">
                  <c:v>42117</c:v>
                </c:pt>
                <c:pt idx="1337">
                  <c:v>42118</c:v>
                </c:pt>
                <c:pt idx="1338">
                  <c:v>42121</c:v>
                </c:pt>
                <c:pt idx="1339">
                  <c:v>42122</c:v>
                </c:pt>
                <c:pt idx="1340">
                  <c:v>42123</c:v>
                </c:pt>
                <c:pt idx="1341">
                  <c:v>42124</c:v>
                </c:pt>
                <c:pt idx="1342">
                  <c:v>42125</c:v>
                </c:pt>
                <c:pt idx="1343">
                  <c:v>42128</c:v>
                </c:pt>
                <c:pt idx="1344">
                  <c:v>42129</c:v>
                </c:pt>
                <c:pt idx="1345">
                  <c:v>42130</c:v>
                </c:pt>
                <c:pt idx="1346">
                  <c:v>42131</c:v>
                </c:pt>
                <c:pt idx="1347">
                  <c:v>42132</c:v>
                </c:pt>
                <c:pt idx="1348">
                  <c:v>42135</c:v>
                </c:pt>
                <c:pt idx="1349">
                  <c:v>42136</c:v>
                </c:pt>
                <c:pt idx="1350">
                  <c:v>42137</c:v>
                </c:pt>
                <c:pt idx="1351">
                  <c:v>42138</c:v>
                </c:pt>
                <c:pt idx="1352">
                  <c:v>42139</c:v>
                </c:pt>
                <c:pt idx="1353">
                  <c:v>42142</c:v>
                </c:pt>
                <c:pt idx="1354">
                  <c:v>42143</c:v>
                </c:pt>
                <c:pt idx="1355">
                  <c:v>42144</c:v>
                </c:pt>
                <c:pt idx="1356">
                  <c:v>42145</c:v>
                </c:pt>
                <c:pt idx="1357">
                  <c:v>42146</c:v>
                </c:pt>
                <c:pt idx="1358">
                  <c:v>42150</c:v>
                </c:pt>
                <c:pt idx="1359">
                  <c:v>42151</c:v>
                </c:pt>
                <c:pt idx="1360">
                  <c:v>42152</c:v>
                </c:pt>
                <c:pt idx="1361">
                  <c:v>42153</c:v>
                </c:pt>
                <c:pt idx="1362">
                  <c:v>42156</c:v>
                </c:pt>
                <c:pt idx="1363">
                  <c:v>42157</c:v>
                </c:pt>
                <c:pt idx="1364">
                  <c:v>42158</c:v>
                </c:pt>
                <c:pt idx="1365">
                  <c:v>42159</c:v>
                </c:pt>
                <c:pt idx="1366">
                  <c:v>42160</c:v>
                </c:pt>
                <c:pt idx="1367">
                  <c:v>42163</c:v>
                </c:pt>
                <c:pt idx="1368">
                  <c:v>42164</c:v>
                </c:pt>
                <c:pt idx="1369">
                  <c:v>42165</c:v>
                </c:pt>
                <c:pt idx="1370">
                  <c:v>42166</c:v>
                </c:pt>
                <c:pt idx="1371">
                  <c:v>42167</c:v>
                </c:pt>
                <c:pt idx="1372">
                  <c:v>42170</c:v>
                </c:pt>
                <c:pt idx="1373">
                  <c:v>42171</c:v>
                </c:pt>
                <c:pt idx="1374">
                  <c:v>42172</c:v>
                </c:pt>
                <c:pt idx="1375">
                  <c:v>42173</c:v>
                </c:pt>
                <c:pt idx="1376">
                  <c:v>42174</c:v>
                </c:pt>
                <c:pt idx="1377">
                  <c:v>42177</c:v>
                </c:pt>
                <c:pt idx="1378">
                  <c:v>42178</c:v>
                </c:pt>
                <c:pt idx="1379">
                  <c:v>42179</c:v>
                </c:pt>
                <c:pt idx="1380">
                  <c:v>42180</c:v>
                </c:pt>
                <c:pt idx="1381">
                  <c:v>42181</c:v>
                </c:pt>
                <c:pt idx="1382">
                  <c:v>42184</c:v>
                </c:pt>
                <c:pt idx="1383">
                  <c:v>42185</c:v>
                </c:pt>
                <c:pt idx="1384">
                  <c:v>42186</c:v>
                </c:pt>
                <c:pt idx="1385">
                  <c:v>42187</c:v>
                </c:pt>
                <c:pt idx="1386">
                  <c:v>42191</c:v>
                </c:pt>
                <c:pt idx="1387">
                  <c:v>42192</c:v>
                </c:pt>
                <c:pt idx="1388">
                  <c:v>42193</c:v>
                </c:pt>
                <c:pt idx="1389">
                  <c:v>42194</c:v>
                </c:pt>
                <c:pt idx="1390">
                  <c:v>42195</c:v>
                </c:pt>
                <c:pt idx="1391">
                  <c:v>42198</c:v>
                </c:pt>
                <c:pt idx="1392">
                  <c:v>42199</c:v>
                </c:pt>
                <c:pt idx="1393">
                  <c:v>42200</c:v>
                </c:pt>
                <c:pt idx="1394">
                  <c:v>42201</c:v>
                </c:pt>
                <c:pt idx="1395">
                  <c:v>42202</c:v>
                </c:pt>
                <c:pt idx="1396">
                  <c:v>42205</c:v>
                </c:pt>
                <c:pt idx="1397">
                  <c:v>42206</c:v>
                </c:pt>
                <c:pt idx="1398">
                  <c:v>42207</c:v>
                </c:pt>
                <c:pt idx="1399">
                  <c:v>42208</c:v>
                </c:pt>
                <c:pt idx="1400">
                  <c:v>42209</c:v>
                </c:pt>
                <c:pt idx="1401">
                  <c:v>42212</c:v>
                </c:pt>
                <c:pt idx="1402">
                  <c:v>42213</c:v>
                </c:pt>
                <c:pt idx="1403">
                  <c:v>42214</c:v>
                </c:pt>
                <c:pt idx="1404">
                  <c:v>42215</c:v>
                </c:pt>
                <c:pt idx="1405">
                  <c:v>42216</c:v>
                </c:pt>
                <c:pt idx="1406">
                  <c:v>42219</c:v>
                </c:pt>
                <c:pt idx="1407">
                  <c:v>42220</c:v>
                </c:pt>
                <c:pt idx="1408">
                  <c:v>42221</c:v>
                </c:pt>
                <c:pt idx="1409">
                  <c:v>42222</c:v>
                </c:pt>
                <c:pt idx="1410">
                  <c:v>42223</c:v>
                </c:pt>
                <c:pt idx="1411">
                  <c:v>42226</c:v>
                </c:pt>
                <c:pt idx="1412">
                  <c:v>42227</c:v>
                </c:pt>
                <c:pt idx="1413">
                  <c:v>42228</c:v>
                </c:pt>
                <c:pt idx="1414">
                  <c:v>42229</c:v>
                </c:pt>
                <c:pt idx="1415">
                  <c:v>42230</c:v>
                </c:pt>
                <c:pt idx="1416">
                  <c:v>42233</c:v>
                </c:pt>
                <c:pt idx="1417">
                  <c:v>42234</c:v>
                </c:pt>
                <c:pt idx="1418">
                  <c:v>42235</c:v>
                </c:pt>
                <c:pt idx="1419">
                  <c:v>42236</c:v>
                </c:pt>
                <c:pt idx="1420">
                  <c:v>42237</c:v>
                </c:pt>
                <c:pt idx="1421">
                  <c:v>42240</c:v>
                </c:pt>
                <c:pt idx="1422">
                  <c:v>42241</c:v>
                </c:pt>
                <c:pt idx="1423">
                  <c:v>42242</c:v>
                </c:pt>
                <c:pt idx="1424">
                  <c:v>42243</c:v>
                </c:pt>
                <c:pt idx="1425">
                  <c:v>42244</c:v>
                </c:pt>
                <c:pt idx="1426">
                  <c:v>42247</c:v>
                </c:pt>
                <c:pt idx="1427">
                  <c:v>42248</c:v>
                </c:pt>
                <c:pt idx="1428">
                  <c:v>42249</c:v>
                </c:pt>
                <c:pt idx="1429">
                  <c:v>42250</c:v>
                </c:pt>
                <c:pt idx="1430">
                  <c:v>42251</c:v>
                </c:pt>
                <c:pt idx="1431">
                  <c:v>42255</c:v>
                </c:pt>
                <c:pt idx="1432">
                  <c:v>42256</c:v>
                </c:pt>
                <c:pt idx="1433">
                  <c:v>42257</c:v>
                </c:pt>
                <c:pt idx="1434">
                  <c:v>42258</c:v>
                </c:pt>
                <c:pt idx="1435">
                  <c:v>42261</c:v>
                </c:pt>
                <c:pt idx="1436">
                  <c:v>42262</c:v>
                </c:pt>
                <c:pt idx="1437">
                  <c:v>42263</c:v>
                </c:pt>
                <c:pt idx="1438">
                  <c:v>42264</c:v>
                </c:pt>
                <c:pt idx="1439">
                  <c:v>42265</c:v>
                </c:pt>
                <c:pt idx="1440">
                  <c:v>42268</c:v>
                </c:pt>
                <c:pt idx="1441">
                  <c:v>42269</c:v>
                </c:pt>
                <c:pt idx="1442">
                  <c:v>42270</c:v>
                </c:pt>
                <c:pt idx="1443">
                  <c:v>42271</c:v>
                </c:pt>
                <c:pt idx="1444">
                  <c:v>42272</c:v>
                </c:pt>
                <c:pt idx="1445">
                  <c:v>42275</c:v>
                </c:pt>
                <c:pt idx="1446">
                  <c:v>42276</c:v>
                </c:pt>
                <c:pt idx="1447">
                  <c:v>42277</c:v>
                </c:pt>
                <c:pt idx="1448">
                  <c:v>42278</c:v>
                </c:pt>
                <c:pt idx="1449">
                  <c:v>42279</c:v>
                </c:pt>
                <c:pt idx="1450">
                  <c:v>42282</c:v>
                </c:pt>
                <c:pt idx="1451">
                  <c:v>42283</c:v>
                </c:pt>
                <c:pt idx="1452">
                  <c:v>42284</c:v>
                </c:pt>
                <c:pt idx="1453">
                  <c:v>42285</c:v>
                </c:pt>
                <c:pt idx="1454">
                  <c:v>42286</c:v>
                </c:pt>
                <c:pt idx="1455">
                  <c:v>42289</c:v>
                </c:pt>
                <c:pt idx="1456">
                  <c:v>42290</c:v>
                </c:pt>
                <c:pt idx="1457">
                  <c:v>42291</c:v>
                </c:pt>
                <c:pt idx="1458">
                  <c:v>42292</c:v>
                </c:pt>
                <c:pt idx="1459">
                  <c:v>42293</c:v>
                </c:pt>
                <c:pt idx="1460">
                  <c:v>42296</c:v>
                </c:pt>
                <c:pt idx="1461">
                  <c:v>42297</c:v>
                </c:pt>
                <c:pt idx="1462">
                  <c:v>42298</c:v>
                </c:pt>
                <c:pt idx="1463">
                  <c:v>42299</c:v>
                </c:pt>
                <c:pt idx="1464">
                  <c:v>42300</c:v>
                </c:pt>
                <c:pt idx="1465">
                  <c:v>42303</c:v>
                </c:pt>
                <c:pt idx="1466">
                  <c:v>42304</c:v>
                </c:pt>
                <c:pt idx="1467">
                  <c:v>42305</c:v>
                </c:pt>
                <c:pt idx="1468">
                  <c:v>42306</c:v>
                </c:pt>
                <c:pt idx="1469">
                  <c:v>42307</c:v>
                </c:pt>
                <c:pt idx="1470">
                  <c:v>42310</c:v>
                </c:pt>
                <c:pt idx="1471">
                  <c:v>42311</c:v>
                </c:pt>
                <c:pt idx="1472">
                  <c:v>42312</c:v>
                </c:pt>
                <c:pt idx="1473">
                  <c:v>42313</c:v>
                </c:pt>
                <c:pt idx="1474">
                  <c:v>42314</c:v>
                </c:pt>
                <c:pt idx="1475">
                  <c:v>42317</c:v>
                </c:pt>
                <c:pt idx="1476">
                  <c:v>42318</c:v>
                </c:pt>
                <c:pt idx="1477">
                  <c:v>42319</c:v>
                </c:pt>
                <c:pt idx="1478">
                  <c:v>42320</c:v>
                </c:pt>
                <c:pt idx="1479">
                  <c:v>42321</c:v>
                </c:pt>
                <c:pt idx="1480">
                  <c:v>42324</c:v>
                </c:pt>
                <c:pt idx="1481">
                  <c:v>42325</c:v>
                </c:pt>
                <c:pt idx="1482">
                  <c:v>42326</c:v>
                </c:pt>
                <c:pt idx="1483">
                  <c:v>42327</c:v>
                </c:pt>
                <c:pt idx="1484">
                  <c:v>42328</c:v>
                </c:pt>
                <c:pt idx="1485">
                  <c:v>42331</c:v>
                </c:pt>
                <c:pt idx="1486">
                  <c:v>42332</c:v>
                </c:pt>
                <c:pt idx="1487">
                  <c:v>42333</c:v>
                </c:pt>
                <c:pt idx="1488">
                  <c:v>42335</c:v>
                </c:pt>
                <c:pt idx="1489">
                  <c:v>42338</c:v>
                </c:pt>
                <c:pt idx="1490">
                  <c:v>42339</c:v>
                </c:pt>
                <c:pt idx="1491">
                  <c:v>42340</c:v>
                </c:pt>
                <c:pt idx="1492">
                  <c:v>42341</c:v>
                </c:pt>
                <c:pt idx="1493">
                  <c:v>42342</c:v>
                </c:pt>
                <c:pt idx="1494">
                  <c:v>42345</c:v>
                </c:pt>
                <c:pt idx="1495">
                  <c:v>42346</c:v>
                </c:pt>
                <c:pt idx="1496">
                  <c:v>42347</c:v>
                </c:pt>
                <c:pt idx="1497">
                  <c:v>42348</c:v>
                </c:pt>
                <c:pt idx="1498">
                  <c:v>42349</c:v>
                </c:pt>
                <c:pt idx="1499">
                  <c:v>42352</c:v>
                </c:pt>
              </c:numCache>
            </c:numRef>
          </c:cat>
          <c:val>
            <c:numRef>
              <c:f>Sheet3!$C$4:$C$1503</c:f>
              <c:numCache>
                <c:formatCode>General</c:formatCode>
                <c:ptCount val="1500"/>
                <c:pt idx="0">
                  <c:v>2.1905000000000001</c:v>
                </c:pt>
                <c:pt idx="1">
                  <c:v>2.1941000000000002</c:v>
                </c:pt>
                <c:pt idx="2">
                  <c:v>2.2031999999999998</c:v>
                </c:pt>
                <c:pt idx="3">
                  <c:v>2.1836000000000002</c:v>
                </c:pt>
                <c:pt idx="4">
                  <c:v>2.2002999999999999</c:v>
                </c:pt>
                <c:pt idx="5">
                  <c:v>2.1800999999999999</c:v>
                </c:pt>
                <c:pt idx="6">
                  <c:v>2.1318000000000001</c:v>
                </c:pt>
                <c:pt idx="7">
                  <c:v>2.0946000000000002</c:v>
                </c:pt>
                <c:pt idx="8">
                  <c:v>2.0829</c:v>
                </c:pt>
                <c:pt idx="9">
                  <c:v>2.0459999999999998</c:v>
                </c:pt>
                <c:pt idx="10">
                  <c:v>2.0453999999999999</c:v>
                </c:pt>
                <c:pt idx="11">
                  <c:v>2.0211000000000001</c:v>
                </c:pt>
                <c:pt idx="12">
                  <c:v>1.9856</c:v>
                </c:pt>
                <c:pt idx="13">
                  <c:v>1.9416</c:v>
                </c:pt>
                <c:pt idx="14">
                  <c:v>1.9658000000000002</c:v>
                </c:pt>
                <c:pt idx="15">
                  <c:v>1.9508000000000001</c:v>
                </c:pt>
                <c:pt idx="16">
                  <c:v>1.9168000000000001</c:v>
                </c:pt>
                <c:pt idx="17">
                  <c:v>1.9191</c:v>
                </c:pt>
                <c:pt idx="18">
                  <c:v>1.9028999999999998</c:v>
                </c:pt>
                <c:pt idx="19">
                  <c:v>1.9549000000000001</c:v>
                </c:pt>
                <c:pt idx="20">
                  <c:v>2.0316999999999998</c:v>
                </c:pt>
                <c:pt idx="21">
                  <c:v>2.0194000000000001</c:v>
                </c:pt>
                <c:pt idx="22">
                  <c:v>1.9352</c:v>
                </c:pt>
                <c:pt idx="23">
                  <c:v>1.8747999999999998</c:v>
                </c:pt>
                <c:pt idx="24">
                  <c:v>1.8855000000000002</c:v>
                </c:pt>
                <c:pt idx="25">
                  <c:v>1.9372999999999998</c:v>
                </c:pt>
                <c:pt idx="26">
                  <c:v>1.9469000000000001</c:v>
                </c:pt>
                <c:pt idx="27">
                  <c:v>1.9630000000000001</c:v>
                </c:pt>
                <c:pt idx="28">
                  <c:v>1.9188999999999998</c:v>
                </c:pt>
                <c:pt idx="29">
                  <c:v>1.9963</c:v>
                </c:pt>
                <c:pt idx="30">
                  <c:v>2.0066999999999999</c:v>
                </c:pt>
                <c:pt idx="31">
                  <c:v>2.0516000000000001</c:v>
                </c:pt>
                <c:pt idx="32">
                  <c:v>2.0699000000000001</c:v>
                </c:pt>
                <c:pt idx="33">
                  <c:v>2.0787999999999998</c:v>
                </c:pt>
                <c:pt idx="34">
                  <c:v>2.0322999999999998</c:v>
                </c:pt>
                <c:pt idx="35">
                  <c:v>2.0421</c:v>
                </c:pt>
                <c:pt idx="36">
                  <c:v>1.9862</c:v>
                </c:pt>
                <c:pt idx="37">
                  <c:v>2.0249000000000001</c:v>
                </c:pt>
                <c:pt idx="38">
                  <c:v>2.0234999999999999</c:v>
                </c:pt>
                <c:pt idx="39">
                  <c:v>2.0561000000000003</c:v>
                </c:pt>
                <c:pt idx="40">
                  <c:v>2.0937000000000001</c:v>
                </c:pt>
                <c:pt idx="41">
                  <c:v>2.0687000000000002</c:v>
                </c:pt>
                <c:pt idx="42">
                  <c:v>2.0973999999999999</c:v>
                </c:pt>
                <c:pt idx="43">
                  <c:v>2.1055000000000001</c:v>
                </c:pt>
                <c:pt idx="44">
                  <c:v>2.0897999999999999</c:v>
                </c:pt>
                <c:pt idx="45">
                  <c:v>2.1162000000000001</c:v>
                </c:pt>
                <c:pt idx="46">
                  <c:v>2.1150000000000002</c:v>
                </c:pt>
                <c:pt idx="47">
                  <c:v>2.0939999999999999</c:v>
                </c:pt>
                <c:pt idx="48">
                  <c:v>2.0575999999999999</c:v>
                </c:pt>
                <c:pt idx="49">
                  <c:v>2.1143000000000001</c:v>
                </c:pt>
                <c:pt idx="50">
                  <c:v>2.1395</c:v>
                </c:pt>
                <c:pt idx="51">
                  <c:v>2.1191</c:v>
                </c:pt>
                <c:pt idx="52">
                  <c:v>2.0766999999999998</c:v>
                </c:pt>
                <c:pt idx="53">
                  <c:v>2.0836999999999999</c:v>
                </c:pt>
                <c:pt idx="54">
                  <c:v>2.1017999999999999</c:v>
                </c:pt>
                <c:pt idx="55">
                  <c:v>2.0707</c:v>
                </c:pt>
                <c:pt idx="56">
                  <c:v>2.0693000000000001</c:v>
                </c:pt>
                <c:pt idx="57">
                  <c:v>2.0697000000000001</c:v>
                </c:pt>
                <c:pt idx="58">
                  <c:v>2.1187999999999998</c:v>
                </c:pt>
                <c:pt idx="59">
                  <c:v>2.1246999999999998</c:v>
                </c:pt>
                <c:pt idx="60">
                  <c:v>2.1646000000000001</c:v>
                </c:pt>
                <c:pt idx="61">
                  <c:v>2.2166999999999999</c:v>
                </c:pt>
                <c:pt idx="62">
                  <c:v>2.2675000000000001</c:v>
                </c:pt>
                <c:pt idx="63">
                  <c:v>2.2683</c:v>
                </c:pt>
                <c:pt idx="64">
                  <c:v>2.2439</c:v>
                </c:pt>
                <c:pt idx="65">
                  <c:v>2.2281999999999997</c:v>
                </c:pt>
                <c:pt idx="66">
                  <c:v>2.226</c:v>
                </c:pt>
                <c:pt idx="67">
                  <c:v>2.2188999999999997</c:v>
                </c:pt>
                <c:pt idx="68">
                  <c:v>2.2141999999999999</c:v>
                </c:pt>
                <c:pt idx="69">
                  <c:v>2.2421000000000002</c:v>
                </c:pt>
                <c:pt idx="70">
                  <c:v>2.2523</c:v>
                </c:pt>
                <c:pt idx="71">
                  <c:v>2.2168999999999999</c:v>
                </c:pt>
                <c:pt idx="72">
                  <c:v>2.1568000000000001</c:v>
                </c:pt>
                <c:pt idx="73">
                  <c:v>2.1802000000000001</c:v>
                </c:pt>
                <c:pt idx="74">
                  <c:v>2.2058</c:v>
                </c:pt>
                <c:pt idx="75">
                  <c:v>2.2149999999999999</c:v>
                </c:pt>
                <c:pt idx="76">
                  <c:v>2.2505000000000002</c:v>
                </c:pt>
                <c:pt idx="77">
                  <c:v>2.2370999999999999</c:v>
                </c:pt>
                <c:pt idx="78">
                  <c:v>2.2303000000000002</c:v>
                </c:pt>
                <c:pt idx="79">
                  <c:v>2.2290000000000001</c:v>
                </c:pt>
                <c:pt idx="80">
                  <c:v>2.2511999999999999</c:v>
                </c:pt>
                <c:pt idx="81">
                  <c:v>2.2885</c:v>
                </c:pt>
                <c:pt idx="82">
                  <c:v>2.3451</c:v>
                </c:pt>
                <c:pt idx="83">
                  <c:v>2.2595000000000001</c:v>
                </c:pt>
                <c:pt idx="84">
                  <c:v>2.1844999999999999</c:v>
                </c:pt>
                <c:pt idx="85">
                  <c:v>2.1137000000000001</c:v>
                </c:pt>
                <c:pt idx="86">
                  <c:v>2.0794999999999999</c:v>
                </c:pt>
                <c:pt idx="87">
                  <c:v>2.1202000000000001</c:v>
                </c:pt>
                <c:pt idx="88">
                  <c:v>2.1400999999999999</c:v>
                </c:pt>
                <c:pt idx="89">
                  <c:v>2.1591</c:v>
                </c:pt>
                <c:pt idx="90">
                  <c:v>2.1318999999999999</c:v>
                </c:pt>
                <c:pt idx="91">
                  <c:v>2.0606</c:v>
                </c:pt>
                <c:pt idx="92">
                  <c:v>1.9852000000000001</c:v>
                </c:pt>
                <c:pt idx="93">
                  <c:v>1.9615</c:v>
                </c:pt>
                <c:pt idx="94">
                  <c:v>1.9452</c:v>
                </c:pt>
                <c:pt idx="95">
                  <c:v>1.9018999999999999</c:v>
                </c:pt>
                <c:pt idx="96">
                  <c:v>1.8966999999999998</c:v>
                </c:pt>
                <c:pt idx="97">
                  <c:v>1.8993</c:v>
                </c:pt>
                <c:pt idx="98">
                  <c:v>1.8716999999999999</c:v>
                </c:pt>
                <c:pt idx="99">
                  <c:v>1.9206999999999999</c:v>
                </c:pt>
                <c:pt idx="100">
                  <c:v>1.9994000000000001</c:v>
                </c:pt>
                <c:pt idx="101">
                  <c:v>1.9802000000000002</c:v>
                </c:pt>
                <c:pt idx="102">
                  <c:v>1.9703999999999999</c:v>
                </c:pt>
                <c:pt idx="103">
                  <c:v>2.0059</c:v>
                </c:pt>
                <c:pt idx="104">
                  <c:v>2.0390999999999999</c:v>
                </c:pt>
                <c:pt idx="105">
                  <c:v>1.9577</c:v>
                </c:pt>
                <c:pt idx="106">
                  <c:v>1.9683000000000002</c:v>
                </c:pt>
                <c:pt idx="107">
                  <c:v>1.9653</c:v>
                </c:pt>
                <c:pt idx="108">
                  <c:v>2.0096000000000003</c:v>
                </c:pt>
                <c:pt idx="109">
                  <c:v>2.0327999999999999</c:v>
                </c:pt>
                <c:pt idx="110">
                  <c:v>2.0053000000000001</c:v>
                </c:pt>
                <c:pt idx="111">
                  <c:v>2.0259</c:v>
                </c:pt>
                <c:pt idx="112">
                  <c:v>2.0684999999999998</c:v>
                </c:pt>
                <c:pt idx="113">
                  <c:v>2.1101000000000001</c:v>
                </c:pt>
                <c:pt idx="114">
                  <c:v>2.1474000000000002</c:v>
                </c:pt>
                <c:pt idx="115">
                  <c:v>2.1288999999999998</c:v>
                </c:pt>
                <c:pt idx="116">
                  <c:v>2.1459000000000001</c:v>
                </c:pt>
                <c:pt idx="117">
                  <c:v>2.1128999999999998</c:v>
                </c:pt>
                <c:pt idx="118">
                  <c:v>2.0684</c:v>
                </c:pt>
                <c:pt idx="119">
                  <c:v>2.0571999999999999</c:v>
                </c:pt>
                <c:pt idx="120">
                  <c:v>2.1122000000000001</c:v>
                </c:pt>
                <c:pt idx="121">
                  <c:v>2.0933000000000002</c:v>
                </c:pt>
                <c:pt idx="122">
                  <c:v>2.0213000000000001</c:v>
                </c:pt>
                <c:pt idx="123">
                  <c:v>1.9816999999999998</c:v>
                </c:pt>
                <c:pt idx="124">
                  <c:v>1.9384999999999999</c:v>
                </c:pt>
                <c:pt idx="125">
                  <c:v>1.9155000000000002</c:v>
                </c:pt>
                <c:pt idx="126">
                  <c:v>1.9172</c:v>
                </c:pt>
                <c:pt idx="127">
                  <c:v>1.9787000000000001</c:v>
                </c:pt>
                <c:pt idx="128">
                  <c:v>2.0053000000000001</c:v>
                </c:pt>
                <c:pt idx="129">
                  <c:v>2.0257000000000001</c:v>
                </c:pt>
                <c:pt idx="130">
                  <c:v>1.9912999999999998</c:v>
                </c:pt>
                <c:pt idx="131">
                  <c:v>2.0474000000000001</c:v>
                </c:pt>
                <c:pt idx="132">
                  <c:v>2.0361000000000002</c:v>
                </c:pt>
                <c:pt idx="133">
                  <c:v>2.0183</c:v>
                </c:pt>
                <c:pt idx="134">
                  <c:v>2.0112999999999999</c:v>
                </c:pt>
                <c:pt idx="135">
                  <c:v>2.0169999999999999</c:v>
                </c:pt>
                <c:pt idx="136">
                  <c:v>2.0247000000000002</c:v>
                </c:pt>
                <c:pt idx="137">
                  <c:v>1.9891999999999999</c:v>
                </c:pt>
                <c:pt idx="138">
                  <c:v>2.0624000000000002</c:v>
                </c:pt>
                <c:pt idx="139">
                  <c:v>2.0505</c:v>
                </c:pt>
                <c:pt idx="140">
                  <c:v>2.0425999999999997</c:v>
                </c:pt>
                <c:pt idx="141">
                  <c:v>1.9994000000000001</c:v>
                </c:pt>
                <c:pt idx="142">
                  <c:v>1.9964</c:v>
                </c:pt>
                <c:pt idx="143">
                  <c:v>2.0371999999999999</c:v>
                </c:pt>
                <c:pt idx="144">
                  <c:v>2.0427</c:v>
                </c:pt>
                <c:pt idx="145">
                  <c:v>2.1537999999999999</c:v>
                </c:pt>
                <c:pt idx="146">
                  <c:v>2.2000000000000002</c:v>
                </c:pt>
                <c:pt idx="147">
                  <c:v>2.2021999999999999</c:v>
                </c:pt>
                <c:pt idx="148">
                  <c:v>2.1867999999999999</c:v>
                </c:pt>
                <c:pt idx="149">
                  <c:v>2.1471999999999998</c:v>
                </c:pt>
                <c:pt idx="150">
                  <c:v>2.1537999999999999</c:v>
                </c:pt>
                <c:pt idx="151">
                  <c:v>2.1254</c:v>
                </c:pt>
                <c:pt idx="152">
                  <c:v>2.0752000000000002</c:v>
                </c:pt>
                <c:pt idx="153">
                  <c:v>2.0015000000000001</c:v>
                </c:pt>
                <c:pt idx="154">
                  <c:v>1.9956</c:v>
                </c:pt>
                <c:pt idx="155">
                  <c:v>1.9887999999999999</c:v>
                </c:pt>
                <c:pt idx="156">
                  <c:v>2.0259</c:v>
                </c:pt>
                <c:pt idx="157">
                  <c:v>2.0249000000000001</c:v>
                </c:pt>
                <c:pt idx="158">
                  <c:v>2.0007000000000001</c:v>
                </c:pt>
                <c:pt idx="159">
                  <c:v>1.9709999999999999</c:v>
                </c:pt>
                <c:pt idx="160">
                  <c:v>1.9554</c:v>
                </c:pt>
                <c:pt idx="161">
                  <c:v>1.9357</c:v>
                </c:pt>
                <c:pt idx="162">
                  <c:v>1.9706000000000001</c:v>
                </c:pt>
                <c:pt idx="163">
                  <c:v>2.0091999999999999</c:v>
                </c:pt>
                <c:pt idx="164">
                  <c:v>2.0443000000000002</c:v>
                </c:pt>
                <c:pt idx="165">
                  <c:v>2.0251999999999999</c:v>
                </c:pt>
                <c:pt idx="166">
                  <c:v>1.9944</c:v>
                </c:pt>
                <c:pt idx="167">
                  <c:v>2.0411000000000001</c:v>
                </c:pt>
                <c:pt idx="168">
                  <c:v>2.0623</c:v>
                </c:pt>
                <c:pt idx="169">
                  <c:v>2.0572999999999997</c:v>
                </c:pt>
                <c:pt idx="170">
                  <c:v>2.0743</c:v>
                </c:pt>
                <c:pt idx="171">
                  <c:v>2.0816999999999997</c:v>
                </c:pt>
                <c:pt idx="172">
                  <c:v>2.0684</c:v>
                </c:pt>
                <c:pt idx="173">
                  <c:v>2.1044</c:v>
                </c:pt>
                <c:pt idx="174">
                  <c:v>2.1227</c:v>
                </c:pt>
                <c:pt idx="175">
                  <c:v>2.1288</c:v>
                </c:pt>
                <c:pt idx="176">
                  <c:v>2.1326000000000001</c:v>
                </c:pt>
                <c:pt idx="177">
                  <c:v>2.0990000000000002</c:v>
                </c:pt>
                <c:pt idx="178">
                  <c:v>2.0991999999999997</c:v>
                </c:pt>
                <c:pt idx="179">
                  <c:v>2.1394000000000002</c:v>
                </c:pt>
                <c:pt idx="180">
                  <c:v>2.1198999999999999</c:v>
                </c:pt>
                <c:pt idx="181">
                  <c:v>2.1069999999999998</c:v>
                </c:pt>
                <c:pt idx="182">
                  <c:v>2.1145</c:v>
                </c:pt>
                <c:pt idx="183">
                  <c:v>2.1305999999999998</c:v>
                </c:pt>
                <c:pt idx="184">
                  <c:v>2.1227999999999998</c:v>
                </c:pt>
                <c:pt idx="185">
                  <c:v>2.1244999999999998</c:v>
                </c:pt>
                <c:pt idx="186">
                  <c:v>2.1905000000000001</c:v>
                </c:pt>
                <c:pt idx="187">
                  <c:v>2.2440000000000002</c:v>
                </c:pt>
                <c:pt idx="188">
                  <c:v>2.2938000000000001</c:v>
                </c:pt>
                <c:pt idx="189">
                  <c:v>2.2847</c:v>
                </c:pt>
                <c:pt idx="190">
                  <c:v>2.3026</c:v>
                </c:pt>
                <c:pt idx="191">
                  <c:v>2.3077999999999999</c:v>
                </c:pt>
                <c:pt idx="192">
                  <c:v>2.2518000000000002</c:v>
                </c:pt>
                <c:pt idx="193">
                  <c:v>2.2818999999999998</c:v>
                </c:pt>
                <c:pt idx="194">
                  <c:v>2.2789999999999999</c:v>
                </c:pt>
                <c:pt idx="195">
                  <c:v>2.2625000000000002</c:v>
                </c:pt>
                <c:pt idx="196">
                  <c:v>2.3007</c:v>
                </c:pt>
                <c:pt idx="197">
                  <c:v>2.2839</c:v>
                </c:pt>
                <c:pt idx="198">
                  <c:v>2.2308000000000003</c:v>
                </c:pt>
                <c:pt idx="199">
                  <c:v>2.2761</c:v>
                </c:pt>
                <c:pt idx="200">
                  <c:v>2.1893000000000002</c:v>
                </c:pt>
                <c:pt idx="201">
                  <c:v>2.2547999999999999</c:v>
                </c:pt>
                <c:pt idx="202">
                  <c:v>2.2144999999999997</c:v>
                </c:pt>
                <c:pt idx="203">
                  <c:v>2.2515999999999998</c:v>
                </c:pt>
                <c:pt idx="204">
                  <c:v>2.2549999999999999</c:v>
                </c:pt>
                <c:pt idx="205">
                  <c:v>2.25</c:v>
                </c:pt>
                <c:pt idx="206">
                  <c:v>2.2383000000000002</c:v>
                </c:pt>
                <c:pt idx="207">
                  <c:v>2.2435</c:v>
                </c:pt>
                <c:pt idx="208">
                  <c:v>2.2201</c:v>
                </c:pt>
                <c:pt idx="209">
                  <c:v>2.2777000000000003</c:v>
                </c:pt>
                <c:pt idx="210">
                  <c:v>2.2936000000000001</c:v>
                </c:pt>
                <c:pt idx="211">
                  <c:v>2.3279000000000001</c:v>
                </c:pt>
                <c:pt idx="212">
                  <c:v>2.3731</c:v>
                </c:pt>
                <c:pt idx="213">
                  <c:v>2.3847999999999998</c:v>
                </c:pt>
                <c:pt idx="214">
                  <c:v>2.3976999999999999</c:v>
                </c:pt>
                <c:pt idx="215">
                  <c:v>2.4066999999999998</c:v>
                </c:pt>
                <c:pt idx="216">
                  <c:v>2.4419</c:v>
                </c:pt>
                <c:pt idx="217">
                  <c:v>2.4266000000000001</c:v>
                </c:pt>
                <c:pt idx="218">
                  <c:v>2.3632</c:v>
                </c:pt>
                <c:pt idx="219">
                  <c:v>2.3709000000000002</c:v>
                </c:pt>
                <c:pt idx="220">
                  <c:v>2.3090000000000002</c:v>
                </c:pt>
                <c:pt idx="221">
                  <c:v>2.2519</c:v>
                </c:pt>
                <c:pt idx="222">
                  <c:v>2.2950999999999997</c:v>
                </c:pt>
                <c:pt idx="223">
                  <c:v>2.2744</c:v>
                </c:pt>
                <c:pt idx="224">
                  <c:v>2.2686000000000002</c:v>
                </c:pt>
                <c:pt idx="225">
                  <c:v>2.2496</c:v>
                </c:pt>
                <c:pt idx="226">
                  <c:v>2.3254999999999999</c:v>
                </c:pt>
                <c:pt idx="227">
                  <c:v>2.3162000000000003</c:v>
                </c:pt>
                <c:pt idx="228">
                  <c:v>2.3580999999999999</c:v>
                </c:pt>
                <c:pt idx="229">
                  <c:v>2.3169</c:v>
                </c:pt>
                <c:pt idx="230">
                  <c:v>2.4056000000000002</c:v>
                </c:pt>
                <c:pt idx="231">
                  <c:v>2.4546000000000001</c:v>
                </c:pt>
                <c:pt idx="232">
                  <c:v>2.4874000000000001</c:v>
                </c:pt>
                <c:pt idx="233">
                  <c:v>2.4756999999999998</c:v>
                </c:pt>
                <c:pt idx="234">
                  <c:v>2.4702000000000002</c:v>
                </c:pt>
                <c:pt idx="235">
                  <c:v>2.4607000000000001</c:v>
                </c:pt>
                <c:pt idx="236">
                  <c:v>2.4668000000000001</c:v>
                </c:pt>
                <c:pt idx="237">
                  <c:v>2.4575</c:v>
                </c:pt>
                <c:pt idx="238">
                  <c:v>2.4652000000000003</c:v>
                </c:pt>
                <c:pt idx="239">
                  <c:v>2.4678999999999998</c:v>
                </c:pt>
                <c:pt idx="240">
                  <c:v>2.4834999999999998</c:v>
                </c:pt>
                <c:pt idx="241">
                  <c:v>2.4763000000000002</c:v>
                </c:pt>
                <c:pt idx="242">
                  <c:v>2.4737</c:v>
                </c:pt>
                <c:pt idx="243">
                  <c:v>2.4895</c:v>
                </c:pt>
                <c:pt idx="244">
                  <c:v>2.5164</c:v>
                </c:pt>
                <c:pt idx="245">
                  <c:v>2.5284999999999997</c:v>
                </c:pt>
                <c:pt idx="246">
                  <c:v>2.5407999999999999</c:v>
                </c:pt>
                <c:pt idx="247">
                  <c:v>2.5165999999999999</c:v>
                </c:pt>
                <c:pt idx="248">
                  <c:v>2.5243000000000002</c:v>
                </c:pt>
                <c:pt idx="249">
                  <c:v>2.5215000000000001</c:v>
                </c:pt>
                <c:pt idx="250">
                  <c:v>2.4853999999999998</c:v>
                </c:pt>
                <c:pt idx="251">
                  <c:v>2.5436999999999999</c:v>
                </c:pt>
                <c:pt idx="252">
                  <c:v>2.5528</c:v>
                </c:pt>
                <c:pt idx="253">
                  <c:v>2.5065</c:v>
                </c:pt>
                <c:pt idx="254">
                  <c:v>2.5421999999999998</c:v>
                </c:pt>
                <c:pt idx="255">
                  <c:v>2.5112000000000001</c:v>
                </c:pt>
                <c:pt idx="256">
                  <c:v>2.4863</c:v>
                </c:pt>
                <c:pt idx="257">
                  <c:v>2.5561000000000003</c:v>
                </c:pt>
                <c:pt idx="258">
                  <c:v>2.6088</c:v>
                </c:pt>
                <c:pt idx="259">
                  <c:v>2.6186000000000003</c:v>
                </c:pt>
                <c:pt idx="260">
                  <c:v>2.6091000000000002</c:v>
                </c:pt>
                <c:pt idx="261">
                  <c:v>2.6452</c:v>
                </c:pt>
                <c:pt idx="262">
                  <c:v>2.6458999999999997</c:v>
                </c:pt>
                <c:pt idx="263">
                  <c:v>2.6562000000000001</c:v>
                </c:pt>
                <c:pt idx="264">
                  <c:v>2.6231999999999998</c:v>
                </c:pt>
                <c:pt idx="265">
                  <c:v>2.6507999999999998</c:v>
                </c:pt>
                <c:pt idx="266">
                  <c:v>2.6193</c:v>
                </c:pt>
                <c:pt idx="267">
                  <c:v>2.5929000000000002</c:v>
                </c:pt>
                <c:pt idx="268">
                  <c:v>2.6698000000000004</c:v>
                </c:pt>
                <c:pt idx="269">
                  <c:v>2.6545999999999998</c:v>
                </c:pt>
                <c:pt idx="270">
                  <c:v>2.6901999999999999</c:v>
                </c:pt>
                <c:pt idx="271">
                  <c:v>2.7467999999999999</c:v>
                </c:pt>
                <c:pt idx="272">
                  <c:v>2.7569999999999997</c:v>
                </c:pt>
                <c:pt idx="273">
                  <c:v>2.7806999999999999</c:v>
                </c:pt>
                <c:pt idx="274">
                  <c:v>2.7674000000000003</c:v>
                </c:pt>
                <c:pt idx="275">
                  <c:v>2.7167000000000003</c:v>
                </c:pt>
                <c:pt idx="276">
                  <c:v>2.7061000000000002</c:v>
                </c:pt>
                <c:pt idx="277">
                  <c:v>2.7318000000000002</c:v>
                </c:pt>
                <c:pt idx="278">
                  <c:v>2.7688999999999999</c:v>
                </c:pt>
                <c:pt idx="279">
                  <c:v>2.7107000000000001</c:v>
                </c:pt>
                <c:pt idx="280">
                  <c:v>2.6957999999999998</c:v>
                </c:pt>
                <c:pt idx="281">
                  <c:v>2.7504000000000004</c:v>
                </c:pt>
                <c:pt idx="282">
                  <c:v>2.7289999999999996</c:v>
                </c:pt>
                <c:pt idx="283">
                  <c:v>2.7748000000000004</c:v>
                </c:pt>
                <c:pt idx="284">
                  <c:v>2.7324000000000002</c:v>
                </c:pt>
                <c:pt idx="285">
                  <c:v>2.7129000000000003</c:v>
                </c:pt>
                <c:pt idx="286">
                  <c:v>2.7924000000000002</c:v>
                </c:pt>
                <c:pt idx="287">
                  <c:v>2.9049</c:v>
                </c:pt>
                <c:pt idx="288">
                  <c:v>2.8773</c:v>
                </c:pt>
                <c:pt idx="289">
                  <c:v>2.9308999999999998</c:v>
                </c:pt>
                <c:pt idx="290">
                  <c:v>2.9257999999999997</c:v>
                </c:pt>
                <c:pt idx="291">
                  <c:v>3.0235000000000003</c:v>
                </c:pt>
                <c:pt idx="292">
                  <c:v>3.0576999999999996</c:v>
                </c:pt>
                <c:pt idx="293">
                  <c:v>3.0493000000000001</c:v>
                </c:pt>
                <c:pt idx="294">
                  <c:v>3.0893000000000002</c:v>
                </c:pt>
                <c:pt idx="295">
                  <c:v>3.0657000000000001</c:v>
                </c:pt>
                <c:pt idx="296">
                  <c:v>3.0111000000000003</c:v>
                </c:pt>
                <c:pt idx="297">
                  <c:v>3.0707</c:v>
                </c:pt>
                <c:pt idx="298">
                  <c:v>3.0449000000000002</c:v>
                </c:pt>
                <c:pt idx="299">
                  <c:v>3.0289999999999999</c:v>
                </c:pt>
                <c:pt idx="300">
                  <c:v>3.0638000000000001</c:v>
                </c:pt>
                <c:pt idx="301">
                  <c:v>2.9537999999999998</c:v>
                </c:pt>
                <c:pt idx="302">
                  <c:v>2.9972000000000003</c:v>
                </c:pt>
                <c:pt idx="303">
                  <c:v>3.0649000000000002</c:v>
                </c:pt>
                <c:pt idx="304">
                  <c:v>3.0243000000000002</c:v>
                </c:pt>
                <c:pt idx="305">
                  <c:v>3.0525000000000002</c:v>
                </c:pt>
                <c:pt idx="306">
                  <c:v>3.0762</c:v>
                </c:pt>
                <c:pt idx="307">
                  <c:v>3.0550000000000002</c:v>
                </c:pt>
                <c:pt idx="308">
                  <c:v>3.0619999999999998</c:v>
                </c:pt>
                <c:pt idx="309">
                  <c:v>3.0548000000000002</c:v>
                </c:pt>
                <c:pt idx="310">
                  <c:v>3.0249000000000001</c:v>
                </c:pt>
                <c:pt idx="311">
                  <c:v>3.0414999999999996</c:v>
                </c:pt>
                <c:pt idx="312">
                  <c:v>3.0395999999999996</c:v>
                </c:pt>
                <c:pt idx="313">
                  <c:v>3.0898000000000003</c:v>
                </c:pt>
                <c:pt idx="314">
                  <c:v>3.1345000000000001</c:v>
                </c:pt>
                <c:pt idx="315">
                  <c:v>3.1713999999999998</c:v>
                </c:pt>
                <c:pt idx="316">
                  <c:v>3.1850000000000001</c:v>
                </c:pt>
                <c:pt idx="317">
                  <c:v>3.1912000000000003</c:v>
                </c:pt>
                <c:pt idx="318">
                  <c:v>3.2060000000000004</c:v>
                </c:pt>
                <c:pt idx="319">
                  <c:v>3.3197000000000001</c:v>
                </c:pt>
                <c:pt idx="320">
                  <c:v>3.2524999999999999</c:v>
                </c:pt>
                <c:pt idx="321">
                  <c:v>3.1726000000000001</c:v>
                </c:pt>
                <c:pt idx="322">
                  <c:v>3.2027999999999999</c:v>
                </c:pt>
                <c:pt idx="323">
                  <c:v>3.1889999999999996</c:v>
                </c:pt>
                <c:pt idx="324">
                  <c:v>3.2242000000000002</c:v>
                </c:pt>
                <c:pt idx="325">
                  <c:v>3.1827999999999999</c:v>
                </c:pt>
                <c:pt idx="326">
                  <c:v>3.1585000000000001</c:v>
                </c:pt>
                <c:pt idx="327">
                  <c:v>3.2214</c:v>
                </c:pt>
                <c:pt idx="328">
                  <c:v>3.1992000000000003</c:v>
                </c:pt>
                <c:pt idx="329">
                  <c:v>3.1819999999999999</c:v>
                </c:pt>
                <c:pt idx="330">
                  <c:v>3.2111000000000001</c:v>
                </c:pt>
                <c:pt idx="331">
                  <c:v>3.2333999999999996</c:v>
                </c:pt>
                <c:pt idx="332">
                  <c:v>3.2316000000000003</c:v>
                </c:pt>
                <c:pt idx="333">
                  <c:v>3.2557999999999998</c:v>
                </c:pt>
                <c:pt idx="334">
                  <c:v>3.2521</c:v>
                </c:pt>
                <c:pt idx="335">
                  <c:v>3.1907999999999999</c:v>
                </c:pt>
                <c:pt idx="336">
                  <c:v>3.1430000000000002</c:v>
                </c:pt>
                <c:pt idx="337">
                  <c:v>2.8868999999999998</c:v>
                </c:pt>
                <c:pt idx="338">
                  <c:v>2.8456999999999999</c:v>
                </c:pt>
                <c:pt idx="339">
                  <c:v>2.9618000000000002</c:v>
                </c:pt>
                <c:pt idx="340">
                  <c:v>3.0011999999999999</c:v>
                </c:pt>
                <c:pt idx="341">
                  <c:v>2.8982999999999999</c:v>
                </c:pt>
                <c:pt idx="342">
                  <c:v>2.9137</c:v>
                </c:pt>
                <c:pt idx="343">
                  <c:v>2.9422000000000001</c:v>
                </c:pt>
                <c:pt idx="344">
                  <c:v>2.8744000000000001</c:v>
                </c:pt>
                <c:pt idx="345">
                  <c:v>2.8451</c:v>
                </c:pt>
                <c:pt idx="346">
                  <c:v>2.9058999999999999</c:v>
                </c:pt>
                <c:pt idx="347">
                  <c:v>2.8947000000000003</c:v>
                </c:pt>
                <c:pt idx="348">
                  <c:v>2.9182999999999999</c:v>
                </c:pt>
                <c:pt idx="349">
                  <c:v>2.8470999999999997</c:v>
                </c:pt>
                <c:pt idx="350">
                  <c:v>2.9097000000000004</c:v>
                </c:pt>
                <c:pt idx="351">
                  <c:v>2.9802999999999997</c:v>
                </c:pt>
                <c:pt idx="352">
                  <c:v>2.9829000000000003</c:v>
                </c:pt>
                <c:pt idx="353">
                  <c:v>2.9904999999999999</c:v>
                </c:pt>
                <c:pt idx="354">
                  <c:v>3.0562999999999998</c:v>
                </c:pt>
                <c:pt idx="355">
                  <c:v>3.0087000000000002</c:v>
                </c:pt>
                <c:pt idx="356">
                  <c:v>3.0438999999999998</c:v>
                </c:pt>
                <c:pt idx="357">
                  <c:v>3.0567000000000002</c:v>
                </c:pt>
                <c:pt idx="358">
                  <c:v>3.0174000000000003</c:v>
                </c:pt>
                <c:pt idx="359">
                  <c:v>3.077</c:v>
                </c:pt>
                <c:pt idx="360">
                  <c:v>3.0937000000000001</c:v>
                </c:pt>
                <c:pt idx="361">
                  <c:v>3.1377999999999999</c:v>
                </c:pt>
                <c:pt idx="362">
                  <c:v>3.1050999999999997</c:v>
                </c:pt>
                <c:pt idx="363">
                  <c:v>3.1057999999999999</c:v>
                </c:pt>
                <c:pt idx="364">
                  <c:v>3.1257999999999999</c:v>
                </c:pt>
                <c:pt idx="365">
                  <c:v>2.9848000000000003</c:v>
                </c:pt>
                <c:pt idx="366">
                  <c:v>3.0038</c:v>
                </c:pt>
                <c:pt idx="367">
                  <c:v>2.9832999999999998</c:v>
                </c:pt>
                <c:pt idx="368">
                  <c:v>2.9319999999999999</c:v>
                </c:pt>
                <c:pt idx="369">
                  <c:v>2.89</c:v>
                </c:pt>
                <c:pt idx="370">
                  <c:v>2.9549000000000003</c:v>
                </c:pt>
                <c:pt idx="371">
                  <c:v>2.7817000000000003</c:v>
                </c:pt>
                <c:pt idx="372">
                  <c:v>2.7502999999999997</c:v>
                </c:pt>
                <c:pt idx="373">
                  <c:v>2.7648999999999999</c:v>
                </c:pt>
                <c:pt idx="374">
                  <c:v>2.8256999999999999</c:v>
                </c:pt>
                <c:pt idx="375">
                  <c:v>2.9201999999999999</c:v>
                </c:pt>
                <c:pt idx="376">
                  <c:v>2.9326999999999996</c:v>
                </c:pt>
                <c:pt idx="377">
                  <c:v>2.9245000000000001</c:v>
                </c:pt>
                <c:pt idx="378">
                  <c:v>2.9566000000000003</c:v>
                </c:pt>
                <c:pt idx="379">
                  <c:v>2.9632999999999998</c:v>
                </c:pt>
                <c:pt idx="380">
                  <c:v>3.1019999999999999</c:v>
                </c:pt>
                <c:pt idx="381">
                  <c:v>3.0964</c:v>
                </c:pt>
                <c:pt idx="382">
                  <c:v>3.0874999999999999</c:v>
                </c:pt>
                <c:pt idx="383">
                  <c:v>3.0876000000000001</c:v>
                </c:pt>
                <c:pt idx="384">
                  <c:v>3.0997000000000003</c:v>
                </c:pt>
                <c:pt idx="385">
                  <c:v>3.0849000000000002</c:v>
                </c:pt>
                <c:pt idx="386">
                  <c:v>3.1180000000000003</c:v>
                </c:pt>
                <c:pt idx="387">
                  <c:v>3.0776999999999997</c:v>
                </c:pt>
                <c:pt idx="388">
                  <c:v>3.0980000000000003</c:v>
                </c:pt>
                <c:pt idx="389">
                  <c:v>3.1183999999999998</c:v>
                </c:pt>
                <c:pt idx="390">
                  <c:v>3.0992000000000002</c:v>
                </c:pt>
                <c:pt idx="391">
                  <c:v>3.1280000000000001</c:v>
                </c:pt>
                <c:pt idx="392">
                  <c:v>3.1077999999999997</c:v>
                </c:pt>
                <c:pt idx="393">
                  <c:v>3.1133999999999999</c:v>
                </c:pt>
                <c:pt idx="394">
                  <c:v>3.0825999999999998</c:v>
                </c:pt>
                <c:pt idx="395">
                  <c:v>3.1052</c:v>
                </c:pt>
                <c:pt idx="396">
                  <c:v>3.0962000000000001</c:v>
                </c:pt>
                <c:pt idx="397">
                  <c:v>3.0973999999999999</c:v>
                </c:pt>
                <c:pt idx="398">
                  <c:v>3.0916000000000001</c:v>
                </c:pt>
                <c:pt idx="399">
                  <c:v>3.0188999999999999</c:v>
                </c:pt>
                <c:pt idx="400">
                  <c:v>2.8938999999999999</c:v>
                </c:pt>
                <c:pt idx="401">
                  <c:v>2.9417</c:v>
                </c:pt>
                <c:pt idx="402">
                  <c:v>2.8017000000000003</c:v>
                </c:pt>
                <c:pt idx="403">
                  <c:v>2.7648000000000001</c:v>
                </c:pt>
                <c:pt idx="404">
                  <c:v>2.8652999999999995</c:v>
                </c:pt>
                <c:pt idx="405">
                  <c:v>2.8992</c:v>
                </c:pt>
                <c:pt idx="406">
                  <c:v>2.9037000000000002</c:v>
                </c:pt>
                <c:pt idx="407">
                  <c:v>2.9441000000000002</c:v>
                </c:pt>
                <c:pt idx="408">
                  <c:v>2.9325999999999999</c:v>
                </c:pt>
                <c:pt idx="409">
                  <c:v>2.9616000000000002</c:v>
                </c:pt>
                <c:pt idx="410">
                  <c:v>2.8748</c:v>
                </c:pt>
                <c:pt idx="411">
                  <c:v>2.9045000000000001</c:v>
                </c:pt>
                <c:pt idx="412">
                  <c:v>2.9106999999999998</c:v>
                </c:pt>
                <c:pt idx="413">
                  <c:v>2.9424999999999999</c:v>
                </c:pt>
                <c:pt idx="414">
                  <c:v>2.9607000000000001</c:v>
                </c:pt>
                <c:pt idx="415">
                  <c:v>2.9855</c:v>
                </c:pt>
                <c:pt idx="416">
                  <c:v>3.0101</c:v>
                </c:pt>
                <c:pt idx="417">
                  <c:v>3.0101999999999998</c:v>
                </c:pt>
                <c:pt idx="418">
                  <c:v>3.0692000000000004</c:v>
                </c:pt>
                <c:pt idx="419">
                  <c:v>3.0781999999999998</c:v>
                </c:pt>
                <c:pt idx="420">
                  <c:v>3.0518000000000001</c:v>
                </c:pt>
                <c:pt idx="421">
                  <c:v>2.9974000000000003</c:v>
                </c:pt>
                <c:pt idx="422">
                  <c:v>3.0101999999999998</c:v>
                </c:pt>
                <c:pt idx="423">
                  <c:v>3.0756000000000001</c:v>
                </c:pt>
                <c:pt idx="424">
                  <c:v>3.0443000000000002</c:v>
                </c:pt>
                <c:pt idx="425">
                  <c:v>2.9857999999999998</c:v>
                </c:pt>
                <c:pt idx="426">
                  <c:v>2.9474999999999998</c:v>
                </c:pt>
                <c:pt idx="427">
                  <c:v>2.9361000000000002</c:v>
                </c:pt>
                <c:pt idx="428">
                  <c:v>2.9449999999999998</c:v>
                </c:pt>
                <c:pt idx="429">
                  <c:v>3.0246</c:v>
                </c:pt>
                <c:pt idx="430">
                  <c:v>3.0088999999999997</c:v>
                </c:pt>
                <c:pt idx="431">
                  <c:v>2.9447000000000001</c:v>
                </c:pt>
                <c:pt idx="432">
                  <c:v>2.9616000000000002</c:v>
                </c:pt>
                <c:pt idx="433">
                  <c:v>2.9342000000000001</c:v>
                </c:pt>
                <c:pt idx="434">
                  <c:v>2.8485</c:v>
                </c:pt>
                <c:pt idx="435">
                  <c:v>2.7957999999999998</c:v>
                </c:pt>
                <c:pt idx="436">
                  <c:v>2.7914999999999996</c:v>
                </c:pt>
                <c:pt idx="437">
                  <c:v>2.8766000000000003</c:v>
                </c:pt>
                <c:pt idx="438">
                  <c:v>2.8183999999999996</c:v>
                </c:pt>
                <c:pt idx="439">
                  <c:v>2.8180999999999998</c:v>
                </c:pt>
                <c:pt idx="440">
                  <c:v>2.7948000000000004</c:v>
                </c:pt>
                <c:pt idx="441">
                  <c:v>2.7529000000000003</c:v>
                </c:pt>
                <c:pt idx="442">
                  <c:v>2.7233999999999998</c:v>
                </c:pt>
                <c:pt idx="443">
                  <c:v>2.7766000000000002</c:v>
                </c:pt>
                <c:pt idx="444">
                  <c:v>2.8611</c:v>
                </c:pt>
                <c:pt idx="445">
                  <c:v>2.8588</c:v>
                </c:pt>
                <c:pt idx="446">
                  <c:v>2.9038999999999997</c:v>
                </c:pt>
                <c:pt idx="447">
                  <c:v>2.9041000000000001</c:v>
                </c:pt>
                <c:pt idx="448">
                  <c:v>2.9347000000000003</c:v>
                </c:pt>
                <c:pt idx="449">
                  <c:v>2.9714</c:v>
                </c:pt>
                <c:pt idx="450">
                  <c:v>3.0557999999999996</c:v>
                </c:pt>
                <c:pt idx="451">
                  <c:v>3.0136000000000003</c:v>
                </c:pt>
                <c:pt idx="452">
                  <c:v>3.0276999999999998</c:v>
                </c:pt>
                <c:pt idx="453">
                  <c:v>2.9811999999999999</c:v>
                </c:pt>
                <c:pt idx="454">
                  <c:v>3.0301</c:v>
                </c:pt>
                <c:pt idx="455">
                  <c:v>3.0175000000000001</c:v>
                </c:pt>
                <c:pt idx="456">
                  <c:v>3.0545999999999998</c:v>
                </c:pt>
                <c:pt idx="457">
                  <c:v>3.0501999999999998</c:v>
                </c:pt>
                <c:pt idx="458">
                  <c:v>3.0158</c:v>
                </c:pt>
                <c:pt idx="459">
                  <c:v>3.0983999999999998</c:v>
                </c:pt>
                <c:pt idx="460">
                  <c:v>3.0592000000000001</c:v>
                </c:pt>
                <c:pt idx="461">
                  <c:v>3.0429000000000004</c:v>
                </c:pt>
                <c:pt idx="462">
                  <c:v>3.0379</c:v>
                </c:pt>
                <c:pt idx="463">
                  <c:v>3.0007000000000001</c:v>
                </c:pt>
                <c:pt idx="464">
                  <c:v>3.0381</c:v>
                </c:pt>
                <c:pt idx="465">
                  <c:v>3.0707</c:v>
                </c:pt>
                <c:pt idx="466">
                  <c:v>3.1198000000000001</c:v>
                </c:pt>
                <c:pt idx="467">
                  <c:v>3.1161000000000003</c:v>
                </c:pt>
                <c:pt idx="468">
                  <c:v>3.0986000000000002</c:v>
                </c:pt>
                <c:pt idx="469">
                  <c:v>3.1511</c:v>
                </c:pt>
                <c:pt idx="470">
                  <c:v>3.1716000000000002</c:v>
                </c:pt>
                <c:pt idx="471">
                  <c:v>3.1622000000000003</c:v>
                </c:pt>
                <c:pt idx="472">
                  <c:v>3.1713</c:v>
                </c:pt>
                <c:pt idx="473">
                  <c:v>3.1345999999999998</c:v>
                </c:pt>
                <c:pt idx="474">
                  <c:v>3.0831999999999997</c:v>
                </c:pt>
                <c:pt idx="475">
                  <c:v>3.0325000000000002</c:v>
                </c:pt>
                <c:pt idx="476">
                  <c:v>2.9943</c:v>
                </c:pt>
                <c:pt idx="477">
                  <c:v>3.0345999999999997</c:v>
                </c:pt>
                <c:pt idx="478">
                  <c:v>2.9591000000000003</c:v>
                </c:pt>
                <c:pt idx="479">
                  <c:v>2.9273000000000002</c:v>
                </c:pt>
                <c:pt idx="480">
                  <c:v>2.9699</c:v>
                </c:pt>
                <c:pt idx="481">
                  <c:v>3.0211000000000001</c:v>
                </c:pt>
                <c:pt idx="482">
                  <c:v>3.0213999999999999</c:v>
                </c:pt>
                <c:pt idx="483">
                  <c:v>2.9695</c:v>
                </c:pt>
                <c:pt idx="484">
                  <c:v>2.99</c:v>
                </c:pt>
                <c:pt idx="485">
                  <c:v>2.9923999999999999</c:v>
                </c:pt>
                <c:pt idx="486">
                  <c:v>3.0217000000000001</c:v>
                </c:pt>
                <c:pt idx="487">
                  <c:v>2.9824000000000002</c:v>
                </c:pt>
                <c:pt idx="488">
                  <c:v>2.9298000000000002</c:v>
                </c:pt>
                <c:pt idx="489">
                  <c:v>2.9125000000000001</c:v>
                </c:pt>
                <c:pt idx="490">
                  <c:v>2.8961000000000001</c:v>
                </c:pt>
                <c:pt idx="491">
                  <c:v>2.9287999999999998</c:v>
                </c:pt>
                <c:pt idx="492">
                  <c:v>2.8299000000000003</c:v>
                </c:pt>
                <c:pt idx="493">
                  <c:v>2.8224999999999998</c:v>
                </c:pt>
                <c:pt idx="494">
                  <c:v>2.8005</c:v>
                </c:pt>
                <c:pt idx="495">
                  <c:v>2.7804000000000002</c:v>
                </c:pt>
                <c:pt idx="496">
                  <c:v>2.8494000000000002</c:v>
                </c:pt>
                <c:pt idx="497">
                  <c:v>2.9087000000000001</c:v>
                </c:pt>
                <c:pt idx="498">
                  <c:v>2.9076</c:v>
                </c:pt>
                <c:pt idx="499">
                  <c:v>2.8906999999999998</c:v>
                </c:pt>
                <c:pt idx="500">
                  <c:v>2.9085000000000001</c:v>
                </c:pt>
                <c:pt idx="501">
                  <c:v>2.8933999999999997</c:v>
                </c:pt>
                <c:pt idx="502">
                  <c:v>2.9175</c:v>
                </c:pt>
                <c:pt idx="503">
                  <c:v>2.9350000000000001</c:v>
                </c:pt>
                <c:pt idx="504">
                  <c:v>3.0381999999999998</c:v>
                </c:pt>
                <c:pt idx="505">
                  <c:v>3.0899000000000001</c:v>
                </c:pt>
                <c:pt idx="506">
                  <c:v>3.0388000000000002</c:v>
                </c:pt>
                <c:pt idx="507">
                  <c:v>3.0701999999999998</c:v>
                </c:pt>
                <c:pt idx="508">
                  <c:v>3.073</c:v>
                </c:pt>
                <c:pt idx="509">
                  <c:v>3.1013999999999999</c:v>
                </c:pt>
                <c:pt idx="510">
                  <c:v>3.0646</c:v>
                </c:pt>
                <c:pt idx="511">
                  <c:v>3.0541</c:v>
                </c:pt>
                <c:pt idx="512">
                  <c:v>3.0272000000000001</c:v>
                </c:pt>
                <c:pt idx="513">
                  <c:v>3.0372000000000003</c:v>
                </c:pt>
                <c:pt idx="514">
                  <c:v>3.0133999999999999</c:v>
                </c:pt>
                <c:pt idx="515">
                  <c:v>3.036</c:v>
                </c:pt>
                <c:pt idx="516">
                  <c:v>2.9883999999999999</c:v>
                </c:pt>
                <c:pt idx="517">
                  <c:v>3.0098000000000003</c:v>
                </c:pt>
                <c:pt idx="518">
                  <c:v>3.0242</c:v>
                </c:pt>
                <c:pt idx="519">
                  <c:v>3.0192000000000001</c:v>
                </c:pt>
                <c:pt idx="520">
                  <c:v>3.0535000000000001</c:v>
                </c:pt>
                <c:pt idx="521">
                  <c:v>3.0704000000000002</c:v>
                </c:pt>
                <c:pt idx="522">
                  <c:v>3.0518000000000001</c:v>
                </c:pt>
                <c:pt idx="523">
                  <c:v>3.0627999999999997</c:v>
                </c:pt>
                <c:pt idx="524">
                  <c:v>3.0455000000000001</c:v>
                </c:pt>
                <c:pt idx="525">
                  <c:v>3.0529000000000002</c:v>
                </c:pt>
                <c:pt idx="526">
                  <c:v>3.1143999999999998</c:v>
                </c:pt>
                <c:pt idx="527">
                  <c:v>3.1707000000000001</c:v>
                </c:pt>
                <c:pt idx="528">
                  <c:v>3.1908999999999996</c:v>
                </c:pt>
                <c:pt idx="529">
                  <c:v>3.1894999999999998</c:v>
                </c:pt>
                <c:pt idx="530">
                  <c:v>3.2085000000000004</c:v>
                </c:pt>
                <c:pt idx="531">
                  <c:v>3.1820999999999997</c:v>
                </c:pt>
                <c:pt idx="532">
                  <c:v>3.16</c:v>
                </c:pt>
                <c:pt idx="533">
                  <c:v>3.1648000000000001</c:v>
                </c:pt>
                <c:pt idx="534">
                  <c:v>3.1916000000000002</c:v>
                </c:pt>
                <c:pt idx="535">
                  <c:v>3.2097000000000002</c:v>
                </c:pt>
                <c:pt idx="536">
                  <c:v>3.1888999999999998</c:v>
                </c:pt>
                <c:pt idx="537">
                  <c:v>3.2393000000000001</c:v>
                </c:pt>
                <c:pt idx="538">
                  <c:v>3.2724000000000002</c:v>
                </c:pt>
                <c:pt idx="539">
                  <c:v>3.2949000000000002</c:v>
                </c:pt>
                <c:pt idx="540">
                  <c:v>3.3158999999999996</c:v>
                </c:pt>
                <c:pt idx="541">
                  <c:v>3.2864</c:v>
                </c:pt>
                <c:pt idx="542">
                  <c:v>3.2237999999999998</c:v>
                </c:pt>
                <c:pt idx="543">
                  <c:v>3.1880000000000002</c:v>
                </c:pt>
                <c:pt idx="544">
                  <c:v>3.2752999999999997</c:v>
                </c:pt>
                <c:pt idx="545">
                  <c:v>3.2018</c:v>
                </c:pt>
                <c:pt idx="546">
                  <c:v>3.2174</c:v>
                </c:pt>
                <c:pt idx="547">
                  <c:v>3.1882000000000001</c:v>
                </c:pt>
                <c:pt idx="548">
                  <c:v>3.2193999999999998</c:v>
                </c:pt>
                <c:pt idx="549">
                  <c:v>3.2694999999999999</c:v>
                </c:pt>
                <c:pt idx="550">
                  <c:v>3.2637999999999998</c:v>
                </c:pt>
                <c:pt idx="551">
                  <c:v>3.2429000000000001</c:v>
                </c:pt>
                <c:pt idx="552">
                  <c:v>3.2711999999999999</c:v>
                </c:pt>
                <c:pt idx="553">
                  <c:v>3.2618</c:v>
                </c:pt>
                <c:pt idx="554">
                  <c:v>3.2225000000000001</c:v>
                </c:pt>
                <c:pt idx="555">
                  <c:v>3.2818999999999998</c:v>
                </c:pt>
                <c:pt idx="556">
                  <c:v>3.2612999999999999</c:v>
                </c:pt>
                <c:pt idx="557">
                  <c:v>3.2367000000000004</c:v>
                </c:pt>
                <c:pt idx="558">
                  <c:v>3.2162000000000002</c:v>
                </c:pt>
                <c:pt idx="559">
                  <c:v>3.1787000000000001</c:v>
                </c:pt>
                <c:pt idx="560">
                  <c:v>3.2100999999999997</c:v>
                </c:pt>
                <c:pt idx="561">
                  <c:v>3.2288000000000001</c:v>
                </c:pt>
                <c:pt idx="562">
                  <c:v>3.2186000000000003</c:v>
                </c:pt>
                <c:pt idx="563">
                  <c:v>3.2079000000000004</c:v>
                </c:pt>
                <c:pt idx="564">
                  <c:v>3.1589</c:v>
                </c:pt>
                <c:pt idx="565">
                  <c:v>3.1683999999999997</c:v>
                </c:pt>
                <c:pt idx="566">
                  <c:v>3.2495999999999996</c:v>
                </c:pt>
                <c:pt idx="567">
                  <c:v>3.2275</c:v>
                </c:pt>
                <c:pt idx="568">
                  <c:v>3.1608999999999998</c:v>
                </c:pt>
                <c:pt idx="569">
                  <c:v>3.1692</c:v>
                </c:pt>
                <c:pt idx="570">
                  <c:v>3.1458999999999997</c:v>
                </c:pt>
                <c:pt idx="571">
                  <c:v>3.0956999999999999</c:v>
                </c:pt>
                <c:pt idx="572">
                  <c:v>3.1149</c:v>
                </c:pt>
                <c:pt idx="573">
                  <c:v>3.1663000000000001</c:v>
                </c:pt>
                <c:pt idx="574">
                  <c:v>3.1745999999999999</c:v>
                </c:pt>
                <c:pt idx="575">
                  <c:v>3.1166</c:v>
                </c:pt>
                <c:pt idx="576">
                  <c:v>3.1266000000000003</c:v>
                </c:pt>
                <c:pt idx="577">
                  <c:v>3.1181999999999999</c:v>
                </c:pt>
                <c:pt idx="578">
                  <c:v>3.1250999999999998</c:v>
                </c:pt>
                <c:pt idx="579">
                  <c:v>3.1375999999999999</c:v>
                </c:pt>
                <c:pt idx="580">
                  <c:v>3.1398000000000001</c:v>
                </c:pt>
                <c:pt idx="581">
                  <c:v>3.1294999999999997</c:v>
                </c:pt>
                <c:pt idx="582">
                  <c:v>3.1611000000000002</c:v>
                </c:pt>
                <c:pt idx="583">
                  <c:v>3.1943999999999999</c:v>
                </c:pt>
                <c:pt idx="584">
                  <c:v>3.1806999999999999</c:v>
                </c:pt>
                <c:pt idx="585">
                  <c:v>3.1833999999999998</c:v>
                </c:pt>
                <c:pt idx="586">
                  <c:v>3.1770999999999998</c:v>
                </c:pt>
                <c:pt idx="587">
                  <c:v>3.1425000000000001</c:v>
                </c:pt>
                <c:pt idx="588">
                  <c:v>3.0869</c:v>
                </c:pt>
                <c:pt idx="589">
                  <c:v>3.0087999999999999</c:v>
                </c:pt>
                <c:pt idx="590">
                  <c:v>2.9813999999999998</c:v>
                </c:pt>
                <c:pt idx="591">
                  <c:v>2.9901</c:v>
                </c:pt>
                <c:pt idx="592">
                  <c:v>2.9991000000000003</c:v>
                </c:pt>
                <c:pt idx="593">
                  <c:v>2.9833999999999996</c:v>
                </c:pt>
                <c:pt idx="594">
                  <c:v>2.9636</c:v>
                </c:pt>
                <c:pt idx="595">
                  <c:v>2.9295</c:v>
                </c:pt>
                <c:pt idx="596">
                  <c:v>2.9330000000000003</c:v>
                </c:pt>
                <c:pt idx="597">
                  <c:v>2.8975999999999997</c:v>
                </c:pt>
                <c:pt idx="598">
                  <c:v>2.8489999999999998</c:v>
                </c:pt>
                <c:pt idx="599">
                  <c:v>2.83</c:v>
                </c:pt>
                <c:pt idx="600">
                  <c:v>2.8602999999999996</c:v>
                </c:pt>
                <c:pt idx="601">
                  <c:v>2.8613999999999997</c:v>
                </c:pt>
                <c:pt idx="602">
                  <c:v>2.8120999999999996</c:v>
                </c:pt>
                <c:pt idx="603">
                  <c:v>2.8218999999999999</c:v>
                </c:pt>
                <c:pt idx="604">
                  <c:v>2.8287999999999998</c:v>
                </c:pt>
                <c:pt idx="605">
                  <c:v>2.8087999999999997</c:v>
                </c:pt>
                <c:pt idx="606">
                  <c:v>2.7398000000000002</c:v>
                </c:pt>
                <c:pt idx="607">
                  <c:v>2.7061999999999999</c:v>
                </c:pt>
                <c:pt idx="608">
                  <c:v>2.6279000000000003</c:v>
                </c:pt>
                <c:pt idx="609">
                  <c:v>2.6269</c:v>
                </c:pt>
                <c:pt idx="610">
                  <c:v>2.6335999999999999</c:v>
                </c:pt>
                <c:pt idx="611">
                  <c:v>2.6717</c:v>
                </c:pt>
                <c:pt idx="612">
                  <c:v>2.6670999999999996</c:v>
                </c:pt>
                <c:pt idx="613">
                  <c:v>2.6720999999999999</c:v>
                </c:pt>
                <c:pt idx="614">
                  <c:v>2.6356999999999999</c:v>
                </c:pt>
                <c:pt idx="615">
                  <c:v>2.6214999999999997</c:v>
                </c:pt>
                <c:pt idx="616">
                  <c:v>2.6108999999999996</c:v>
                </c:pt>
                <c:pt idx="617">
                  <c:v>2.6277999999999997</c:v>
                </c:pt>
                <c:pt idx="618">
                  <c:v>2.6464999999999996</c:v>
                </c:pt>
                <c:pt idx="619">
                  <c:v>2.6176999999999997</c:v>
                </c:pt>
                <c:pt idx="620">
                  <c:v>2.6351</c:v>
                </c:pt>
                <c:pt idx="621">
                  <c:v>2.5874000000000001</c:v>
                </c:pt>
                <c:pt idx="622">
                  <c:v>2.5253000000000001</c:v>
                </c:pt>
                <c:pt idx="623">
                  <c:v>2.5337000000000001</c:v>
                </c:pt>
                <c:pt idx="624">
                  <c:v>2.5385</c:v>
                </c:pt>
                <c:pt idx="625">
                  <c:v>2.5764999999999998</c:v>
                </c:pt>
                <c:pt idx="626">
                  <c:v>2.5937000000000001</c:v>
                </c:pt>
                <c:pt idx="627">
                  <c:v>2.5518999999999998</c:v>
                </c:pt>
                <c:pt idx="628">
                  <c:v>2.6960000000000002</c:v>
                </c:pt>
                <c:pt idx="629">
                  <c:v>2.6758999999999999</c:v>
                </c:pt>
                <c:pt idx="630">
                  <c:v>2.7585000000000002</c:v>
                </c:pt>
                <c:pt idx="631">
                  <c:v>2.7683999999999997</c:v>
                </c:pt>
                <c:pt idx="632">
                  <c:v>2.7099000000000002</c:v>
                </c:pt>
                <c:pt idx="633">
                  <c:v>2.7489999999999997</c:v>
                </c:pt>
                <c:pt idx="634">
                  <c:v>2.7195</c:v>
                </c:pt>
                <c:pt idx="635">
                  <c:v>2.7618</c:v>
                </c:pt>
                <c:pt idx="636">
                  <c:v>2.7732999999999999</c:v>
                </c:pt>
                <c:pt idx="637">
                  <c:v>2.7881999999999998</c:v>
                </c:pt>
                <c:pt idx="638">
                  <c:v>2.8276999999999997</c:v>
                </c:pt>
                <c:pt idx="639">
                  <c:v>2.8422000000000001</c:v>
                </c:pt>
                <c:pt idx="640">
                  <c:v>2.8775999999999997</c:v>
                </c:pt>
                <c:pt idx="641">
                  <c:v>2.9470000000000001</c:v>
                </c:pt>
                <c:pt idx="642">
                  <c:v>2.9243000000000001</c:v>
                </c:pt>
                <c:pt idx="643">
                  <c:v>2.8188999999999997</c:v>
                </c:pt>
                <c:pt idx="644">
                  <c:v>2.8243999999999998</c:v>
                </c:pt>
                <c:pt idx="645">
                  <c:v>2.8439999999999999</c:v>
                </c:pt>
                <c:pt idx="646">
                  <c:v>2.8685</c:v>
                </c:pt>
                <c:pt idx="647">
                  <c:v>2.8895</c:v>
                </c:pt>
                <c:pt idx="648">
                  <c:v>2.8791000000000002</c:v>
                </c:pt>
                <c:pt idx="649">
                  <c:v>2.8417000000000003</c:v>
                </c:pt>
                <c:pt idx="650">
                  <c:v>2.8588</c:v>
                </c:pt>
                <c:pt idx="651">
                  <c:v>2.8423000000000003</c:v>
                </c:pt>
                <c:pt idx="652">
                  <c:v>2.9260999999999999</c:v>
                </c:pt>
                <c:pt idx="653">
                  <c:v>2.9408999999999996</c:v>
                </c:pt>
                <c:pt idx="654">
                  <c:v>2.9980000000000002</c:v>
                </c:pt>
                <c:pt idx="655">
                  <c:v>3.0158999999999998</c:v>
                </c:pt>
                <c:pt idx="656">
                  <c:v>3.0449999999999999</c:v>
                </c:pt>
                <c:pt idx="657">
                  <c:v>3.0205000000000002</c:v>
                </c:pt>
                <c:pt idx="658">
                  <c:v>3.0183</c:v>
                </c:pt>
                <c:pt idx="659">
                  <c:v>3.0345999999999997</c:v>
                </c:pt>
                <c:pt idx="660">
                  <c:v>3.0851999999999999</c:v>
                </c:pt>
                <c:pt idx="661">
                  <c:v>3.1229</c:v>
                </c:pt>
                <c:pt idx="662">
                  <c:v>3.0926</c:v>
                </c:pt>
                <c:pt idx="663">
                  <c:v>3.0931000000000002</c:v>
                </c:pt>
                <c:pt idx="664">
                  <c:v>3.1242999999999999</c:v>
                </c:pt>
                <c:pt idx="665">
                  <c:v>3.1287000000000003</c:v>
                </c:pt>
                <c:pt idx="666">
                  <c:v>3.133</c:v>
                </c:pt>
                <c:pt idx="667">
                  <c:v>3.1101000000000001</c:v>
                </c:pt>
                <c:pt idx="668">
                  <c:v>3.1118000000000001</c:v>
                </c:pt>
                <c:pt idx="669">
                  <c:v>3.1202999999999999</c:v>
                </c:pt>
                <c:pt idx="670">
                  <c:v>3.1156999999999999</c:v>
                </c:pt>
                <c:pt idx="671">
                  <c:v>3.1244999999999998</c:v>
                </c:pt>
                <c:pt idx="672">
                  <c:v>3.1696</c:v>
                </c:pt>
                <c:pt idx="673">
                  <c:v>3.1468000000000003</c:v>
                </c:pt>
                <c:pt idx="674">
                  <c:v>3.1175999999999999</c:v>
                </c:pt>
                <c:pt idx="675">
                  <c:v>3.1425000000000001</c:v>
                </c:pt>
                <c:pt idx="676">
                  <c:v>3.1488999999999998</c:v>
                </c:pt>
                <c:pt idx="677">
                  <c:v>3.1668000000000003</c:v>
                </c:pt>
                <c:pt idx="678">
                  <c:v>3.1856999999999998</c:v>
                </c:pt>
                <c:pt idx="679">
                  <c:v>3.2151999999999998</c:v>
                </c:pt>
                <c:pt idx="680">
                  <c:v>3.2113</c:v>
                </c:pt>
                <c:pt idx="681">
                  <c:v>3.2395</c:v>
                </c:pt>
                <c:pt idx="682">
                  <c:v>3.1633999999999998</c:v>
                </c:pt>
                <c:pt idx="683">
                  <c:v>3.1271</c:v>
                </c:pt>
                <c:pt idx="684">
                  <c:v>3.0439999999999996</c:v>
                </c:pt>
                <c:pt idx="685">
                  <c:v>3.0975000000000001</c:v>
                </c:pt>
                <c:pt idx="686">
                  <c:v>3.1206999999999998</c:v>
                </c:pt>
                <c:pt idx="687">
                  <c:v>3.0987</c:v>
                </c:pt>
                <c:pt idx="688">
                  <c:v>3.1086</c:v>
                </c:pt>
                <c:pt idx="689">
                  <c:v>3.1068000000000002</c:v>
                </c:pt>
                <c:pt idx="690">
                  <c:v>3.1573000000000002</c:v>
                </c:pt>
                <c:pt idx="691">
                  <c:v>3.1694</c:v>
                </c:pt>
                <c:pt idx="692">
                  <c:v>3.1357999999999997</c:v>
                </c:pt>
                <c:pt idx="693">
                  <c:v>3.1255000000000002</c:v>
                </c:pt>
                <c:pt idx="694">
                  <c:v>3.0663999999999998</c:v>
                </c:pt>
                <c:pt idx="695">
                  <c:v>3.1883999999999997</c:v>
                </c:pt>
                <c:pt idx="696">
                  <c:v>3.1558999999999999</c:v>
                </c:pt>
                <c:pt idx="697">
                  <c:v>3.1442999999999999</c:v>
                </c:pt>
                <c:pt idx="698">
                  <c:v>3.2031999999999998</c:v>
                </c:pt>
                <c:pt idx="699">
                  <c:v>3.2130999999999998</c:v>
                </c:pt>
                <c:pt idx="700">
                  <c:v>3.2570999999999999</c:v>
                </c:pt>
                <c:pt idx="701">
                  <c:v>3.2239</c:v>
                </c:pt>
                <c:pt idx="702">
                  <c:v>3.2091000000000003</c:v>
                </c:pt>
                <c:pt idx="703">
                  <c:v>3.1985000000000001</c:v>
                </c:pt>
                <c:pt idx="704">
                  <c:v>3.1894</c:v>
                </c:pt>
                <c:pt idx="705">
                  <c:v>3.1866000000000003</c:v>
                </c:pt>
                <c:pt idx="706">
                  <c:v>3.1345000000000001</c:v>
                </c:pt>
                <c:pt idx="707">
                  <c:v>3.0767000000000002</c:v>
                </c:pt>
                <c:pt idx="708">
                  <c:v>3.0433999999999997</c:v>
                </c:pt>
                <c:pt idx="709">
                  <c:v>3.0394000000000001</c:v>
                </c:pt>
                <c:pt idx="710">
                  <c:v>3.0620999999999996</c:v>
                </c:pt>
                <c:pt idx="711">
                  <c:v>3.0977999999999999</c:v>
                </c:pt>
                <c:pt idx="712">
                  <c:v>3.1151999999999997</c:v>
                </c:pt>
                <c:pt idx="713">
                  <c:v>3.0866000000000002</c:v>
                </c:pt>
                <c:pt idx="714">
                  <c:v>3.0682</c:v>
                </c:pt>
                <c:pt idx="715">
                  <c:v>3.0331999999999999</c:v>
                </c:pt>
                <c:pt idx="716">
                  <c:v>2.9474</c:v>
                </c:pt>
                <c:pt idx="717">
                  <c:v>2.9829000000000003</c:v>
                </c:pt>
                <c:pt idx="718">
                  <c:v>3.0529000000000002</c:v>
                </c:pt>
                <c:pt idx="719">
                  <c:v>2.9621</c:v>
                </c:pt>
                <c:pt idx="720">
                  <c:v>2.9554</c:v>
                </c:pt>
                <c:pt idx="721">
                  <c:v>3.0055000000000001</c:v>
                </c:pt>
                <c:pt idx="722">
                  <c:v>2.9992000000000001</c:v>
                </c:pt>
                <c:pt idx="723">
                  <c:v>2.9607999999999999</c:v>
                </c:pt>
                <c:pt idx="724">
                  <c:v>2.9882</c:v>
                </c:pt>
                <c:pt idx="725">
                  <c:v>2.9735</c:v>
                </c:pt>
                <c:pt idx="726">
                  <c:v>2.9868000000000001</c:v>
                </c:pt>
                <c:pt idx="727">
                  <c:v>3.0750999999999999</c:v>
                </c:pt>
                <c:pt idx="728">
                  <c:v>3.0392000000000001</c:v>
                </c:pt>
                <c:pt idx="729">
                  <c:v>3.0722000000000005</c:v>
                </c:pt>
                <c:pt idx="730">
                  <c:v>3.0770999999999997</c:v>
                </c:pt>
                <c:pt idx="731">
                  <c:v>3.0465</c:v>
                </c:pt>
                <c:pt idx="732">
                  <c:v>3.0093999999999999</c:v>
                </c:pt>
                <c:pt idx="733">
                  <c:v>3.008</c:v>
                </c:pt>
                <c:pt idx="734">
                  <c:v>3.0406</c:v>
                </c:pt>
                <c:pt idx="735">
                  <c:v>3.0413000000000001</c:v>
                </c:pt>
                <c:pt idx="736">
                  <c:v>3.0562</c:v>
                </c:pt>
                <c:pt idx="737">
                  <c:v>3.0039999999999996</c:v>
                </c:pt>
                <c:pt idx="738">
                  <c:v>2.9906999999999999</c:v>
                </c:pt>
                <c:pt idx="739">
                  <c:v>2.9432</c:v>
                </c:pt>
                <c:pt idx="740">
                  <c:v>2.9152999999999998</c:v>
                </c:pt>
                <c:pt idx="741">
                  <c:v>2.8961999999999999</c:v>
                </c:pt>
                <c:pt idx="742">
                  <c:v>2.927</c:v>
                </c:pt>
                <c:pt idx="743">
                  <c:v>2.9668000000000001</c:v>
                </c:pt>
                <c:pt idx="744">
                  <c:v>2.9437000000000002</c:v>
                </c:pt>
                <c:pt idx="745">
                  <c:v>2.9807000000000001</c:v>
                </c:pt>
                <c:pt idx="746">
                  <c:v>2.9563000000000001</c:v>
                </c:pt>
                <c:pt idx="747">
                  <c:v>2.9964999999999997</c:v>
                </c:pt>
                <c:pt idx="748">
                  <c:v>3.0356000000000001</c:v>
                </c:pt>
                <c:pt idx="749">
                  <c:v>3.0575000000000001</c:v>
                </c:pt>
                <c:pt idx="750">
                  <c:v>3.0224000000000002</c:v>
                </c:pt>
                <c:pt idx="751">
                  <c:v>3.0022000000000002</c:v>
                </c:pt>
                <c:pt idx="752">
                  <c:v>3.0512999999999999</c:v>
                </c:pt>
                <c:pt idx="753">
                  <c:v>3.0723000000000003</c:v>
                </c:pt>
                <c:pt idx="754">
                  <c:v>3.0448000000000004</c:v>
                </c:pt>
                <c:pt idx="755">
                  <c:v>3.0450999999999997</c:v>
                </c:pt>
                <c:pt idx="756">
                  <c:v>3.0463</c:v>
                </c:pt>
                <c:pt idx="757">
                  <c:v>3.0251000000000001</c:v>
                </c:pt>
                <c:pt idx="758">
                  <c:v>3.0176999999999996</c:v>
                </c:pt>
                <c:pt idx="759">
                  <c:v>3.0320999999999998</c:v>
                </c:pt>
                <c:pt idx="760">
                  <c:v>3.0585000000000004</c:v>
                </c:pt>
                <c:pt idx="761">
                  <c:v>3.0699000000000001</c:v>
                </c:pt>
                <c:pt idx="762">
                  <c:v>3.0543</c:v>
                </c:pt>
                <c:pt idx="763">
                  <c:v>3.0085000000000002</c:v>
                </c:pt>
                <c:pt idx="764">
                  <c:v>3.0625</c:v>
                </c:pt>
                <c:pt idx="765">
                  <c:v>3.0112999999999999</c:v>
                </c:pt>
                <c:pt idx="766">
                  <c:v>2.9991000000000003</c:v>
                </c:pt>
                <c:pt idx="767">
                  <c:v>3.0211999999999999</c:v>
                </c:pt>
                <c:pt idx="768">
                  <c:v>3.0525000000000002</c:v>
                </c:pt>
                <c:pt idx="769">
                  <c:v>3.0682</c:v>
                </c:pt>
                <c:pt idx="770">
                  <c:v>3.0781000000000001</c:v>
                </c:pt>
                <c:pt idx="771">
                  <c:v>3.0863999999999998</c:v>
                </c:pt>
                <c:pt idx="772">
                  <c:v>3.0568</c:v>
                </c:pt>
                <c:pt idx="773">
                  <c:v>3.0616000000000003</c:v>
                </c:pt>
                <c:pt idx="774">
                  <c:v>3.1092</c:v>
                </c:pt>
                <c:pt idx="775">
                  <c:v>3.1173000000000002</c:v>
                </c:pt>
                <c:pt idx="776">
                  <c:v>3.1298000000000004</c:v>
                </c:pt>
                <c:pt idx="777">
                  <c:v>3.1606000000000001</c:v>
                </c:pt>
                <c:pt idx="778">
                  <c:v>3.1539999999999999</c:v>
                </c:pt>
                <c:pt idx="779">
                  <c:v>3.1913</c:v>
                </c:pt>
                <c:pt idx="780">
                  <c:v>3.1858</c:v>
                </c:pt>
                <c:pt idx="781">
                  <c:v>3.1995</c:v>
                </c:pt>
                <c:pt idx="782">
                  <c:v>3.2383999999999999</c:v>
                </c:pt>
                <c:pt idx="783">
                  <c:v>3.2314999999999996</c:v>
                </c:pt>
                <c:pt idx="784">
                  <c:v>3.2362000000000002</c:v>
                </c:pt>
                <c:pt idx="785">
                  <c:v>3.2187999999999999</c:v>
                </c:pt>
                <c:pt idx="786">
                  <c:v>3.2237</c:v>
                </c:pt>
                <c:pt idx="787">
                  <c:v>3.2104000000000004</c:v>
                </c:pt>
                <c:pt idx="788">
                  <c:v>3.1806000000000001</c:v>
                </c:pt>
                <c:pt idx="789">
                  <c:v>3.1562999999999999</c:v>
                </c:pt>
                <c:pt idx="790">
                  <c:v>3.0956999999999999</c:v>
                </c:pt>
                <c:pt idx="791">
                  <c:v>3.1042000000000001</c:v>
                </c:pt>
                <c:pt idx="792">
                  <c:v>3.0989</c:v>
                </c:pt>
                <c:pt idx="793">
                  <c:v>3.0317000000000003</c:v>
                </c:pt>
                <c:pt idx="794">
                  <c:v>2.9879000000000002</c:v>
                </c:pt>
                <c:pt idx="795">
                  <c:v>2.9718999999999998</c:v>
                </c:pt>
                <c:pt idx="796">
                  <c:v>2.9300999999999999</c:v>
                </c:pt>
                <c:pt idx="797">
                  <c:v>2.9191000000000003</c:v>
                </c:pt>
                <c:pt idx="798">
                  <c:v>2.9730000000000003</c:v>
                </c:pt>
                <c:pt idx="799">
                  <c:v>2.9756</c:v>
                </c:pt>
                <c:pt idx="800">
                  <c:v>2.9794999999999998</c:v>
                </c:pt>
                <c:pt idx="801">
                  <c:v>2.9748999999999999</c:v>
                </c:pt>
                <c:pt idx="802">
                  <c:v>2.9691000000000001</c:v>
                </c:pt>
                <c:pt idx="803">
                  <c:v>2.9483999999999999</c:v>
                </c:pt>
                <c:pt idx="804">
                  <c:v>2.9242000000000004</c:v>
                </c:pt>
                <c:pt idx="805">
                  <c:v>2.9295</c:v>
                </c:pt>
                <c:pt idx="806">
                  <c:v>2.9389999999999996</c:v>
                </c:pt>
                <c:pt idx="807">
                  <c:v>2.9267000000000003</c:v>
                </c:pt>
                <c:pt idx="808">
                  <c:v>2.8641000000000001</c:v>
                </c:pt>
                <c:pt idx="809">
                  <c:v>2.8920999999999997</c:v>
                </c:pt>
                <c:pt idx="810">
                  <c:v>2.8963000000000001</c:v>
                </c:pt>
                <c:pt idx="811">
                  <c:v>2.8843000000000001</c:v>
                </c:pt>
                <c:pt idx="812">
                  <c:v>2.8772000000000002</c:v>
                </c:pt>
                <c:pt idx="813">
                  <c:v>2.8813</c:v>
                </c:pt>
                <c:pt idx="814">
                  <c:v>2.9154</c:v>
                </c:pt>
                <c:pt idx="815">
                  <c:v>2.9152</c:v>
                </c:pt>
                <c:pt idx="816">
                  <c:v>3.0687000000000002</c:v>
                </c:pt>
                <c:pt idx="817">
                  <c:v>3.0874000000000001</c:v>
                </c:pt>
                <c:pt idx="818">
                  <c:v>3.0019999999999998</c:v>
                </c:pt>
                <c:pt idx="819">
                  <c:v>2.9636</c:v>
                </c:pt>
                <c:pt idx="820">
                  <c:v>2.9098000000000002</c:v>
                </c:pt>
                <c:pt idx="821">
                  <c:v>2.9537</c:v>
                </c:pt>
                <c:pt idx="822">
                  <c:v>2.9613</c:v>
                </c:pt>
                <c:pt idx="823">
                  <c:v>2.9479000000000002</c:v>
                </c:pt>
                <c:pt idx="824">
                  <c:v>2.8991000000000002</c:v>
                </c:pt>
                <c:pt idx="825">
                  <c:v>2.8717999999999999</c:v>
                </c:pt>
                <c:pt idx="826">
                  <c:v>2.8292000000000002</c:v>
                </c:pt>
                <c:pt idx="827">
                  <c:v>2.8064999999999998</c:v>
                </c:pt>
                <c:pt idx="828">
                  <c:v>2.7345999999999999</c:v>
                </c:pt>
                <c:pt idx="829">
                  <c:v>2.7791000000000001</c:v>
                </c:pt>
                <c:pt idx="830">
                  <c:v>2.7875999999999999</c:v>
                </c:pt>
                <c:pt idx="831">
                  <c:v>2.8094000000000001</c:v>
                </c:pt>
                <c:pt idx="832">
                  <c:v>2.8117000000000001</c:v>
                </c:pt>
                <c:pt idx="833">
                  <c:v>2.8412999999999999</c:v>
                </c:pt>
                <c:pt idx="834">
                  <c:v>2.9016999999999999</c:v>
                </c:pt>
                <c:pt idx="835">
                  <c:v>2.9012000000000002</c:v>
                </c:pt>
                <c:pt idx="836">
                  <c:v>2.9007000000000001</c:v>
                </c:pt>
                <c:pt idx="837">
                  <c:v>2.8735000000000004</c:v>
                </c:pt>
                <c:pt idx="838">
                  <c:v>2.7888999999999999</c:v>
                </c:pt>
                <c:pt idx="839">
                  <c:v>2.8555000000000001</c:v>
                </c:pt>
                <c:pt idx="840">
                  <c:v>2.8843999999999999</c:v>
                </c:pt>
                <c:pt idx="841">
                  <c:v>2.9201999999999999</c:v>
                </c:pt>
                <c:pt idx="842">
                  <c:v>2.9276999999999997</c:v>
                </c:pt>
                <c:pt idx="843">
                  <c:v>2.9147000000000003</c:v>
                </c:pt>
                <c:pt idx="844">
                  <c:v>2.9366000000000003</c:v>
                </c:pt>
                <c:pt idx="845">
                  <c:v>2.9062000000000001</c:v>
                </c:pt>
                <c:pt idx="846">
                  <c:v>2.891</c:v>
                </c:pt>
                <c:pt idx="847">
                  <c:v>2.8730000000000002</c:v>
                </c:pt>
                <c:pt idx="848">
                  <c:v>2.8801000000000001</c:v>
                </c:pt>
                <c:pt idx="849">
                  <c:v>2.9087000000000001</c:v>
                </c:pt>
                <c:pt idx="850">
                  <c:v>2.9369999999999998</c:v>
                </c:pt>
                <c:pt idx="851">
                  <c:v>2.9507999999999996</c:v>
                </c:pt>
                <c:pt idx="852">
                  <c:v>2.9289999999999998</c:v>
                </c:pt>
                <c:pt idx="853">
                  <c:v>2.8736000000000002</c:v>
                </c:pt>
                <c:pt idx="854">
                  <c:v>2.86</c:v>
                </c:pt>
                <c:pt idx="855">
                  <c:v>2.8569</c:v>
                </c:pt>
                <c:pt idx="856">
                  <c:v>2.9066000000000001</c:v>
                </c:pt>
                <c:pt idx="857">
                  <c:v>2.8694999999999999</c:v>
                </c:pt>
                <c:pt idx="858">
                  <c:v>2.8431000000000002</c:v>
                </c:pt>
                <c:pt idx="859">
                  <c:v>2.7920999999999996</c:v>
                </c:pt>
                <c:pt idx="860">
                  <c:v>2.8333999999999997</c:v>
                </c:pt>
                <c:pt idx="861">
                  <c:v>2.8649</c:v>
                </c:pt>
                <c:pt idx="862">
                  <c:v>2.8554000000000004</c:v>
                </c:pt>
                <c:pt idx="863">
                  <c:v>2.8714</c:v>
                </c:pt>
                <c:pt idx="864">
                  <c:v>2.8931</c:v>
                </c:pt>
                <c:pt idx="865">
                  <c:v>2.8837999999999999</c:v>
                </c:pt>
                <c:pt idx="866">
                  <c:v>2.8574999999999999</c:v>
                </c:pt>
                <c:pt idx="867">
                  <c:v>2.8952</c:v>
                </c:pt>
                <c:pt idx="868">
                  <c:v>2.9394999999999998</c:v>
                </c:pt>
                <c:pt idx="869">
                  <c:v>2.9622000000000002</c:v>
                </c:pt>
                <c:pt idx="870">
                  <c:v>2.9502999999999999</c:v>
                </c:pt>
                <c:pt idx="871">
                  <c:v>2.9617</c:v>
                </c:pt>
                <c:pt idx="872">
                  <c:v>2.9725000000000001</c:v>
                </c:pt>
                <c:pt idx="873">
                  <c:v>2.8722000000000003</c:v>
                </c:pt>
                <c:pt idx="874">
                  <c:v>2.8441000000000001</c:v>
                </c:pt>
                <c:pt idx="875">
                  <c:v>2.8547000000000002</c:v>
                </c:pt>
                <c:pt idx="876">
                  <c:v>2.8583999999999996</c:v>
                </c:pt>
                <c:pt idx="877">
                  <c:v>2.8543000000000003</c:v>
                </c:pt>
                <c:pt idx="878">
                  <c:v>2.8894000000000002</c:v>
                </c:pt>
                <c:pt idx="879">
                  <c:v>2.8798000000000004</c:v>
                </c:pt>
                <c:pt idx="880">
                  <c:v>2.8736000000000002</c:v>
                </c:pt>
                <c:pt idx="881">
                  <c:v>2.9013999999999998</c:v>
                </c:pt>
                <c:pt idx="882">
                  <c:v>2.9512</c:v>
                </c:pt>
                <c:pt idx="883">
                  <c:v>2.9897000000000005</c:v>
                </c:pt>
                <c:pt idx="884">
                  <c:v>2.9800999999999997</c:v>
                </c:pt>
                <c:pt idx="885">
                  <c:v>2.9857</c:v>
                </c:pt>
                <c:pt idx="886">
                  <c:v>3.0017</c:v>
                </c:pt>
                <c:pt idx="887">
                  <c:v>2.9950000000000001</c:v>
                </c:pt>
                <c:pt idx="888">
                  <c:v>3.0293999999999999</c:v>
                </c:pt>
                <c:pt idx="889">
                  <c:v>3.0261</c:v>
                </c:pt>
                <c:pt idx="890">
                  <c:v>3.0468999999999999</c:v>
                </c:pt>
                <c:pt idx="891">
                  <c:v>3.0712000000000002</c:v>
                </c:pt>
                <c:pt idx="892">
                  <c:v>3.1006999999999998</c:v>
                </c:pt>
                <c:pt idx="893">
                  <c:v>3.0893999999999999</c:v>
                </c:pt>
                <c:pt idx="894">
                  <c:v>3.0663999999999998</c:v>
                </c:pt>
                <c:pt idx="895">
                  <c:v>3.0693000000000001</c:v>
                </c:pt>
                <c:pt idx="896">
                  <c:v>3.0469999999999997</c:v>
                </c:pt>
                <c:pt idx="897">
                  <c:v>3.0350000000000001</c:v>
                </c:pt>
                <c:pt idx="898">
                  <c:v>3.0101</c:v>
                </c:pt>
                <c:pt idx="899">
                  <c:v>3.0162</c:v>
                </c:pt>
                <c:pt idx="900">
                  <c:v>3.0067000000000004</c:v>
                </c:pt>
                <c:pt idx="901">
                  <c:v>3.0430999999999999</c:v>
                </c:pt>
                <c:pt idx="902">
                  <c:v>3.0966000000000005</c:v>
                </c:pt>
                <c:pt idx="903">
                  <c:v>3.0713999999999997</c:v>
                </c:pt>
                <c:pt idx="904">
                  <c:v>3.0522000000000005</c:v>
                </c:pt>
                <c:pt idx="905">
                  <c:v>3.0082999999999998</c:v>
                </c:pt>
                <c:pt idx="906">
                  <c:v>2.9641999999999999</c:v>
                </c:pt>
                <c:pt idx="907">
                  <c:v>2.9574000000000003</c:v>
                </c:pt>
                <c:pt idx="908">
                  <c:v>2.9935</c:v>
                </c:pt>
                <c:pt idx="909">
                  <c:v>3.0208999999999997</c:v>
                </c:pt>
                <c:pt idx="910">
                  <c:v>3.0470999999999999</c:v>
                </c:pt>
                <c:pt idx="911">
                  <c:v>3.0477999999999996</c:v>
                </c:pt>
                <c:pt idx="912">
                  <c:v>3.0727999999999995</c:v>
                </c:pt>
                <c:pt idx="913">
                  <c:v>3.0831</c:v>
                </c:pt>
                <c:pt idx="914">
                  <c:v>3.0710000000000002</c:v>
                </c:pt>
                <c:pt idx="915">
                  <c:v>3.0783999999999998</c:v>
                </c:pt>
                <c:pt idx="916">
                  <c:v>3.0768</c:v>
                </c:pt>
                <c:pt idx="917">
                  <c:v>3.0699000000000001</c:v>
                </c:pt>
                <c:pt idx="918">
                  <c:v>3.0950000000000002</c:v>
                </c:pt>
                <c:pt idx="919">
                  <c:v>3.0789999999999997</c:v>
                </c:pt>
                <c:pt idx="920">
                  <c:v>3.1608999999999998</c:v>
                </c:pt>
                <c:pt idx="921">
                  <c:v>3.2082999999999999</c:v>
                </c:pt>
                <c:pt idx="922">
                  <c:v>3.1849000000000003</c:v>
                </c:pt>
                <c:pt idx="923">
                  <c:v>3.1395</c:v>
                </c:pt>
                <c:pt idx="924">
                  <c:v>3.1482999999999999</c:v>
                </c:pt>
                <c:pt idx="925">
                  <c:v>3.1370999999999998</c:v>
                </c:pt>
                <c:pt idx="926">
                  <c:v>3.1397000000000004</c:v>
                </c:pt>
                <c:pt idx="927">
                  <c:v>3.1637</c:v>
                </c:pt>
                <c:pt idx="928">
                  <c:v>3.1182999999999996</c:v>
                </c:pt>
                <c:pt idx="929">
                  <c:v>3.0668000000000002</c:v>
                </c:pt>
                <c:pt idx="930">
                  <c:v>3.0718000000000001</c:v>
                </c:pt>
                <c:pt idx="931">
                  <c:v>3.1164000000000001</c:v>
                </c:pt>
                <c:pt idx="932">
                  <c:v>3.1137000000000001</c:v>
                </c:pt>
                <c:pt idx="933">
                  <c:v>3.0636999999999999</c:v>
                </c:pt>
                <c:pt idx="934">
                  <c:v>2.9983</c:v>
                </c:pt>
                <c:pt idx="935">
                  <c:v>3.0405000000000002</c:v>
                </c:pt>
                <c:pt idx="936">
                  <c:v>3.0039999999999996</c:v>
                </c:pt>
                <c:pt idx="937">
                  <c:v>3.0042</c:v>
                </c:pt>
                <c:pt idx="938">
                  <c:v>2.9561999999999999</c:v>
                </c:pt>
                <c:pt idx="939">
                  <c:v>2.9610000000000003</c:v>
                </c:pt>
                <c:pt idx="940">
                  <c:v>2.9731000000000001</c:v>
                </c:pt>
                <c:pt idx="941">
                  <c:v>3.0037000000000003</c:v>
                </c:pt>
                <c:pt idx="942">
                  <c:v>2.9901</c:v>
                </c:pt>
                <c:pt idx="943">
                  <c:v>2.9710000000000001</c:v>
                </c:pt>
                <c:pt idx="944">
                  <c:v>2.9552999999999998</c:v>
                </c:pt>
                <c:pt idx="945">
                  <c:v>2.9926999999999997</c:v>
                </c:pt>
                <c:pt idx="946">
                  <c:v>3.0032999999999999</c:v>
                </c:pt>
                <c:pt idx="947">
                  <c:v>2.9989999999999997</c:v>
                </c:pt>
                <c:pt idx="948">
                  <c:v>3.0093000000000001</c:v>
                </c:pt>
                <c:pt idx="949">
                  <c:v>3.0325000000000002</c:v>
                </c:pt>
                <c:pt idx="950">
                  <c:v>3.0174000000000003</c:v>
                </c:pt>
                <c:pt idx="951">
                  <c:v>3.07</c:v>
                </c:pt>
                <c:pt idx="952">
                  <c:v>3.0348999999999999</c:v>
                </c:pt>
                <c:pt idx="953">
                  <c:v>3.0317000000000003</c:v>
                </c:pt>
                <c:pt idx="954">
                  <c:v>3.0169999999999999</c:v>
                </c:pt>
                <c:pt idx="955">
                  <c:v>3.0392999999999999</c:v>
                </c:pt>
                <c:pt idx="956">
                  <c:v>2.99</c:v>
                </c:pt>
                <c:pt idx="957">
                  <c:v>3.0354000000000001</c:v>
                </c:pt>
                <c:pt idx="958">
                  <c:v>3.0106000000000002</c:v>
                </c:pt>
                <c:pt idx="959">
                  <c:v>2.9973000000000001</c:v>
                </c:pt>
                <c:pt idx="960">
                  <c:v>2.9232999999999998</c:v>
                </c:pt>
                <c:pt idx="961">
                  <c:v>2.9002999999999997</c:v>
                </c:pt>
                <c:pt idx="962">
                  <c:v>2.9097000000000004</c:v>
                </c:pt>
                <c:pt idx="963">
                  <c:v>2.9643999999999999</c:v>
                </c:pt>
                <c:pt idx="964">
                  <c:v>2.9641000000000002</c:v>
                </c:pt>
                <c:pt idx="965">
                  <c:v>2.9786000000000001</c:v>
                </c:pt>
                <c:pt idx="966">
                  <c:v>2.9677999999999995</c:v>
                </c:pt>
                <c:pt idx="967">
                  <c:v>2.8822000000000001</c:v>
                </c:pt>
                <c:pt idx="968">
                  <c:v>2.8741000000000003</c:v>
                </c:pt>
                <c:pt idx="969">
                  <c:v>2.8641000000000001</c:v>
                </c:pt>
                <c:pt idx="970">
                  <c:v>2.8695999999999997</c:v>
                </c:pt>
                <c:pt idx="971">
                  <c:v>2.8391999999999999</c:v>
                </c:pt>
                <c:pt idx="972">
                  <c:v>2.8719000000000001</c:v>
                </c:pt>
                <c:pt idx="973">
                  <c:v>2.8912999999999998</c:v>
                </c:pt>
                <c:pt idx="974">
                  <c:v>2.8531999999999997</c:v>
                </c:pt>
                <c:pt idx="975">
                  <c:v>2.8976999999999999</c:v>
                </c:pt>
                <c:pt idx="976">
                  <c:v>2.9306000000000001</c:v>
                </c:pt>
                <c:pt idx="977">
                  <c:v>2.9388999999999998</c:v>
                </c:pt>
                <c:pt idx="978">
                  <c:v>2.9222000000000001</c:v>
                </c:pt>
                <c:pt idx="979">
                  <c:v>2.9057999999999997</c:v>
                </c:pt>
                <c:pt idx="980">
                  <c:v>2.9544999999999999</c:v>
                </c:pt>
                <c:pt idx="981">
                  <c:v>3.0067000000000004</c:v>
                </c:pt>
                <c:pt idx="982">
                  <c:v>3.0413000000000001</c:v>
                </c:pt>
                <c:pt idx="983">
                  <c:v>3.0320999999999998</c:v>
                </c:pt>
                <c:pt idx="984">
                  <c:v>3.0444</c:v>
                </c:pt>
                <c:pt idx="985">
                  <c:v>3.0468999999999999</c:v>
                </c:pt>
                <c:pt idx="986">
                  <c:v>3.0477999999999996</c:v>
                </c:pt>
                <c:pt idx="987">
                  <c:v>3.0501</c:v>
                </c:pt>
                <c:pt idx="988">
                  <c:v>3.0650999999999997</c:v>
                </c:pt>
                <c:pt idx="989">
                  <c:v>3.0591000000000004</c:v>
                </c:pt>
                <c:pt idx="990">
                  <c:v>3.0495999999999999</c:v>
                </c:pt>
                <c:pt idx="991">
                  <c:v>3.0564999999999998</c:v>
                </c:pt>
                <c:pt idx="992">
                  <c:v>3.0143</c:v>
                </c:pt>
                <c:pt idx="993">
                  <c:v>3.0173000000000001</c:v>
                </c:pt>
                <c:pt idx="994">
                  <c:v>3.0211999999999999</c:v>
                </c:pt>
                <c:pt idx="995">
                  <c:v>2.9800999999999997</c:v>
                </c:pt>
                <c:pt idx="996">
                  <c:v>2.9756999999999998</c:v>
                </c:pt>
                <c:pt idx="997">
                  <c:v>2.9901999999999997</c:v>
                </c:pt>
                <c:pt idx="998">
                  <c:v>2.9629000000000003</c:v>
                </c:pt>
                <c:pt idx="999">
                  <c:v>3.0101</c:v>
                </c:pt>
                <c:pt idx="1000">
                  <c:v>3.0306000000000002</c:v>
                </c:pt>
                <c:pt idx="1001">
                  <c:v>3.0781000000000001</c:v>
                </c:pt>
                <c:pt idx="1002">
                  <c:v>3.0600999999999998</c:v>
                </c:pt>
                <c:pt idx="1003">
                  <c:v>3.0783</c:v>
                </c:pt>
                <c:pt idx="1004">
                  <c:v>3.0948000000000002</c:v>
                </c:pt>
                <c:pt idx="1005">
                  <c:v>3.1241000000000003</c:v>
                </c:pt>
                <c:pt idx="1006">
                  <c:v>3.0772000000000004</c:v>
                </c:pt>
                <c:pt idx="1007">
                  <c:v>3.0772000000000004</c:v>
                </c:pt>
                <c:pt idx="1008">
                  <c:v>2.9867000000000004</c:v>
                </c:pt>
                <c:pt idx="1009">
                  <c:v>2.9394</c:v>
                </c:pt>
                <c:pt idx="1010">
                  <c:v>2.9388000000000001</c:v>
                </c:pt>
                <c:pt idx="1011">
                  <c:v>2.9593000000000003</c:v>
                </c:pt>
                <c:pt idx="1012">
                  <c:v>2.9493999999999998</c:v>
                </c:pt>
                <c:pt idx="1013">
                  <c:v>2.9213999999999998</c:v>
                </c:pt>
                <c:pt idx="1014">
                  <c:v>2.9407000000000001</c:v>
                </c:pt>
                <c:pt idx="1015">
                  <c:v>2.9333</c:v>
                </c:pt>
                <c:pt idx="1016">
                  <c:v>2.9363000000000001</c:v>
                </c:pt>
                <c:pt idx="1017">
                  <c:v>2.9795999999999996</c:v>
                </c:pt>
                <c:pt idx="1018">
                  <c:v>2.9844999999999997</c:v>
                </c:pt>
                <c:pt idx="1019">
                  <c:v>3.0236999999999998</c:v>
                </c:pt>
                <c:pt idx="1020">
                  <c:v>3.0147000000000004</c:v>
                </c:pt>
                <c:pt idx="1021">
                  <c:v>3.0379</c:v>
                </c:pt>
                <c:pt idx="1022">
                  <c:v>3.0764999999999998</c:v>
                </c:pt>
                <c:pt idx="1023">
                  <c:v>3.1374</c:v>
                </c:pt>
                <c:pt idx="1024">
                  <c:v>3.0924</c:v>
                </c:pt>
                <c:pt idx="1025">
                  <c:v>3.1217999999999999</c:v>
                </c:pt>
                <c:pt idx="1026">
                  <c:v>3.1816000000000004</c:v>
                </c:pt>
                <c:pt idx="1027">
                  <c:v>3.2170000000000001</c:v>
                </c:pt>
                <c:pt idx="1028">
                  <c:v>3.2793999999999999</c:v>
                </c:pt>
                <c:pt idx="1029">
                  <c:v>3.0074999999999998</c:v>
                </c:pt>
                <c:pt idx="1030">
                  <c:v>2.9829000000000003</c:v>
                </c:pt>
                <c:pt idx="1031">
                  <c:v>2.9967999999999999</c:v>
                </c:pt>
                <c:pt idx="1032">
                  <c:v>2.9950999999999999</c:v>
                </c:pt>
                <c:pt idx="1033">
                  <c:v>3.0502999999999996</c:v>
                </c:pt>
                <c:pt idx="1034">
                  <c:v>2.9981</c:v>
                </c:pt>
                <c:pt idx="1035">
                  <c:v>3.0281000000000002</c:v>
                </c:pt>
                <c:pt idx="1036">
                  <c:v>3.0125000000000002</c:v>
                </c:pt>
                <c:pt idx="1037">
                  <c:v>3.0306999999999999</c:v>
                </c:pt>
                <c:pt idx="1038">
                  <c:v>3.0781999999999998</c:v>
                </c:pt>
                <c:pt idx="1039">
                  <c:v>3.1017000000000001</c:v>
                </c:pt>
                <c:pt idx="1040">
                  <c:v>3.1468000000000003</c:v>
                </c:pt>
                <c:pt idx="1041">
                  <c:v>3.1776999999999997</c:v>
                </c:pt>
                <c:pt idx="1042">
                  <c:v>3.0992000000000002</c:v>
                </c:pt>
                <c:pt idx="1043">
                  <c:v>3.0872000000000002</c:v>
                </c:pt>
                <c:pt idx="1044">
                  <c:v>3.1043000000000003</c:v>
                </c:pt>
                <c:pt idx="1045">
                  <c:v>3.1280999999999999</c:v>
                </c:pt>
                <c:pt idx="1046">
                  <c:v>3.0864999999999996</c:v>
                </c:pt>
                <c:pt idx="1047">
                  <c:v>3.0893000000000002</c:v>
                </c:pt>
                <c:pt idx="1048">
                  <c:v>3.0805000000000002</c:v>
                </c:pt>
                <c:pt idx="1049">
                  <c:v>3.0406999999999997</c:v>
                </c:pt>
                <c:pt idx="1050">
                  <c:v>2.9922000000000004</c:v>
                </c:pt>
                <c:pt idx="1051">
                  <c:v>2.9830000000000001</c:v>
                </c:pt>
                <c:pt idx="1052">
                  <c:v>3.0120999999999998</c:v>
                </c:pt>
                <c:pt idx="1053">
                  <c:v>2.9674</c:v>
                </c:pt>
                <c:pt idx="1054">
                  <c:v>2.9610000000000003</c:v>
                </c:pt>
                <c:pt idx="1055">
                  <c:v>2.9255</c:v>
                </c:pt>
                <c:pt idx="1056">
                  <c:v>2.9196</c:v>
                </c:pt>
                <c:pt idx="1057">
                  <c:v>2.9430999999999998</c:v>
                </c:pt>
                <c:pt idx="1058">
                  <c:v>2.8908</c:v>
                </c:pt>
                <c:pt idx="1059">
                  <c:v>2.9155000000000002</c:v>
                </c:pt>
                <c:pt idx="1060">
                  <c:v>2.9010000000000002</c:v>
                </c:pt>
                <c:pt idx="1061">
                  <c:v>2.9213</c:v>
                </c:pt>
                <c:pt idx="1062">
                  <c:v>2.9200999999999997</c:v>
                </c:pt>
                <c:pt idx="1063">
                  <c:v>2.9116000000000004</c:v>
                </c:pt>
                <c:pt idx="1064">
                  <c:v>2.9215</c:v>
                </c:pt>
                <c:pt idx="1065">
                  <c:v>2.9194</c:v>
                </c:pt>
                <c:pt idx="1066">
                  <c:v>2.9476999999999998</c:v>
                </c:pt>
                <c:pt idx="1067">
                  <c:v>2.9579000000000004</c:v>
                </c:pt>
                <c:pt idx="1068">
                  <c:v>2.9319999999999999</c:v>
                </c:pt>
                <c:pt idx="1069">
                  <c:v>2.8877999999999999</c:v>
                </c:pt>
                <c:pt idx="1070">
                  <c:v>2.8666</c:v>
                </c:pt>
                <c:pt idx="1071">
                  <c:v>2.9062000000000001</c:v>
                </c:pt>
                <c:pt idx="1072">
                  <c:v>2.9079000000000002</c:v>
                </c:pt>
                <c:pt idx="1073">
                  <c:v>2.8906999999999998</c:v>
                </c:pt>
                <c:pt idx="1074">
                  <c:v>2.9344000000000001</c:v>
                </c:pt>
                <c:pt idx="1075">
                  <c:v>2.9539999999999997</c:v>
                </c:pt>
                <c:pt idx="1076">
                  <c:v>2.9389999999999996</c:v>
                </c:pt>
                <c:pt idx="1077">
                  <c:v>2.9331999999999998</c:v>
                </c:pt>
                <c:pt idx="1078">
                  <c:v>2.9791000000000003</c:v>
                </c:pt>
                <c:pt idx="1079">
                  <c:v>2.9870000000000001</c:v>
                </c:pt>
                <c:pt idx="1080">
                  <c:v>3.0106000000000002</c:v>
                </c:pt>
                <c:pt idx="1081">
                  <c:v>3.0082</c:v>
                </c:pt>
                <c:pt idx="1082">
                  <c:v>3.0117000000000003</c:v>
                </c:pt>
                <c:pt idx="1083">
                  <c:v>3.0025999999999997</c:v>
                </c:pt>
                <c:pt idx="1084">
                  <c:v>2.9808999999999997</c:v>
                </c:pt>
                <c:pt idx="1085">
                  <c:v>3.0145</c:v>
                </c:pt>
                <c:pt idx="1086">
                  <c:v>2.9866000000000001</c:v>
                </c:pt>
                <c:pt idx="1087">
                  <c:v>2.9519000000000002</c:v>
                </c:pt>
                <c:pt idx="1088">
                  <c:v>2.9701</c:v>
                </c:pt>
                <c:pt idx="1089">
                  <c:v>2.9349000000000003</c:v>
                </c:pt>
                <c:pt idx="1090">
                  <c:v>2.9139999999999997</c:v>
                </c:pt>
                <c:pt idx="1091">
                  <c:v>2.9223000000000003</c:v>
                </c:pt>
                <c:pt idx="1092">
                  <c:v>2.9063999999999997</c:v>
                </c:pt>
                <c:pt idx="1093">
                  <c:v>2.8876999999999997</c:v>
                </c:pt>
                <c:pt idx="1094">
                  <c:v>2.9275000000000002</c:v>
                </c:pt>
                <c:pt idx="1095">
                  <c:v>2.9201999999999999</c:v>
                </c:pt>
                <c:pt idx="1096">
                  <c:v>2.9068000000000001</c:v>
                </c:pt>
                <c:pt idx="1097">
                  <c:v>2.9185000000000003</c:v>
                </c:pt>
                <c:pt idx="1098">
                  <c:v>2.944</c:v>
                </c:pt>
                <c:pt idx="1099">
                  <c:v>2.9626000000000001</c:v>
                </c:pt>
                <c:pt idx="1100">
                  <c:v>2.9506000000000001</c:v>
                </c:pt>
                <c:pt idx="1101">
                  <c:v>2.9536000000000002</c:v>
                </c:pt>
                <c:pt idx="1102">
                  <c:v>2.9408999999999996</c:v>
                </c:pt>
                <c:pt idx="1103">
                  <c:v>2.9492000000000003</c:v>
                </c:pt>
                <c:pt idx="1104">
                  <c:v>2.9533</c:v>
                </c:pt>
                <c:pt idx="1105">
                  <c:v>2.9506999999999999</c:v>
                </c:pt>
                <c:pt idx="1106">
                  <c:v>2.9549000000000003</c:v>
                </c:pt>
                <c:pt idx="1107">
                  <c:v>2.9399000000000002</c:v>
                </c:pt>
                <c:pt idx="1108">
                  <c:v>2.9306000000000001</c:v>
                </c:pt>
                <c:pt idx="1109">
                  <c:v>2.9189999999999996</c:v>
                </c:pt>
                <c:pt idx="1110">
                  <c:v>2.8845999999999998</c:v>
                </c:pt>
                <c:pt idx="1111">
                  <c:v>2.8773</c:v>
                </c:pt>
                <c:pt idx="1112">
                  <c:v>2.8657999999999997</c:v>
                </c:pt>
                <c:pt idx="1113">
                  <c:v>2.8481000000000001</c:v>
                </c:pt>
                <c:pt idx="1114">
                  <c:v>2.8797000000000001</c:v>
                </c:pt>
                <c:pt idx="1115">
                  <c:v>2.8712</c:v>
                </c:pt>
                <c:pt idx="1116">
                  <c:v>2.8912</c:v>
                </c:pt>
                <c:pt idx="1117">
                  <c:v>2.8841000000000001</c:v>
                </c:pt>
                <c:pt idx="1118">
                  <c:v>2.9043000000000001</c:v>
                </c:pt>
                <c:pt idx="1119">
                  <c:v>2.9893000000000001</c:v>
                </c:pt>
                <c:pt idx="1120">
                  <c:v>2.9876</c:v>
                </c:pt>
                <c:pt idx="1121">
                  <c:v>2.9979</c:v>
                </c:pt>
                <c:pt idx="1122">
                  <c:v>3.0180000000000002</c:v>
                </c:pt>
                <c:pt idx="1123">
                  <c:v>3.0400999999999998</c:v>
                </c:pt>
                <c:pt idx="1124">
                  <c:v>3.0524</c:v>
                </c:pt>
                <c:pt idx="1125">
                  <c:v>3.0512000000000001</c:v>
                </c:pt>
                <c:pt idx="1126">
                  <c:v>3.0326</c:v>
                </c:pt>
                <c:pt idx="1127">
                  <c:v>3.0416000000000003</c:v>
                </c:pt>
                <c:pt idx="1128">
                  <c:v>3.0298000000000003</c:v>
                </c:pt>
                <c:pt idx="1129">
                  <c:v>3.0137999999999998</c:v>
                </c:pt>
                <c:pt idx="1130">
                  <c:v>2.9975999999999998</c:v>
                </c:pt>
                <c:pt idx="1131">
                  <c:v>2.9707999999999997</c:v>
                </c:pt>
                <c:pt idx="1132">
                  <c:v>2.9781999999999997</c:v>
                </c:pt>
                <c:pt idx="1133">
                  <c:v>2.9460999999999999</c:v>
                </c:pt>
                <c:pt idx="1134">
                  <c:v>2.9283999999999999</c:v>
                </c:pt>
                <c:pt idx="1135">
                  <c:v>2.9144999999999999</c:v>
                </c:pt>
                <c:pt idx="1136">
                  <c:v>2.8736000000000002</c:v>
                </c:pt>
                <c:pt idx="1137">
                  <c:v>2.8711000000000002</c:v>
                </c:pt>
                <c:pt idx="1138">
                  <c:v>2.8933</c:v>
                </c:pt>
                <c:pt idx="1139">
                  <c:v>2.8608999999999996</c:v>
                </c:pt>
                <c:pt idx="1140">
                  <c:v>2.8729</c:v>
                </c:pt>
                <c:pt idx="1141">
                  <c:v>2.8555000000000001</c:v>
                </c:pt>
                <c:pt idx="1142">
                  <c:v>2.8577999999999997</c:v>
                </c:pt>
                <c:pt idx="1143">
                  <c:v>2.8592</c:v>
                </c:pt>
                <c:pt idx="1144">
                  <c:v>2.8451999999999997</c:v>
                </c:pt>
                <c:pt idx="1145">
                  <c:v>2.8588</c:v>
                </c:pt>
                <c:pt idx="1146">
                  <c:v>2.8542000000000001</c:v>
                </c:pt>
                <c:pt idx="1147">
                  <c:v>2.8754000000000004</c:v>
                </c:pt>
                <c:pt idx="1148">
                  <c:v>2.8708999999999998</c:v>
                </c:pt>
                <c:pt idx="1149">
                  <c:v>2.9156999999999997</c:v>
                </c:pt>
                <c:pt idx="1150">
                  <c:v>2.8879000000000001</c:v>
                </c:pt>
                <c:pt idx="1151">
                  <c:v>2.9067000000000003</c:v>
                </c:pt>
                <c:pt idx="1152">
                  <c:v>2.8906000000000001</c:v>
                </c:pt>
                <c:pt idx="1153">
                  <c:v>2.8866000000000001</c:v>
                </c:pt>
                <c:pt idx="1154">
                  <c:v>2.8661000000000003</c:v>
                </c:pt>
                <c:pt idx="1155">
                  <c:v>2.8712</c:v>
                </c:pt>
                <c:pt idx="1156">
                  <c:v>2.8468999999999998</c:v>
                </c:pt>
                <c:pt idx="1157">
                  <c:v>2.8761000000000001</c:v>
                </c:pt>
                <c:pt idx="1158">
                  <c:v>2.8956999999999997</c:v>
                </c:pt>
                <c:pt idx="1159">
                  <c:v>2.8769</c:v>
                </c:pt>
                <c:pt idx="1160">
                  <c:v>2.8792</c:v>
                </c:pt>
                <c:pt idx="1161">
                  <c:v>2.8450000000000002</c:v>
                </c:pt>
                <c:pt idx="1162">
                  <c:v>2.9018999999999999</c:v>
                </c:pt>
                <c:pt idx="1163">
                  <c:v>2.8194999999999997</c:v>
                </c:pt>
                <c:pt idx="1164">
                  <c:v>2.8480000000000003</c:v>
                </c:pt>
                <c:pt idx="1165">
                  <c:v>2.806</c:v>
                </c:pt>
                <c:pt idx="1166">
                  <c:v>2.8170999999999999</c:v>
                </c:pt>
                <c:pt idx="1167">
                  <c:v>2.8257999999999996</c:v>
                </c:pt>
                <c:pt idx="1168">
                  <c:v>2.8374999999999999</c:v>
                </c:pt>
                <c:pt idx="1169">
                  <c:v>2.8279000000000001</c:v>
                </c:pt>
                <c:pt idx="1170">
                  <c:v>2.8369</c:v>
                </c:pt>
                <c:pt idx="1171">
                  <c:v>2.8442000000000003</c:v>
                </c:pt>
                <c:pt idx="1172">
                  <c:v>2.8605</c:v>
                </c:pt>
                <c:pt idx="1173">
                  <c:v>2.8489999999999998</c:v>
                </c:pt>
                <c:pt idx="1174">
                  <c:v>2.8569</c:v>
                </c:pt>
                <c:pt idx="1175">
                  <c:v>2.7967</c:v>
                </c:pt>
                <c:pt idx="1176">
                  <c:v>2.8657999999999997</c:v>
                </c:pt>
                <c:pt idx="1177">
                  <c:v>2.8363</c:v>
                </c:pt>
                <c:pt idx="1178">
                  <c:v>2.8192000000000004</c:v>
                </c:pt>
                <c:pt idx="1179">
                  <c:v>2.8094000000000001</c:v>
                </c:pt>
                <c:pt idx="1180">
                  <c:v>2.7914999999999996</c:v>
                </c:pt>
                <c:pt idx="1181">
                  <c:v>2.7532999999999999</c:v>
                </c:pt>
                <c:pt idx="1182">
                  <c:v>2.7561</c:v>
                </c:pt>
                <c:pt idx="1183">
                  <c:v>2.7404999999999999</c:v>
                </c:pt>
                <c:pt idx="1184">
                  <c:v>2.7395999999999998</c:v>
                </c:pt>
                <c:pt idx="1185">
                  <c:v>2.7563</c:v>
                </c:pt>
                <c:pt idx="1186">
                  <c:v>2.7450999999999999</c:v>
                </c:pt>
                <c:pt idx="1187">
                  <c:v>2.7123000000000004</c:v>
                </c:pt>
                <c:pt idx="1188">
                  <c:v>2.7166000000000001</c:v>
                </c:pt>
                <c:pt idx="1189">
                  <c:v>2.6870999999999996</c:v>
                </c:pt>
                <c:pt idx="1190">
                  <c:v>2.6831999999999998</c:v>
                </c:pt>
                <c:pt idx="1191">
                  <c:v>2.6888999999999998</c:v>
                </c:pt>
                <c:pt idx="1192">
                  <c:v>2.6957999999999998</c:v>
                </c:pt>
                <c:pt idx="1193">
                  <c:v>2.7004999999999999</c:v>
                </c:pt>
                <c:pt idx="1194">
                  <c:v>2.7041000000000004</c:v>
                </c:pt>
                <c:pt idx="1195">
                  <c:v>2.6472000000000002</c:v>
                </c:pt>
                <c:pt idx="1196">
                  <c:v>2.6556000000000002</c:v>
                </c:pt>
                <c:pt idx="1197">
                  <c:v>2.6379999999999999</c:v>
                </c:pt>
                <c:pt idx="1198">
                  <c:v>2.6162999999999998</c:v>
                </c:pt>
                <c:pt idx="1199">
                  <c:v>2.6212999999999997</c:v>
                </c:pt>
                <c:pt idx="1200">
                  <c:v>2.6073000000000004</c:v>
                </c:pt>
                <c:pt idx="1201">
                  <c:v>2.5758999999999999</c:v>
                </c:pt>
                <c:pt idx="1202">
                  <c:v>2.5366</c:v>
                </c:pt>
                <c:pt idx="1203">
                  <c:v>2.5602</c:v>
                </c:pt>
                <c:pt idx="1204">
                  <c:v>2.5568</c:v>
                </c:pt>
                <c:pt idx="1205">
                  <c:v>2.4722</c:v>
                </c:pt>
                <c:pt idx="1206">
                  <c:v>2.4586000000000001</c:v>
                </c:pt>
                <c:pt idx="1207">
                  <c:v>2.4702999999999999</c:v>
                </c:pt>
                <c:pt idx="1208">
                  <c:v>2.4975999999999998</c:v>
                </c:pt>
                <c:pt idx="1209">
                  <c:v>2.4855999999999998</c:v>
                </c:pt>
                <c:pt idx="1210">
                  <c:v>2.5131999999999999</c:v>
                </c:pt>
                <c:pt idx="1211">
                  <c:v>2.4733999999999998</c:v>
                </c:pt>
                <c:pt idx="1212">
                  <c:v>2.4990000000000001</c:v>
                </c:pt>
                <c:pt idx="1213">
                  <c:v>2.4819</c:v>
                </c:pt>
                <c:pt idx="1214">
                  <c:v>2.4752999999999998</c:v>
                </c:pt>
                <c:pt idx="1215">
                  <c:v>2.4931000000000001</c:v>
                </c:pt>
                <c:pt idx="1216">
                  <c:v>2.5350000000000001</c:v>
                </c:pt>
                <c:pt idx="1217">
                  <c:v>2.5127999999999999</c:v>
                </c:pt>
                <c:pt idx="1218">
                  <c:v>2.5145</c:v>
                </c:pt>
                <c:pt idx="1219">
                  <c:v>2.4899</c:v>
                </c:pt>
                <c:pt idx="1220">
                  <c:v>2.4427000000000003</c:v>
                </c:pt>
                <c:pt idx="1221">
                  <c:v>2.4386999999999999</c:v>
                </c:pt>
                <c:pt idx="1222">
                  <c:v>2.4586999999999999</c:v>
                </c:pt>
                <c:pt idx="1223">
                  <c:v>2.4994999999999998</c:v>
                </c:pt>
                <c:pt idx="1224">
                  <c:v>2.4693000000000001</c:v>
                </c:pt>
                <c:pt idx="1225">
                  <c:v>2.4687000000000001</c:v>
                </c:pt>
                <c:pt idx="1226">
                  <c:v>2.4468999999999999</c:v>
                </c:pt>
                <c:pt idx="1227">
                  <c:v>2.3620999999999999</c:v>
                </c:pt>
                <c:pt idx="1228">
                  <c:v>2.4161000000000001</c:v>
                </c:pt>
                <c:pt idx="1229">
                  <c:v>2.4038999999999997</c:v>
                </c:pt>
                <c:pt idx="1230">
                  <c:v>2.3813</c:v>
                </c:pt>
                <c:pt idx="1231">
                  <c:v>2.359</c:v>
                </c:pt>
                <c:pt idx="1232">
                  <c:v>2.38</c:v>
                </c:pt>
                <c:pt idx="1233">
                  <c:v>2.4045000000000001</c:v>
                </c:pt>
                <c:pt idx="1234">
                  <c:v>2.3955000000000002</c:v>
                </c:pt>
                <c:pt idx="1235">
                  <c:v>2.3948</c:v>
                </c:pt>
                <c:pt idx="1236">
                  <c:v>2.3965000000000001</c:v>
                </c:pt>
                <c:pt idx="1237">
                  <c:v>2.2308000000000003</c:v>
                </c:pt>
                <c:pt idx="1238">
                  <c:v>2.2124000000000001</c:v>
                </c:pt>
                <c:pt idx="1239">
                  <c:v>2.1543999999999999</c:v>
                </c:pt>
                <c:pt idx="1240">
                  <c:v>2.1334</c:v>
                </c:pt>
                <c:pt idx="1241">
                  <c:v>2.1177000000000001</c:v>
                </c:pt>
                <c:pt idx="1242">
                  <c:v>2.1078000000000001</c:v>
                </c:pt>
                <c:pt idx="1243">
                  <c:v>2.0548999999999999</c:v>
                </c:pt>
                <c:pt idx="1244">
                  <c:v>2.0840000000000001</c:v>
                </c:pt>
                <c:pt idx="1245">
                  <c:v>2.0463999999999998</c:v>
                </c:pt>
                <c:pt idx="1246">
                  <c:v>2.0613999999999999</c:v>
                </c:pt>
                <c:pt idx="1247">
                  <c:v>2.016</c:v>
                </c:pt>
                <c:pt idx="1248">
                  <c:v>2.0017</c:v>
                </c:pt>
                <c:pt idx="1249">
                  <c:v>1.96</c:v>
                </c:pt>
                <c:pt idx="1250">
                  <c:v>2.0084999999999997</c:v>
                </c:pt>
                <c:pt idx="1251">
                  <c:v>1.9387000000000001</c:v>
                </c:pt>
                <c:pt idx="1252">
                  <c:v>1.9621999999999999</c:v>
                </c:pt>
                <c:pt idx="1253">
                  <c:v>1.9513999999999998</c:v>
                </c:pt>
                <c:pt idx="1254">
                  <c:v>1.9906999999999999</c:v>
                </c:pt>
                <c:pt idx="1255">
                  <c:v>1.9236000000000002</c:v>
                </c:pt>
                <c:pt idx="1256">
                  <c:v>1.9078999999999999</c:v>
                </c:pt>
                <c:pt idx="1257">
                  <c:v>1.8491</c:v>
                </c:pt>
                <c:pt idx="1258">
                  <c:v>1.8688</c:v>
                </c:pt>
                <c:pt idx="1259">
                  <c:v>1.8466</c:v>
                </c:pt>
                <c:pt idx="1260">
                  <c:v>1.7956999999999999</c:v>
                </c:pt>
                <c:pt idx="1261">
                  <c:v>1.7491999999999999</c:v>
                </c:pt>
                <c:pt idx="1262">
                  <c:v>1.7262</c:v>
                </c:pt>
                <c:pt idx="1263">
                  <c:v>1.6999000000000002</c:v>
                </c:pt>
                <c:pt idx="1264">
                  <c:v>1.7109999999999999</c:v>
                </c:pt>
                <c:pt idx="1265">
                  <c:v>1.7030000000000001</c:v>
                </c:pt>
                <c:pt idx="1266">
                  <c:v>1.6540999999999999</c:v>
                </c:pt>
                <c:pt idx="1267">
                  <c:v>1.633</c:v>
                </c:pt>
                <c:pt idx="1268">
                  <c:v>1.6552</c:v>
                </c:pt>
                <c:pt idx="1269">
                  <c:v>1.6233000000000002</c:v>
                </c:pt>
                <c:pt idx="1270">
                  <c:v>1.6656</c:v>
                </c:pt>
                <c:pt idx="1271">
                  <c:v>1.6266</c:v>
                </c:pt>
                <c:pt idx="1272">
                  <c:v>1.6463999999999999</c:v>
                </c:pt>
                <c:pt idx="1273">
                  <c:v>1.6378999999999999</c:v>
                </c:pt>
                <c:pt idx="1274">
                  <c:v>1.6466999999999998</c:v>
                </c:pt>
                <c:pt idx="1275">
                  <c:v>1.6397999999999999</c:v>
                </c:pt>
                <c:pt idx="1276">
                  <c:v>1.6628000000000001</c:v>
                </c:pt>
                <c:pt idx="1277">
                  <c:v>1.6318000000000001</c:v>
                </c:pt>
                <c:pt idx="1278">
                  <c:v>1.6184000000000001</c:v>
                </c:pt>
                <c:pt idx="1279">
                  <c:v>1.6862999999999999</c:v>
                </c:pt>
                <c:pt idx="1280">
                  <c:v>1.7575000000000001</c:v>
                </c:pt>
                <c:pt idx="1281">
                  <c:v>1.8465</c:v>
                </c:pt>
                <c:pt idx="1282">
                  <c:v>1.7665999999999999</c:v>
                </c:pt>
                <c:pt idx="1283">
                  <c:v>1.8059000000000001</c:v>
                </c:pt>
                <c:pt idx="1284">
                  <c:v>1.8391</c:v>
                </c:pt>
                <c:pt idx="1285">
                  <c:v>1.8729</c:v>
                </c:pt>
                <c:pt idx="1286">
                  <c:v>1.8327</c:v>
                </c:pt>
                <c:pt idx="1287">
                  <c:v>1.8141</c:v>
                </c:pt>
                <c:pt idx="1288">
                  <c:v>1.9137</c:v>
                </c:pt>
                <c:pt idx="1289">
                  <c:v>1.9713999999999998</c:v>
                </c:pt>
                <c:pt idx="1290">
                  <c:v>1.9774</c:v>
                </c:pt>
                <c:pt idx="1291">
                  <c:v>1.9594</c:v>
                </c:pt>
                <c:pt idx="1292">
                  <c:v>1.9938</c:v>
                </c:pt>
                <c:pt idx="1293">
                  <c:v>2.1118000000000001</c:v>
                </c:pt>
                <c:pt idx="1294">
                  <c:v>2.2178999999999998</c:v>
                </c:pt>
                <c:pt idx="1295">
                  <c:v>2.0288999999999997</c:v>
                </c:pt>
                <c:pt idx="1296">
                  <c:v>2.1036000000000001</c:v>
                </c:pt>
                <c:pt idx="1297">
                  <c:v>2.1358000000000001</c:v>
                </c:pt>
                <c:pt idx="1298">
                  <c:v>2.2988999999999997</c:v>
                </c:pt>
                <c:pt idx="1299">
                  <c:v>1.8873</c:v>
                </c:pt>
                <c:pt idx="1300">
                  <c:v>1.9394999999999998</c:v>
                </c:pt>
                <c:pt idx="1301">
                  <c:v>1.9013</c:v>
                </c:pt>
                <c:pt idx="1302">
                  <c:v>1.8773</c:v>
                </c:pt>
                <c:pt idx="1303">
                  <c:v>1.869</c:v>
                </c:pt>
                <c:pt idx="1304">
                  <c:v>1.8397999999999999</c:v>
                </c:pt>
                <c:pt idx="1305">
                  <c:v>1.8134999999999999</c:v>
                </c:pt>
                <c:pt idx="1306">
                  <c:v>1.8204</c:v>
                </c:pt>
                <c:pt idx="1307">
                  <c:v>1.7790999999999999</c:v>
                </c:pt>
                <c:pt idx="1308">
                  <c:v>1.7130000000000001</c:v>
                </c:pt>
                <c:pt idx="1309">
                  <c:v>1.6986000000000001</c:v>
                </c:pt>
                <c:pt idx="1310">
                  <c:v>1.6939</c:v>
                </c:pt>
                <c:pt idx="1311">
                  <c:v>1.7725</c:v>
                </c:pt>
                <c:pt idx="1312">
                  <c:v>1.7222999999999999</c:v>
                </c:pt>
                <c:pt idx="1313">
                  <c:v>1.7343000000000002</c:v>
                </c:pt>
                <c:pt idx="1314">
                  <c:v>1.7306999999999999</c:v>
                </c:pt>
                <c:pt idx="1315">
                  <c:v>1.7065000000000001</c:v>
                </c:pt>
                <c:pt idx="1316">
                  <c:v>1.7283000000000002</c:v>
                </c:pt>
                <c:pt idx="1317">
                  <c:v>1.7875999999999999</c:v>
                </c:pt>
                <c:pt idx="1318">
                  <c:v>1.7275</c:v>
                </c:pt>
                <c:pt idx="1319">
                  <c:v>1.7312000000000001</c:v>
                </c:pt>
                <c:pt idx="1320">
                  <c:v>1.7179</c:v>
                </c:pt>
                <c:pt idx="1321">
                  <c:v>1.7468999999999999</c:v>
                </c:pt>
                <c:pt idx="1322">
                  <c:v>1.6825000000000001</c:v>
                </c:pt>
                <c:pt idx="1323">
                  <c:v>1.7643</c:v>
                </c:pt>
                <c:pt idx="1324">
                  <c:v>1.7838000000000001</c:v>
                </c:pt>
                <c:pt idx="1325">
                  <c:v>1.6980999999999999</c:v>
                </c:pt>
                <c:pt idx="1326">
                  <c:v>1.7268000000000001</c:v>
                </c:pt>
                <c:pt idx="1327">
                  <c:v>1.7661000000000002</c:v>
                </c:pt>
                <c:pt idx="1328">
                  <c:v>1.7833000000000001</c:v>
                </c:pt>
                <c:pt idx="1329">
                  <c:v>1.8016999999999999</c:v>
                </c:pt>
                <c:pt idx="1330">
                  <c:v>1.8888</c:v>
                </c:pt>
                <c:pt idx="1331">
                  <c:v>1.9080000000000001</c:v>
                </c:pt>
                <c:pt idx="1332">
                  <c:v>1.8824000000000001</c:v>
                </c:pt>
                <c:pt idx="1333">
                  <c:v>1.8771</c:v>
                </c:pt>
                <c:pt idx="1334">
                  <c:v>1.8532</c:v>
                </c:pt>
                <c:pt idx="1335">
                  <c:v>1.8708</c:v>
                </c:pt>
                <c:pt idx="1336">
                  <c:v>1.9238999999999999</c:v>
                </c:pt>
                <c:pt idx="1337">
                  <c:v>1.9283000000000001</c:v>
                </c:pt>
                <c:pt idx="1338">
                  <c:v>1.9213999999999998</c:v>
                </c:pt>
                <c:pt idx="1339">
                  <c:v>1.9165999999999999</c:v>
                </c:pt>
                <c:pt idx="1340">
                  <c:v>1.9480999999999999</c:v>
                </c:pt>
                <c:pt idx="1341">
                  <c:v>1.9762999999999999</c:v>
                </c:pt>
                <c:pt idx="1342">
                  <c:v>1.9822</c:v>
                </c:pt>
                <c:pt idx="1343">
                  <c:v>1.9787000000000001</c:v>
                </c:pt>
                <c:pt idx="1344">
                  <c:v>2.0145</c:v>
                </c:pt>
                <c:pt idx="1345">
                  <c:v>2.0161000000000002</c:v>
                </c:pt>
                <c:pt idx="1346">
                  <c:v>1.9616999999999998</c:v>
                </c:pt>
                <c:pt idx="1347">
                  <c:v>1.9537</c:v>
                </c:pt>
                <c:pt idx="1348">
                  <c:v>1.9454</c:v>
                </c:pt>
                <c:pt idx="1349">
                  <c:v>1.9988999999999999</c:v>
                </c:pt>
                <c:pt idx="1350">
                  <c:v>2.0051000000000001</c:v>
                </c:pt>
                <c:pt idx="1351">
                  <c:v>2.0055999999999998</c:v>
                </c:pt>
                <c:pt idx="1352">
                  <c:v>2.0047999999999999</c:v>
                </c:pt>
                <c:pt idx="1353">
                  <c:v>1.9868000000000001</c:v>
                </c:pt>
                <c:pt idx="1354">
                  <c:v>1.9291999999999998</c:v>
                </c:pt>
                <c:pt idx="1355">
                  <c:v>1.946</c:v>
                </c:pt>
                <c:pt idx="1356">
                  <c:v>1.9859</c:v>
                </c:pt>
                <c:pt idx="1357">
                  <c:v>1.9524999999999999</c:v>
                </c:pt>
                <c:pt idx="1358">
                  <c:v>1.9002000000000001</c:v>
                </c:pt>
                <c:pt idx="1359">
                  <c:v>1.8566</c:v>
                </c:pt>
                <c:pt idx="1360">
                  <c:v>1.8703999999999998</c:v>
                </c:pt>
                <c:pt idx="1361">
                  <c:v>1.9553</c:v>
                </c:pt>
                <c:pt idx="1362">
                  <c:v>1.9263999999999999</c:v>
                </c:pt>
                <c:pt idx="1363">
                  <c:v>1.9455</c:v>
                </c:pt>
                <c:pt idx="1364">
                  <c:v>1.8918000000000001</c:v>
                </c:pt>
                <c:pt idx="1365">
                  <c:v>1.8438999999999999</c:v>
                </c:pt>
                <c:pt idx="1366">
                  <c:v>1.8696000000000002</c:v>
                </c:pt>
                <c:pt idx="1367">
                  <c:v>1.8548</c:v>
                </c:pt>
                <c:pt idx="1368">
                  <c:v>1.9178999999999999</c:v>
                </c:pt>
                <c:pt idx="1369">
                  <c:v>1.9459</c:v>
                </c:pt>
                <c:pt idx="1370">
                  <c:v>1.921</c:v>
                </c:pt>
                <c:pt idx="1371">
                  <c:v>1.8891999999999998</c:v>
                </c:pt>
                <c:pt idx="1372">
                  <c:v>1.8703000000000001</c:v>
                </c:pt>
                <c:pt idx="1373">
                  <c:v>1.8849</c:v>
                </c:pt>
                <c:pt idx="1374">
                  <c:v>1.9097999999999999</c:v>
                </c:pt>
                <c:pt idx="1375">
                  <c:v>1.9152</c:v>
                </c:pt>
                <c:pt idx="1376">
                  <c:v>1.8669</c:v>
                </c:pt>
                <c:pt idx="1377">
                  <c:v>1.8694</c:v>
                </c:pt>
                <c:pt idx="1378">
                  <c:v>1.9112</c:v>
                </c:pt>
                <c:pt idx="1379">
                  <c:v>1.8761000000000001</c:v>
                </c:pt>
                <c:pt idx="1380">
                  <c:v>1.8622999999999998</c:v>
                </c:pt>
                <c:pt idx="1381">
                  <c:v>1.8628</c:v>
                </c:pt>
                <c:pt idx="1382">
                  <c:v>1.8366</c:v>
                </c:pt>
                <c:pt idx="1383">
                  <c:v>1.8866000000000001</c:v>
                </c:pt>
                <c:pt idx="1384">
                  <c:v>1.8393000000000002</c:v>
                </c:pt>
                <c:pt idx="1385">
                  <c:v>1.8399000000000001</c:v>
                </c:pt>
                <c:pt idx="1386">
                  <c:v>1.7088999999999999</c:v>
                </c:pt>
                <c:pt idx="1387">
                  <c:v>1.7113</c:v>
                </c:pt>
                <c:pt idx="1388">
                  <c:v>1.7152000000000001</c:v>
                </c:pt>
                <c:pt idx="1389">
                  <c:v>1.736</c:v>
                </c:pt>
                <c:pt idx="1390">
                  <c:v>1.7399</c:v>
                </c:pt>
                <c:pt idx="1391">
                  <c:v>1.7187000000000001</c:v>
                </c:pt>
                <c:pt idx="1392">
                  <c:v>1.7253000000000001</c:v>
                </c:pt>
                <c:pt idx="1393">
                  <c:v>1.6693</c:v>
                </c:pt>
                <c:pt idx="1394">
                  <c:v>1.6662000000000001</c:v>
                </c:pt>
                <c:pt idx="1395">
                  <c:v>1.6640999999999999</c:v>
                </c:pt>
                <c:pt idx="1396">
                  <c:v>1.6584000000000001</c:v>
                </c:pt>
                <c:pt idx="1397">
                  <c:v>1.6784000000000001</c:v>
                </c:pt>
                <c:pt idx="1398">
                  <c:v>1.6717</c:v>
                </c:pt>
                <c:pt idx="1399">
                  <c:v>1.6546000000000001</c:v>
                </c:pt>
                <c:pt idx="1400">
                  <c:v>1.6302000000000001</c:v>
                </c:pt>
                <c:pt idx="1401">
                  <c:v>1.5956000000000001</c:v>
                </c:pt>
                <c:pt idx="1402">
                  <c:v>1.6044</c:v>
                </c:pt>
                <c:pt idx="1403">
                  <c:v>1.5983000000000001</c:v>
                </c:pt>
                <c:pt idx="1404">
                  <c:v>1.5981999999999998</c:v>
                </c:pt>
                <c:pt idx="1405">
                  <c:v>1.5840000000000001</c:v>
                </c:pt>
                <c:pt idx="1406">
                  <c:v>1.5305000000000002</c:v>
                </c:pt>
                <c:pt idx="1407">
                  <c:v>1.5475000000000001</c:v>
                </c:pt>
                <c:pt idx="1408">
                  <c:v>1.5385</c:v>
                </c:pt>
                <c:pt idx="1409">
                  <c:v>1.5499000000000001</c:v>
                </c:pt>
                <c:pt idx="1410">
                  <c:v>1.5436000000000001</c:v>
                </c:pt>
                <c:pt idx="1411">
                  <c:v>1.5921000000000001</c:v>
                </c:pt>
                <c:pt idx="1412">
                  <c:v>1.5629</c:v>
                </c:pt>
                <c:pt idx="1413">
                  <c:v>1.5869</c:v>
                </c:pt>
                <c:pt idx="1414">
                  <c:v>1.5687</c:v>
                </c:pt>
                <c:pt idx="1415">
                  <c:v>1.5578999999999998</c:v>
                </c:pt>
                <c:pt idx="1416">
                  <c:v>1.5548</c:v>
                </c:pt>
                <c:pt idx="1417">
                  <c:v>1.5586000000000002</c:v>
                </c:pt>
                <c:pt idx="1418">
                  <c:v>1.518</c:v>
                </c:pt>
                <c:pt idx="1419">
                  <c:v>1.4956</c:v>
                </c:pt>
                <c:pt idx="1420">
                  <c:v>1.4624000000000001</c:v>
                </c:pt>
                <c:pt idx="1421">
                  <c:v>1.3929</c:v>
                </c:pt>
                <c:pt idx="1422">
                  <c:v>1.3952</c:v>
                </c:pt>
                <c:pt idx="1423">
                  <c:v>1.3809</c:v>
                </c:pt>
                <c:pt idx="1424">
                  <c:v>1.496</c:v>
                </c:pt>
                <c:pt idx="1425">
                  <c:v>1.5763999999999998</c:v>
                </c:pt>
                <c:pt idx="1426">
                  <c:v>1.6736000000000002</c:v>
                </c:pt>
                <c:pt idx="1427">
                  <c:v>1.5778999999999999</c:v>
                </c:pt>
                <c:pt idx="1428">
                  <c:v>1.6092</c:v>
                </c:pt>
                <c:pt idx="1429">
                  <c:v>1.6188</c:v>
                </c:pt>
                <c:pt idx="1430">
                  <c:v>1.5959999999999999</c:v>
                </c:pt>
                <c:pt idx="1431">
                  <c:v>1.5937999999999999</c:v>
                </c:pt>
                <c:pt idx="1432">
                  <c:v>1.5386000000000002</c:v>
                </c:pt>
                <c:pt idx="1433">
                  <c:v>1.5747</c:v>
                </c:pt>
                <c:pt idx="1434">
                  <c:v>1.55</c:v>
                </c:pt>
                <c:pt idx="1435">
                  <c:v>1.5034999999999998</c:v>
                </c:pt>
                <c:pt idx="1436">
                  <c:v>1.5</c:v>
                </c:pt>
                <c:pt idx="1437">
                  <c:v>1.5413999999999999</c:v>
                </c:pt>
                <c:pt idx="1438">
                  <c:v>1.5297000000000001</c:v>
                </c:pt>
                <c:pt idx="1439">
                  <c:v>1.4906999999999999</c:v>
                </c:pt>
                <c:pt idx="1440">
                  <c:v>1.514</c:v>
                </c:pt>
                <c:pt idx="1441">
                  <c:v>1.5319999999999998</c:v>
                </c:pt>
                <c:pt idx="1442">
                  <c:v>1.5056</c:v>
                </c:pt>
                <c:pt idx="1443">
                  <c:v>1.5237000000000001</c:v>
                </c:pt>
                <c:pt idx="1444">
                  <c:v>1.5225</c:v>
                </c:pt>
                <c:pt idx="1445">
                  <c:v>1.4772000000000001</c:v>
                </c:pt>
                <c:pt idx="1446">
                  <c:v>1.4975999999999998</c:v>
                </c:pt>
                <c:pt idx="1447">
                  <c:v>1.5125999999999999</c:v>
                </c:pt>
                <c:pt idx="1448">
                  <c:v>1.5197999999999998</c:v>
                </c:pt>
                <c:pt idx="1449">
                  <c:v>1.5199</c:v>
                </c:pt>
                <c:pt idx="1450">
                  <c:v>1.5483000000000002</c:v>
                </c:pt>
                <c:pt idx="1451">
                  <c:v>1.6115000000000002</c:v>
                </c:pt>
                <c:pt idx="1452">
                  <c:v>1.5796000000000001</c:v>
                </c:pt>
                <c:pt idx="1453">
                  <c:v>1.6018000000000001</c:v>
                </c:pt>
                <c:pt idx="1454">
                  <c:v>1.5909</c:v>
                </c:pt>
                <c:pt idx="1455">
                  <c:v>1.5024000000000002</c:v>
                </c:pt>
                <c:pt idx="1456">
                  <c:v>1.4708000000000001</c:v>
                </c:pt>
                <c:pt idx="1457">
                  <c:v>1.4833000000000001</c:v>
                </c:pt>
                <c:pt idx="1458">
                  <c:v>1.4863</c:v>
                </c:pt>
                <c:pt idx="1459">
                  <c:v>1.4965999999999999</c:v>
                </c:pt>
                <c:pt idx="1460">
                  <c:v>1.4491000000000001</c:v>
                </c:pt>
                <c:pt idx="1461">
                  <c:v>1.4487000000000001</c:v>
                </c:pt>
                <c:pt idx="1462">
                  <c:v>1.45</c:v>
                </c:pt>
                <c:pt idx="1463">
                  <c:v>1.4650000000000001</c:v>
                </c:pt>
                <c:pt idx="1464">
                  <c:v>1.4543999999999999</c:v>
                </c:pt>
                <c:pt idx="1465">
                  <c:v>1.4258999999999999</c:v>
                </c:pt>
                <c:pt idx="1466">
                  <c:v>1.4243999999999999</c:v>
                </c:pt>
                <c:pt idx="1467">
                  <c:v>1.4838999999999998</c:v>
                </c:pt>
                <c:pt idx="1468">
                  <c:v>1.4747999999999999</c:v>
                </c:pt>
                <c:pt idx="1469">
                  <c:v>1.4994000000000001</c:v>
                </c:pt>
                <c:pt idx="1470">
                  <c:v>1.5068999999999999</c:v>
                </c:pt>
                <c:pt idx="1471">
                  <c:v>1.5659999999999998</c:v>
                </c:pt>
                <c:pt idx="1472">
                  <c:v>1.5034999999999998</c:v>
                </c:pt>
                <c:pt idx="1473">
                  <c:v>1.4872000000000001</c:v>
                </c:pt>
                <c:pt idx="1474">
                  <c:v>1.4896</c:v>
                </c:pt>
                <c:pt idx="1475">
                  <c:v>1.4774</c:v>
                </c:pt>
                <c:pt idx="1476">
                  <c:v>1.4865000000000002</c:v>
                </c:pt>
                <c:pt idx="1477">
                  <c:v>1.4477000000000002</c:v>
                </c:pt>
                <c:pt idx="1478">
                  <c:v>1.4066000000000001</c:v>
                </c:pt>
                <c:pt idx="1479">
                  <c:v>1.3813</c:v>
                </c:pt>
                <c:pt idx="1480">
                  <c:v>1.3851</c:v>
                </c:pt>
                <c:pt idx="1481">
                  <c:v>1.3681000000000001</c:v>
                </c:pt>
                <c:pt idx="1482">
                  <c:v>1.3803999999999998</c:v>
                </c:pt>
                <c:pt idx="1483">
                  <c:v>1.3718000000000001</c:v>
                </c:pt>
                <c:pt idx="1484">
                  <c:v>1.3713</c:v>
                </c:pt>
                <c:pt idx="1485">
                  <c:v>1.3743000000000001</c:v>
                </c:pt>
                <c:pt idx="1486">
                  <c:v>1.3996999999999999</c:v>
                </c:pt>
                <c:pt idx="1487">
                  <c:v>1.4027000000000001</c:v>
                </c:pt>
                <c:pt idx="1488">
                  <c:v>1.3524</c:v>
                </c:pt>
                <c:pt idx="1489">
                  <c:v>1.3369</c:v>
                </c:pt>
                <c:pt idx="1490">
                  <c:v>1.369</c:v>
                </c:pt>
                <c:pt idx="1491">
                  <c:v>1.3049000000000002</c:v>
                </c:pt>
                <c:pt idx="1492">
                  <c:v>1.3586</c:v>
                </c:pt>
                <c:pt idx="1493">
                  <c:v>1.3424</c:v>
                </c:pt>
                <c:pt idx="1494">
                  <c:v>1.2795999999999998</c:v>
                </c:pt>
                <c:pt idx="1495">
                  <c:v>1.2592000000000001</c:v>
                </c:pt>
                <c:pt idx="1496">
                  <c:v>1.2389000000000001</c:v>
                </c:pt>
                <c:pt idx="1497">
                  <c:v>1.2251000000000001</c:v>
                </c:pt>
                <c:pt idx="1498">
                  <c:v>1.1456</c:v>
                </c:pt>
                <c:pt idx="1499">
                  <c:v>1.1220000000000001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924248"/>
        <c:axId val="308924640"/>
      </c:lineChart>
      <c:dateAx>
        <c:axId val="3089242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24640"/>
        <c:crosses val="autoZero"/>
        <c:auto val="1"/>
        <c:lblOffset val="100"/>
        <c:baseTimeUnit val="days"/>
      </c:dateAx>
      <c:valAx>
        <c:axId val="30892464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242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NYH ULSD Forward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Sheet2!$H$3:$H$51</c:f>
              <c:strCache>
                <c:ptCount val="49"/>
                <c:pt idx="0">
                  <c:v>01/2016</c:v>
                </c:pt>
                <c:pt idx="1">
                  <c:v>02/2016</c:v>
                </c:pt>
                <c:pt idx="2">
                  <c:v>03/2016</c:v>
                </c:pt>
                <c:pt idx="3">
                  <c:v>04/2016</c:v>
                </c:pt>
                <c:pt idx="4">
                  <c:v>05/2016</c:v>
                </c:pt>
                <c:pt idx="5">
                  <c:v>06/2016</c:v>
                </c:pt>
                <c:pt idx="6">
                  <c:v>07/2016</c:v>
                </c:pt>
                <c:pt idx="7">
                  <c:v>08/2016</c:v>
                </c:pt>
                <c:pt idx="8">
                  <c:v>09/2016</c:v>
                </c:pt>
                <c:pt idx="9">
                  <c:v>10/2016</c:v>
                </c:pt>
                <c:pt idx="10">
                  <c:v>11/2016</c:v>
                </c:pt>
                <c:pt idx="11">
                  <c:v>12/2016</c:v>
                </c:pt>
                <c:pt idx="12">
                  <c:v>01/2017</c:v>
                </c:pt>
                <c:pt idx="13">
                  <c:v>02/2017</c:v>
                </c:pt>
                <c:pt idx="14">
                  <c:v>03/2017</c:v>
                </c:pt>
                <c:pt idx="15">
                  <c:v>04/2017</c:v>
                </c:pt>
                <c:pt idx="16">
                  <c:v>05/2017</c:v>
                </c:pt>
                <c:pt idx="17">
                  <c:v>06/2017</c:v>
                </c:pt>
                <c:pt idx="18">
                  <c:v>07/2017</c:v>
                </c:pt>
                <c:pt idx="19">
                  <c:v>08/2017</c:v>
                </c:pt>
                <c:pt idx="20">
                  <c:v>09/2017</c:v>
                </c:pt>
                <c:pt idx="21">
                  <c:v>10/2017</c:v>
                </c:pt>
                <c:pt idx="22">
                  <c:v>11/2017</c:v>
                </c:pt>
                <c:pt idx="23">
                  <c:v>12/2017</c:v>
                </c:pt>
                <c:pt idx="24">
                  <c:v>01/2018</c:v>
                </c:pt>
                <c:pt idx="25">
                  <c:v>02/2018</c:v>
                </c:pt>
                <c:pt idx="26">
                  <c:v>03/2018</c:v>
                </c:pt>
                <c:pt idx="27">
                  <c:v>04/2018</c:v>
                </c:pt>
                <c:pt idx="28">
                  <c:v>05/2018</c:v>
                </c:pt>
                <c:pt idx="29">
                  <c:v>06/2018</c:v>
                </c:pt>
                <c:pt idx="30">
                  <c:v>07/2018</c:v>
                </c:pt>
                <c:pt idx="31">
                  <c:v>08/2018</c:v>
                </c:pt>
                <c:pt idx="32">
                  <c:v>09/2018</c:v>
                </c:pt>
                <c:pt idx="33">
                  <c:v>10/2018</c:v>
                </c:pt>
                <c:pt idx="34">
                  <c:v>11/2018</c:v>
                </c:pt>
                <c:pt idx="35">
                  <c:v>12/2018</c:v>
                </c:pt>
                <c:pt idx="36">
                  <c:v>01/2019</c:v>
                </c:pt>
                <c:pt idx="37">
                  <c:v>02/2019</c:v>
                </c:pt>
                <c:pt idx="38">
                  <c:v>03/2019</c:v>
                </c:pt>
                <c:pt idx="39">
                  <c:v>04/2019</c:v>
                </c:pt>
                <c:pt idx="40">
                  <c:v>05/2019</c:v>
                </c:pt>
                <c:pt idx="41">
                  <c:v>06/2019</c:v>
                </c:pt>
                <c:pt idx="42">
                  <c:v>07/2019</c:v>
                </c:pt>
                <c:pt idx="43">
                  <c:v>08/2019</c:v>
                </c:pt>
                <c:pt idx="44">
                  <c:v>09/2019</c:v>
                </c:pt>
                <c:pt idx="45">
                  <c:v>10/2019</c:v>
                </c:pt>
                <c:pt idx="46">
                  <c:v>11/2019</c:v>
                </c:pt>
                <c:pt idx="47">
                  <c:v>12/2019</c:v>
                </c:pt>
                <c:pt idx="48">
                  <c:v>01/2020</c:v>
                </c:pt>
              </c:strCache>
            </c:strRef>
          </c:cat>
          <c:val>
            <c:numRef>
              <c:f>Sheet2!$J$3:$J$51</c:f>
              <c:numCache>
                <c:formatCode>General</c:formatCode>
                <c:ptCount val="49"/>
                <c:pt idx="0">
                  <c:v>1.1203000000000001</c:v>
                </c:pt>
                <c:pt idx="1">
                  <c:v>1.1604999999999999</c:v>
                </c:pt>
                <c:pt idx="2">
                  <c:v>1.1992</c:v>
                </c:pt>
                <c:pt idx="3">
                  <c:v>1.228</c:v>
                </c:pt>
                <c:pt idx="4">
                  <c:v>1.2545999999999999</c:v>
                </c:pt>
                <c:pt idx="5">
                  <c:v>1.2790999999999999</c:v>
                </c:pt>
                <c:pt idx="6">
                  <c:v>1.3041999999999998</c:v>
                </c:pt>
                <c:pt idx="7">
                  <c:v>1.3288</c:v>
                </c:pt>
                <c:pt idx="8">
                  <c:v>1.3516999999999999</c:v>
                </c:pt>
                <c:pt idx="9">
                  <c:v>1.3732</c:v>
                </c:pt>
                <c:pt idx="10">
                  <c:v>1.3925000000000001</c:v>
                </c:pt>
                <c:pt idx="11">
                  <c:v>1.4115</c:v>
                </c:pt>
                <c:pt idx="12">
                  <c:v>1.4324000000000001</c:v>
                </c:pt>
                <c:pt idx="13">
                  <c:v>1.4480999999999999</c:v>
                </c:pt>
                <c:pt idx="14">
                  <c:v>1.4554</c:v>
                </c:pt>
                <c:pt idx="15">
                  <c:v>1.4558000000000002</c:v>
                </c:pt>
                <c:pt idx="16">
                  <c:v>1.4653999999999998</c:v>
                </c:pt>
                <c:pt idx="17">
                  <c:v>1.4783999999999999</c:v>
                </c:pt>
                <c:pt idx="18">
                  <c:v>1.4952000000000001</c:v>
                </c:pt>
                <c:pt idx="19">
                  <c:v>1.5131999999999999</c:v>
                </c:pt>
                <c:pt idx="20">
                  <c:v>1.5315000000000001</c:v>
                </c:pt>
                <c:pt idx="21">
                  <c:v>1.5499000000000001</c:v>
                </c:pt>
                <c:pt idx="22">
                  <c:v>1.5658000000000001</c:v>
                </c:pt>
                <c:pt idx="23">
                  <c:v>1.5790999999999999</c:v>
                </c:pt>
                <c:pt idx="24">
                  <c:v>1.5921000000000001</c:v>
                </c:pt>
                <c:pt idx="25">
                  <c:v>1.5996000000000001</c:v>
                </c:pt>
                <c:pt idx="26">
                  <c:v>1.6006</c:v>
                </c:pt>
                <c:pt idx="27">
                  <c:v>1.5971000000000002</c:v>
                </c:pt>
                <c:pt idx="28">
                  <c:v>1.6066</c:v>
                </c:pt>
                <c:pt idx="29">
                  <c:v>1.6200999999999999</c:v>
                </c:pt>
                <c:pt idx="30">
                  <c:v>1.6331</c:v>
                </c:pt>
                <c:pt idx="31">
                  <c:v>1.6451</c:v>
                </c:pt>
                <c:pt idx="32">
                  <c:v>1.6581000000000001</c:v>
                </c:pt>
                <c:pt idx="33">
                  <c:v>1.6706000000000001</c:v>
                </c:pt>
                <c:pt idx="34">
                  <c:v>1.6791</c:v>
                </c:pt>
                <c:pt idx="35">
                  <c:v>1.6861000000000002</c:v>
                </c:pt>
                <c:pt idx="36">
                  <c:v>1.6941999999999999</c:v>
                </c:pt>
                <c:pt idx="37">
                  <c:v>1.6996</c:v>
                </c:pt>
                <c:pt idx="38">
                  <c:v>1.6986000000000001</c:v>
                </c:pt>
                <c:pt idx="39">
                  <c:v>1.6936000000000002</c:v>
                </c:pt>
                <c:pt idx="40">
                  <c:v>1.7016</c:v>
                </c:pt>
                <c:pt idx="41">
                  <c:v>1.7136000000000002</c:v>
                </c:pt>
                <c:pt idx="42">
                  <c:v>1.7250999999999999</c:v>
                </c:pt>
                <c:pt idx="43">
                  <c:v>1.7356</c:v>
                </c:pt>
                <c:pt idx="44">
                  <c:v>1.7465999999999999</c:v>
                </c:pt>
                <c:pt idx="45">
                  <c:v>1.7565999999999999</c:v>
                </c:pt>
                <c:pt idx="46">
                  <c:v>1.7631000000000001</c:v>
                </c:pt>
                <c:pt idx="47">
                  <c:v>1.7681</c:v>
                </c:pt>
                <c:pt idx="48">
                  <c:v>1.7731000000000001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925424"/>
        <c:axId val="308925816"/>
      </c:lineChart>
      <c:catAx>
        <c:axId val="30892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25816"/>
        <c:crosses val="autoZero"/>
        <c:auto val="1"/>
        <c:lblAlgn val="ctr"/>
        <c:lblOffset val="100"/>
        <c:tickLblSkip val="12"/>
        <c:noMultiLvlLbl val="0"/>
      </c:catAx>
      <c:valAx>
        <c:axId val="30892581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OPEC was established in 1960 to stabilize oil revenues among member nations.</a:t>
            </a:r>
          </a:p>
          <a:p>
            <a:endParaRPr lang="en-US" dirty="0" smtClean="0"/>
          </a:p>
          <a:p>
            <a:r>
              <a:rPr lang="en-US" dirty="0" smtClean="0"/>
              <a:t>Traditionally we think of them as</a:t>
            </a:r>
            <a:r>
              <a:rPr lang="en-US" baseline="0" dirty="0" smtClean="0"/>
              <a:t> behaving as a cartel – limiting supplies to keep prices high, but that isn’t always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the late 1970’s and early 80’s OPEC wanted to limit production to some extent to drive up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with OPEC, like most cartels, is that there is an incentive for individual members to cheat.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happened in this case was Saudi Arabia kept cutting production from nearly 10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 to 2.5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reduced</a:t>
            </a:r>
            <a:r>
              <a:rPr lang="en-US" baseline="0" dirty="0" smtClean="0"/>
              <a:t> oil production was an increase in global oil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the development of North Sea/off-shore oil development, and increased fuel economy of American vehicles.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1985 Saudi Arabia had enough and decided that it increase production to gain market share.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oil prices to fall by 2/3rds from 1985 to 1986.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a major disruption of a number of oil companies, many of which filed for bankruptcy.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history is repeating itself very closely.</a:t>
            </a:r>
          </a:p>
          <a:p>
            <a:endParaRPr lang="en-US" dirty="0" smtClean="0"/>
          </a:p>
          <a:p>
            <a:r>
              <a:rPr lang="en-US" dirty="0" smtClean="0"/>
              <a:t>OPEC members have been producing above their</a:t>
            </a:r>
            <a:r>
              <a:rPr lang="en-US" baseline="0" dirty="0" smtClean="0"/>
              <a:t> quotas, leading to a slow build up in global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prices of oil led to the development of shale oil, including the </a:t>
            </a:r>
            <a:r>
              <a:rPr lang="en-US" baseline="0" dirty="0" err="1" smtClean="0"/>
              <a:t>Bakken</a:t>
            </a:r>
            <a:r>
              <a:rPr lang="en-US" baseline="0" dirty="0" smtClean="0"/>
              <a:t> Field in North Dakota.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in 1985, Saudi Arabia decided that it wanted its market share back, in this case continuing to produce oil above….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Something about 2 million gallons.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to do with those gallons.  We either need increased consumption or decreased production or both.  Balance.  Building pools/glut.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r>
              <a:rPr lang="en-US" baseline="0" dirty="0" smtClean="0"/>
              <a:t> among investors and economists is how low with this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appear that we’ve found a price at which the market can clear.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announced their plans to continue production on Thanksgiving, when price was $70/bbl.  It has now fallen below $50.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look back to earlier in the year when their were signs of overproduction and growing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Saudi Arabia has given no clues as to how low they will tolerate oil to fall, making comments about willingness to see $30, $20, or lower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hit</a:t>
            </a:r>
            <a:r>
              <a:rPr lang="en-US" baseline="0" dirty="0" smtClean="0"/>
              <a:t> the low.  I don’t think we’re there yet.  How long will it last.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believe that Saudi Arabia doesn’t have the appetite for this to last long.  They have $750 billion in assets that make me think otherwise.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took almost two decades for the real price to recover from the </a:t>
            </a:r>
            <a:r>
              <a:rPr lang="en-US" baseline="0" smtClean="0"/>
              <a:t>1985 change.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Central ND Ag Day</a:t>
            </a:r>
          </a:p>
          <a:p>
            <a:r>
              <a:rPr lang="en-US" sz="2400"/>
              <a:t>December </a:t>
            </a:r>
            <a:r>
              <a:rPr lang="en-US" sz="2400" smtClean="0"/>
              <a:t>17, 2015</a:t>
            </a:r>
            <a:endParaRPr lang="en-US" sz="2400"/>
          </a:p>
          <a:p>
            <a:r>
              <a:rPr lang="en-US" sz="2400" dirty="0" smtClean="0"/>
              <a:t>David Ripplinger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24" y="274638"/>
            <a:ext cx="3800475" cy="1143000"/>
          </a:xfrm>
        </p:spPr>
        <p:txBody>
          <a:bodyPr/>
          <a:lstStyle/>
          <a:p>
            <a:r>
              <a:rPr lang="en-US" dirty="0" smtClean="0"/>
              <a:t>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275" y="1417638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strike="sngStrike" dirty="0" smtClean="0"/>
              <a:t>A few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strike="sngStrike" dirty="0" smtClean="0"/>
              <a:t>A year to 18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Longer?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77" y="0"/>
            <a:ext cx="8407321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3282156"/>
            <a:ext cx="424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8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31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about the </a:t>
            </a:r>
            <a:r>
              <a:rPr lang="en-US" sz="4000" dirty="0" err="1" smtClean="0"/>
              <a:t>Bakken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/>
              <a:t>ND Light Sweet: $25 </a:t>
            </a:r>
            <a:r>
              <a:rPr lang="en-US" sz="4000" dirty="0" smtClean="0"/>
              <a:t>12/16/15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39213"/>
              </p:ext>
            </p:extLst>
          </p:nvPr>
        </p:nvGraphicFramePr>
        <p:xfrm>
          <a:off x="457200" y="7938"/>
          <a:ext cx="8229600" cy="598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897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11/14 be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11/14 Rigs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8/15 be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8/15 Rigs</a:t>
                      </a:r>
                      <a:endParaRPr lang="en-US" sz="180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</a:p>
                  </a:txBody>
                  <a:tcPr/>
                </a:tc>
              </a:tr>
              <a:tr h="6959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Bottineau-Renville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6959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Bowman-Slope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$75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Burke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$87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$82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Divide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Dunn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$29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$24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</a:t>
                      </a:r>
                      <a:endParaRPr lang="en-US" sz="1800" b="0" dirty="0"/>
                    </a:p>
                  </a:txBody>
                  <a:tcPr/>
                </a:tc>
              </a:tr>
              <a:tr h="69591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Golden Valley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$87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$64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McKenzie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$30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72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$27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26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McLean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$73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$25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Mountrail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$45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$43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13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Stark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$38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$41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/>
                </a:tc>
              </a:tr>
              <a:tr h="38971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Williams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$39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$38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16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782" y="6119446"/>
            <a:ext cx="403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ND Department of Mineral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Rig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12/15/15  --  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 from 180 the last Friday of November, 2014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Oil production is steady around 1.2 million </a:t>
            </a:r>
            <a:r>
              <a:rPr lang="en-US" dirty="0" err="1" smtClean="0"/>
              <a:t>bbls</a:t>
            </a:r>
            <a:r>
              <a:rPr lang="en-US" dirty="0" smtClean="0"/>
              <a:t>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http://www.tianjinenergy.com/wp-content/uploads/2014/01/Land-Drill-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3641725"/>
            <a:ext cx="41251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2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Notes on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Large stocks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Low prices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Mild winter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http://bateschemical.com/wp-content/uploads/2011/11/Natural-Gas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001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1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9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caveat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Bismarck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26624"/>
              </p:ext>
            </p:extLst>
          </p:nvPr>
        </p:nvGraphicFramePr>
        <p:xfrm>
          <a:off x="243100" y="272955"/>
          <a:ext cx="8657799" cy="63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80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33229"/>
              </p:ext>
            </p:extLst>
          </p:nvPr>
        </p:nvGraphicFramePr>
        <p:xfrm>
          <a:off x="243100" y="272955"/>
          <a:ext cx="8657799" cy="63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15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Bismarck Dyed (Wholesale) averaged $.17 over NYH ULSD in the past six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Right now its on par,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due to the low-price regional crude(?)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5" y="1447799"/>
            <a:ext cx="41936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Organization of Petroleum Exporting Countries (OPEC) looks to </a:t>
            </a:r>
            <a:r>
              <a:rPr lang="en-US" u="sng" dirty="0" smtClean="0"/>
              <a:t>stabilize oil revenues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only to keep prices high…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http://news.bbcimg.co.uk/media/images/53300000/jpg/_53300685_00003095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8" y="2129631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5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Forward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47240"/>
              </p:ext>
            </p:extLst>
          </p:nvPr>
        </p:nvGraphicFramePr>
        <p:xfrm>
          <a:off x="243100" y="272955"/>
          <a:ext cx="8657799" cy="631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36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Now or Buy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Forward curve shows expectation of higher prices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Glut of oil globally.  These are very low prices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--Iran will be allowed to export beginning January 1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Glut of oil regionally.  Bakken prices are very low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Added 4.8 million barrels to US stocks last week!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70’s/early 80’s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OPEC limited production to keep prices high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Saudi Arabia cut production significantly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4" descr="data:image/jpeg;base64,/9j/4AAQSkZJRgABAQAAAQABAAD/2wCEAAkGBxQSEhQUEBQQDxAVFBAUFRAUFA8UDxAPFBQWFhQVFRQYHCggGBolHBQUITEhJSkrLi4uFx8zODMsNygtLisBCgoKDg0OFxAQGCwfHBwsLCwsLCwsLCwsLCwsLCwsLCwsLCwsLCssLCwsLCwsLCwsLCwsLCwsLCwsLCwsLDcrLP/AABEIAPsAyQMBIgACEQEDEQH/xAAcAAACAwEBAQEAAAAAAAAAAAADBAIFBgEABwj/xABCEAACAQIEAwcCAggFAAsAAAABAgADEQQSITEFQVEGEyJhcYGRMqGx4RQVI0JSwdHwByRTcpIzQ2NzgoOTorLS8f/EABkBAAMBAQEAAAAAAAAAAAAAAAABAgMEBf/EACcRAQEAAgEDBAIBBQAAAAAAAAABAhEDEyExEjJBURRhIgSBkaHx/9oADAMBAAIRAxEAPwDMKsMqz1NYZUnJXoyIqIZFnVSGRJNpyOKsKqSSrDIki1WkESGVJNEhlSTarQYSECQyJDLTk7BdUne7ja05Lu4tgn3c6acc7ucNOGwRanBPTli1OCanHsK8pBMkedIF0lSkSZIGokddIBxK2WibLBMsbZYF1lSpKESJWHZYMiVKNAOIKMkSOWUnQyiHRZFEh0WTVPKsMizyrD01k2qeRIZUnUSHRJnaqOIkOlOSppGqdKRaAkpQ60oZKUYSjECy0pKpTsCbXsL26x+nh5n+2fFv0VVGV27wN4ltYFSNDfffb1hO5WrGmoYXUgg7EagzppTO9i+0Yqk0qtkbUr0Zb66ciLgek2r4eFmi2qWpQL05avRi9SlBSrelF6lOWlSlFKlOVKFc6QDpH3SLVElSgk6wLLHHSAdJcTSjLBMsZYQTCURYichnWDyxkaVYZEnlWHRYjjyLGEWRRYdFmdqk6axlEkKaxlFkU06SRqlSkaKR6jTkByjRjtOhO0Kceo0oRnlkDToSg7c8MFaiiE5SXJVuhCEzXJTlJ2oqhTSULnqv3ndroLt4bgk7eG4v5zTWu7P1bunx7gPCazOpRXsjAsw/d8VyAetuU+4vSmK7J4EnCVMt1PeVimuimykmxGpA0n0JqceX8jyuqqXpRWtSlxUpxStTmapkpqtOJ1UltWSJVkhGkqtqJFKqSyqLE6qy4ZB1gKix2qsXcS4RNlgXSNuIFhKiaWYSFodxIWlEbAhkEiqwyCTVRNBGKawaCM0xM6oWksapLA0xGqQkXyDFFZYUEi2HWWNFZKMh6FOPU0gaSxxFmuEc+eToWZntghLU72Wl3dTvHtdqakqFYDlYgeLlvNUJQ9qHdQHUB6ao/eIBdyjG2Zetja4m9x/izwu8ma7E4QnBFqtRlpnvjYeEMRpd3GoGmwtN8BcA76TD9juFrVwVMVWZ0/aXQm1JFvrZRuT1O03ND6V/2r+Ak4zsrlvcF1ilZJYMsWrCZ5Ynjkq66Sur05b11lfWWZWOjGqqqsUqrLGssRrLKjQjVEWcRtxF3lQUs6wLLGH8oFx7TSEXqCDtDFZywjTo4FhkWQQQyiRaoSmsZprApGaYkmNTEbpCL0xGqQkXyDlBZY0BEaEeoRM8j9ERpIrSjSzfBy5pys4y5CVSozstNvBze4Nh13vLMSl45QNRKpQ5KlMeGpsQctyvmCDNsvajC/yIdgaQTBoT1cm/LUbDlNJhz4F/2rpzGkzfYLEFsMoIN1Yi1rZhYWPvNJhz4RffX03MWHg+X3VJotVEZYxepIzPElWEQrCP1jEK4nPXTjVfXiNUR+sIlVhGpGosXdfeOOIu4lw6TdIJhGXEC0uEWYSFow4kLRg2ohkEiqwyiTTiaCMUxBIIdBJA9MRqnFqYjKSbCp6jHaMRpRukZMZ5LCkYypiVJowjTXGsMoaBmZ4zxcBq1HZmD2ZtFYBBms1+W3XxCaINMF20wFSqtQJZxmquy+C6FcwQqTbKfAb8iJeWXZPHjPV3H7G8WVcHqLsmX6WHhJRQovzPkAZqOBcQFWnZiO9GYuoN8viYb89RPz7wHHvSrF6d1KkZza6qGNgWHuJsf1o2GFOpSqsbvVYghb5yTmBCfusD82i3ca3y4plt9feAqGVPZLiTVsKjVHD1dc5FtCSSBpobCwv5SxqGLKspjq6ArRGtHKrRKvM2sI1YnWEcqxSrHGpSoIu4jTiAcSpFFWECRGGWCYSiAcQdodhB2lA8ohlEgIVBIpxJBGEEEoh0kgRIxTgkhlipG6RjNMxSmYxTMhFO0zDo0URoZWlys7DivPnPGqrIQazquGqnFnMEObNmbKjG/M2s1trjSb3vJh+I4Ol3Azm9RVqF8zMbvkLAqNrXK/hDYwj5DisSRUOa9lKjKDbOo5Ejy5z6DW4LVpMKdOkpvUZRUvaiSwDDKx8beEgnQbbzP/4a9m0xdSo9VWekhAZUNnzHUG521H4z6BwvJlDIxdVquii5OT9lTL3J1Jzfhaa52b0Jbe617C8N7jDDx953mV/ptlNrEDXbaXrtK/s63+WpDotvhiP5Rx2mWy13CcxSqYxUaKVImkL1IpVjbxSrHFwu8A8YcQDiXDAcQLCMNAvGACJzJCET1pQNqIZRIKIVZFCaiFQSCwqCKgRIZIIQqyQYpw6GLKYZTEgwjQwaLK0KDArE8Q9kY9Fb7KZ83x9cUhrmrGrhbhmtmokrlIN+VyfPSb/iDAUqhJsMjXO1gRYmfNuOKM+JLGxCHIp3FwDlPs2/UGE8njOzMdlKdRqtNKNQqjd0aqZ2WnUtcnOdha2oPKfQMFhaSo4w7G61XJq0y3dl7ch9NtNvOYv/AA4waPVDMquQG8DnwtodfI7CbSu5Y1lpZaVqtYHQeG9Msu3r9prye5GPjbVdn2/y63te9QG2185vHHaVHZZz+jKSSxZqrXO/jctb2vb2lmzTOnpB2i7mEcwDw0qQJzFqkYcxepHIsF4FxDwTiVAA0E4hmEE0YBM5JMJHLKB9RCqJBYVZFCSiFWDSFWKgRIRYNJNTEBlhVMCkKkkhlMneCBk7wQr+0bH9HcKQt8qkm/0k62tz0Ew3GMGUpVSP2rMuuY3rUza17qLG46m83XGaedFXmXQjpdbsAfUi3vMd2x4spDKtlHdM2UD6bgACw56+0c8qnhjeyFXKQQQCaiddiwuCBuLA3n0KuFQ1sjZ75mLWyhmyOLjQD+EadBMf/hsT3l0U5wbA2UrlCtmvmIA3A3mn4xji9U03CKWDfQ4YMQATYjkNdJpn7kYe2NR2e0oAdHqD4Mecyt7Ovej/AOZU/ESwcyKaDGCaTJgmMFQMwLwzQLxqCaCaFaCMcATCCYQxgzGACs5aTaclA8sJIqJICQE0hEg1hFMVAiSSyKySxAZIRYJZNTEkVZMQQMneBKztDqtMZ2pA1BeopsUsDrrpPnnHKBXve+vcByKijKzhzmGZORuF05ZjefQuN0M5QZzRyK794LGzDKACDuDe1pgePo9FHaogNRjcVLEEplZSrKNjz9o8fKp4JdgMaFfKUWq9rrcZgL5gbj2mrxJBqjQM+Z81Q93mv3Q0CrfKvQSg/wAM6tNGYu6U2yWBOW2j7EH1M03GcWpqU8oDXqD/AKOxTVCN/baXl7kY+1bdlmvhwersfmxlo0oew9UthQWGU5tvVEP85emRREINoSDaNUCaCeGYwLQUG0E0MYJxHACYNhCsIMxgMicyyc9aGwaEnBiTEk00hFg0hBESawiwayYgHatYIpZjlVRcnkBCqYvWohrZtQpzZeRYbE9bbwrVAupNtQPc6ARFTAMmTBqZ1mtqdLXJPQCBKLjOJtiaIJZUCtdhbwE5bNr0+28zXa9VNJmzEqM92LMSbkj0Gt/gw3GePIagZQLk1LOWHiWwVVt7feUfG8UalFqYZfEv0bt4PEBc6+Ha/PnHPMO+07/h9hA4W5KMQ1mW2a2bnfexl/xEqlamrZO9FSnZlYtceMHRjdT5TLdgmQ2zgsFJVgb5Bm1BsDrtNF2kSmtWkyItJKZDFgFCsMwFx1Pj+JWXuTPatuxR/wAuR0e3/sWXplD2NP7Or/3h/CXpi8UQNpAwhEG0RwNhBEQzQZjUgYFhDEQZEACRIWhSINhABkTlpMz1o9mKIQCVy8UQnTN62jS42mf319zrImQ7mlkxKir2goK2QuL3A01uT/SWFHGU22dfmx+8KRoQgEErDqPkQgi2EoF69iwYoqqadjcXub3uOW0BxmrlovrZiugvYnUXtPnuLZlYsCAGy3JuxJHkYxI+kVeL0E3q079Abk+wlPi+N0xSqIrVKpfOAWGiq+lteVuUxq4XMwdjd9NRpyjNdrL7xH6SmG0rpo2zBLGmGDAkixfTS40MhxerVrAl2BKqyf8AVqbDxakbmwIvKXHaP4STlINiT53/AJQ2J4ipotSsAMyOam7XF7gG17XP2m8w8WMrn5gnA6lRabBCwztT0FhcjQan1+81ON4Ucpaq7BlYDVu8Jq2pN/t2blf6ZiuH4sJbKxuDfY2vy/lL+nx8utQOQbglQospbu8pOUaAmw1EnOXe1TUxkbvsZ9Fa30iu4U9VH5kj2mgMyHYTiKlXW1s1Sq2a4yDZiL/+MzWUqyuMyMrr/EpBB9xIy8lHjIMIvW4goqrRBBqsC2XooHXkYcPcA7XANvURKQkGhJBozDMGYQwbQCDSDCTaRaBwMictJz1obDGLnB3t57idxmICIWJBPIWFi3KLpiLbke+8TLd/WsL92mp6E9P76TLGbvf4bW9huD4f9+ob1W8R0Fhc6WHLS0uEI8/78otSXU312/DpGUYScst3ZY46mhFqHle/Xn9pDF8X7oeN3F9lF9YbX00vr06zI8XxZrVTr4EBW45AHxEeZNhK48fVf0Wd1OxziPEnrundCocofLcg+I7mx5CBx61xqneEc86UhblcWl5wbBimgJFnYC4O6jknt+MhxioLGnTUGqyn0RObGx3vYDzlzk1lqRF47rdrJ1cTibsrEgoLtYqLe+15XviXY2LudeZM2eKw6rTphPpqqKeu5z2dj8BrzPV8JTHeFScwappZgqAHwknz+kDznRx8kvfTk5OLLc7q6oSBqST1v8RZ6hA0O/SM4mmAF18RzZl2yEHS49NZGtgmylgAyIVDMNgX+mbSxz5b+C1Ku29ze/UxtcSRrc7HpsYlSQ7W1uB7wpU8r7f3+Md0nHLKL7BY+pTT9k7p4gxAJFyRYn0I5TZdh8f3aNmSpkN2DZgUJNr5Re+4MwVKm9O3eJVXcEshCnyB56azZ9n8bnXJpdFFgNLoL2IHvOXm7Tcd/D/LyZqYym3FVcglTRsQRrexE1uGxaFEsy/SthcX2mAxdW2Opn/s+ZAvvzlvSqAqLi+nlMssvDaY7a+8i5mUp1CpupZPQyxocXI0cZvMWB+JPqO4VavIEwNPHI2zD0OhEkWt0+0e0adJkWMgao6r8icL+n2hs3S09mgywkc48vtDZvkwxtSoyg/tCLlRZQb2I3mi4PTAp728VjqtywAJ+L2mNZvWXWBdQBtfUb7CdPLhuajn4eS77tEcMCr2upJJzg6ggDX7RKlSYd3mquGIcvZh9IUEeh8UDTxYtvodLXHpF8djQFAG40H85jjhlOzoyyxvcWtjjSplC5ZuQ3IHMlv5RjgfDWtnqDJbUA2uTyJB2A/EylwBGdWfUFhcdQTc3jHFuIsXAQkLY6afzl3C+2MvX29V8fTQYziHdqGzXJBsll+rTfWQ4RjkAJa5qN42c7Hoo6AdJm6xLohbVjux6Rb9II2ZrDTe0U4JrR3n13aNccMysQSlPPTRb6sSSbgX10yj5ldQcNTxD1CALOyrzeq1wuvMDl5ysTEFtybAkjyJ3I87QWIewA5dOQA8ppjx6Y583bYmPpkOCzB2IzMQSfEeR84bDYq2GrIRfOya3sRkuQbc5XrW5mRq1LzXXw5vXJbY9gqmQ3AF/sOQ9xJ5jc+Y19zc/hAU2k7mVpErRYjiytSyZBnzXvyVb+Z1NjF8HiCtrG29iCR6i/IGVa/36zyub35aXF95nOOa06Otd7rUUcQoxdJlZsuT95iSpsbjXzl/RrDKLajxf/IzFYZwSCSQyg+Ib/Sbfe0vsJiwnhZgRdrNpZhc6zl5cL207eHOLnvZ7vYkcUlrg39ATOLiFOmbXzuJz6rfcONVHOQNYQHeDkVv6zh9vkRyH2EatINVgTVXbMt/USBqra+Zbeoj0W4Kak5n9YuK6nZk/wCQk/dfkQ7ntiQZO8eHBRzqke35yY4TSG9R/gCeh1Mft5U4eT6VwM7nlj+qaP8AHVPpl/pJLwukNf2p9Sn3Foupiro8n6/ySonMPC1MW/iax9YGrUBOrC4uNNRLtaCDQAf8aX/1hVprzF+lrX+AJPU/TS8GVmtqKpiQUVVN7Df8otnNpqThk5oT6lv6yIwVI/uqvqx1h1sZ8Ff6fK/LNJUt1nne/W0seNYZUKBLXN7216fnGMNhEyKSNbC+oGtpp1JqX7Y9HK5XHfhS6dD8z1l6N8j+kt6lNB+RBHzFqjL5/bWOZbLLi9PmxXIy/wALfP5Qwqr/AAn5/KT7wAHrCJiEBF1uLWI11PWP+yJJ9xKniaVtaR/9Rt/ieWpTO1I/8m/kIP8ASF0KrYjfzvvPUsYVsV0IvqOd94vT9H659/6N4bGUwQBRbY82Y/HSFXiKf6APre/XrK39La1hYaEX5kEAH8Jx8YxN72NraDl/+SfRtc5tf8Wn63pc8OtoQcZpb9yRbpl0MomckWubb25X6zw/HnDpYl+Rl8L39bUP9Mj2X+s4eKYc/uN8fnKC1v71nr+sOjiPys1+vE8P/Cw9j/WQbH4e9sh5m+3L1lDOkR9GD8nJcvxGgNqZ+wgv1nT/ANI/8/zlSRPWj6eJfk5/UaxOHtpcX6nMd/iFXhZ5fPP8JbDn/fKTpOZwdSvUmEUzYCp6adRv56QZwLDUnWxuN5oxJAaw6lHpZdsI2pIJXntCUaZB+k+uompNIHcCQFFdTbWF5exelR0w99w3kR0nsWCPqCE8rXFvtLmpRHTz3O4vaVz0xa/PXU3O/rDG77qqoyHUtlHyx/CB7tmO2b4lrgTmPi12/GNYmgoAsBNJyMtKCnhSd1EXq0Bc+H8ZoqCDpyv7xHFKLnTnLxztqcsIpRhlO2ntPLg77EfYS0FMdBvIIo+xmvqrLpY34KDhTdL+41nH4a1vpHzLXDG978o7Ror0ExvLlGnQw14ZQ4Q8wROjh7H6VJ9BNG9MA2AFopsdNJU5aj8bFSNgW6GDbDNzVpo9wb6wQEvHltRl/TYs/wB163nhhW6fcGXbINNIqN+XuAZdzqOhFccI/wDCfj+kgaLdD62M0K0FuvhX4AnqtILsLfMXUp/jz7ZvuzJ9zLctoOettbHT3jndjoPgR9X9J/Hn2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pload.wikimedia.org/wikipedia/commons/f/f7/@hand_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32794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1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70’s/Early 80’s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ttp://upload.wikimedia.org/wikipedia/commons/a/a1/Oil_platfor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8" y="2999915"/>
            <a:ext cx="3203357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4/Harbor_Fwy_Traff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91" y="2999915"/>
            <a:ext cx="3416915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09791" y="1828800"/>
            <a:ext cx="0" cy="7669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8725" y="182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Production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81375" y="2121187"/>
            <a:ext cx="75739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14991" y="1742645"/>
            <a:ext cx="0" cy="757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8367" y="18287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Prices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29" y="5561661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Higher cost alternative sources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267" y="5582655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Less driving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0" y="1600200"/>
            <a:ext cx="302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Increase production to gain market share.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Oil prices fell 2/3</a:t>
            </a:r>
            <a:r>
              <a:rPr lang="en-US" sz="2800" baseline="30000" dirty="0" smtClean="0"/>
              <a:t>rds</a:t>
            </a:r>
            <a:r>
              <a:rPr lang="en-US" sz="2800" dirty="0" smtClean="0"/>
              <a:t>! in 1985-1986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25" y="1739900"/>
            <a:ext cx="86455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16375" y="3048000"/>
            <a:ext cx="228600" cy="127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6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34340" cy="1143000"/>
          </a:xfrm>
        </p:spPr>
        <p:txBody>
          <a:bodyPr/>
          <a:lstStyle/>
          <a:p>
            <a:r>
              <a:rPr lang="en-US" sz="3600" dirty="0" smtClean="0"/>
              <a:t>2014:History Repeats Itself  (again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609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OPEC members overproducing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Shale oil/renewables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Slumping demand in East Asia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Saudi Arabia goes for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AutoShape 2" descr="data:image/jpeg;base64,/9j/4AAQSkZJRgABAQAAAQABAAD/2wCEAAkGBxQSEhUUExQVFRUXGRwYGRgYGB0cGhwgHx0cHRsgGxobHikgHxolHR0cIjEhJSkrLi4uHB8zODMsNygtLisBCgoKDg0OGxAQGywkICYsLSwsLzctNCwsLCwsLCwsLCwsLCwvLCwsLCwsLCwsLCwsLCwsLCwsLCwsLCwsLCwsLP/AABEIAMIBAwMBIgACEQEDEQH/xAAbAAACAgMBAAAAAAAAAAAAAAAFBgMEAAECB//EAEcQAAIBAgQDBgMGAgcGBQUAAAECEQADBBIhMQVBUQYTImFxgZGhsTJCUsHR8BQjBzNicpLh8RUWJEOC0lNUk8LiFzRzorL/xAAZAQADAQEBAAAAAAAAAAAAAAABAgMABAX/xAA0EQACAgEDAQUHAgYDAQAAAAAAAQIRIQMSMUEyUWGBkQQUIlJxofAjsRMzwdHh8TRCUwX/2gAMAwEAAhEDEQA/AF5sUq3GZhmkGBP1qrna47MQBoQPcRQi5iNQCZ/fUVJYxM7H41zU07A9Vt+ATsXCEdBBMHmR5fntNCbVtlVyw2Bj50TJJtuAYlSJ6Ch/D8Ke7ZmkoSAW2nXX86pBtmjbYOtYo7bjpVjiwIZRB+yOXxijV/h1jKoW3lLDMpknQb/ePL61UxpDG6QZVQESd4JBP5mqJ2PPT2OsAXEXW1Q/Ma1pU0opxbhpVy5jKdvhpO3SolAtqIKkt1BJjQ+nnREot8BwwL/zDkAGhKlteWg5VdwPDjev5A6jmWElR0+elQcIa+7C3aVJbxljyE689tNopmsYcWrzM5W1K5vDt8N9feg+5FdKlmXBBjuz960rMMtwEbg6jzj5c6rYPj6gQe8aBBkWz8JG1W8fxM3PAj3GXwyAGI5zByztrS6cEHcojwxb7JWIPOSemvwoxVch1JPFBizxVWZgGYSDPhXTaIgx1olj8Kz2Evh2ViqqQOfnHpQ/heGu4cvdLWLy5YImWyzJIGmw9aJ4LigL5mEJmhi0jKoG/dzMkwP9afC4JJyk85BmPtMLaPJHhynSDGbeOs61HhLVvMHg5wHMz029f8xTPx3F2rygI+aNwVjQjkfh8aT7lwqwAGoRl0g6GPnSrnI1dUXrIzF1LFVLwT0AUciY3Aolh+B92/eM6MqjQB1nXqsyDQDD3BlZnbISxIB5xqRPypn4ZxEXbcZLYXnI1B35CD1oQVNvxNNql9CrjeKm3dItLIjmASNtNdOtCOJ41rrIGTxk7gASAecGPemCxw0X3YQ/eaxB0jrykCqA4arMUzQ6MQRmPKQdDGs9Ka0Iot8FNeCC6oOZzuulskA89RIIoficK2HYZbpInUEFSPY6bUzXeAXQpNu5EcmVgTPQiZNLXEO9UhXjWNDOuseke9OqawI008nKcQyoh3jN8I0nXyqjexzKQ45k+X4a6F2AxyLoY0B/WqWIu/ywp3DE+xAilCTi93rSSTCnX4VqzbEAHSAKhwj6MOimo0zE6N8zyrIJ6pwkRaQf2F+lWetee4PFMrL/ADCBqTqdgBVnEcQu5V8RzGToeXxpWuo10Xu2La2xP4vqKV88mt4nFO58ZJidzVR36TSNCPLLVzECAJmK7GIgLEazyqq1sgCtlBIE8vWskFE73Wk6k+9bqgQ3nWUaBRGWZTqJB5b/AAqRbUnMpy9dJq6MExtd7qEzeUc/ffSucEmgYGDJH7HpU33mpnV1mKrbEywBEdSYAqVrdy2htkk6A5RrGu+3LWouIrGWPLXpzrrvZVmJJOgknXpvTR4KRjgkF1hCgkiN+Q5aabfrVTFBlOYTBMe9W8fi1dQEQJ+LUmTIjfaK7xWIkIoGgbMYHsfPejbxgKSzZUcmGDSSxBGoidhM8q3b4YWEsREcvLT8qK4fCZmgKDP2QdvLepbmCvJZdrlsAKBsRoDAO3ITv606ticDV2Z4eluwpgl2GpK7mBptsNqqcR4Y2Ithm8InTKQOca+HlQnC9qVVAoQDf7J1HuaP2cFeItHvFCBdUzTJMn8x8KLh3jKb6EKcJt2MuY3FyrIIuTtAOhXTedKpcKsJdxLtbBOjCLjaTAWWA33I0G5rvGrie6QBw90M6nxagEAH9+dS8Outhj/Ltu75PugkCeZgGdRSq7wUaio2+X4enqX2wCpaLHKkggDu4JJkRAWdfpS42IT+IBUHvGOVxrBkCN9NI6b0cxnaK48W71oqGI1YEHfcHSlm1aNu8AWzOpXLB0MjU+Wms8hTUyKqhtxdsKJWy41A0ZSd+YA22pWvlxdz5DCyPSDzr0WzhUdcpGYxuTAPwNDcR2YZs4DKA2sTtO4npStjQxkTe/GQNJkMck7KC2wnT/U0wrgIRXZ7wYqSIKjQ7CY5+tVH7PPYUq5V13BH79Kq2OJIii2zki2fFvrrEaHp0oZtDJLLZ1bVLbPnuPnI0yzBPKSeRPQ+1Ucdh2RiwYnzijmNw9rEJlU922/2pI9cxigTX7vemyxzEkGNxBjmJFM26waCTbJLfaG8oLF9NgDPSdB11rV3it+ct0MUJ0LA7T5+VEcV2XQiA7SJIGwJ+OlQWuLC4CrJBHhPLeRJHTTlSqu40ou+S3huBWH+y++sED5cqy52NQEkTr1GYeWgAobfw7nxK4UDRdT+kdKoDG3rhGv2Rz8+vmKspRZCUZRYUv8AZkorxa3AAIzQN82hPPSgK4Md6BDJ4iAp5Dkf9a6/2vfGgnp9pv1quuPe4wzE5s2hJJ05jXpWdGi31LGqvAglcw19pmTqKIYle8a1yGVtvKB9ZqhYxKgXSdWAUhvMlZireFvzkWSTlOXnAPKl+o7rhAS7Hnv+tS4XBltQVB9at4nAFVy7kyem0frVfDNlzesR7UZqPKESfUqXVcEZgdYP6VPeeNBuKxSWIAmABVTFv4m8z+VT+g3Q6N0/s1quVsmNjWqFAObNxiIJgKNANefIeZNEME2U28uxYge5FSYjhOW40DuVacgLE67hZ3189p8qs/wRssgedBnnlrpQsuuc8EnF8Me7UkCM2p0nUNHmRofIeVVL19BZCR4wRJ021I9ai4niQzTuZ06eR9PKosNhcxltFAEmskZzptR4ZYwGC75ekHT97Ua/2FdVS2R30MAITvRPhnCFAEnw7wOfqaO3OM21hSCZ2OYLsOpFNRNCPZx3dnNOqwCpBUg6/oaIDtIjDLcIykEHfYjmJ1+NTY/A2r124CoAJDEBp15eJdDUS9mcP+D5n9a1y6Mspaa7UL83/Qn7O8BVbnei0z7QQCVEgcgIBg0e4xYfIVW2wEaMwOka/CoezMPbVu6UlJUEgE6Ewddjry6VZ4wii1dPdKGYDUAAgyNZGpNK1LnqdENnDWPz848xZ4bfz3WZGzogM+GDmIH6Eb8htR/hePtgDxEu8nKDJAHUDYevWk98WmDum2gbxeJxvMjQL0A/WpuE8F/irXfNcFpySIgiQI18PLlECmysHK0pW1jw/wBjNx9O+tHKGzKZTNmidj8tfUUo42ycxYIGORGzaGfCFjLuRvRLH8A7tMyYhmZQSyh2BaPwysTHWr3AcPaNmUJbkWMztPMnaY06cqy8QOOLVY/r+dCjhu0rmQblu2VhQCNxG/5VM3FiJm+gjebfXXrS5dxVsMZyj13rVzHoxkup6y35enOu7Z4peSPP3eD9WF8d2gPhi6twk5SFEQD76jyrjF8NF6HQwSNdBtuTy8UiN+tCrWMtyNVOuw50U4Ji8rFORJgn3MfCoa3w1my+hcrwHez+BZwqpmymT4UzevkTr1ovjez0hZ71WUnxGzlGo2kNA9ar9h+FEo03AtwsdySpGpAWAI5bztRTivD7+HttdN5CByDMJnrIipoplcA29cQN/XQByyH660ocWtd1iu+QBwDmI3G20H4+/lTVexNs/bwyMYgk5x6xBiJmqOMyKM1i2tpuahic06ffOgq0pRa4JRi1Lkzidy+6qW/h0QlYAYzqRv4d+oFcYjsbigDkFpgTPOfT2q/ieIYe6ttbYXP95cxMbA9IIJ0PlV7iHdo8C7JjM3g2nYb71BFpHm+J4TdD/wAP/wAzNmy5TJ0j3FH+DdnnVxcu2wmQAKChEwN9efnRW5etO6MwkqQc0lSNQdp122ohisOFuDKxujKWYRqOnXetNpK2GDp8WAeLJbRc91VZJ1kTr001FC7ODF2+oCtaH3SpEyBI06Uw4y/bPhayMp3B026edBuJcOyGbSXwRLKVtkrqZ16j05UIsafxMixpNt1zHMFGUSPTn10qlhOH96WKsPES0SJ15RNGkwy3CzXczAAQGJAk9Vkbe29VsRg7dvRUyzrI0941Bqld5K+iIcFwB2aMyDTckj5RNaxHY26rCXtdRqQenSsXiDrowzqOuvpvt7UXwvHZAAuMkcpJH6j50HG+yZSrtAhuzV4aDLH96spntcQuEA/xA16k/pWUnoNSE3F3WzLrIK61T4njHbIZ2XKNOmuvLn8hXa4vvWRSIyKSTrrJmfTWrT4EAKSZO+X1HXlSdR7tFPhvDZGd5jkBoT6TpTrwfhYa2A+HE66ZuU6bNUXZvBF1LOqvyEwRodNDTOtpgNLCk/3FP5UULxgD8UwjWLbOtoLoRuxHrqTtvA3pKw/GzdAtNlJk+OI0ggc9pg7TTJ2lzKWzK2uUrDaAlfEpQf2ufKhPDOzFtGDyTHWtyUjNxWPz88C9wXhXcKZYsx5nymPrVjCX8aRKJ3e4IyEzrvJTY1YwNo3sVbtK2wzsp2gaiTvv9KcV4KY+2D7/APxp0Rk6EK72jxdi8q32i2QCR3cEgtBg5Ry6VrH8XZcysA4jcMYI5E6896v9og+Hv2Ut5i7AgFTMgkCOXt6UnY3B3bjNdBAQaZTvvGx86Wd9Dp9mnCLuSv8AubONGKuABFLEoDckj7BJB10Hh09vOmzgvEdcptBgGIBRZAkzLGN/Sl7szatIrDMGLZY0121012J969M4P2hweCUYVc5dCQ2VJ8X3tfI6e1MRb7wNxi+EGqZgynxKkx6kilnhWOGHwrs3N2idpJgAfD616le7Y4b7NwXBP4releW9u8LkdbUk2hczo2uVUYZtP7Rk6c4rX3gS7hUxmGVyWLIsn7OpI068xV/BYDCoFW7be433mDFR7AeUVTx+BT+KIwxNy0CpWRqdiQRG+/KvR7WDwVqLd60HvAAuSzzPPRdh/lWTsaWHjp6Ce2EwWcBLFxejB2OXzIO8HWKpcWDW4KnUGdOqkj616PieF4Lu83cKs7ENckeZXf4ilLjuGVpyARyAJMaDqJ3pdyqkNKMk23h+hb4dxS93ee0F8QGuYqQw0PIg9fepcHxC69wLe2EkgtmB0I18I01oJwfFCzCN9ljz+6eX6VYv8TFu84AnNbIDa+E6ajrEUY5ElHb2h5sY3ElQbcMo00yxp71xxbibiy3fAKCMsFVGaQZ89v3yqkFdEQKuaABpH5mqHGSDYuC8hjdTGoaRGu0cveq7WS3AW/wvJL2FVW6Hby9KgwHHltG4LqFnYCYI0Ikc9xtU/wDtkqJORgvMDcnWNDrA5mauWFwuIGZ7AJ2MaEH1n8qRDss4TvCEuIwtpdZbeh0B3kgaxBovb4abZzLi7ecneHHxldai4Iq2myi3mtMZKsddBGjcqlOIa29/+UCCZAZQ2URprHTWs1eGLdZQPbEXXxAs33UnRkK/YOusEga6bGjF9MSDAtiJ5BYj2NUrGMs4gEOLaskZTlOkyfCVOh0qubd7NIxgMbDKy/HkfhXPLRa7FfSiq1b7V+pnG8YcOpYoNSJkEST005/lQ7CY3OspLDkDJI8vTehPF8biO9GHxD5kPjmZkep2P0orbxeEW1mt3Ftg7rJJn61WEJyjU3wK5xTuK5K2LsvMgHXqB+lDL95FBDKC86QfLy0ogeOz/VuGGxHMfnVGFuEkqCwBgg+0UVCcVbqhXOLdLk2swNTtWqOd7hzqyGecTWUtortfcKOFuCWyLMrEz5g6zpsKI8O/iLpLW0UqSB4xt1O9d8Fs2Lrv3jFblws2VV2B1jMT0o9d7P4Y3M/eXUH4EhVHpBn50I3fA+o4ytp14BLAYJ7Q8WUHlCp+VU8bxC4twrcZ+5IE5WKR6AcvCfjQvtPh2t3LYsXLiqYkksS0xEKJ1GvvQ/jPEUvXxlPhCi2wggyfBJkDxdaLfSgKKpzTquF1CoxNprsWycjHwhmzMYktr0om1wDT6fvag2D4UMOjMplgCQWMgQPpVHDYi+x7xbzKxM5QBGmwjnWS6IW7dyPQcHcsLllLbOB9soC2+2bfQ1ZxvE1a0VWFnwgqo3nafUUoY+3xIILhe6i6eJVGn94DYetQ4LGsrLmPetAUgxsDoYGgPT1o/U6FJXthlfSijicb3iiUK3GcqTIj7JjwnxAzz2o5Y4cFthRPx1oHiMG1zE2nRcoE5zz3lQfOmm9myHKQrRoSJA9qyJa3aqkqwUOGYVrd60BbuvbDFmyAmDIjN5b6c6z/AHbug3mLeK6TLd3dkS2Y7Kd6F2+J3VZh3zWzIkABZgRMEEj40SvceZxCO6N+IS3xkETGlMotO0Tc1VNcEK4Hu1Ntr1sHMGGYXAREgwCnOflVnjeW+iIjBstpbbtBiRMRMHaNYqDAYzK9xsTlI2a666xuIgaGOg61aw/FLeJuXGtLCKQo2AO+sQPnrSvfuyP+ls4d/b9gPY4f3KCTAB1YCDqfrrVDia3s3ehnIu6gvMkAkDWddo9qY+MYI3LTKDBI3pV7P2Xv3FGYlbRGaBqFBnTqTrpFZ94ItOLi/IJDBcSdNLV1kgDRH2G3nFT8M4firec3rThSuUlrTaajWW2PnTSvbXErBe8qA/chBAOwJIn3qRO1F+9Km+GQyCkJLA8lIAM9KLRNbTzzG4Ui4o1+1+dXOJ30ex3wUZgWtseYgan0Onzo3juGjwy3iET7bH3pe4XCZw/iUtDCZEGIMdRSJ1kdQbbr8o4sdpXusqsYPUMB8abcFiJsLnVGnUhlDeY3pe4lwuzaGYKqmYnYf6aU0dn+I37dgEPBuEvoARyiJG2XLtzmuh6jlghsUclK5gLV2B3VpDMghAuvKY5daD2OMq99hct27EwsIpFuRptOhPlpTg3Hbx3cH1RD/wC2lXttbzql9Aneq2uUAEjQ6gdDr8aAQ1h7+XTMnpH/AMq3isZiIbIysGUKQNDptuTry96Uz2/vFUDRmXZhEjkRPTy9Ki4p2pLm3cLM5BBKkEL8TodRQwYbeDYVLxZXcI68oUT6gRqPzrEt2+8uILwlNJyGPiDy9Kg7HpbvG5dxF3uWYBgogALOQEseZOwpit8MwUkribcsDMMomeenOg2GhTvcDDBw19HLaAsGBXrB89BQZEt4R2QpmZyICnMD0yk9NuteiPwBY/l3kfyJH1BpX7VcCux3jIrC0CYViG+nLeJoYCm0B3uK9yVt5crFW3Abnv8A6VauYO2ksPCJzb9dfWl3C3yMrMXgsCwkk6aSfhzpjuG050JKHbNoQeUj96Vk6wZpvJbPDS2oe2QdjNZVRsAs6XiB0Nth+ZrVDaNuZfXsyMKwa6t1GclQSAQeu23rU5xli0cly84J1+yT8wDUnanD4nGPYxNqXJUAqBIVhuI2CmJ1/F5UF4x2nOEuG01sF1+2AE8JgEa5YOh5Umeg1JO2G+MYizoiku6jc/ZgyxjkSJ31iaT+C8FcXc7mVJJg6nXXc8/OsxnH3xzBUGQgQBAO+hPhA5GmOAUCnyBgE9OQ1rK0shpSlUQ/we1AkpbcH/xFZtp2AEfsURw+CsIVK4awCNRFttPShFlxAjOQORttUmMx4gBvAw6rH+opd0ebOhaWr2VC/P8AyXMVxlbNwTCoQQwghY5hgeoNJnBrzMiL3YFsOzLdMBtSqxO5UbzVvirWmXLnzEknw+YA0OvMUvvjboxBsK85gEGYSBMHT3FBNSddwdSEtGO5KrVB7s8WYeIGTsvP9zRXiGHuG04RXzZWy+E7xpyofhsYgdilzKJKr5gaSZ6kE+U0bXGuQIujToq/PTWq/Q5N6ttvIgY/A4m85NxLxuHxGVBY+cKZI0pi4Rd7u2isqOQIJcAkeWu0Vdxz3O5vHOxZBbaZjMmbKwI20JU6dTS/bzC6BnfJBZz90EGDrvJ35a06lWBW3J28sYcXxQlO7a3Zdd8pQFdo29NKH4UW0clUCZ48KDQETyG2kVFxDF4dbZNu89x+Qhh7yRE11w3GW/5UFzdcw4P2dtI05Usml0HhFzu3wvygu9kkGlnhaPgrt0qzqzkZGUeZkE+hNNoFL3HbuW5bBaATJI3jnHnQlVZNp3uVOgtdt4m45YLh9QCWdZY6D7RIkn3qG5bxVthAw2dSCCbcEeYIEz6VQxCYS3bN12vM7yyLmACgkhCxGuu/+tU7d7vApGFLkxGW9A8tDMGmStWK1tbt5+3qGce5e4wuMxZxqT+LUyD0iPOlrFWGzZdAD9r4j6RTXxbh1q3YN0i4t0ZfApDLmJAWdBA5GOtCMao0fnAMHfrEdaSUXHFDwmpPc3jqQ4iGtyZmzBbNvA1U/DSfSnHst2ssiyttsuhIEsJiJGkbTpXnR4k5ut3oEOoRxEAr+vnVa5wa5auA+FrU/aHQnT8qKdCyqTbisHpCdoLl67ecALbVsqiAYy6T6kz8BUOMxneIyMFZWEMMvyof2csZsIGQhtWlQxzGJMx6VzZxKa5c+m8EmPbWnWSbsG8R7L4fKjhQMxIIGkGiXZ7hdhbbW2S2wnN40ViNI5iY02+HnO2EbEBsnekrDaLpOsfdHTaaWuI3msvbZWMmQSeYkHWOmsUrGQQe4t5LjqmUFrabRChXMabCYNcWMEu5y5ZjQj9aYeE9plRwoEqwWTIjKV0HXQUW47xq0mGfJbQnLlUADc6CI9fjW3dDUK+D4UjFcxyK3Oem8TzrXFuO5V7vwlgoAZmJJ1KiOXKpcf3N5UCrrkB2BI5QYga9Bpp6yMfhwzSWE+aR+/WjTBdG+EcD/iLzItxEYru8/ARy050WT+j+4CIxOHYjkH36fWhvDkzXoDqWOhM8yQBmmNtp86YLnZXGKZFrN6On5tWUFdlHrT27OhXu/wBHZJJzA/8AWKyqmJ7PcRzHLaaOX8xf+6so7V3k9z7hvw/E+8N5g1tbdsi1CiGJJEGANplQZ3nak3j+BS7fZmEnQajWIEfWfep+IJ3Fy6waC+68tGzAnoQ23+elbCI7AtcfMxMknz5DyFQ06KSk5cg+6ncHwWtCPtgiAeQI3/1phs38igLOmnma4wfDrd4lbjZVjfNlM6xrB5wfOKu4Xs8qx/xwEDTLbT6lZp1LNUbYqTb8uprFYh0jNnWROpIpf7QsbyCZYbRP0+FNl/g9oj/79pjSRbImOhST6SKVOOlMOl1GZ3uK4IuDRSMsfYBga65q0nimimnFbnKMqrv6ghL1u3HdysRmnoDJEegNXuEXrasMSbYZjmgPoRoYPqNIFA8Lwy4943M3hJJ9QaN8UtQqLG+b6Tv6A/OprTSTLT9qc5Lw/PAs2cNcuXiBhrAQxlzZQg08Ugakk+elFcJbuKjMuHw5VZkAuNtwAPr86WbGMaCFJzAct64v9qi0Kb1wAaRlXYDSqu1wcrUWO2Jx6JZuBsMP5lsrmkgGYbQuYIkAwNdKF8E4G2JUv3y212EidY1gDcCd6ScNjLuJurazEyYERsdzHpXrvDuBXbVlUAGnQ7jlJ9Inzmgo5szmtqSQo/8A0xT/AM+n/pH/ALq1/uN/Cnv1xVu6LepUAho26nkaebvDLzJGWD5QfnO/tQ2/wXEZYVRuM0karzp6J2DrTk60vdocJ3t6yGmCSpj0n6ijnDbDJKs05SRHly18hVTtHi0tBS25YRp0InXlpQCgjw7s9hWt3buIQMsKwXMV0W2snwkalgf2aEY/FIpGQZbHhyEKwmADBaNSYj40ycAxiOpfuVC6BQwmAABOo3JBPvRS5eXSLVuJ/AOhrKVpYoEo7ZPNiPfxdzHylpSrQSQWVQYkrBYgROWq9u1dUG3fH81InxBtOUMCQdKdMdila24W2imPtKoB06aUqfxxbxMI7s5TrvmidPXX3o6kmwaaihb4vhTq8REfMn8+VSYW8buGeyCc6+JeegIJHx1ovxXCz5qSCB1pdwN/uL2YCQpPw1FTTDJU7BFvGhR4HdWnr4f1o9wLiNs2ytwuzMcpKgERyBnf0o7e4VYvKLgtrDa6DY8xRXstbsm2thLYQ953ivP31BCFh0B5CNhTLIeMkY7L3ghQcStW11lRbIA5awwExptVPiHYxrgtquKw7d3H3omPpTTiuz1/JkUA+YOn61W4Zw5e9exeI74KCIMiSJgwQZiDTuqFTbZ5zxLhGJwzgXAmU/fUqV3P3uR/LyrXBOIpqt4Z0fq2WCpkajn8q9OxfZuw1nIUOQnMRmMzzkkmYP1PWgt/sJhSDHepz0YaekqaS0PTBGGtswzAGDtl6DQD5GrGDk3D4cyqv8wEgEagQJ1mDIIohhsCti0/juHLqFiY/FqBqOfKlXhuLK4kNnGZjm18/WnvAm3IbxGAhjAzCd/xDkTHOr+N4niLg8b3RAhSpYRH92NaX4YmSTJ13qS25HNviaINxdFwnVr17Nzm40/M1lRC434j8aygGyrjeJguFYg52AnrJE+1Eri5xlkidJUwfjQHhPDmIXvFAKzEa851PWmXC2df+YIUwUEnN92ZG1QtQiXhpOckuAjw/g11U0VjPX4fQCr+C4O8lrgb0Akn8qH8H4zju8C3FC2yPtMDpAnfTeKYbHGLub+stxMTlbbrvvTp2hZ6eyWc+f8AYDYvhTs/hRgo2ka/WgvaThzFlziFKw09AdNOpEfCmPiHabHh2S1bQqDAYCc3nqDVDjeCvX7o8DnMis5KgZSdDlGgI5xvvSS1FdFI+ztR3WvVX6AnCgEdAPlQ7juMC5VDCDBPoTA1G060z4Xs9eiMo9KHN2BxA7zLaBV40JIAjp7025d4m1roDMX2eOCyvntZm0WLh3ld1bcQTzmaWeJcKF24XTTNqwA2bn8d6acH/R1jgQWtSQxIE6ACMpnnMkRHLzoiewOMLlmU5TEqDp71lV8mdsG/0b8K7i8b5dg6+FcoHMeKc2nQfGvTH4mzaw55/c6R+KlzD9nbtq2EyMBOsCY5etWbdu+qwqEeuWfmavvjHCo59knnKCV3jBVd2WNjCmCNtmNLlviGLa6wS8CoErmKqT00Ig679KkXh13MSyHXzX/uoTiOHXrY0nMpcqE8TaxlkjbVm0O9M6muiDC4STdvwZ3gLzZrofLmDa5TI9jzrriABGuo/cfOocHbuLL3LTWy0TOxMdfhpUHGLl06KEyaf3v0qEWmrRfUhsntY28MwihQgWCujeLnA/s+mlFBZ0KmIPmJ9tKV8C2W0JzFjruR9NyattOXNr8T+tFcZJtrc9t0Fzwq2QQWYaRv/lSVj8KiM9tSGA2PURznWd6JHENP2nA/vH9aXr2JfMxRQz6gToPKfSCKEjQaJrALJrumh/X4UA4tYyhfLMfYnSfSfnRtC65TcAUt4WC6j+yfy964xlsQdNgeXkd6TgZq0Vey/FAP5LkhWOh6E0W7P4/+GxLBgCyXHRgRtrIIPKV196Szba0wncQRRfHXXuRfspmkjvBOsqpA+IPyNOhFLG1ntOI4rCF0tlwBMBhtzg68teuleYcHxrti3ZmINxy7Hpr4d9gsT6aUurxpxcBNu7bk6rPg89I/Om3BZsQwQJaDd24RlBUmVIho0OmsnWfWi30DXULN2ulf6lddTqRrXI7Sqd7I/wAZ/ShnEeCX7SM5QQoJkEGIFKqY+5IHhPPUfoaz2g+Id+JYmxeQhrZ1/tzznaBr0pTxuHU4liElt1IH9nXQciJPvRHgGOObMyZsp2Xnp5mrX8RZsst1+9FwmLYGUJvB7wmTGUgQI+zvWXgbPUEXcLrpcidRBnT6iubeDYbXJ9f86kv4VwrjuUd2LFWF1TCwI5giDr70uYY3FYB2eOYDa/HWmsFIPMLw0BBH/T+tZVq3wtHAZb9xQeTZSR7xWUDUN9rCgaB2H+H9Kmu2MonvW9PD+lAbXHVnQ/FGA+dbucZXcmB5owFJaLrT1nxyb7QvcFuDcYhgR76EbcomgnDuJOrLb7wqpzQT9kRqeek9KJ4/FpeUDOsDXTfaBv61c7Kdmrd3N35CIozZQyh3JnUk6hY/Kg2mU/gzUU5AnhnaRr14WLL3HckgZRpA3ac32ec16bhrWRApfM3Mk6k/pQ/hHZnCYJmOGtZSwguWZiRv946CeQA2FFsFlzZjy5VCVN0aK2q2EMDhSupBk/IVavMEBZiFUCSeQAqJccnnQ7jtgYu01oXWtyQCVWTA1jcfuaomkRdvJR/+oGFyF4u5BzhfkC0n4Ux8Oxq37a3EDZWEjMIOu2hpGPYGxNv+c4VGzEd2q5o/tIFYfE/Knm3jbagAHT0o7kamTFTVDjLhVAgTNXVxyH7w96TuLcUN/F3LIE20VQT56lvbLA96WbVDQTsuNJqPi90pZJA8XKN9Nfyra2h93SqHa7Hd1aCj7TDTy2FQirZ0ydAbtBxK5cS2tpfvAmQBsZbyPTXrUvDOz74ppUqqgncE8pMDy0+IpR4xjXD2hqHZcxynQsCR6xliZ86c+H9u7WEUWmw99nUeIqFAloJ3aeQ3ro0I1Hnkn7VqKcriqSwMg7Gj8YHoD+tbHZDpcPz/AFoZhv6T7DzmsYhPUAz8DUj/ANJeFSFFrEsIGoSfjJkmq3miChJLev3/ABkmJ7I5BOaZMaEyf2JPsaT+IWbWVnsePKfGwG2pEzO06R501X+3+FvK5TvgyW3YK9ojWN51E8vc15nw6/lzIbjotyQcp00OueAdPXyoS3VgOnsv47oK4iznSPb9KqmWWdjz9av2LwaQJI2BIInzg61VzZbkcm+v+dL4A8Re4soyga5gSfbc/M1vs5xIWmKt9lvr+/3rRnF2II/f7FKnd/zIGgLQPLWjeCcou8DfxLIbbg/hP0qPs7xLu7qgeIqFYEH7QJggT1FR30D2ymYs1sZSdpHIwdf8vSlqyzWnABHhEDNB0kmDOh3o4aKyhKDqXIydp+InEO91SQM2UiTty0BjUdejeVBbe/tUIxBJcyANAwGxGh+RqSw8zHlWlkRF/h+LyKR3YbWZk+VEu88Gc2CEJy5p0neNt4oVYZQokkex/Ki3DMt1SJJjlJA9YP1qidInlsg/l6nI2ojl8tNKGNirUy4OaSCB4SRyMjTODy50zrbyxGkaihePwIuXGdpzEknpJ3MdazyMEMDYBtrOpjeayoLVwKoBBMCJkifYVlAGQSnaphMYe1r5+k/OouIcSNwAta7sTmJXXSAAJPx96U7eJ1AI50wcLxpYCQfQaj4fpUcnpaK0pO1hhC1cVUNxdSRADdfLofWnzsHg2a337SFIgA8zzPoNvjSt2Z4SmNuQVhEgu406wNNyf1r1O2wUBUWFUQABoAKnqSSwjNThLMjbg0FfjFy2xX+HuuATqpSD8WB+VGzeJ5VXNvMSRUbF2plIcduf+VvfG3/31CON3gTGFuQTOpToBr46LC1pXPcGhuZtiKSdoLw3wr/4l/7qjudpCiwcPemOi/k1EDYNbwmEz3FB2Gp9qykzOCJ+IxawxuOJfLO0kEjl6UI4QitnvAMDcMkMCDMAHf0ozxxs7Lb5bn2qELAgUE8jbVR3hk1FIf8ASHxEm4wUxlGX5E/U16JhIEsdgCfhXkHahjcuRpLtliY1Yjn7106Kw2c+tKmkjXZ7EFiLl1hkXWD9po8QA8tIyjeqN3iksS+jMSTJjUmq3CbLrcGQG5lMlVBbLlI1j5TFer3P5mhQGdswBH51VUpbhZTvTUK639Tze3ibcfaHxqzh3B2Ij1pqFpVYkYW0rDTMoUHaeae1WcPhLTEk4O1POVTn/wBNPuIbRbwbZbtskiC2UjqDofkavcM4Wtm1iBcglnZAOZUc+up+gq9x7FJZS4LVq0mS2zs3dgSYORRAG5BkzS/wziT3bJuPdtq+4tqomNNSGkxrUmrdnRv/AE9tcOywIjQEHlofnJqHiNnMJGk6g9DQzB9pDduvaDEFZhiqQY05Dap8BibtzvlYpntRsDlMievSKKjt6k73F5bPeWwyqBI53JP+E0A4hY3JgFSCI9gf1onwvEguQ9tAzHXvDosARDDkaziGDUkyV/6GkfEUWBAfE44pdzgDxLBEzzPSu+PcAN2GRgBEjn7T5UNx1kq28giQfr86L8Ex2a2bTHUar+n5fDpWjjBtXVU9RyqrAuBTumNp9z+/mKN9mbuS41sKXBkiASdDHLXY/Sg2Pwtx8SkDSRr9Z9qaMbiP4RUvq4IzZfCZg6MQJXT1E7U10x46TlFy6II3sZaBhlII5EMCPiKBYoZSt2ydd2TWDO8Vb4V2sw+S7bxAZ86sFYQWQmMpWQII11npSlxHG3bd0otxinmAJHpry86q6ogh4sYnOAYiay6Bzn2EmlLgPFMRcLAFSQsiV55gOXrUmLTGuYLIIOw0+oqV3aQ9UMUL1P8AhNZQC3wnGEfaHxH6VqhUu81oGYvAZmJB5zFFeH4N715bdoAswQCNhpufIASTRPjHC7doLkcuXMRA03iI608dh+y/8GhuPLXrgEz9xeSD6n/Kl1JKKLaN7rDHA+EJhbS219WPNm5n98qJRyrkT0NdHTWK4rtnScXTPhFdpbrlUNdPMbUTGmQnatZGG9ee3l4ilxggJtycsty5Tr0ps7Od9kPfTmnroBH1maaW3oxY7uqCx0FWOGW4VnJifTl/nVW7rCjcmKt8Vui3ayzGyj6UjdIarYLw794WuaEkx8NKkIM1JYtAKB0qRQKCGZHj7wtWHY84X9a85xiW3VDl/mNdRs3OC6mB7U1f0gcR7tLVobsGY+mwrz2zxh7p7tQBtHPaPyFdsFUUcE3umxwwxt4XiOJy2we8S3cgCMsyGGg5lc3vRz/a9v8AAR+/SvO8X2ru27RuC3rOWWVNDynLy0oOv9IeIH3V+JqlYEuz1i7xPDsZa3J6lVNT4XieHXRVy+gAryQf0kXvwD/EalX+kq6P+X/+xoUEfu1mOttZxIQEscO4XTmVcf8Aurxy1i7h+2zFVAEEkAgbKY1jTaac8NjrnERnLd2Auo32JFXTgLgyjvFOnNekU8VHqxJSmuF9xG4cAz+Em27kwV21+76bR7Ua7Mkq+JlixmCTuYkUXscGcOWzoT/d/T96VO2DvMgIdFzRqJ/WjUH1+wN81/1+5BjbUEmJykEecAECrl/LcRWJsCRJCCG15H0qthw7Kxc5mVipPptUvBplrYW0Y8U3P7U7HyqXSioB4xYGSPvA+H8/35UCR4IPSnbiuHI5rm8tQPSlHitjK0jZtffmKCEms2NNqyLjpcUgB9yesa/EfOao/wBJD90mHtLsGZxLZoGgAGg8I96ocJ4jFp7bdPD++oP1NXOI8DW5GYmR15UVyXhq/pbBLw+Z3AAliaO8VXQZrZDD2IEbajauMR2eyeIE6a1HxbiZxLSYVl0iZkAAflPvTEQx2LdVvGJU5QQYmMpzSQOWlPKY0NcZ2XDuxkmEPp4p9q8owvEGWWXcHmOs0W7Ii690ZUN0s32TIQ6jRiCIB9RUZaUsyjJq/p/v7lVOOE0emLiVgf8AD2f8LfrWUDvcOxoY5LVzLyhkIE6kCXmAetbrlb9qvDLqOjRX/os7Lkn+KusTbH9WhGhYfe15Dl568hXqRakjhPai1bspbe4WKgCVUKPIAeVWx2uw3V/lXVP2fVk7o54+1aEVVjWXqGZM8hS5/vdY5ZvlWl7WWfP5Uvumr3B990PmGpTW2elkdq7I5n41Ivaqz1Pyre6avcH33Q+b9w2cOK7VQooKO01nqfl+tZ/vNYP3jW901flD79ofMWL/ABZbDhmBO+1av9oMPdKlnKRyK6fGg/Eb+EvGWcqeo0PyobdwNkjwYj/Es0svZdVvsjR9s0PmHmxdW4JtsrjyNSWVk15ecA6Or27iGGBOVsuk048L404uqvd5kMl7mceHppuaH8DUTymN7zpPiSFz+kG/3mIcclAQewk/M0t8NsBMz9Bz9DV3jOJz3XPUsfiTVfGW/wDhbh1nUAex/Sup8HLB5srCWQ22yMGIiDrAk6/HeqdzgadKl4HhUUBoOeOfL0os60TN27F88CTpWf7BSjrJXJFYBRtYo4Mi2kEOgPiB5k0VtcWzQS9tTBEEExtz0/c1HwrhhxpAF1UKLEFQ8gMwnlHLSjdvsNA1vrP/AOJP1o/CMptcoHniaj/nWj7H9aq3+Nd0oHguAQZBIIgcxrRw9hh/4y/+kn61Be7CN929bJ87Sx9TR+EO/wAClwO/3isT99if9JqLGqEZXYSqk5l2mrd/BPhFVHKnzWANTvAAqPHLmE7gipvEvqblFy5ZBXw2WtqRJJaR5UtcZwrMuVV0mZ/ft8KK8FbOjLcxDIQSMpOkctKjxsE6GNd1O/nQeHYOVQoYK2WuIoGpYCPenbE22iWBDr4XB38jQCxgv+LQAlQzBpG4jePQ0637IU52vC7PhYSJj460Jd6Np9zFXGTlMb0qW1KKyumpMz+hr0PG4DK0ctweo5UKxfC5p1JNWZxaYnIqa+I67DnXqfYPhBSwpV8jt4pjWNQPmT8KV+C9nVNxmbSNBOwmczH+6smmQGFEABVgLIkwBAB9t/Oa59VS1Pgi68R4tQ+JodrNu8qgC78l/Ssrzh7up2rdcvuOv/7P0/yU/jw+QS8cxneq2c9T8aysr1tXts4dHsI6Fw9T8a7Fw9T8ayspLK0dd63U/Gti634j8aysrWzUjYvN+I/E12t5vxH4mt1lG2BxRIt5vxN8TUq3mj7R+JrVZVItkpRXcSJcMjU/GjvBrh11PLnWVldEOGcethohf7Z9P1q1e/qh7/nWVlcT6nox6FXDDWiFZWVgnLVTx/2D6VlZRMZ2JP8APu/3T9Vp0JrVZTRBI1mroMaysphQDx4y5n8H5iqeEP8AJT0H0rKypavQrp9Stwi2DirgIBGTmPOiGLtAEwAPasrKnIyBlsf8TZ9X/wD5FG7lsamBMnlW6yguQ9PMsYj+qte/1rnhxi4IrKyubW/48/Muv5i8i/xEf1nmg+oH00qq39SP+r6msrKn/wDO/len7Ce09tAMCsrKyvRO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7/72/Bangkok_traffic_by_g-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33377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b/Drilling_the_Bakken_formation_in_the_Williston_Ba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-319881"/>
            <a:ext cx="2187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c/ca/Fisker_Karma_EPA_la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40" y="4937124"/>
            <a:ext cx="4267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8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Fall 2015: Saudi Arabia Stays the Course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Prices have fallen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US shale/other production has not fallen significantly, as expected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Earlier this month, Saudi Arabia decided to continue on its </a:t>
            </a:r>
            <a:r>
              <a:rPr lang="en-US" sz="2800" dirty="0" smtClean="0"/>
              <a:t>path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Iran will come online next month due to trade deal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2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https://pbs.twimg.com/profile_images/474174363546427392/GAGymA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6847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2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799" cy="1143000"/>
          </a:xfrm>
        </p:spPr>
        <p:txBody>
          <a:bodyPr/>
          <a:lstStyle/>
          <a:p>
            <a:r>
              <a:rPr lang="en-US" dirty="0" smtClean="0"/>
              <a:t>How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341"/>
            <a:ext cx="3200400" cy="35277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West Texas Intermediate is below $40 – less than half of its 2014 high of $101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10293"/>
              </p:ext>
            </p:extLst>
          </p:nvPr>
        </p:nvGraphicFramePr>
        <p:xfrm>
          <a:off x="3530991" y="1431706"/>
          <a:ext cx="5496517" cy="392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869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9130</TotalTime>
  <Words>904</Words>
  <Application>Microsoft Office PowerPoint</Application>
  <PresentationFormat>On-screen Show (4:3)</PresentationFormat>
  <Paragraphs>220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ndsu-template1(1)</vt:lpstr>
      <vt:lpstr>Energy Outlook</vt:lpstr>
      <vt:lpstr>PowerPoint Presentation</vt:lpstr>
      <vt:lpstr>PowerPoint Presentation</vt:lpstr>
      <vt:lpstr>Late 70’s/Early 80’s</vt:lpstr>
      <vt:lpstr>Saudi Response</vt:lpstr>
      <vt:lpstr>2014:History Repeats Itself  (again)</vt:lpstr>
      <vt:lpstr>Fall 2015: Saudi Arabia Stays the Course</vt:lpstr>
      <vt:lpstr>PowerPoint Presentation</vt:lpstr>
      <vt:lpstr>How low?</vt:lpstr>
      <vt:lpstr>How long?</vt:lpstr>
      <vt:lpstr>What about the Bakken? ND Light Sweet: $25 12/16/15</vt:lpstr>
      <vt:lpstr>PowerPoint Presentation</vt:lpstr>
      <vt:lpstr>ND Rig Count</vt:lpstr>
      <vt:lpstr>Quick Notes on Natural Gas</vt:lpstr>
      <vt:lpstr>Diesel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 Now or Buy Later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490</cp:revision>
  <cp:lastPrinted>2013-08-21T13:41:12Z</cp:lastPrinted>
  <dcterms:created xsi:type="dcterms:W3CDTF">2011-12-22T01:26:49Z</dcterms:created>
  <dcterms:modified xsi:type="dcterms:W3CDTF">2015-12-17T12:47:53Z</dcterms:modified>
</cp:coreProperties>
</file>