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7" r:id="rId2"/>
    <p:sldId id="258" r:id="rId3"/>
    <p:sldId id="270" r:id="rId4"/>
    <p:sldId id="273" r:id="rId5"/>
    <p:sldId id="265" r:id="rId6"/>
    <p:sldId id="259" r:id="rId7"/>
    <p:sldId id="260" r:id="rId8"/>
    <p:sldId id="261" r:id="rId9"/>
    <p:sldId id="267" r:id="rId10"/>
    <p:sldId id="271" r:id="rId11"/>
    <p:sldId id="262" r:id="rId12"/>
    <p:sldId id="263" r:id="rId13"/>
    <p:sldId id="264" r:id="rId14"/>
    <p:sldId id="266" r:id="rId15"/>
    <p:sldId id="268" r:id="rId16"/>
    <p:sldId id="269" r:id="rId17"/>
    <p:sldId id="272" r:id="rId18"/>
  </p:sldIdLst>
  <p:sldSz cx="9144000" cy="6858000" type="screen4x3"/>
  <p:notesSz cx="6954838" cy="9309100"/>
  <p:custDataLst>
    <p:tags r:id="rId21"/>
  </p:custDataLst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830"/>
    <a:srgbClr val="001409"/>
    <a:srgbClr val="FAA523"/>
    <a:srgbClr val="FFCF01"/>
    <a:srgbClr val="0056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82" autoAdjust="0"/>
    <p:restoredTop sz="91562" autoAdjust="0"/>
  </p:normalViewPr>
  <p:slideViewPr>
    <p:cSldViewPr snapToGrid="0" snapToObjects="1">
      <p:cViewPr varScale="1">
        <p:scale>
          <a:sx n="68" d="100"/>
          <a:sy n="68" d="100"/>
        </p:scale>
        <p:origin x="47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vid.Ripplinger\Documents\Projects\Current\Irrigation\Irrigated%20Time%20Series%206.5.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 b="0" i="0" u="none" strike="noStrike">
                <a:solidFill>
                  <a:srgbClr val="000000"/>
                </a:solidFill>
                <a:latin typeface="Tahoma"/>
                <a:ea typeface="Tahoma"/>
                <a:cs typeface="Tahoma"/>
              </a:defRPr>
            </a:pPr>
            <a:r>
              <a:rPr lang="en-US" sz="2400"/>
              <a:t>Irrigated Corn
</a:t>
            </a:r>
            <a:r>
              <a:rPr lang="en-US" sz="2400" b="0" i="0" u="none" strike="noStrike" baseline="0">
                <a:solidFill>
                  <a:srgbClr val="000000"/>
                </a:solidFill>
                <a:latin typeface="Tahoma"/>
                <a:ea typeface="Tahoma"/>
                <a:cs typeface="Tahoma"/>
              </a:rPr>
              <a:t>MA1(2.9417,35.104,-0.95297,6.1114)</a:t>
            </a:r>
            <a:endParaRPr lang="en-US" sz="2400" b="0" i="0" u="none" strike="noStrike">
              <a:solidFill>
                <a:srgbClr val="000000"/>
              </a:solidFill>
              <a:latin typeface="Tahoma" panose="020B0604030504040204" pitchFamily="34" charset="0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7.9154699721940724E-2"/>
          <c:y val="0.15232313290384156"/>
          <c:w val="0.69560208934279255"/>
          <c:h val="0.71675495108565979"/>
        </c:manualLayout>
      </c:layout>
      <c:scatterChart>
        <c:scatterStyle val="lineMarker"/>
        <c:varyColors val="0"/>
        <c:ser>
          <c:idx val="1"/>
          <c:order val="0"/>
          <c:tx>
            <c:v>5% - 95%</c:v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none"/>
          </c:marker>
          <c:errBars>
            <c:errDir val="y"/>
            <c:errBarType val="both"/>
            <c:errValType val="cust"/>
            <c:noEndCap val="1"/>
            <c:plus>
              <c:numRef>
                <c:f>[1]Sheet1!$D$2502:$D$3006</c:f>
                <c:numCache>
                  <c:formatCode>General</c:formatCode>
                  <c:ptCount val="505"/>
                  <c:pt idx="0">
                    <c:v>57.741672719020158</c:v>
                  </c:pt>
                  <c:pt idx="1">
                    <c:v>57.741975172928399</c:v>
                  </c:pt>
                  <c:pt idx="2">
                    <c:v>57.742277626836561</c:v>
                  </c:pt>
                  <c:pt idx="3">
                    <c:v>57.742580080744801</c:v>
                  </c:pt>
                  <c:pt idx="4">
                    <c:v>57.742882534652978</c:v>
                  </c:pt>
                  <c:pt idx="5">
                    <c:v>57.743184988561211</c:v>
                  </c:pt>
                  <c:pt idx="6">
                    <c:v>57.743487442469409</c:v>
                  </c:pt>
                  <c:pt idx="7">
                    <c:v>57.743789896377621</c:v>
                  </c:pt>
                  <c:pt idx="8">
                    <c:v>57.744092350285833</c:v>
                  </c:pt>
                  <c:pt idx="9">
                    <c:v>57.744394804194059</c:v>
                  </c:pt>
                  <c:pt idx="10">
                    <c:v>57.744697258102228</c:v>
                  </c:pt>
                  <c:pt idx="11">
                    <c:v>57.744999712010461</c:v>
                  </c:pt>
                  <c:pt idx="12">
                    <c:v>57.745302165918652</c:v>
                  </c:pt>
                  <c:pt idx="13">
                    <c:v>57.745604619826878</c:v>
                  </c:pt>
                  <c:pt idx="14">
                    <c:v>57.745907073735076</c:v>
                  </c:pt>
                  <c:pt idx="15">
                    <c:v>57.746209527643273</c:v>
                  </c:pt>
                  <c:pt idx="16">
                    <c:v>57.746511981551528</c:v>
                  </c:pt>
                  <c:pt idx="17">
                    <c:v>57.746814435459733</c:v>
                  </c:pt>
                  <c:pt idx="18">
                    <c:v>57.747116889367931</c:v>
                  </c:pt>
                  <c:pt idx="19">
                    <c:v>57.747419343276135</c:v>
                  </c:pt>
                  <c:pt idx="20">
                    <c:v>57.74772179718434</c:v>
                  </c:pt>
                  <c:pt idx="21">
                    <c:v>57.748024251092538</c:v>
                  </c:pt>
                  <c:pt idx="22">
                    <c:v>57.748247803981229</c:v>
                  </c:pt>
                  <c:pt idx="23">
                    <c:v>57.773756534449554</c:v>
                  </c:pt>
                  <c:pt idx="24">
                    <c:v>57.799265264917814</c:v>
                  </c:pt>
                  <c:pt idx="25">
                    <c:v>57.824773995386124</c:v>
                  </c:pt>
                  <c:pt idx="26">
                    <c:v>57.850282725854377</c:v>
                  </c:pt>
                  <c:pt idx="27">
                    <c:v>57.875791456322695</c:v>
                  </c:pt>
                  <c:pt idx="28">
                    <c:v>57.901300186791012</c:v>
                  </c:pt>
                  <c:pt idx="29">
                    <c:v>57.926808917259279</c:v>
                  </c:pt>
                  <c:pt idx="30">
                    <c:v>57.952317647727597</c:v>
                  </c:pt>
                  <c:pt idx="31">
                    <c:v>57.977826378195886</c:v>
                  </c:pt>
                  <c:pt idx="32">
                    <c:v>58.003335108664182</c:v>
                  </c:pt>
                  <c:pt idx="33">
                    <c:v>58.028843839132456</c:v>
                  </c:pt>
                  <c:pt idx="34">
                    <c:v>58.054352569600745</c:v>
                  </c:pt>
                  <c:pt idx="35">
                    <c:v>58.079861300069062</c:v>
                  </c:pt>
                  <c:pt idx="36">
                    <c:v>58.105370030537365</c:v>
                  </c:pt>
                  <c:pt idx="37">
                    <c:v>58.130878761005647</c:v>
                  </c:pt>
                  <c:pt idx="38">
                    <c:v>58.156387491473929</c:v>
                  </c:pt>
                  <c:pt idx="39">
                    <c:v>58.181896221942218</c:v>
                  </c:pt>
                  <c:pt idx="40">
                    <c:v>58.207404952410535</c:v>
                  </c:pt>
                  <c:pt idx="41">
                    <c:v>58.232913682878845</c:v>
                  </c:pt>
                  <c:pt idx="42">
                    <c:v>58.258422413347112</c:v>
                  </c:pt>
                  <c:pt idx="43">
                    <c:v>58.283931143815408</c:v>
                  </c:pt>
                  <c:pt idx="44">
                    <c:v>58.302785422857198</c:v>
                  </c:pt>
                  <c:pt idx="45">
                    <c:v>58.321601684468845</c:v>
                  </c:pt>
                  <c:pt idx="46">
                    <c:v>58.340417946080493</c:v>
                  </c:pt>
                  <c:pt idx="47">
                    <c:v>58.35923420769209</c:v>
                  </c:pt>
                  <c:pt idx="48">
                    <c:v>58.378050469303751</c:v>
                  </c:pt>
                  <c:pt idx="49">
                    <c:v>58.396866730915406</c:v>
                  </c:pt>
                  <c:pt idx="50">
                    <c:v>58.415682992527053</c:v>
                  </c:pt>
                  <c:pt idx="51">
                    <c:v>58.434499254138665</c:v>
                  </c:pt>
                  <c:pt idx="52">
                    <c:v>58.453315515750312</c:v>
                  </c:pt>
                  <c:pt idx="53">
                    <c:v>58.472131777361938</c:v>
                  </c:pt>
                  <c:pt idx="54">
                    <c:v>58.490948038973592</c:v>
                  </c:pt>
                  <c:pt idx="55">
                    <c:v>58.509764300585232</c:v>
                  </c:pt>
                  <c:pt idx="56">
                    <c:v>58.528580562196879</c:v>
                  </c:pt>
                  <c:pt idx="57">
                    <c:v>58.547396823808526</c:v>
                  </c:pt>
                  <c:pt idx="58">
                    <c:v>58.566213085420173</c:v>
                  </c:pt>
                  <c:pt idx="59">
                    <c:v>58.585029347031799</c:v>
                  </c:pt>
                  <c:pt idx="60">
                    <c:v>58.603845608643425</c:v>
                  </c:pt>
                  <c:pt idx="61">
                    <c:v>58.622661870255087</c:v>
                  </c:pt>
                  <c:pt idx="62">
                    <c:v>58.641478131866734</c:v>
                  </c:pt>
                  <c:pt idx="63">
                    <c:v>58.660294393478353</c:v>
                  </c:pt>
                  <c:pt idx="64">
                    <c:v>58.67911065509</c:v>
                  </c:pt>
                  <c:pt idx="65">
                    <c:v>58.697926916701618</c:v>
                  </c:pt>
                  <c:pt idx="66">
                    <c:v>58.711834588327619</c:v>
                  </c:pt>
                  <c:pt idx="67">
                    <c:v>58.689421414425276</c:v>
                  </c:pt>
                  <c:pt idx="68">
                    <c:v>58.667008240522968</c:v>
                  </c:pt>
                  <c:pt idx="69">
                    <c:v>58.644595066620631</c:v>
                  </c:pt>
                  <c:pt idx="70">
                    <c:v>58.622181892718288</c:v>
                  </c:pt>
                  <c:pt idx="71">
                    <c:v>58.599768718815973</c:v>
                  </c:pt>
                  <c:pt idx="72">
                    <c:v>58.577355544913615</c:v>
                  </c:pt>
                  <c:pt idx="73">
                    <c:v>58.554942371011258</c:v>
                  </c:pt>
                  <c:pt idx="74">
                    <c:v>58.532529197108978</c:v>
                  </c:pt>
                  <c:pt idx="75">
                    <c:v>58.510116023206614</c:v>
                  </c:pt>
                  <c:pt idx="76">
                    <c:v>58.48770284930427</c:v>
                  </c:pt>
                  <c:pt idx="77">
                    <c:v>58.46528967540192</c:v>
                  </c:pt>
                  <c:pt idx="78">
                    <c:v>58.44287650149959</c:v>
                  </c:pt>
                  <c:pt idx="79">
                    <c:v>58.420463327597275</c:v>
                  </c:pt>
                  <c:pt idx="80">
                    <c:v>58.398050153694925</c:v>
                  </c:pt>
                  <c:pt idx="81">
                    <c:v>58.375636979792588</c:v>
                  </c:pt>
                  <c:pt idx="82">
                    <c:v>58.353223805890238</c:v>
                  </c:pt>
                  <c:pt idx="83">
                    <c:v>58.330810631987902</c:v>
                  </c:pt>
                  <c:pt idx="84">
                    <c:v>58.308397458085601</c:v>
                  </c:pt>
                  <c:pt idx="85">
                    <c:v>58.285984284183257</c:v>
                  </c:pt>
                  <c:pt idx="86">
                    <c:v>58.263571110280914</c:v>
                  </c:pt>
                  <c:pt idx="87">
                    <c:v>58.241157936378592</c:v>
                  </c:pt>
                  <c:pt idx="88">
                    <c:v>58.22459167740729</c:v>
                  </c:pt>
                  <c:pt idx="89">
                    <c:v>58.209552597462164</c:v>
                  </c:pt>
                  <c:pt idx="90">
                    <c:v>58.194513517517038</c:v>
                  </c:pt>
                  <c:pt idx="91">
                    <c:v>58.179474437571891</c:v>
                  </c:pt>
                  <c:pt idx="92">
                    <c:v>58.164435357626786</c:v>
                  </c:pt>
                  <c:pt idx="93">
                    <c:v>58.149396277681653</c:v>
                  </c:pt>
                  <c:pt idx="94">
                    <c:v>58.134357197736527</c:v>
                  </c:pt>
                  <c:pt idx="95">
                    <c:v>58.119318117791408</c:v>
                  </c:pt>
                  <c:pt idx="96">
                    <c:v>58.104279037846268</c:v>
                  </c:pt>
                  <c:pt idx="97">
                    <c:v>58.089239957901128</c:v>
                  </c:pt>
                  <c:pt idx="98">
                    <c:v>58.074200877955995</c:v>
                  </c:pt>
                  <c:pt idx="99">
                    <c:v>58.059161798010877</c:v>
                  </c:pt>
                  <c:pt idx="100">
                    <c:v>58.044122718065786</c:v>
                  </c:pt>
                  <c:pt idx="101">
                    <c:v>58.029083638120653</c:v>
                  </c:pt>
                  <c:pt idx="102">
                    <c:v>58.01404455817552</c:v>
                  </c:pt>
                  <c:pt idx="103">
                    <c:v>57.999005478230366</c:v>
                  </c:pt>
                  <c:pt idx="104">
                    <c:v>57.983966398285247</c:v>
                  </c:pt>
                  <c:pt idx="105">
                    <c:v>57.968927318340121</c:v>
                  </c:pt>
                  <c:pt idx="106">
                    <c:v>57.953888238394995</c:v>
                  </c:pt>
                  <c:pt idx="107">
                    <c:v>57.938849158449862</c:v>
                  </c:pt>
                  <c:pt idx="108">
                    <c:v>57.923810078504779</c:v>
                  </c:pt>
                  <c:pt idx="109">
                    <c:v>57.908770998559625</c:v>
                  </c:pt>
                  <c:pt idx="110">
                    <c:v>57.897655156861049</c:v>
                  </c:pt>
                  <c:pt idx="111">
                    <c:v>57.906860307193618</c:v>
                  </c:pt>
                  <c:pt idx="112">
                    <c:v>57.916065457526159</c:v>
                  </c:pt>
                  <c:pt idx="113">
                    <c:v>57.925270607858756</c:v>
                  </c:pt>
                  <c:pt idx="114">
                    <c:v>57.934475758191326</c:v>
                  </c:pt>
                  <c:pt idx="115">
                    <c:v>57.943680908523902</c:v>
                  </c:pt>
                  <c:pt idx="116">
                    <c:v>57.952886058856436</c:v>
                  </c:pt>
                  <c:pt idx="117">
                    <c:v>57.962091209189033</c:v>
                  </c:pt>
                  <c:pt idx="118">
                    <c:v>57.971296359521595</c:v>
                  </c:pt>
                  <c:pt idx="119">
                    <c:v>57.980501509854172</c:v>
                  </c:pt>
                  <c:pt idx="120">
                    <c:v>57.989706660186755</c:v>
                  </c:pt>
                  <c:pt idx="121">
                    <c:v>57.998911810519338</c:v>
                  </c:pt>
                  <c:pt idx="122">
                    <c:v>58.008116960851893</c:v>
                  </c:pt>
                  <c:pt idx="123">
                    <c:v>58.017322111184455</c:v>
                  </c:pt>
                  <c:pt idx="124">
                    <c:v>58.026527261517025</c:v>
                  </c:pt>
                  <c:pt idx="125">
                    <c:v>58.035732411849608</c:v>
                  </c:pt>
                  <c:pt idx="126">
                    <c:v>58.044937562182149</c:v>
                  </c:pt>
                  <c:pt idx="127">
                    <c:v>58.054142712514732</c:v>
                  </c:pt>
                  <c:pt idx="128">
                    <c:v>58.063347862847301</c:v>
                  </c:pt>
                  <c:pt idx="129">
                    <c:v>58.072553013179871</c:v>
                  </c:pt>
                  <c:pt idx="130">
                    <c:v>58.081758163512418</c:v>
                  </c:pt>
                  <c:pt idx="131">
                    <c:v>58.090963313845009</c:v>
                  </c:pt>
                  <c:pt idx="132">
                    <c:v>58.097767120612545</c:v>
                  </c:pt>
                  <c:pt idx="133">
                    <c:v>58.113131740892051</c:v>
                  </c:pt>
                  <c:pt idx="134">
                    <c:v>58.128496361171536</c:v>
                  </c:pt>
                  <c:pt idx="135">
                    <c:v>58.143860981451006</c:v>
                  </c:pt>
                  <c:pt idx="136">
                    <c:v>58.15922560173049</c:v>
                  </c:pt>
                  <c:pt idx="137">
                    <c:v>58.174590222009968</c:v>
                  </c:pt>
                  <c:pt idx="138">
                    <c:v>58.189954842289467</c:v>
                  </c:pt>
                  <c:pt idx="139">
                    <c:v>58.205319462568958</c:v>
                  </c:pt>
                  <c:pt idx="140">
                    <c:v>58.2206840828484</c:v>
                  </c:pt>
                  <c:pt idx="141">
                    <c:v>58.236048703127899</c:v>
                  </c:pt>
                  <c:pt idx="142">
                    <c:v>58.251413323407405</c:v>
                  </c:pt>
                  <c:pt idx="143">
                    <c:v>58.266777943686897</c:v>
                  </c:pt>
                  <c:pt idx="144">
                    <c:v>58.282142563966346</c:v>
                  </c:pt>
                  <c:pt idx="145">
                    <c:v>58.297507184245859</c:v>
                  </c:pt>
                  <c:pt idx="146">
                    <c:v>58.312871804525351</c:v>
                  </c:pt>
                  <c:pt idx="147">
                    <c:v>58.328236424804807</c:v>
                  </c:pt>
                  <c:pt idx="148">
                    <c:v>58.343601045084277</c:v>
                  </c:pt>
                  <c:pt idx="149">
                    <c:v>58.35896566536379</c:v>
                  </c:pt>
                  <c:pt idx="150">
                    <c:v>58.374330285643246</c:v>
                  </c:pt>
                  <c:pt idx="151">
                    <c:v>58.389694905922731</c:v>
                  </c:pt>
                  <c:pt idx="152">
                    <c:v>58.405059526202216</c:v>
                  </c:pt>
                  <c:pt idx="153">
                    <c:v>58.420424146481714</c:v>
                  </c:pt>
                  <c:pt idx="154">
                    <c:v>58.431780604949154</c:v>
                  </c:pt>
                  <c:pt idx="155">
                    <c:v>58.41902811677835</c:v>
                  </c:pt>
                  <c:pt idx="156">
                    <c:v>58.406275628607482</c:v>
                  </c:pt>
                  <c:pt idx="157">
                    <c:v>58.393523140436685</c:v>
                  </c:pt>
                  <c:pt idx="158">
                    <c:v>58.380770652265845</c:v>
                  </c:pt>
                  <c:pt idx="159">
                    <c:v>58.368018164095027</c:v>
                  </c:pt>
                  <c:pt idx="160">
                    <c:v>58.35526567592418</c:v>
                  </c:pt>
                  <c:pt idx="161">
                    <c:v>58.342513187753354</c:v>
                  </c:pt>
                  <c:pt idx="162">
                    <c:v>58.329760699582543</c:v>
                  </c:pt>
                  <c:pt idx="163">
                    <c:v>58.317008211411711</c:v>
                  </c:pt>
                  <c:pt idx="164">
                    <c:v>58.304255723240878</c:v>
                  </c:pt>
                  <c:pt idx="165">
                    <c:v>58.29150323507006</c:v>
                  </c:pt>
                  <c:pt idx="166">
                    <c:v>58.278750746899263</c:v>
                  </c:pt>
                  <c:pt idx="167">
                    <c:v>58.265998258728395</c:v>
                  </c:pt>
                  <c:pt idx="168">
                    <c:v>58.253245770557584</c:v>
                  </c:pt>
                  <c:pt idx="169">
                    <c:v>58.24049328238678</c:v>
                  </c:pt>
                  <c:pt idx="170">
                    <c:v>58.227740794215919</c:v>
                  </c:pt>
                  <c:pt idx="171">
                    <c:v>58.214988306045115</c:v>
                  </c:pt>
                  <c:pt idx="172">
                    <c:v>58.202235817874289</c:v>
                  </c:pt>
                  <c:pt idx="173">
                    <c:v>58.189483329703442</c:v>
                  </c:pt>
                  <c:pt idx="174">
                    <c:v>58.176730841532653</c:v>
                  </c:pt>
                  <c:pt idx="175">
                    <c:v>58.163978353361792</c:v>
                  </c:pt>
                  <c:pt idx="176">
                    <c:v>58.15455260123553</c:v>
                  </c:pt>
                  <c:pt idx="177">
                    <c:v>58.163441806224675</c:v>
                  </c:pt>
                  <c:pt idx="178">
                    <c:v>58.172331011213799</c:v>
                  </c:pt>
                  <c:pt idx="179">
                    <c:v>58.181220216202945</c:v>
                  </c:pt>
                  <c:pt idx="180">
                    <c:v>58.190109421192091</c:v>
                  </c:pt>
                  <c:pt idx="181">
                    <c:v>58.198998626181222</c:v>
                  </c:pt>
                  <c:pt idx="182">
                    <c:v>58.207887831170346</c:v>
                  </c:pt>
                  <c:pt idx="183">
                    <c:v>58.216777036159478</c:v>
                  </c:pt>
                  <c:pt idx="184">
                    <c:v>58.225666241148652</c:v>
                  </c:pt>
                  <c:pt idx="185">
                    <c:v>58.234555446137804</c:v>
                  </c:pt>
                  <c:pt idx="186">
                    <c:v>58.2434446511269</c:v>
                  </c:pt>
                  <c:pt idx="187">
                    <c:v>58.252333856116053</c:v>
                  </c:pt>
                  <c:pt idx="188">
                    <c:v>58.261223061105198</c:v>
                  </c:pt>
                  <c:pt idx="189">
                    <c:v>58.270112266094323</c:v>
                  </c:pt>
                  <c:pt idx="190">
                    <c:v>58.279001471083447</c:v>
                  </c:pt>
                  <c:pt idx="191">
                    <c:v>58.2878906760726</c:v>
                  </c:pt>
                  <c:pt idx="192">
                    <c:v>58.296779881061738</c:v>
                  </c:pt>
                  <c:pt idx="193">
                    <c:v>58.30566908605087</c:v>
                  </c:pt>
                  <c:pt idx="194">
                    <c:v>58.314558291039987</c:v>
                  </c:pt>
                  <c:pt idx="195">
                    <c:v>58.323447496029125</c:v>
                  </c:pt>
                  <c:pt idx="196">
                    <c:v>58.332336701018278</c:v>
                  </c:pt>
                  <c:pt idx="197">
                    <c:v>58.341225906007416</c:v>
                  </c:pt>
                  <c:pt idx="198">
                    <c:v>58.347796187955907</c:v>
                  </c:pt>
                  <c:pt idx="199">
                    <c:v>58.340655906550609</c:v>
                  </c:pt>
                  <c:pt idx="200">
                    <c:v>58.333515625145282</c:v>
                  </c:pt>
                  <c:pt idx="201">
                    <c:v>58.326375343740047</c:v>
                  </c:pt>
                  <c:pt idx="202">
                    <c:v>58.319235062334705</c:v>
                  </c:pt>
                  <c:pt idx="203">
                    <c:v>58.312094780929414</c:v>
                  </c:pt>
                  <c:pt idx="204">
                    <c:v>58.304954499524108</c:v>
                  </c:pt>
                  <c:pt idx="205">
                    <c:v>58.297814218118859</c:v>
                  </c:pt>
                  <c:pt idx="206">
                    <c:v>58.290673936713553</c:v>
                  </c:pt>
                  <c:pt idx="207">
                    <c:v>58.283533655308212</c:v>
                  </c:pt>
                  <c:pt idx="208">
                    <c:v>58.276393373902927</c:v>
                  </c:pt>
                  <c:pt idx="209">
                    <c:v>58.269253092497678</c:v>
                  </c:pt>
                  <c:pt idx="210">
                    <c:v>58.262112811092358</c:v>
                  </c:pt>
                  <c:pt idx="211">
                    <c:v>58.254972529687045</c:v>
                  </c:pt>
                  <c:pt idx="212">
                    <c:v>58.247832248281739</c:v>
                  </c:pt>
                  <c:pt idx="213">
                    <c:v>58.240691966876476</c:v>
                  </c:pt>
                  <c:pt idx="214">
                    <c:v>58.233551685471191</c:v>
                  </c:pt>
                  <c:pt idx="215">
                    <c:v>58.226411404065864</c:v>
                  </c:pt>
                  <c:pt idx="216">
                    <c:v>58.219271122660551</c:v>
                  </c:pt>
                  <c:pt idx="217">
                    <c:v>58.212130841255295</c:v>
                  </c:pt>
                  <c:pt idx="218">
                    <c:v>58.204990559849982</c:v>
                  </c:pt>
                  <c:pt idx="219">
                    <c:v>58.197850278444655</c:v>
                  </c:pt>
                  <c:pt idx="220">
                    <c:v>58.192572679145123</c:v>
                  </c:pt>
                  <c:pt idx="221">
                    <c:v>58.221272042061265</c:v>
                  </c:pt>
                  <c:pt idx="222">
                    <c:v>58.249971404977401</c:v>
                  </c:pt>
                  <c:pt idx="223">
                    <c:v>58.278670767893544</c:v>
                  </c:pt>
                  <c:pt idx="224">
                    <c:v>58.307370130809687</c:v>
                  </c:pt>
                  <c:pt idx="225">
                    <c:v>58.336069493725823</c:v>
                  </c:pt>
                  <c:pt idx="226">
                    <c:v>58.364768856641966</c:v>
                  </c:pt>
                  <c:pt idx="227">
                    <c:v>58.393468219558088</c:v>
                  </c:pt>
                  <c:pt idx="228">
                    <c:v>58.422167582474231</c:v>
                  </c:pt>
                  <c:pt idx="229">
                    <c:v>58.450866945390366</c:v>
                  </c:pt>
                  <c:pt idx="230">
                    <c:v>58.479566308306509</c:v>
                  </c:pt>
                  <c:pt idx="231">
                    <c:v>58.508265671222645</c:v>
                  </c:pt>
                  <c:pt idx="232">
                    <c:v>58.536965034138809</c:v>
                  </c:pt>
                  <c:pt idx="233">
                    <c:v>58.565664397054952</c:v>
                  </c:pt>
                  <c:pt idx="234">
                    <c:v>58.594363759971088</c:v>
                  </c:pt>
                  <c:pt idx="235">
                    <c:v>58.623063122887231</c:v>
                  </c:pt>
                  <c:pt idx="236">
                    <c:v>58.651762485803367</c:v>
                  </c:pt>
                  <c:pt idx="237">
                    <c:v>58.68046184871951</c:v>
                  </c:pt>
                  <c:pt idx="238">
                    <c:v>58.709161211635653</c:v>
                  </c:pt>
                  <c:pt idx="239">
                    <c:v>58.737860574551782</c:v>
                  </c:pt>
                  <c:pt idx="240">
                    <c:v>58.766559937467925</c:v>
                  </c:pt>
                  <c:pt idx="241">
                    <c:v>58.795259300384068</c:v>
                  </c:pt>
                  <c:pt idx="242">
                    <c:v>58.816471872974226</c:v>
                  </c:pt>
                  <c:pt idx="243">
                    <c:v>58.797958976926019</c:v>
                  </c:pt>
                  <c:pt idx="244">
                    <c:v>58.779446080877761</c:v>
                  </c:pt>
                  <c:pt idx="245">
                    <c:v>58.760933184829476</c:v>
                  </c:pt>
                  <c:pt idx="246">
                    <c:v>58.742420288781233</c:v>
                  </c:pt>
                  <c:pt idx="247">
                    <c:v>58.723907392733004</c:v>
                  </c:pt>
                  <c:pt idx="248">
                    <c:v>58.705394496684761</c:v>
                  </c:pt>
                  <c:pt idx="249">
                    <c:v>58.686881600636447</c:v>
                  </c:pt>
                  <c:pt idx="250">
                    <c:v>58.668368704588239</c:v>
                  </c:pt>
                  <c:pt idx="251">
                    <c:v>58.649855808539975</c:v>
                  </c:pt>
                  <c:pt idx="252">
                    <c:v>58.631342912491739</c:v>
                  </c:pt>
                  <c:pt idx="253">
                    <c:v>58.612830016443432</c:v>
                  </c:pt>
                  <c:pt idx="254">
                    <c:v>58.594317120395203</c:v>
                  </c:pt>
                  <c:pt idx="255">
                    <c:v>58.57580422434696</c:v>
                  </c:pt>
                  <c:pt idx="256">
                    <c:v>58.557291328298724</c:v>
                  </c:pt>
                  <c:pt idx="257">
                    <c:v>58.538778432250439</c:v>
                  </c:pt>
                  <c:pt idx="258">
                    <c:v>58.520265536202196</c:v>
                  </c:pt>
                  <c:pt idx="259">
                    <c:v>58.501752640153974</c:v>
                  </c:pt>
                  <c:pt idx="260">
                    <c:v>58.483239744105738</c:v>
                  </c:pt>
                  <c:pt idx="261">
                    <c:v>58.464726848057438</c:v>
                  </c:pt>
                  <c:pt idx="262">
                    <c:v>58.446213952009202</c:v>
                  </c:pt>
                  <c:pt idx="263">
                    <c:v>58.427701055960959</c:v>
                  </c:pt>
                  <c:pt idx="264">
                    <c:v>58.414017611055726</c:v>
                  </c:pt>
                  <c:pt idx="265">
                    <c:v>58.423746971937049</c:v>
                  </c:pt>
                  <c:pt idx="266">
                    <c:v>58.433476332818373</c:v>
                  </c:pt>
                  <c:pt idx="267">
                    <c:v>58.443205693699689</c:v>
                  </c:pt>
                  <c:pt idx="268">
                    <c:v>58.452935054581083</c:v>
                  </c:pt>
                  <c:pt idx="269">
                    <c:v>58.462664415462385</c:v>
                  </c:pt>
                  <c:pt idx="270">
                    <c:v>58.472393776343722</c:v>
                  </c:pt>
                  <c:pt idx="271">
                    <c:v>58.482123137225052</c:v>
                  </c:pt>
                  <c:pt idx="272">
                    <c:v>58.491852498106361</c:v>
                  </c:pt>
                  <c:pt idx="273">
                    <c:v>58.501581858987649</c:v>
                  </c:pt>
                  <c:pt idx="274">
                    <c:v>58.511311219868986</c:v>
                  </c:pt>
                  <c:pt idx="275">
                    <c:v>58.521040580750302</c:v>
                  </c:pt>
                  <c:pt idx="276">
                    <c:v>58.530769941631682</c:v>
                  </c:pt>
                  <c:pt idx="277">
                    <c:v>58.540499302513005</c:v>
                  </c:pt>
                  <c:pt idx="278">
                    <c:v>58.550228663394321</c:v>
                  </c:pt>
                  <c:pt idx="279">
                    <c:v>58.559958024275659</c:v>
                  </c:pt>
                  <c:pt idx="280">
                    <c:v>58.569687385156975</c:v>
                  </c:pt>
                  <c:pt idx="281">
                    <c:v>58.579416746038312</c:v>
                  </c:pt>
                  <c:pt idx="282">
                    <c:v>58.589146106919628</c:v>
                  </c:pt>
                  <c:pt idx="283">
                    <c:v>58.598875467800951</c:v>
                  </c:pt>
                  <c:pt idx="284">
                    <c:v>58.608604828682324</c:v>
                  </c:pt>
                  <c:pt idx="285">
                    <c:v>58.618334189563654</c:v>
                  </c:pt>
                  <c:pt idx="286">
                    <c:v>58.625525456302</c:v>
                  </c:pt>
                  <c:pt idx="287">
                    <c:v>58.613949565799075</c:v>
                  </c:pt>
                  <c:pt idx="288">
                    <c:v>58.602373675296199</c:v>
                  </c:pt>
                  <c:pt idx="289">
                    <c:v>58.590797784793295</c:v>
                  </c:pt>
                  <c:pt idx="290">
                    <c:v>58.579221894290377</c:v>
                  </c:pt>
                  <c:pt idx="291">
                    <c:v>58.567646003787488</c:v>
                  </c:pt>
                  <c:pt idx="292">
                    <c:v>58.556070113284584</c:v>
                  </c:pt>
                  <c:pt idx="293">
                    <c:v>58.544494222781672</c:v>
                  </c:pt>
                  <c:pt idx="294">
                    <c:v>58.532918332278783</c:v>
                  </c:pt>
                  <c:pt idx="295">
                    <c:v>58.521342441775893</c:v>
                  </c:pt>
                  <c:pt idx="296">
                    <c:v>58.509766551272968</c:v>
                  </c:pt>
                  <c:pt idx="297">
                    <c:v>58.498190660770071</c:v>
                  </c:pt>
                  <c:pt idx="298">
                    <c:v>58.486614770267167</c:v>
                  </c:pt>
                  <c:pt idx="299">
                    <c:v>58.47503887976427</c:v>
                  </c:pt>
                  <c:pt idx="300">
                    <c:v>58.463462989261352</c:v>
                  </c:pt>
                  <c:pt idx="301">
                    <c:v>58.451887098758434</c:v>
                  </c:pt>
                  <c:pt idx="302">
                    <c:v>58.440311208255565</c:v>
                  </c:pt>
                  <c:pt idx="303">
                    <c:v>58.428735317752661</c:v>
                  </c:pt>
                  <c:pt idx="304">
                    <c:v>58.417159427249736</c:v>
                  </c:pt>
                  <c:pt idx="305">
                    <c:v>58.405583536746853</c:v>
                  </c:pt>
                  <c:pt idx="306">
                    <c:v>58.394007646243942</c:v>
                  </c:pt>
                  <c:pt idx="307">
                    <c:v>58.382431755740967</c:v>
                  </c:pt>
                  <c:pt idx="308">
                    <c:v>58.373875662760597</c:v>
                  </c:pt>
                  <c:pt idx="309">
                    <c:v>58.426349272234035</c:v>
                  </c:pt>
                  <c:pt idx="310">
                    <c:v>58.478822881707451</c:v>
                  </c:pt>
                  <c:pt idx="311">
                    <c:v>58.531296491180825</c:v>
                  </c:pt>
                  <c:pt idx="312">
                    <c:v>58.583770100654249</c:v>
                  </c:pt>
                  <c:pt idx="313">
                    <c:v>58.636243710127673</c:v>
                  </c:pt>
                  <c:pt idx="314">
                    <c:v>58.688717319601103</c:v>
                  </c:pt>
                  <c:pt idx="315">
                    <c:v>58.741190929074527</c:v>
                  </c:pt>
                  <c:pt idx="316">
                    <c:v>58.793664538547887</c:v>
                  </c:pt>
                  <c:pt idx="317">
                    <c:v>58.846138148021318</c:v>
                  </c:pt>
                  <c:pt idx="318">
                    <c:v>58.898611757494734</c:v>
                  </c:pt>
                  <c:pt idx="319">
                    <c:v>58.951085366968151</c:v>
                  </c:pt>
                  <c:pt idx="320">
                    <c:v>59.003558976441582</c:v>
                  </c:pt>
                  <c:pt idx="321">
                    <c:v>59.056032585914949</c:v>
                  </c:pt>
                  <c:pt idx="322">
                    <c:v>59.108506195388372</c:v>
                  </c:pt>
                  <c:pt idx="323">
                    <c:v>59.16097980486181</c:v>
                  </c:pt>
                  <c:pt idx="324">
                    <c:v>59.21345341433522</c:v>
                  </c:pt>
                  <c:pt idx="325">
                    <c:v>59.265927023808651</c:v>
                  </c:pt>
                  <c:pt idx="326">
                    <c:v>59.318400633281996</c:v>
                  </c:pt>
                  <c:pt idx="327">
                    <c:v>59.370874242755406</c:v>
                  </c:pt>
                  <c:pt idx="328">
                    <c:v>59.423347852228829</c:v>
                  </c:pt>
                  <c:pt idx="329">
                    <c:v>59.475821461702232</c:v>
                  </c:pt>
                  <c:pt idx="330">
                    <c:v>59.514606303486936</c:v>
                  </c:pt>
                  <c:pt idx="331">
                    <c:v>59.487284887778955</c:v>
                  </c:pt>
                  <c:pt idx="332">
                    <c:v>59.459963472071045</c:v>
                  </c:pt>
                  <c:pt idx="333">
                    <c:v>59.432642056363072</c:v>
                  </c:pt>
                  <c:pt idx="334">
                    <c:v>59.405320640655141</c:v>
                  </c:pt>
                  <c:pt idx="335">
                    <c:v>59.37799922494721</c:v>
                  </c:pt>
                  <c:pt idx="336">
                    <c:v>59.350677809239237</c:v>
                  </c:pt>
                  <c:pt idx="337">
                    <c:v>59.323356393531277</c:v>
                  </c:pt>
                  <c:pt idx="338">
                    <c:v>59.296034977823361</c:v>
                  </c:pt>
                  <c:pt idx="339">
                    <c:v>59.268713562115387</c:v>
                  </c:pt>
                  <c:pt idx="340">
                    <c:v>59.241392146407414</c:v>
                  </c:pt>
                  <c:pt idx="341">
                    <c:v>59.214070730699511</c:v>
                  </c:pt>
                  <c:pt idx="342">
                    <c:v>59.186749314991552</c:v>
                  </c:pt>
                  <c:pt idx="343">
                    <c:v>59.159427899283557</c:v>
                  </c:pt>
                  <c:pt idx="344">
                    <c:v>59.132106483575662</c:v>
                  </c:pt>
                  <c:pt idx="345">
                    <c:v>59.104785067867667</c:v>
                  </c:pt>
                  <c:pt idx="346">
                    <c:v>59.077463652159707</c:v>
                  </c:pt>
                  <c:pt idx="347">
                    <c:v>59.050142236451805</c:v>
                  </c:pt>
                  <c:pt idx="348">
                    <c:v>59.022820820743853</c:v>
                  </c:pt>
                  <c:pt idx="349">
                    <c:v>58.995499405035872</c:v>
                  </c:pt>
                  <c:pt idx="350">
                    <c:v>58.968177989327963</c:v>
                  </c:pt>
                  <c:pt idx="351">
                    <c:v>58.940856573619968</c:v>
                  </c:pt>
                  <c:pt idx="352">
                    <c:v>58.920662483748877</c:v>
                  </c:pt>
                  <c:pt idx="353">
                    <c:v>58.938969457957796</c:v>
                  </c:pt>
                  <c:pt idx="354">
                    <c:v>58.957276432166665</c:v>
                  </c:pt>
                  <c:pt idx="355">
                    <c:v>58.975583406375591</c:v>
                  </c:pt>
                  <c:pt idx="356">
                    <c:v>58.993890380584503</c:v>
                  </c:pt>
                  <c:pt idx="357">
                    <c:v>59.012197354793379</c:v>
                  </c:pt>
                  <c:pt idx="358">
                    <c:v>59.030504329002298</c:v>
                  </c:pt>
                  <c:pt idx="359">
                    <c:v>59.048811303211203</c:v>
                  </c:pt>
                  <c:pt idx="360">
                    <c:v>59.067118277420157</c:v>
                  </c:pt>
                  <c:pt idx="361">
                    <c:v>59.085425251629005</c:v>
                  </c:pt>
                  <c:pt idx="362">
                    <c:v>59.103732225837923</c:v>
                  </c:pt>
                  <c:pt idx="363">
                    <c:v>59.122039200046864</c:v>
                  </c:pt>
                  <c:pt idx="364">
                    <c:v>59.140346174255711</c:v>
                  </c:pt>
                  <c:pt idx="365">
                    <c:v>59.158653148464623</c:v>
                  </c:pt>
                  <c:pt idx="366">
                    <c:v>59.176960122673556</c:v>
                  </c:pt>
                  <c:pt idx="367">
                    <c:v>59.195267096882411</c:v>
                  </c:pt>
                  <c:pt idx="368">
                    <c:v>59.213574071091323</c:v>
                  </c:pt>
                  <c:pt idx="369">
                    <c:v>59.231881045300263</c:v>
                  </c:pt>
                  <c:pt idx="370">
                    <c:v>59.250188019509181</c:v>
                  </c:pt>
                  <c:pt idx="371">
                    <c:v>59.268494993718036</c:v>
                  </c:pt>
                  <c:pt idx="372">
                    <c:v>59.286801967926976</c:v>
                  </c:pt>
                  <c:pt idx="373">
                    <c:v>59.305108942135902</c:v>
                  </c:pt>
                  <c:pt idx="374">
                    <c:v>59.318640183942435</c:v>
                  </c:pt>
                  <c:pt idx="375">
                    <c:v>59.28191988477176</c:v>
                  </c:pt>
                  <c:pt idx="376">
                    <c:v>59.245199585601029</c:v>
                  </c:pt>
                  <c:pt idx="377">
                    <c:v>59.208479286430332</c:v>
                  </c:pt>
                  <c:pt idx="378">
                    <c:v>59.171758987259636</c:v>
                  </c:pt>
                  <c:pt idx="379">
                    <c:v>59.135038688088954</c:v>
                  </c:pt>
                  <c:pt idx="380">
                    <c:v>59.098318388918287</c:v>
                  </c:pt>
                  <c:pt idx="381">
                    <c:v>59.061598089747569</c:v>
                  </c:pt>
                  <c:pt idx="382">
                    <c:v>59.02487779057688</c:v>
                  </c:pt>
                  <c:pt idx="383">
                    <c:v>58.988157491406177</c:v>
                  </c:pt>
                  <c:pt idx="384">
                    <c:v>58.951437192235446</c:v>
                  </c:pt>
                  <c:pt idx="385">
                    <c:v>58.914716893064764</c:v>
                  </c:pt>
                  <c:pt idx="386">
                    <c:v>58.877996593894053</c:v>
                  </c:pt>
                  <c:pt idx="387">
                    <c:v>58.841276294723336</c:v>
                  </c:pt>
                  <c:pt idx="388">
                    <c:v>58.804555995552647</c:v>
                  </c:pt>
                  <c:pt idx="389">
                    <c:v>58.767835696381958</c:v>
                  </c:pt>
                  <c:pt idx="390">
                    <c:v>58.731115397211312</c:v>
                  </c:pt>
                  <c:pt idx="391">
                    <c:v>58.694395098040587</c:v>
                  </c:pt>
                  <c:pt idx="392">
                    <c:v>58.657674798869891</c:v>
                  </c:pt>
                  <c:pt idx="393">
                    <c:v>58.620954499699195</c:v>
                  </c:pt>
                  <c:pt idx="394">
                    <c:v>58.584234200528499</c:v>
                  </c:pt>
                  <c:pt idx="395">
                    <c:v>58.547513901357782</c:v>
                  </c:pt>
                  <c:pt idx="396">
                    <c:v>58.520372810666402</c:v>
                  </c:pt>
                  <c:pt idx="397">
                    <c:v>58.509935604841331</c:v>
                  </c:pt>
                  <c:pt idx="398">
                    <c:v>58.499498399016225</c:v>
                  </c:pt>
                  <c:pt idx="399">
                    <c:v>58.489061193191205</c:v>
                  </c:pt>
                  <c:pt idx="400">
                    <c:v>58.478623987366142</c:v>
                  </c:pt>
                  <c:pt idx="401">
                    <c:v>58.468186781541078</c:v>
                  </c:pt>
                  <c:pt idx="402">
                    <c:v>58.457749575715965</c:v>
                  </c:pt>
                  <c:pt idx="403">
                    <c:v>58.447312369890909</c:v>
                  </c:pt>
                  <c:pt idx="404">
                    <c:v>58.436875164065839</c:v>
                  </c:pt>
                  <c:pt idx="405">
                    <c:v>58.426437958240797</c:v>
                  </c:pt>
                  <c:pt idx="406">
                    <c:v>58.416000752415727</c:v>
                  </c:pt>
                  <c:pt idx="407">
                    <c:v>58.405563546590656</c:v>
                  </c:pt>
                  <c:pt idx="408">
                    <c:v>58.395126340765565</c:v>
                  </c:pt>
                  <c:pt idx="409">
                    <c:v>58.384689134940473</c:v>
                  </c:pt>
                  <c:pt idx="410">
                    <c:v>58.37425192911541</c:v>
                  </c:pt>
                  <c:pt idx="411">
                    <c:v>58.363814723290389</c:v>
                  </c:pt>
                  <c:pt idx="412">
                    <c:v>58.353377517465297</c:v>
                  </c:pt>
                  <c:pt idx="413">
                    <c:v>58.342940311640227</c:v>
                  </c:pt>
                  <c:pt idx="414">
                    <c:v>58.332503105815164</c:v>
                  </c:pt>
                  <c:pt idx="415">
                    <c:v>58.322065899990065</c:v>
                  </c:pt>
                  <c:pt idx="416">
                    <c:v>58.311628694165044</c:v>
                  </c:pt>
                  <c:pt idx="417">
                    <c:v>58.301191488339974</c:v>
                  </c:pt>
                  <c:pt idx="418">
                    <c:v>58.293477031860554</c:v>
                  </c:pt>
                  <c:pt idx="419">
                    <c:v>58.351557057431322</c:v>
                  </c:pt>
                  <c:pt idx="420">
                    <c:v>58.409637083002039</c:v>
                  </c:pt>
                  <c:pt idx="421">
                    <c:v>58.467717108572806</c:v>
                  </c:pt>
                  <c:pt idx="422">
                    <c:v>58.525797134143573</c:v>
                  </c:pt>
                  <c:pt idx="423">
                    <c:v>58.583877159714277</c:v>
                  </c:pt>
                  <c:pt idx="424">
                    <c:v>58.641957185285058</c:v>
                  </c:pt>
                  <c:pt idx="425">
                    <c:v>58.700037210855818</c:v>
                  </c:pt>
                  <c:pt idx="426">
                    <c:v>58.758117236426536</c:v>
                  </c:pt>
                  <c:pt idx="427">
                    <c:v>58.816197261997289</c:v>
                  </c:pt>
                  <c:pt idx="428">
                    <c:v>58.87427728756807</c:v>
                  </c:pt>
                  <c:pt idx="429">
                    <c:v>58.932357313138809</c:v>
                  </c:pt>
                  <c:pt idx="430">
                    <c:v>58.990437338709548</c:v>
                  </c:pt>
                  <c:pt idx="431">
                    <c:v>59.048517364280315</c:v>
                  </c:pt>
                  <c:pt idx="432">
                    <c:v>59.106597389851032</c:v>
                  </c:pt>
                  <c:pt idx="433">
                    <c:v>59.164677415421806</c:v>
                  </c:pt>
                  <c:pt idx="434">
                    <c:v>59.222757440992552</c:v>
                  </c:pt>
                  <c:pt idx="435">
                    <c:v>59.28083746656332</c:v>
                  </c:pt>
                  <c:pt idx="436">
                    <c:v>59.338917492134051</c:v>
                  </c:pt>
                  <c:pt idx="437">
                    <c:v>59.396997517704811</c:v>
                  </c:pt>
                  <c:pt idx="438">
                    <c:v>59.455077543275586</c:v>
                  </c:pt>
                  <c:pt idx="439">
                    <c:v>59.513157568846268</c:v>
                  </c:pt>
                  <c:pt idx="440">
                    <c:v>59.556086283398585</c:v>
                  </c:pt>
                  <c:pt idx="441">
                    <c:v>59.524129930467531</c:v>
                  </c:pt>
                  <c:pt idx="442">
                    <c:v>59.492173577536356</c:v>
                  </c:pt>
                  <c:pt idx="443">
                    <c:v>59.460217224605287</c:v>
                  </c:pt>
                  <c:pt idx="444">
                    <c:v>59.428260871674176</c:v>
                  </c:pt>
                  <c:pt idx="445">
                    <c:v>59.396304518743101</c:v>
                  </c:pt>
                  <c:pt idx="446">
                    <c:v>59.364348165811947</c:v>
                  </c:pt>
                  <c:pt idx="447">
                    <c:v>59.332391812880878</c:v>
                  </c:pt>
                  <c:pt idx="448">
                    <c:v>59.30043545994976</c:v>
                  </c:pt>
                  <c:pt idx="449">
                    <c:v>59.268479107018635</c:v>
                  </c:pt>
                  <c:pt idx="450">
                    <c:v>59.236522754087559</c:v>
                  </c:pt>
                  <c:pt idx="451">
                    <c:v>59.204566401156448</c:v>
                  </c:pt>
                  <c:pt idx="452">
                    <c:v>59.172610048225387</c:v>
                  </c:pt>
                  <c:pt idx="453">
                    <c:v>59.140653695294205</c:v>
                  </c:pt>
                  <c:pt idx="454">
                    <c:v>59.108697342363143</c:v>
                  </c:pt>
                  <c:pt idx="455">
                    <c:v>59.076740989432032</c:v>
                  </c:pt>
                  <c:pt idx="456">
                    <c:v>59.044784636500907</c:v>
                  </c:pt>
                  <c:pt idx="457">
                    <c:v>59.012828283569803</c:v>
                  </c:pt>
                  <c:pt idx="458">
                    <c:v>58.980871930638727</c:v>
                  </c:pt>
                  <c:pt idx="459">
                    <c:v>58.948915577707616</c:v>
                  </c:pt>
                  <c:pt idx="460">
                    <c:v>58.916959224776491</c:v>
                  </c:pt>
                  <c:pt idx="461">
                    <c:v>58.885002871845408</c:v>
                  </c:pt>
                  <c:pt idx="462">
                    <c:v>58.861382958809372</c:v>
                  </c:pt>
                  <c:pt idx="463">
                    <c:v>58.88621769917156</c:v>
                  </c:pt>
                  <c:pt idx="464">
                    <c:v>58.911052439533734</c:v>
                  </c:pt>
                  <c:pt idx="465">
                    <c:v>58.935887179895978</c:v>
                  </c:pt>
                  <c:pt idx="466">
                    <c:v>58.96072192025818</c:v>
                  </c:pt>
                  <c:pt idx="467">
                    <c:v>58.985556660620347</c:v>
                  </c:pt>
                  <c:pt idx="468">
                    <c:v>59.010391400982535</c:v>
                  </c:pt>
                  <c:pt idx="469">
                    <c:v>59.035226141344708</c:v>
                  </c:pt>
                  <c:pt idx="470">
                    <c:v>59.060060881706953</c:v>
                  </c:pt>
                  <c:pt idx="471">
                    <c:v>59.084895622069155</c:v>
                  </c:pt>
                  <c:pt idx="472">
                    <c:v>59.109730362431328</c:v>
                  </c:pt>
                  <c:pt idx="473">
                    <c:v>59.134565102793509</c:v>
                  </c:pt>
                  <c:pt idx="474">
                    <c:v>59.159399843155775</c:v>
                  </c:pt>
                  <c:pt idx="475">
                    <c:v>59.184234583517927</c:v>
                  </c:pt>
                  <c:pt idx="476">
                    <c:v>59.209069323880129</c:v>
                  </c:pt>
                  <c:pt idx="477">
                    <c:v>59.233904064242317</c:v>
                  </c:pt>
                  <c:pt idx="478">
                    <c:v>59.258738804604498</c:v>
                  </c:pt>
                  <c:pt idx="479">
                    <c:v>59.28357354496675</c:v>
                  </c:pt>
                  <c:pt idx="480">
                    <c:v>59.308408285328937</c:v>
                  </c:pt>
                  <c:pt idx="481">
                    <c:v>59.333243025691097</c:v>
                  </c:pt>
                  <c:pt idx="482">
                    <c:v>59.358077766053292</c:v>
                  </c:pt>
                  <c:pt idx="483">
                    <c:v>59.382912506415465</c:v>
                  </c:pt>
                  <c:pt idx="484">
                    <c:v>59.401268618857124</c:v>
                  </c:pt>
                  <c:pt idx="485">
                    <c:v>59.379630006270787</c:v>
                  </c:pt>
                  <c:pt idx="486">
                    <c:v>59.357991393684486</c:v>
                  </c:pt>
                  <c:pt idx="487">
                    <c:v>59.336352781098157</c:v>
                  </c:pt>
                  <c:pt idx="488">
                    <c:v>59.314714168511898</c:v>
                  </c:pt>
                  <c:pt idx="489">
                    <c:v>59.293075555925562</c:v>
                  </c:pt>
                  <c:pt idx="490">
                    <c:v>59.271436943339268</c:v>
                  </c:pt>
                  <c:pt idx="491">
                    <c:v>59.249798330752938</c:v>
                  </c:pt>
                  <c:pt idx="492">
                    <c:v>59.228159718166587</c:v>
                  </c:pt>
                  <c:pt idx="493">
                    <c:v>59.206521105580293</c:v>
                  </c:pt>
                  <c:pt idx="494">
                    <c:v>59.184882492993971</c:v>
                  </c:pt>
                  <c:pt idx="495">
                    <c:v>59.163243880407691</c:v>
                  </c:pt>
                  <c:pt idx="496">
                    <c:v>59.141605267821348</c:v>
                  </c:pt>
                  <c:pt idx="497">
                    <c:v>59.119966655235046</c:v>
                  </c:pt>
                  <c:pt idx="498">
                    <c:v>59.098328042648724</c:v>
                  </c:pt>
                  <c:pt idx="499">
                    <c:v>59.076689430062416</c:v>
                  </c:pt>
                  <c:pt idx="500">
                    <c:v>59.055050817476115</c:v>
                  </c:pt>
                  <c:pt idx="501">
                    <c:v>59.033412204889785</c:v>
                  </c:pt>
                  <c:pt idx="502">
                    <c:v>59.011773592303477</c:v>
                  </c:pt>
                  <c:pt idx="503">
                    <c:v>58.990134979717141</c:v>
                  </c:pt>
                  <c:pt idx="504">
                    <c:v>58.968496367130861</c:v>
                  </c:pt>
                </c:numCache>
              </c:numRef>
            </c:plus>
            <c:minus>
              <c:numRef>
                <c:f>[1]Sheet1!$F$2502:$F$3006</c:f>
                <c:numCache>
                  <c:formatCode>General</c:formatCode>
                  <c:ptCount val="505"/>
                  <c:pt idx="0">
                    <c:v>57.741672719019647</c:v>
                  </c:pt>
                  <c:pt idx="1">
                    <c:v>57.755461937412704</c:v>
                  </c:pt>
                  <c:pt idx="2">
                    <c:v>57.769251155805797</c:v>
                  </c:pt>
                  <c:pt idx="3">
                    <c:v>57.783040374198855</c:v>
                  </c:pt>
                  <c:pt idx="4">
                    <c:v>57.796829592591941</c:v>
                  </c:pt>
                  <c:pt idx="5">
                    <c:v>57.810618810984998</c:v>
                  </c:pt>
                  <c:pt idx="6">
                    <c:v>57.824408029378056</c:v>
                  </c:pt>
                  <c:pt idx="7">
                    <c:v>57.838197247771127</c:v>
                  </c:pt>
                  <c:pt idx="8">
                    <c:v>57.851986466164192</c:v>
                  </c:pt>
                  <c:pt idx="9">
                    <c:v>57.865775684557271</c:v>
                  </c:pt>
                  <c:pt idx="10">
                    <c:v>57.879564902950349</c:v>
                  </c:pt>
                  <c:pt idx="11">
                    <c:v>57.8933541213434</c:v>
                  </c:pt>
                  <c:pt idx="12">
                    <c:v>57.907143339736486</c:v>
                  </c:pt>
                  <c:pt idx="13">
                    <c:v>57.920932558129557</c:v>
                  </c:pt>
                  <c:pt idx="14">
                    <c:v>57.934721776522629</c:v>
                  </c:pt>
                  <c:pt idx="15">
                    <c:v>57.948510994915708</c:v>
                  </c:pt>
                  <c:pt idx="16">
                    <c:v>57.962300213308744</c:v>
                  </c:pt>
                  <c:pt idx="17">
                    <c:v>57.976089431701816</c:v>
                  </c:pt>
                  <c:pt idx="18">
                    <c:v>57.989878650094873</c:v>
                  </c:pt>
                  <c:pt idx="19">
                    <c:v>58.003667868487959</c:v>
                  </c:pt>
                  <c:pt idx="20">
                    <c:v>58.017457086881024</c:v>
                  </c:pt>
                  <c:pt idx="21">
                    <c:v>58.031246305274102</c:v>
                  </c:pt>
                  <c:pt idx="22">
                    <c:v>58.041438336260285</c:v>
                  </c:pt>
                  <c:pt idx="23">
                    <c:v>58.036328596288172</c:v>
                  </c:pt>
                  <c:pt idx="24">
                    <c:v>58.031218856316094</c:v>
                  </c:pt>
                  <c:pt idx="25">
                    <c:v>58.026109116343989</c:v>
                  </c:pt>
                  <c:pt idx="26">
                    <c:v>58.020999376371918</c:v>
                  </c:pt>
                  <c:pt idx="27">
                    <c:v>58.015889636399805</c:v>
                  </c:pt>
                  <c:pt idx="28">
                    <c:v>58.010779896427692</c:v>
                  </c:pt>
                  <c:pt idx="29">
                    <c:v>58.005670156455608</c:v>
                  </c:pt>
                  <c:pt idx="30">
                    <c:v>58.000560416483502</c:v>
                  </c:pt>
                  <c:pt idx="31">
                    <c:v>57.995450676511432</c:v>
                  </c:pt>
                  <c:pt idx="32">
                    <c:v>57.990340936539319</c:v>
                  </c:pt>
                  <c:pt idx="33">
                    <c:v>57.985231196567241</c:v>
                  </c:pt>
                  <c:pt idx="34">
                    <c:v>57.980121456595121</c:v>
                  </c:pt>
                  <c:pt idx="35">
                    <c:v>57.975011716623015</c:v>
                  </c:pt>
                  <c:pt idx="36">
                    <c:v>57.969901976650952</c:v>
                  </c:pt>
                  <c:pt idx="37">
                    <c:v>57.964792236678839</c:v>
                  </c:pt>
                  <c:pt idx="38">
                    <c:v>57.959682496706741</c:v>
                  </c:pt>
                  <c:pt idx="39">
                    <c:v>57.954572756734642</c:v>
                  </c:pt>
                  <c:pt idx="40">
                    <c:v>57.949463016762522</c:v>
                  </c:pt>
                  <c:pt idx="41">
                    <c:v>57.944353276790444</c:v>
                  </c:pt>
                  <c:pt idx="42">
                    <c:v>57.939243536818346</c:v>
                  </c:pt>
                  <c:pt idx="43">
                    <c:v>57.934133796846261</c:v>
                  </c:pt>
                  <c:pt idx="44">
                    <c:v>57.930357032519062</c:v>
                  </c:pt>
                  <c:pt idx="45">
                    <c:v>57.924799961788779</c:v>
                  </c:pt>
                  <c:pt idx="46">
                    <c:v>57.919242891058495</c:v>
                  </c:pt>
                  <c:pt idx="47">
                    <c:v>57.913685820328226</c:v>
                  </c:pt>
                  <c:pt idx="48">
                    <c:v>57.908128749597957</c:v>
                  </c:pt>
                  <c:pt idx="49">
                    <c:v>57.902571678867666</c:v>
                  </c:pt>
                  <c:pt idx="50">
                    <c:v>57.897014608137397</c:v>
                  </c:pt>
                  <c:pt idx="51">
                    <c:v>57.891457537407142</c:v>
                  </c:pt>
                  <c:pt idx="52">
                    <c:v>57.885900466676866</c:v>
                  </c:pt>
                  <c:pt idx="53">
                    <c:v>57.880343395946568</c:v>
                  </c:pt>
                  <c:pt idx="54">
                    <c:v>57.874786325216292</c:v>
                  </c:pt>
                  <c:pt idx="55">
                    <c:v>57.869229254486022</c:v>
                  </c:pt>
                  <c:pt idx="56">
                    <c:v>57.863672183755753</c:v>
                  </c:pt>
                  <c:pt idx="57">
                    <c:v>57.858115113025484</c:v>
                  </c:pt>
                  <c:pt idx="58">
                    <c:v>57.8525580422952</c:v>
                  </c:pt>
                  <c:pt idx="59">
                    <c:v>57.847000971564924</c:v>
                  </c:pt>
                  <c:pt idx="60">
                    <c:v>57.841443900834641</c:v>
                  </c:pt>
                  <c:pt idx="61">
                    <c:v>57.835886830104371</c:v>
                  </c:pt>
                  <c:pt idx="62">
                    <c:v>57.830329759374095</c:v>
                  </c:pt>
                  <c:pt idx="63">
                    <c:v>57.824772688643847</c:v>
                  </c:pt>
                  <c:pt idx="64">
                    <c:v>57.819215617913564</c:v>
                  </c:pt>
                  <c:pt idx="65">
                    <c:v>57.813658547183294</c:v>
                  </c:pt>
                  <c:pt idx="66">
                    <c:v>57.809551147078302</c:v>
                  </c:pt>
                  <c:pt idx="67">
                    <c:v>57.835883138051599</c:v>
                  </c:pt>
                  <c:pt idx="68">
                    <c:v>57.862215129024918</c:v>
                  </c:pt>
                  <c:pt idx="69">
                    <c:v>57.888547119998194</c:v>
                  </c:pt>
                  <c:pt idx="70">
                    <c:v>57.914879110971498</c:v>
                  </c:pt>
                  <c:pt idx="71">
                    <c:v>57.941211101944795</c:v>
                  </c:pt>
                  <c:pt idx="72">
                    <c:v>57.967543092918106</c:v>
                  </c:pt>
                  <c:pt idx="73">
                    <c:v>57.993875083891403</c:v>
                  </c:pt>
                  <c:pt idx="74">
                    <c:v>58.020207074864679</c:v>
                  </c:pt>
                  <c:pt idx="75">
                    <c:v>58.046539065838004</c:v>
                  </c:pt>
                  <c:pt idx="76">
                    <c:v>58.072871056811302</c:v>
                  </c:pt>
                  <c:pt idx="77">
                    <c:v>58.099203047784606</c:v>
                  </c:pt>
                  <c:pt idx="78">
                    <c:v>58.125535038757931</c:v>
                  </c:pt>
                  <c:pt idx="79">
                    <c:v>58.151867029731179</c:v>
                  </c:pt>
                  <c:pt idx="80">
                    <c:v>58.178199020704504</c:v>
                  </c:pt>
                  <c:pt idx="81">
                    <c:v>58.204531011677815</c:v>
                  </c:pt>
                  <c:pt idx="82">
                    <c:v>58.23086300265112</c:v>
                  </c:pt>
                  <c:pt idx="83">
                    <c:v>58.257194993624424</c:v>
                  </c:pt>
                  <c:pt idx="84">
                    <c:v>58.283526984597707</c:v>
                  </c:pt>
                  <c:pt idx="85">
                    <c:v>58.309858975571011</c:v>
                  </c:pt>
                  <c:pt idx="86">
                    <c:v>58.336190966544308</c:v>
                  </c:pt>
                  <c:pt idx="87">
                    <c:v>58.362522957517626</c:v>
                  </c:pt>
                  <c:pt idx="88">
                    <c:v>58.381985733454393</c:v>
                  </c:pt>
                  <c:pt idx="89">
                    <c:v>58.374264614631102</c:v>
                  </c:pt>
                  <c:pt idx="90">
                    <c:v>58.366543495807811</c:v>
                  </c:pt>
                  <c:pt idx="91">
                    <c:v>58.358822376984534</c:v>
                  </c:pt>
                  <c:pt idx="92">
                    <c:v>58.351101258161201</c:v>
                  </c:pt>
                  <c:pt idx="93">
                    <c:v>58.343380139337924</c:v>
                  </c:pt>
                  <c:pt idx="94">
                    <c:v>58.33565902051464</c:v>
                  </c:pt>
                  <c:pt idx="95">
                    <c:v>58.327937901691335</c:v>
                  </c:pt>
                  <c:pt idx="96">
                    <c:v>58.320216782868059</c:v>
                  </c:pt>
                  <c:pt idx="97">
                    <c:v>58.312495664044775</c:v>
                  </c:pt>
                  <c:pt idx="98">
                    <c:v>58.30477454522147</c:v>
                  </c:pt>
                  <c:pt idx="99">
                    <c:v>58.297053426398193</c:v>
                  </c:pt>
                  <c:pt idx="100">
                    <c:v>58.289332307574881</c:v>
                  </c:pt>
                  <c:pt idx="101">
                    <c:v>58.281611188751576</c:v>
                  </c:pt>
                  <c:pt idx="102">
                    <c:v>58.273890069928299</c:v>
                  </c:pt>
                  <c:pt idx="103">
                    <c:v>58.266168951105008</c:v>
                  </c:pt>
                  <c:pt idx="104">
                    <c:v>58.258447832281718</c:v>
                  </c:pt>
                  <c:pt idx="105">
                    <c:v>58.25072671345842</c:v>
                  </c:pt>
                  <c:pt idx="106">
                    <c:v>58.243005594635136</c:v>
                  </c:pt>
                  <c:pt idx="107">
                    <c:v>58.235284475811845</c:v>
                  </c:pt>
                  <c:pt idx="108">
                    <c:v>58.227563356988533</c:v>
                  </c:pt>
                  <c:pt idx="109">
                    <c:v>58.219842238165249</c:v>
                  </c:pt>
                  <c:pt idx="110">
                    <c:v>58.214135324252382</c:v>
                  </c:pt>
                  <c:pt idx="111">
                    <c:v>58.225131362694611</c:v>
                  </c:pt>
                  <c:pt idx="112">
                    <c:v>58.236127401136855</c:v>
                  </c:pt>
                  <c:pt idx="113">
                    <c:v>58.247123439579106</c:v>
                  </c:pt>
                  <c:pt idx="114">
                    <c:v>58.258119478021349</c:v>
                  </c:pt>
                  <c:pt idx="115">
                    <c:v>58.269115516463593</c:v>
                  </c:pt>
                  <c:pt idx="116">
                    <c:v>58.280111554905837</c:v>
                  </c:pt>
                  <c:pt idx="117">
                    <c:v>58.291107593348066</c:v>
                  </c:pt>
                  <c:pt idx="118">
                    <c:v>58.30210363179031</c:v>
                  </c:pt>
                  <c:pt idx="119">
                    <c:v>58.313099670232511</c:v>
                  </c:pt>
                  <c:pt idx="120">
                    <c:v>58.324095708674783</c:v>
                  </c:pt>
                  <c:pt idx="121">
                    <c:v>58.335091747117012</c:v>
                  </c:pt>
                  <c:pt idx="122">
                    <c:v>58.346087785559249</c:v>
                  </c:pt>
                  <c:pt idx="123">
                    <c:v>58.357083824001499</c:v>
                  </c:pt>
                  <c:pt idx="124">
                    <c:v>58.36807986244375</c:v>
                  </c:pt>
                  <c:pt idx="125">
                    <c:v>58.379075900885972</c:v>
                  </c:pt>
                  <c:pt idx="126">
                    <c:v>58.390071939328209</c:v>
                  </c:pt>
                  <c:pt idx="127">
                    <c:v>58.401067977770438</c:v>
                  </c:pt>
                  <c:pt idx="128">
                    <c:v>58.412064016212682</c:v>
                  </c:pt>
                  <c:pt idx="129">
                    <c:v>58.42306005465494</c:v>
                  </c:pt>
                  <c:pt idx="130">
                    <c:v>58.434056093097169</c:v>
                  </c:pt>
                  <c:pt idx="131">
                    <c:v>58.445052131539434</c:v>
                  </c:pt>
                  <c:pt idx="132">
                    <c:v>58.453179638214124</c:v>
                  </c:pt>
                  <c:pt idx="133">
                    <c:v>58.435853285166928</c:v>
                  </c:pt>
                  <c:pt idx="134">
                    <c:v>58.41852693211974</c:v>
                  </c:pt>
                  <c:pt idx="135">
                    <c:v>58.401200579072523</c:v>
                  </c:pt>
                  <c:pt idx="136">
                    <c:v>58.383874226025341</c:v>
                  </c:pt>
                  <c:pt idx="137">
                    <c:v>58.366547872978153</c:v>
                  </c:pt>
                  <c:pt idx="138">
                    <c:v>58.349221519930943</c:v>
                  </c:pt>
                  <c:pt idx="139">
                    <c:v>58.331895166883754</c:v>
                  </c:pt>
                  <c:pt idx="140">
                    <c:v>58.314568813836544</c:v>
                  </c:pt>
                  <c:pt idx="141">
                    <c:v>58.297242460789356</c:v>
                  </c:pt>
                  <c:pt idx="142">
                    <c:v>58.27991610774216</c:v>
                  </c:pt>
                  <c:pt idx="143">
                    <c:v>58.262589754694972</c:v>
                  </c:pt>
                  <c:pt idx="144">
                    <c:v>58.245263401647769</c:v>
                  </c:pt>
                  <c:pt idx="145">
                    <c:v>58.227937048600552</c:v>
                  </c:pt>
                  <c:pt idx="146">
                    <c:v>58.210610695553385</c:v>
                  </c:pt>
                  <c:pt idx="147">
                    <c:v>58.193284342506189</c:v>
                  </c:pt>
                  <c:pt idx="148">
                    <c:v>58.175957989459</c:v>
                  </c:pt>
                  <c:pt idx="149">
                    <c:v>58.158631636411769</c:v>
                  </c:pt>
                  <c:pt idx="150">
                    <c:v>58.141305283364595</c:v>
                  </c:pt>
                  <c:pt idx="151">
                    <c:v>58.123978930317413</c:v>
                  </c:pt>
                  <c:pt idx="152">
                    <c:v>58.106652577270204</c:v>
                  </c:pt>
                  <c:pt idx="153">
                    <c:v>58.089326224222987</c:v>
                  </c:pt>
                  <c:pt idx="154">
                    <c:v>58.076519789362031</c:v>
                  </c:pt>
                  <c:pt idx="155">
                    <c:v>58.100292748547822</c:v>
                  </c:pt>
                  <c:pt idx="156">
                    <c:v>58.124065707733642</c:v>
                  </c:pt>
                  <c:pt idx="157">
                    <c:v>58.147838666919426</c:v>
                  </c:pt>
                  <c:pt idx="158">
                    <c:v>58.17161162610526</c:v>
                  </c:pt>
                  <c:pt idx="159">
                    <c:v>58.195384585291031</c:v>
                  </c:pt>
                  <c:pt idx="160">
                    <c:v>58.21915754447685</c:v>
                  </c:pt>
                  <c:pt idx="161">
                    <c:v>58.242930503662642</c:v>
                  </c:pt>
                  <c:pt idx="162">
                    <c:v>58.266703462848426</c:v>
                  </c:pt>
                  <c:pt idx="163">
                    <c:v>58.29047642203426</c:v>
                  </c:pt>
                  <c:pt idx="164">
                    <c:v>58.314249381220023</c:v>
                  </c:pt>
                  <c:pt idx="165">
                    <c:v>58.338022340405857</c:v>
                  </c:pt>
                  <c:pt idx="166">
                    <c:v>58.361795299591648</c:v>
                  </c:pt>
                  <c:pt idx="167">
                    <c:v>58.385568258777454</c:v>
                  </c:pt>
                  <c:pt idx="168">
                    <c:v>58.409341217963252</c:v>
                  </c:pt>
                  <c:pt idx="169">
                    <c:v>58.433114177149037</c:v>
                  </c:pt>
                  <c:pt idx="170">
                    <c:v>58.456887136334835</c:v>
                  </c:pt>
                  <c:pt idx="171">
                    <c:v>58.480660095520641</c:v>
                  </c:pt>
                  <c:pt idx="172">
                    <c:v>58.504433054706439</c:v>
                  </c:pt>
                  <c:pt idx="173">
                    <c:v>58.528206013892252</c:v>
                  </c:pt>
                  <c:pt idx="174">
                    <c:v>58.551978973078036</c:v>
                  </c:pt>
                  <c:pt idx="175">
                    <c:v>58.575751932263849</c:v>
                  </c:pt>
                  <c:pt idx="176">
                    <c:v>58.593323249922925</c:v>
                  </c:pt>
                  <c:pt idx="177">
                    <c:v>58.574513668370685</c:v>
                  </c:pt>
                  <c:pt idx="178">
                    <c:v>58.555704086818444</c:v>
                  </c:pt>
                  <c:pt idx="179">
                    <c:v>58.536894505266197</c:v>
                  </c:pt>
                  <c:pt idx="180">
                    <c:v>58.518084923713978</c:v>
                  </c:pt>
                  <c:pt idx="181">
                    <c:v>58.499275342161766</c:v>
                  </c:pt>
                  <c:pt idx="182">
                    <c:v>58.480465760609484</c:v>
                  </c:pt>
                  <c:pt idx="183">
                    <c:v>58.46165617905725</c:v>
                  </c:pt>
                  <c:pt idx="184">
                    <c:v>58.442846597504996</c:v>
                  </c:pt>
                  <c:pt idx="185">
                    <c:v>58.424037015952756</c:v>
                  </c:pt>
                  <c:pt idx="186">
                    <c:v>58.405227434400523</c:v>
                  </c:pt>
                  <c:pt idx="187">
                    <c:v>58.38641785284829</c:v>
                  </c:pt>
                  <c:pt idx="188">
                    <c:v>58.367608271296049</c:v>
                  </c:pt>
                  <c:pt idx="189">
                    <c:v>58.348798689743823</c:v>
                  </c:pt>
                  <c:pt idx="190">
                    <c:v>58.329989108191597</c:v>
                  </c:pt>
                  <c:pt idx="191">
                    <c:v>58.311179526639357</c:v>
                  </c:pt>
                  <c:pt idx="192">
                    <c:v>58.29236994508711</c:v>
                  </c:pt>
                  <c:pt idx="193">
                    <c:v>58.273560363534877</c:v>
                  </c:pt>
                  <c:pt idx="194">
                    <c:v>58.254750781982629</c:v>
                  </c:pt>
                  <c:pt idx="195">
                    <c:v>58.235941200430403</c:v>
                  </c:pt>
                  <c:pt idx="196">
                    <c:v>58.217131618878177</c:v>
                  </c:pt>
                  <c:pt idx="197">
                    <c:v>58.198322037325951</c:v>
                  </c:pt>
                  <c:pt idx="198">
                    <c:v>58.184419303135151</c:v>
                  </c:pt>
                  <c:pt idx="199">
                    <c:v>58.202004238447991</c:v>
                  </c:pt>
                  <c:pt idx="200">
                    <c:v>58.219589173760873</c:v>
                  </c:pt>
                  <c:pt idx="201">
                    <c:v>58.237174109073727</c:v>
                  </c:pt>
                  <c:pt idx="202">
                    <c:v>58.25475904438661</c:v>
                  </c:pt>
                  <c:pt idx="203">
                    <c:v>58.272343979699457</c:v>
                  </c:pt>
                  <c:pt idx="204">
                    <c:v>58.289928915012325</c:v>
                  </c:pt>
                  <c:pt idx="205">
                    <c:v>58.307513850325201</c:v>
                  </c:pt>
                  <c:pt idx="206">
                    <c:v>58.325098785638026</c:v>
                  </c:pt>
                  <c:pt idx="207">
                    <c:v>58.34268372095093</c:v>
                  </c:pt>
                  <c:pt idx="208">
                    <c:v>58.360268656263763</c:v>
                  </c:pt>
                  <c:pt idx="209">
                    <c:v>58.377853591576624</c:v>
                  </c:pt>
                  <c:pt idx="210">
                    <c:v>58.395438526889514</c:v>
                  </c:pt>
                  <c:pt idx="211">
                    <c:v>58.413023462202361</c:v>
                  </c:pt>
                  <c:pt idx="212">
                    <c:v>58.430608397515243</c:v>
                  </c:pt>
                  <c:pt idx="213">
                    <c:v>58.44819333282809</c:v>
                  </c:pt>
                  <c:pt idx="214">
                    <c:v>58.465778268140959</c:v>
                  </c:pt>
                  <c:pt idx="215">
                    <c:v>58.48336320345382</c:v>
                  </c:pt>
                  <c:pt idx="216">
                    <c:v>58.500948138766681</c:v>
                  </c:pt>
                  <c:pt idx="217">
                    <c:v>58.518533074079564</c:v>
                  </c:pt>
                  <c:pt idx="218">
                    <c:v>58.536118009392425</c:v>
                  </c:pt>
                  <c:pt idx="219">
                    <c:v>58.5537029447053</c:v>
                  </c:pt>
                  <c:pt idx="220">
                    <c:v>58.566700505588699</c:v>
                  </c:pt>
                  <c:pt idx="221">
                    <c:v>58.545446871754358</c:v>
                  </c:pt>
                  <c:pt idx="222">
                    <c:v>58.524193237920038</c:v>
                  </c:pt>
                  <c:pt idx="223">
                    <c:v>58.502939604085704</c:v>
                  </c:pt>
                  <c:pt idx="224">
                    <c:v>58.481685970251348</c:v>
                  </c:pt>
                  <c:pt idx="225">
                    <c:v>58.460432336417036</c:v>
                  </c:pt>
                  <c:pt idx="226">
                    <c:v>58.439178702582701</c:v>
                  </c:pt>
                  <c:pt idx="227">
                    <c:v>58.417925068748346</c:v>
                  </c:pt>
                  <c:pt idx="228">
                    <c:v>58.396671434914026</c:v>
                  </c:pt>
                  <c:pt idx="229">
                    <c:v>58.375417801079692</c:v>
                  </c:pt>
                  <c:pt idx="230">
                    <c:v>58.354164167245337</c:v>
                  </c:pt>
                  <c:pt idx="231">
                    <c:v>58.332910533411031</c:v>
                  </c:pt>
                  <c:pt idx="232">
                    <c:v>58.311656899576683</c:v>
                  </c:pt>
                  <c:pt idx="233">
                    <c:v>58.290403265742349</c:v>
                  </c:pt>
                  <c:pt idx="234">
                    <c:v>58.269149631908029</c:v>
                  </c:pt>
                  <c:pt idx="235">
                    <c:v>58.247895998073687</c:v>
                  </c:pt>
                  <c:pt idx="236">
                    <c:v>58.226642364239353</c:v>
                  </c:pt>
                  <c:pt idx="237">
                    <c:v>58.205388730405026</c:v>
                  </c:pt>
                  <c:pt idx="238">
                    <c:v>58.184135096570692</c:v>
                  </c:pt>
                  <c:pt idx="239">
                    <c:v>58.162881462736365</c:v>
                  </c:pt>
                  <c:pt idx="240">
                    <c:v>58.14162782890201</c:v>
                  </c:pt>
                  <c:pt idx="241">
                    <c:v>58.120374195067676</c:v>
                  </c:pt>
                  <c:pt idx="242">
                    <c:v>58.104664987450995</c:v>
                  </c:pt>
                  <c:pt idx="243">
                    <c:v>58.146032779160123</c:v>
                  </c:pt>
                  <c:pt idx="244">
                    <c:v>58.187400570869265</c:v>
                  </c:pt>
                  <c:pt idx="245">
                    <c:v>58.228768362578407</c:v>
                  </c:pt>
                  <c:pt idx="246">
                    <c:v>58.270136154287506</c:v>
                  </c:pt>
                  <c:pt idx="247">
                    <c:v>58.311503945996627</c:v>
                  </c:pt>
                  <c:pt idx="248">
                    <c:v>58.352871737705776</c:v>
                  </c:pt>
                  <c:pt idx="249">
                    <c:v>58.394239529414904</c:v>
                  </c:pt>
                  <c:pt idx="250">
                    <c:v>58.435607321124031</c:v>
                  </c:pt>
                  <c:pt idx="251">
                    <c:v>58.476975112833173</c:v>
                  </c:pt>
                  <c:pt idx="252">
                    <c:v>58.518342904542322</c:v>
                  </c:pt>
                  <c:pt idx="253">
                    <c:v>58.559710696251443</c:v>
                  </c:pt>
                  <c:pt idx="254">
                    <c:v>58.601078487960557</c:v>
                  </c:pt>
                  <c:pt idx="255">
                    <c:v>58.642446279669677</c:v>
                  </c:pt>
                  <c:pt idx="256">
                    <c:v>58.683814071378826</c:v>
                  </c:pt>
                  <c:pt idx="257">
                    <c:v>58.725181863087961</c:v>
                  </c:pt>
                  <c:pt idx="258">
                    <c:v>58.766549654797075</c:v>
                  </c:pt>
                  <c:pt idx="259">
                    <c:v>58.807917446506195</c:v>
                  </c:pt>
                  <c:pt idx="260">
                    <c:v>58.849285238215344</c:v>
                  </c:pt>
                  <c:pt idx="261">
                    <c:v>58.890653029924465</c:v>
                  </c:pt>
                  <c:pt idx="262">
                    <c:v>58.932020821633579</c:v>
                  </c:pt>
                  <c:pt idx="263">
                    <c:v>58.973388613342699</c:v>
                  </c:pt>
                  <c:pt idx="264">
                    <c:v>59.003964807214672</c:v>
                  </c:pt>
                  <c:pt idx="265">
                    <c:v>58.970353944331414</c:v>
                  </c:pt>
                  <c:pt idx="266">
                    <c:v>58.936743081448093</c:v>
                  </c:pt>
                  <c:pt idx="267">
                    <c:v>58.903132218564835</c:v>
                  </c:pt>
                  <c:pt idx="268">
                    <c:v>58.869521355681499</c:v>
                  </c:pt>
                  <c:pt idx="269">
                    <c:v>58.835910492798234</c:v>
                  </c:pt>
                  <c:pt idx="270">
                    <c:v>58.802299629914927</c:v>
                  </c:pt>
                  <c:pt idx="271">
                    <c:v>58.768688767031648</c:v>
                  </c:pt>
                  <c:pt idx="272">
                    <c:v>58.735077904148348</c:v>
                  </c:pt>
                  <c:pt idx="273">
                    <c:v>58.701467041265083</c:v>
                  </c:pt>
                  <c:pt idx="274">
                    <c:v>58.667856178381783</c:v>
                  </c:pt>
                  <c:pt idx="275">
                    <c:v>58.634245315498504</c:v>
                  </c:pt>
                  <c:pt idx="276">
                    <c:v>58.600634452615189</c:v>
                  </c:pt>
                  <c:pt idx="277">
                    <c:v>58.56702358973191</c:v>
                  </c:pt>
                  <c:pt idx="278">
                    <c:v>58.53341272684861</c:v>
                  </c:pt>
                  <c:pt idx="279">
                    <c:v>58.499801863965324</c:v>
                  </c:pt>
                  <c:pt idx="280">
                    <c:v>58.466191001082024</c:v>
                  </c:pt>
                  <c:pt idx="281">
                    <c:v>58.432580138198759</c:v>
                  </c:pt>
                  <c:pt idx="282">
                    <c:v>58.39896927531543</c:v>
                  </c:pt>
                  <c:pt idx="283">
                    <c:v>58.365358412432158</c:v>
                  </c:pt>
                  <c:pt idx="284">
                    <c:v>58.331747549548844</c:v>
                  </c:pt>
                  <c:pt idx="285">
                    <c:v>58.298136686665579</c:v>
                  </c:pt>
                  <c:pt idx="286">
                    <c:v>58.273293874969234</c:v>
                  </c:pt>
                  <c:pt idx="287">
                    <c:v>58.263745408755945</c:v>
                  </c:pt>
                  <c:pt idx="288">
                    <c:v>58.25419694254262</c:v>
                  </c:pt>
                  <c:pt idx="289">
                    <c:v>58.244648476329296</c:v>
                  </c:pt>
                  <c:pt idx="290">
                    <c:v>58.235100010116021</c:v>
                  </c:pt>
                  <c:pt idx="291">
                    <c:v>58.225551543902704</c:v>
                  </c:pt>
                  <c:pt idx="292">
                    <c:v>58.2160030776894</c:v>
                  </c:pt>
                  <c:pt idx="293">
                    <c:v>58.20645461147609</c:v>
                  </c:pt>
                  <c:pt idx="294">
                    <c:v>58.196906145262801</c:v>
                  </c:pt>
                  <c:pt idx="295">
                    <c:v>58.187357679049477</c:v>
                  </c:pt>
                  <c:pt idx="296">
                    <c:v>58.177809212836195</c:v>
                  </c:pt>
                  <c:pt idx="297">
                    <c:v>58.168260746622913</c:v>
                  </c:pt>
                  <c:pt idx="298">
                    <c:v>58.158712280409567</c:v>
                  </c:pt>
                  <c:pt idx="299">
                    <c:v>58.149163814196271</c:v>
                  </c:pt>
                  <c:pt idx="300">
                    <c:v>58.139615347982989</c:v>
                  </c:pt>
                  <c:pt idx="301">
                    <c:v>58.130066881769686</c:v>
                  </c:pt>
                  <c:pt idx="302">
                    <c:v>58.120518415556383</c:v>
                  </c:pt>
                  <c:pt idx="303">
                    <c:v>58.110969949343051</c:v>
                  </c:pt>
                  <c:pt idx="304">
                    <c:v>58.101421483129762</c:v>
                  </c:pt>
                  <c:pt idx="305">
                    <c:v>58.091873016916445</c:v>
                  </c:pt>
                  <c:pt idx="306">
                    <c:v>58.082324550703149</c:v>
                  </c:pt>
                  <c:pt idx="307">
                    <c:v>58.07277608448986</c:v>
                  </c:pt>
                  <c:pt idx="308">
                    <c:v>58.06571852250611</c:v>
                  </c:pt>
                  <c:pt idx="309">
                    <c:v>58.127598662640359</c:v>
                  </c:pt>
                  <c:pt idx="310">
                    <c:v>58.18947880277463</c:v>
                  </c:pt>
                  <c:pt idx="311">
                    <c:v>58.251358942908915</c:v>
                  </c:pt>
                  <c:pt idx="312">
                    <c:v>58.313239083043172</c:v>
                  </c:pt>
                  <c:pt idx="313">
                    <c:v>58.375119223177457</c:v>
                  </c:pt>
                  <c:pt idx="314">
                    <c:v>58.436999363311706</c:v>
                  </c:pt>
                  <c:pt idx="315">
                    <c:v>58.498879503445977</c:v>
                  </c:pt>
                  <c:pt idx="316">
                    <c:v>58.560759643580248</c:v>
                  </c:pt>
                  <c:pt idx="317">
                    <c:v>58.622639783714504</c:v>
                  </c:pt>
                  <c:pt idx="318">
                    <c:v>58.684519923848804</c:v>
                  </c:pt>
                  <c:pt idx="319">
                    <c:v>58.746400063983053</c:v>
                  </c:pt>
                  <c:pt idx="320">
                    <c:v>58.808280204117324</c:v>
                  </c:pt>
                  <c:pt idx="321">
                    <c:v>58.870160344251588</c:v>
                  </c:pt>
                  <c:pt idx="322">
                    <c:v>58.932040484385851</c:v>
                  </c:pt>
                  <c:pt idx="323">
                    <c:v>58.993920624520122</c:v>
                  </c:pt>
                  <c:pt idx="324">
                    <c:v>59.0558007646544</c:v>
                  </c:pt>
                  <c:pt idx="325">
                    <c:v>59.117680904788664</c:v>
                  </c:pt>
                  <c:pt idx="326">
                    <c:v>59.179561044922941</c:v>
                  </c:pt>
                  <c:pt idx="327">
                    <c:v>59.241441185057219</c:v>
                  </c:pt>
                  <c:pt idx="328">
                    <c:v>59.30332132519149</c:v>
                  </c:pt>
                  <c:pt idx="329">
                    <c:v>59.365201465325754</c:v>
                  </c:pt>
                  <c:pt idx="330">
                    <c:v>59.410938960207595</c:v>
                  </c:pt>
                  <c:pt idx="331">
                    <c:v>59.351336487838168</c:v>
                  </c:pt>
                  <c:pt idx="332">
                    <c:v>59.291734015468762</c:v>
                  </c:pt>
                  <c:pt idx="333">
                    <c:v>59.232131543099349</c:v>
                  </c:pt>
                  <c:pt idx="334">
                    <c:v>59.172529070729873</c:v>
                  </c:pt>
                  <c:pt idx="335">
                    <c:v>59.112926598360445</c:v>
                  </c:pt>
                  <c:pt idx="336">
                    <c:v>59.053324125991026</c:v>
                  </c:pt>
                  <c:pt idx="337">
                    <c:v>58.993721653621598</c:v>
                  </c:pt>
                  <c:pt idx="338">
                    <c:v>58.934119181252179</c:v>
                  </c:pt>
                  <c:pt idx="339">
                    <c:v>58.874516708882766</c:v>
                  </c:pt>
                  <c:pt idx="340">
                    <c:v>58.814914236513346</c:v>
                  </c:pt>
                  <c:pt idx="341">
                    <c:v>58.755311764143869</c:v>
                  </c:pt>
                  <c:pt idx="342">
                    <c:v>58.695709291774456</c:v>
                  </c:pt>
                  <c:pt idx="343">
                    <c:v>58.636106819405036</c:v>
                  </c:pt>
                  <c:pt idx="344">
                    <c:v>58.576504347035609</c:v>
                  </c:pt>
                  <c:pt idx="345">
                    <c:v>58.516901874666175</c:v>
                  </c:pt>
                  <c:pt idx="346">
                    <c:v>58.457299402296748</c:v>
                  </c:pt>
                  <c:pt idx="347">
                    <c:v>58.397696929927321</c:v>
                  </c:pt>
                  <c:pt idx="348">
                    <c:v>58.338094457557865</c:v>
                  </c:pt>
                  <c:pt idx="349">
                    <c:v>58.278491985188452</c:v>
                  </c:pt>
                  <c:pt idx="350">
                    <c:v>58.218889512819025</c:v>
                  </c:pt>
                  <c:pt idx="351">
                    <c:v>58.159287040449598</c:v>
                  </c:pt>
                  <c:pt idx="352">
                    <c:v>58.115233039133081</c:v>
                  </c:pt>
                  <c:pt idx="353">
                    <c:v>58.136123012877341</c:v>
                  </c:pt>
                  <c:pt idx="354">
                    <c:v>58.157012986621567</c:v>
                  </c:pt>
                  <c:pt idx="355">
                    <c:v>58.177902960365863</c:v>
                  </c:pt>
                  <c:pt idx="356">
                    <c:v>58.198792934110131</c:v>
                  </c:pt>
                  <c:pt idx="357">
                    <c:v>58.219682907854349</c:v>
                  </c:pt>
                  <c:pt idx="358">
                    <c:v>58.240572881598609</c:v>
                  </c:pt>
                  <c:pt idx="359">
                    <c:v>58.261462855342891</c:v>
                  </c:pt>
                  <c:pt idx="360">
                    <c:v>58.282352829087138</c:v>
                  </c:pt>
                  <c:pt idx="361">
                    <c:v>58.303242802831392</c:v>
                  </c:pt>
                  <c:pt idx="362">
                    <c:v>58.324132776575659</c:v>
                  </c:pt>
                  <c:pt idx="363">
                    <c:v>58.345022750319906</c:v>
                  </c:pt>
                  <c:pt idx="364">
                    <c:v>58.365912724064188</c:v>
                  </c:pt>
                  <c:pt idx="365">
                    <c:v>58.386802697808427</c:v>
                  </c:pt>
                  <c:pt idx="366">
                    <c:v>58.407692671552653</c:v>
                  </c:pt>
                  <c:pt idx="367">
                    <c:v>58.428582645296956</c:v>
                  </c:pt>
                  <c:pt idx="368">
                    <c:v>58.449472619041209</c:v>
                  </c:pt>
                  <c:pt idx="369">
                    <c:v>58.470362592785449</c:v>
                  </c:pt>
                  <c:pt idx="370">
                    <c:v>58.491252566529717</c:v>
                  </c:pt>
                  <c:pt idx="371">
                    <c:v>58.512142540274006</c:v>
                  </c:pt>
                  <c:pt idx="372">
                    <c:v>58.533032514018231</c:v>
                  </c:pt>
                  <c:pt idx="373">
                    <c:v>58.553922487762478</c:v>
                  </c:pt>
                  <c:pt idx="374">
                    <c:v>58.569362903138682</c:v>
                  </c:pt>
                  <c:pt idx="375">
                    <c:v>58.583115671884258</c:v>
                  </c:pt>
                  <c:pt idx="376">
                    <c:v>58.596868440629862</c:v>
                  </c:pt>
                  <c:pt idx="377">
                    <c:v>58.610621209375431</c:v>
                  </c:pt>
                  <c:pt idx="378">
                    <c:v>58.624373978121028</c:v>
                  </c:pt>
                  <c:pt idx="379">
                    <c:v>58.638126746866597</c:v>
                  </c:pt>
                  <c:pt idx="380">
                    <c:v>58.65187951561218</c:v>
                  </c:pt>
                  <c:pt idx="381">
                    <c:v>58.665632284357784</c:v>
                  </c:pt>
                  <c:pt idx="382">
                    <c:v>58.679385053103346</c:v>
                  </c:pt>
                  <c:pt idx="383">
                    <c:v>58.693137821848929</c:v>
                  </c:pt>
                  <c:pt idx="384">
                    <c:v>58.706890590594526</c:v>
                  </c:pt>
                  <c:pt idx="385">
                    <c:v>58.720643359340094</c:v>
                  </c:pt>
                  <c:pt idx="386">
                    <c:v>58.734396128085685</c:v>
                  </c:pt>
                  <c:pt idx="387">
                    <c:v>58.748148896831317</c:v>
                  </c:pt>
                  <c:pt idx="388">
                    <c:v>58.761901665576886</c:v>
                  </c:pt>
                  <c:pt idx="389">
                    <c:v>58.775654434322455</c:v>
                  </c:pt>
                  <c:pt idx="390">
                    <c:v>58.789407203068031</c:v>
                  </c:pt>
                  <c:pt idx="391">
                    <c:v>58.803159971813635</c:v>
                  </c:pt>
                  <c:pt idx="392">
                    <c:v>58.816912740559225</c:v>
                  </c:pt>
                  <c:pt idx="393">
                    <c:v>58.830665509304794</c:v>
                  </c:pt>
                  <c:pt idx="394">
                    <c:v>58.84441827805037</c:v>
                  </c:pt>
                  <c:pt idx="395">
                    <c:v>58.858171046795981</c:v>
                  </c:pt>
                  <c:pt idx="396">
                    <c:v>58.868336136738357</c:v>
                  </c:pt>
                  <c:pt idx="397">
                    <c:v>58.873651546027553</c:v>
                  </c:pt>
                  <c:pt idx="398">
                    <c:v>58.878966955316791</c:v>
                  </c:pt>
                  <c:pt idx="399">
                    <c:v>58.884282364606022</c:v>
                  </c:pt>
                  <c:pt idx="400">
                    <c:v>58.88959777389524</c:v>
                  </c:pt>
                  <c:pt idx="401">
                    <c:v>58.894913183184457</c:v>
                  </c:pt>
                  <c:pt idx="402">
                    <c:v>58.900228592473695</c:v>
                  </c:pt>
                  <c:pt idx="403">
                    <c:v>58.905544001762898</c:v>
                  </c:pt>
                  <c:pt idx="404">
                    <c:v>58.910859411052137</c:v>
                  </c:pt>
                  <c:pt idx="405">
                    <c:v>58.916174820341375</c:v>
                  </c:pt>
                  <c:pt idx="406">
                    <c:v>58.921490229630585</c:v>
                  </c:pt>
                  <c:pt idx="407">
                    <c:v>58.926805638919809</c:v>
                  </c:pt>
                  <c:pt idx="408">
                    <c:v>58.932121048209048</c:v>
                  </c:pt>
                  <c:pt idx="409">
                    <c:v>58.937436457498265</c:v>
                  </c:pt>
                  <c:pt idx="410">
                    <c:v>58.942751866787482</c:v>
                  </c:pt>
                  <c:pt idx="411">
                    <c:v>58.948067276076692</c:v>
                  </c:pt>
                  <c:pt idx="412">
                    <c:v>58.953382685365931</c:v>
                  </c:pt>
                  <c:pt idx="413">
                    <c:v>58.958698094655176</c:v>
                  </c:pt>
                  <c:pt idx="414">
                    <c:v>58.964013503944379</c:v>
                  </c:pt>
                  <c:pt idx="415">
                    <c:v>58.969328913233625</c:v>
                  </c:pt>
                  <c:pt idx="416">
                    <c:v>58.974644322522835</c:v>
                  </c:pt>
                  <c:pt idx="417">
                    <c:v>58.979959731812045</c:v>
                  </c:pt>
                  <c:pt idx="418">
                    <c:v>58.983888512591044</c:v>
                  </c:pt>
                  <c:pt idx="419">
                    <c:v>59.028513579940523</c:v>
                  </c:pt>
                  <c:pt idx="420">
                    <c:v>59.073138647290023</c:v>
                  </c:pt>
                  <c:pt idx="421">
                    <c:v>59.117763714639516</c:v>
                  </c:pt>
                  <c:pt idx="422">
                    <c:v>59.16238878198903</c:v>
                  </c:pt>
                  <c:pt idx="423">
                    <c:v>59.207013849338502</c:v>
                  </c:pt>
                  <c:pt idx="424">
                    <c:v>59.251638916688002</c:v>
                  </c:pt>
                  <c:pt idx="425">
                    <c:v>59.296263984037502</c:v>
                  </c:pt>
                  <c:pt idx="426">
                    <c:v>59.340889051386981</c:v>
                  </c:pt>
                  <c:pt idx="427">
                    <c:v>59.385514118736459</c:v>
                  </c:pt>
                  <c:pt idx="428">
                    <c:v>59.430139186085974</c:v>
                  </c:pt>
                  <c:pt idx="429">
                    <c:v>59.474764253435424</c:v>
                  </c:pt>
                  <c:pt idx="430">
                    <c:v>59.519389320784967</c:v>
                  </c:pt>
                  <c:pt idx="431">
                    <c:v>59.564014388134439</c:v>
                  </c:pt>
                  <c:pt idx="432">
                    <c:v>59.608639455483932</c:v>
                  </c:pt>
                  <c:pt idx="433">
                    <c:v>59.653264522833396</c:v>
                  </c:pt>
                  <c:pt idx="434">
                    <c:v>59.697889590182932</c:v>
                  </c:pt>
                  <c:pt idx="435">
                    <c:v>59.742514657532404</c:v>
                  </c:pt>
                  <c:pt idx="436">
                    <c:v>59.787139724881918</c:v>
                  </c:pt>
                  <c:pt idx="437">
                    <c:v>59.831764792231368</c:v>
                  </c:pt>
                  <c:pt idx="438">
                    <c:v>59.876389859580875</c:v>
                  </c:pt>
                  <c:pt idx="439">
                    <c:v>59.921014926930383</c:v>
                  </c:pt>
                  <c:pt idx="440">
                    <c:v>59.953998672362601</c:v>
                  </c:pt>
                  <c:pt idx="441">
                    <c:v>59.932479463348344</c:v>
                  </c:pt>
                  <c:pt idx="442">
                    <c:v>59.910960254334093</c:v>
                  </c:pt>
                  <c:pt idx="443">
                    <c:v>59.889441045319835</c:v>
                  </c:pt>
                  <c:pt idx="444">
                    <c:v>59.867921836305605</c:v>
                  </c:pt>
                  <c:pt idx="445">
                    <c:v>59.846402627291347</c:v>
                  </c:pt>
                  <c:pt idx="446">
                    <c:v>59.824883418277089</c:v>
                  </c:pt>
                  <c:pt idx="447">
                    <c:v>59.803364209262824</c:v>
                  </c:pt>
                  <c:pt idx="448">
                    <c:v>59.781845000248595</c:v>
                  </c:pt>
                  <c:pt idx="449">
                    <c:v>59.760325791234351</c:v>
                  </c:pt>
                  <c:pt idx="450">
                    <c:v>59.738806582220064</c:v>
                  </c:pt>
                  <c:pt idx="451">
                    <c:v>59.717287373205828</c:v>
                  </c:pt>
                  <c:pt idx="452">
                    <c:v>59.695768164191584</c:v>
                  </c:pt>
                  <c:pt idx="453">
                    <c:v>59.674248955177312</c:v>
                  </c:pt>
                  <c:pt idx="454">
                    <c:v>59.652729746163061</c:v>
                  </c:pt>
                  <c:pt idx="455">
                    <c:v>59.631210537148831</c:v>
                  </c:pt>
                  <c:pt idx="456">
                    <c:v>59.609691328134573</c:v>
                  </c:pt>
                  <c:pt idx="457">
                    <c:v>59.588172119120323</c:v>
                  </c:pt>
                  <c:pt idx="458">
                    <c:v>59.566652910106065</c:v>
                  </c:pt>
                  <c:pt idx="459">
                    <c:v>59.545133701091835</c:v>
                  </c:pt>
                  <c:pt idx="460">
                    <c:v>59.523614492077542</c:v>
                  </c:pt>
                  <c:pt idx="461">
                    <c:v>59.502095283063284</c:v>
                  </c:pt>
                  <c:pt idx="462">
                    <c:v>59.486189780748404</c:v>
                  </c:pt>
                  <c:pt idx="463">
                    <c:v>59.47079226873629</c:v>
                  </c:pt>
                  <c:pt idx="464">
                    <c:v>59.455394756724182</c:v>
                  </c:pt>
                  <c:pt idx="465">
                    <c:v>59.439997244712053</c:v>
                  </c:pt>
                  <c:pt idx="466">
                    <c:v>59.424599732699932</c:v>
                  </c:pt>
                  <c:pt idx="467">
                    <c:v>59.409202220687831</c:v>
                  </c:pt>
                  <c:pt idx="468">
                    <c:v>59.393804708675702</c:v>
                  </c:pt>
                  <c:pt idx="469">
                    <c:v>59.378407196663588</c:v>
                  </c:pt>
                  <c:pt idx="470">
                    <c:v>59.363009684651466</c:v>
                  </c:pt>
                  <c:pt idx="471">
                    <c:v>59.347612172639344</c:v>
                  </c:pt>
                  <c:pt idx="472">
                    <c:v>59.332214660627244</c:v>
                  </c:pt>
                  <c:pt idx="473">
                    <c:v>59.316817148615108</c:v>
                  </c:pt>
                  <c:pt idx="474">
                    <c:v>59.301419636602979</c:v>
                  </c:pt>
                  <c:pt idx="475">
                    <c:v>59.286022124590893</c:v>
                  </c:pt>
                  <c:pt idx="476">
                    <c:v>59.270624612578764</c:v>
                  </c:pt>
                  <c:pt idx="477">
                    <c:v>59.255227100566621</c:v>
                  </c:pt>
                  <c:pt idx="478">
                    <c:v>59.239829588554528</c:v>
                  </c:pt>
                  <c:pt idx="479">
                    <c:v>59.224432076542399</c:v>
                  </c:pt>
                  <c:pt idx="480">
                    <c:v>59.20903456453027</c:v>
                  </c:pt>
                  <c:pt idx="481">
                    <c:v>59.19363705251817</c:v>
                  </c:pt>
                  <c:pt idx="482">
                    <c:v>59.178239540506048</c:v>
                  </c:pt>
                  <c:pt idx="483">
                    <c:v>59.162842028493948</c:v>
                  </c:pt>
                  <c:pt idx="484">
                    <c:v>59.151461258745819</c:v>
                  </c:pt>
                  <c:pt idx="485">
                    <c:v>59.162206856106742</c:v>
                  </c:pt>
                  <c:pt idx="486">
                    <c:v>59.172952453467609</c:v>
                  </c:pt>
                  <c:pt idx="487">
                    <c:v>59.183698050828525</c:v>
                  </c:pt>
                  <c:pt idx="488">
                    <c:v>59.194443648189413</c:v>
                  </c:pt>
                  <c:pt idx="489">
                    <c:v>59.205189245550294</c:v>
                  </c:pt>
                  <c:pt idx="490">
                    <c:v>59.21593484291121</c:v>
                  </c:pt>
                  <c:pt idx="491">
                    <c:v>59.226680440272077</c:v>
                  </c:pt>
                  <c:pt idx="492">
                    <c:v>59.237426037632979</c:v>
                  </c:pt>
                  <c:pt idx="493">
                    <c:v>59.248171634993909</c:v>
                  </c:pt>
                  <c:pt idx="494">
                    <c:v>59.258917232354761</c:v>
                  </c:pt>
                  <c:pt idx="495">
                    <c:v>59.269662829715656</c:v>
                  </c:pt>
                  <c:pt idx="496">
                    <c:v>59.280408427076559</c:v>
                  </c:pt>
                  <c:pt idx="497">
                    <c:v>59.291154024437454</c:v>
                  </c:pt>
                  <c:pt idx="498">
                    <c:v>59.301899621798341</c:v>
                  </c:pt>
                  <c:pt idx="499">
                    <c:v>59.312645219159236</c:v>
                  </c:pt>
                  <c:pt idx="500">
                    <c:v>59.323390816520124</c:v>
                  </c:pt>
                  <c:pt idx="501">
                    <c:v>59.334136413881026</c:v>
                  </c:pt>
                  <c:pt idx="502">
                    <c:v>59.344882011241893</c:v>
                  </c:pt>
                  <c:pt idx="503">
                    <c:v>59.355627608602802</c:v>
                  </c:pt>
                  <c:pt idx="504">
                    <c:v>59.366373205963733</c:v>
                  </c:pt>
                </c:numCache>
              </c:numRef>
            </c:minus>
            <c:spPr>
              <a:ln w="38100">
                <a:solidFill>
                  <a:srgbClr val="C0C0C0"/>
                </a:solidFill>
                <a:prstDash val="solid"/>
              </a:ln>
            </c:spPr>
          </c:errBars>
          <c:xVal>
            <c:numRef>
              <c:f>[1]Sheet1!$A$2502:$A$3030</c:f>
              <c:numCache>
                <c:formatCode>General</c:formatCode>
                <c:ptCount val="529"/>
                <c:pt idx="0">
                  <c:v>1</c:v>
                </c:pt>
                <c:pt idx="1">
                  <c:v>1.046</c:v>
                </c:pt>
                <c:pt idx="2">
                  <c:v>1.0920000000000001</c:v>
                </c:pt>
                <c:pt idx="3">
                  <c:v>1.1379999999999997</c:v>
                </c:pt>
                <c:pt idx="4">
                  <c:v>1.1839999999999997</c:v>
                </c:pt>
                <c:pt idx="5">
                  <c:v>1.23</c:v>
                </c:pt>
                <c:pt idx="6">
                  <c:v>1.276</c:v>
                </c:pt>
                <c:pt idx="7">
                  <c:v>1.3220000000000001</c:v>
                </c:pt>
                <c:pt idx="8">
                  <c:v>1.3679999999999997</c:v>
                </c:pt>
                <c:pt idx="9">
                  <c:v>1.4139999999999995</c:v>
                </c:pt>
                <c:pt idx="10">
                  <c:v>1.46</c:v>
                </c:pt>
                <c:pt idx="11">
                  <c:v>1.506</c:v>
                </c:pt>
                <c:pt idx="12">
                  <c:v>1.552</c:v>
                </c:pt>
                <c:pt idx="13">
                  <c:v>1.5979999999999996</c:v>
                </c:pt>
                <c:pt idx="14">
                  <c:v>1.6440000000000001</c:v>
                </c:pt>
                <c:pt idx="15">
                  <c:v>1.6900000000000002</c:v>
                </c:pt>
                <c:pt idx="16">
                  <c:v>1.736</c:v>
                </c:pt>
                <c:pt idx="17">
                  <c:v>1.782</c:v>
                </c:pt>
                <c:pt idx="18">
                  <c:v>1.8279999999999996</c:v>
                </c:pt>
                <c:pt idx="19">
                  <c:v>1.8740000000000001</c:v>
                </c:pt>
                <c:pt idx="20">
                  <c:v>1.9200000000000002</c:v>
                </c:pt>
                <c:pt idx="21">
                  <c:v>1.9660000000000002</c:v>
                </c:pt>
                <c:pt idx="22">
                  <c:v>2</c:v>
                </c:pt>
                <c:pt idx="23">
                  <c:v>2.0459999999999998</c:v>
                </c:pt>
                <c:pt idx="24">
                  <c:v>2.0919999999999996</c:v>
                </c:pt>
                <c:pt idx="25">
                  <c:v>2.1379999999999999</c:v>
                </c:pt>
                <c:pt idx="26">
                  <c:v>2.1840000000000002</c:v>
                </c:pt>
                <c:pt idx="27">
                  <c:v>2.23</c:v>
                </c:pt>
                <c:pt idx="28">
                  <c:v>2.2759999999999998</c:v>
                </c:pt>
                <c:pt idx="29">
                  <c:v>2.3219999999999996</c:v>
                </c:pt>
                <c:pt idx="30">
                  <c:v>2.3679999999999999</c:v>
                </c:pt>
                <c:pt idx="31">
                  <c:v>2.4139999999999997</c:v>
                </c:pt>
                <c:pt idx="32">
                  <c:v>2.46</c:v>
                </c:pt>
                <c:pt idx="33">
                  <c:v>2.5059999999999998</c:v>
                </c:pt>
                <c:pt idx="34">
                  <c:v>2.5519999999999996</c:v>
                </c:pt>
                <c:pt idx="35">
                  <c:v>2.5979999999999999</c:v>
                </c:pt>
                <c:pt idx="36">
                  <c:v>2.6440000000000001</c:v>
                </c:pt>
                <c:pt idx="37">
                  <c:v>2.69</c:v>
                </c:pt>
                <c:pt idx="38">
                  <c:v>2.7359999999999998</c:v>
                </c:pt>
                <c:pt idx="39">
                  <c:v>2.782</c:v>
                </c:pt>
                <c:pt idx="40">
                  <c:v>2.8279999999999998</c:v>
                </c:pt>
                <c:pt idx="41">
                  <c:v>2.8739999999999997</c:v>
                </c:pt>
                <c:pt idx="42">
                  <c:v>2.92</c:v>
                </c:pt>
                <c:pt idx="43">
                  <c:v>2.9659999999999997</c:v>
                </c:pt>
                <c:pt idx="44">
                  <c:v>3</c:v>
                </c:pt>
                <c:pt idx="45">
                  <c:v>3.0459999999999998</c:v>
                </c:pt>
                <c:pt idx="46">
                  <c:v>3.0919999999999996</c:v>
                </c:pt>
                <c:pt idx="47">
                  <c:v>3.1379999999999999</c:v>
                </c:pt>
                <c:pt idx="48">
                  <c:v>3.1840000000000002</c:v>
                </c:pt>
                <c:pt idx="49">
                  <c:v>3.23</c:v>
                </c:pt>
                <c:pt idx="50">
                  <c:v>3.2759999999999998</c:v>
                </c:pt>
                <c:pt idx="51">
                  <c:v>3.3219999999999996</c:v>
                </c:pt>
                <c:pt idx="52">
                  <c:v>3.3679999999999999</c:v>
                </c:pt>
                <c:pt idx="53">
                  <c:v>3.4139999999999997</c:v>
                </c:pt>
                <c:pt idx="54">
                  <c:v>3.46</c:v>
                </c:pt>
                <c:pt idx="55">
                  <c:v>3.5059999999999998</c:v>
                </c:pt>
                <c:pt idx="56">
                  <c:v>3.5519999999999996</c:v>
                </c:pt>
                <c:pt idx="57">
                  <c:v>3.5979999999999999</c:v>
                </c:pt>
                <c:pt idx="58">
                  <c:v>3.6440000000000001</c:v>
                </c:pt>
                <c:pt idx="59">
                  <c:v>3.69</c:v>
                </c:pt>
                <c:pt idx="60">
                  <c:v>3.7359999999999998</c:v>
                </c:pt>
                <c:pt idx="61">
                  <c:v>3.782</c:v>
                </c:pt>
                <c:pt idx="62">
                  <c:v>3.8279999999999998</c:v>
                </c:pt>
                <c:pt idx="63">
                  <c:v>3.8739999999999997</c:v>
                </c:pt>
                <c:pt idx="64">
                  <c:v>3.92</c:v>
                </c:pt>
                <c:pt idx="65">
                  <c:v>3.9659999999999997</c:v>
                </c:pt>
                <c:pt idx="66">
                  <c:v>4</c:v>
                </c:pt>
                <c:pt idx="67">
                  <c:v>4.0460000000000003</c:v>
                </c:pt>
                <c:pt idx="68">
                  <c:v>4.0919999999999996</c:v>
                </c:pt>
                <c:pt idx="69">
                  <c:v>4.137999999999999</c:v>
                </c:pt>
                <c:pt idx="70">
                  <c:v>4.1839999999999993</c:v>
                </c:pt>
                <c:pt idx="71">
                  <c:v>4.2300000000000004</c:v>
                </c:pt>
                <c:pt idx="72">
                  <c:v>4.2759999999999998</c:v>
                </c:pt>
                <c:pt idx="73">
                  <c:v>4.3219999999999992</c:v>
                </c:pt>
                <c:pt idx="74">
                  <c:v>4.3679999999999994</c:v>
                </c:pt>
                <c:pt idx="75">
                  <c:v>4.4139999999999997</c:v>
                </c:pt>
                <c:pt idx="76">
                  <c:v>4.46</c:v>
                </c:pt>
                <c:pt idx="77">
                  <c:v>4.5060000000000002</c:v>
                </c:pt>
                <c:pt idx="78">
                  <c:v>4.5519999999999996</c:v>
                </c:pt>
                <c:pt idx="79">
                  <c:v>4.597999999999999</c:v>
                </c:pt>
                <c:pt idx="80">
                  <c:v>4.6439999999999992</c:v>
                </c:pt>
                <c:pt idx="81">
                  <c:v>4.6899999999999995</c:v>
                </c:pt>
                <c:pt idx="82">
                  <c:v>4.7359999999999998</c:v>
                </c:pt>
                <c:pt idx="83">
                  <c:v>4.782</c:v>
                </c:pt>
                <c:pt idx="84">
                  <c:v>4.8279999999999994</c:v>
                </c:pt>
                <c:pt idx="85">
                  <c:v>4.8739999999999997</c:v>
                </c:pt>
                <c:pt idx="86">
                  <c:v>4.92</c:v>
                </c:pt>
                <c:pt idx="87">
                  <c:v>4.9660000000000002</c:v>
                </c:pt>
                <c:pt idx="88">
                  <c:v>5</c:v>
                </c:pt>
                <c:pt idx="89">
                  <c:v>5.0460000000000003</c:v>
                </c:pt>
                <c:pt idx="90">
                  <c:v>5.0919999999999996</c:v>
                </c:pt>
                <c:pt idx="91">
                  <c:v>5.137999999999999</c:v>
                </c:pt>
                <c:pt idx="92">
                  <c:v>5.1839999999999993</c:v>
                </c:pt>
                <c:pt idx="93">
                  <c:v>5.23</c:v>
                </c:pt>
                <c:pt idx="94">
                  <c:v>5.2759999999999998</c:v>
                </c:pt>
                <c:pt idx="95">
                  <c:v>5.3219999999999992</c:v>
                </c:pt>
                <c:pt idx="96">
                  <c:v>5.3679999999999994</c:v>
                </c:pt>
                <c:pt idx="97">
                  <c:v>5.4139999999999997</c:v>
                </c:pt>
                <c:pt idx="98">
                  <c:v>5.46</c:v>
                </c:pt>
                <c:pt idx="99">
                  <c:v>5.5060000000000002</c:v>
                </c:pt>
                <c:pt idx="100">
                  <c:v>5.5519999999999996</c:v>
                </c:pt>
                <c:pt idx="101">
                  <c:v>5.597999999999999</c:v>
                </c:pt>
                <c:pt idx="102">
                  <c:v>5.6439999999999992</c:v>
                </c:pt>
                <c:pt idx="103">
                  <c:v>5.6899999999999995</c:v>
                </c:pt>
                <c:pt idx="104">
                  <c:v>5.7359999999999998</c:v>
                </c:pt>
                <c:pt idx="105">
                  <c:v>5.782</c:v>
                </c:pt>
                <c:pt idx="106">
                  <c:v>5.8279999999999994</c:v>
                </c:pt>
                <c:pt idx="107">
                  <c:v>5.8739999999999997</c:v>
                </c:pt>
                <c:pt idx="108">
                  <c:v>5.92</c:v>
                </c:pt>
                <c:pt idx="109">
                  <c:v>5.9660000000000002</c:v>
                </c:pt>
                <c:pt idx="110">
                  <c:v>6</c:v>
                </c:pt>
                <c:pt idx="111">
                  <c:v>6.0460000000000003</c:v>
                </c:pt>
                <c:pt idx="112">
                  <c:v>6.0919999999999996</c:v>
                </c:pt>
                <c:pt idx="113">
                  <c:v>6.137999999999999</c:v>
                </c:pt>
                <c:pt idx="114">
                  <c:v>6.1839999999999993</c:v>
                </c:pt>
                <c:pt idx="115">
                  <c:v>6.23</c:v>
                </c:pt>
                <c:pt idx="116">
                  <c:v>6.2759999999999998</c:v>
                </c:pt>
                <c:pt idx="117">
                  <c:v>6.3219999999999992</c:v>
                </c:pt>
                <c:pt idx="118">
                  <c:v>6.3679999999999994</c:v>
                </c:pt>
                <c:pt idx="119">
                  <c:v>6.4139999999999997</c:v>
                </c:pt>
                <c:pt idx="120">
                  <c:v>6.46</c:v>
                </c:pt>
                <c:pt idx="121">
                  <c:v>6.5060000000000002</c:v>
                </c:pt>
                <c:pt idx="122">
                  <c:v>6.5519999999999996</c:v>
                </c:pt>
                <c:pt idx="123">
                  <c:v>6.597999999999999</c:v>
                </c:pt>
                <c:pt idx="124">
                  <c:v>6.6439999999999992</c:v>
                </c:pt>
                <c:pt idx="125">
                  <c:v>6.6899999999999995</c:v>
                </c:pt>
                <c:pt idx="126">
                  <c:v>6.7359999999999998</c:v>
                </c:pt>
                <c:pt idx="127">
                  <c:v>6.782</c:v>
                </c:pt>
                <c:pt idx="128">
                  <c:v>6.8279999999999994</c:v>
                </c:pt>
                <c:pt idx="129">
                  <c:v>6.8739999999999997</c:v>
                </c:pt>
                <c:pt idx="130">
                  <c:v>6.92</c:v>
                </c:pt>
                <c:pt idx="131">
                  <c:v>6.9660000000000002</c:v>
                </c:pt>
                <c:pt idx="132">
                  <c:v>7</c:v>
                </c:pt>
                <c:pt idx="133">
                  <c:v>7.0460000000000003</c:v>
                </c:pt>
                <c:pt idx="134">
                  <c:v>7.0919999999999996</c:v>
                </c:pt>
                <c:pt idx="135">
                  <c:v>7.137999999999999</c:v>
                </c:pt>
                <c:pt idx="136">
                  <c:v>7.1839999999999993</c:v>
                </c:pt>
                <c:pt idx="137">
                  <c:v>7.23</c:v>
                </c:pt>
                <c:pt idx="138">
                  <c:v>7.2759999999999998</c:v>
                </c:pt>
                <c:pt idx="139">
                  <c:v>7.3219999999999992</c:v>
                </c:pt>
                <c:pt idx="140">
                  <c:v>7.3679999999999994</c:v>
                </c:pt>
                <c:pt idx="141">
                  <c:v>7.4139999999999997</c:v>
                </c:pt>
                <c:pt idx="142">
                  <c:v>7.46</c:v>
                </c:pt>
                <c:pt idx="143">
                  <c:v>7.5060000000000002</c:v>
                </c:pt>
                <c:pt idx="144">
                  <c:v>7.5519999999999996</c:v>
                </c:pt>
                <c:pt idx="145">
                  <c:v>7.597999999999999</c:v>
                </c:pt>
                <c:pt idx="146">
                  <c:v>7.6439999999999992</c:v>
                </c:pt>
                <c:pt idx="147">
                  <c:v>7.6899999999999995</c:v>
                </c:pt>
                <c:pt idx="148">
                  <c:v>7.7359999999999998</c:v>
                </c:pt>
                <c:pt idx="149">
                  <c:v>7.782</c:v>
                </c:pt>
                <c:pt idx="150">
                  <c:v>7.8279999999999994</c:v>
                </c:pt>
                <c:pt idx="151">
                  <c:v>7.8739999999999997</c:v>
                </c:pt>
                <c:pt idx="152">
                  <c:v>7.92</c:v>
                </c:pt>
                <c:pt idx="153">
                  <c:v>7.9660000000000002</c:v>
                </c:pt>
                <c:pt idx="154">
                  <c:v>8</c:v>
                </c:pt>
                <c:pt idx="155">
                  <c:v>8.0460000000000012</c:v>
                </c:pt>
                <c:pt idx="156">
                  <c:v>8.0920000000000005</c:v>
                </c:pt>
                <c:pt idx="157">
                  <c:v>8.1380000000000017</c:v>
                </c:pt>
                <c:pt idx="158">
                  <c:v>8.1840000000000011</c:v>
                </c:pt>
                <c:pt idx="159">
                  <c:v>8.2299999999999986</c:v>
                </c:pt>
                <c:pt idx="160">
                  <c:v>8.2760000000000016</c:v>
                </c:pt>
                <c:pt idx="161">
                  <c:v>8.322000000000001</c:v>
                </c:pt>
                <c:pt idx="162">
                  <c:v>8.3680000000000003</c:v>
                </c:pt>
                <c:pt idx="163">
                  <c:v>8.4140000000000015</c:v>
                </c:pt>
                <c:pt idx="164">
                  <c:v>8.4600000000000026</c:v>
                </c:pt>
                <c:pt idx="165">
                  <c:v>8.5060000000000002</c:v>
                </c:pt>
                <c:pt idx="166">
                  <c:v>8.5520000000000014</c:v>
                </c:pt>
                <c:pt idx="167">
                  <c:v>8.597999999999999</c:v>
                </c:pt>
                <c:pt idx="168">
                  <c:v>8.6439999999999984</c:v>
                </c:pt>
                <c:pt idx="169">
                  <c:v>8.69</c:v>
                </c:pt>
                <c:pt idx="170">
                  <c:v>8.7359999999999989</c:v>
                </c:pt>
                <c:pt idx="171">
                  <c:v>8.782</c:v>
                </c:pt>
                <c:pt idx="172">
                  <c:v>8.8280000000000012</c:v>
                </c:pt>
                <c:pt idx="173">
                  <c:v>8.8740000000000006</c:v>
                </c:pt>
                <c:pt idx="174">
                  <c:v>8.92</c:v>
                </c:pt>
                <c:pt idx="175">
                  <c:v>8.9660000000000029</c:v>
                </c:pt>
                <c:pt idx="176">
                  <c:v>9</c:v>
                </c:pt>
                <c:pt idx="177">
                  <c:v>9.0460000000000012</c:v>
                </c:pt>
                <c:pt idx="178">
                  <c:v>9.0920000000000005</c:v>
                </c:pt>
                <c:pt idx="179">
                  <c:v>9.1380000000000017</c:v>
                </c:pt>
                <c:pt idx="180">
                  <c:v>9.1840000000000011</c:v>
                </c:pt>
                <c:pt idx="181">
                  <c:v>9.2299999999999986</c:v>
                </c:pt>
                <c:pt idx="182">
                  <c:v>9.2760000000000016</c:v>
                </c:pt>
                <c:pt idx="183">
                  <c:v>9.322000000000001</c:v>
                </c:pt>
                <c:pt idx="184">
                  <c:v>9.3680000000000003</c:v>
                </c:pt>
                <c:pt idx="185">
                  <c:v>9.4140000000000015</c:v>
                </c:pt>
                <c:pt idx="186">
                  <c:v>9.4600000000000026</c:v>
                </c:pt>
                <c:pt idx="187">
                  <c:v>9.5060000000000002</c:v>
                </c:pt>
                <c:pt idx="188">
                  <c:v>9.5520000000000014</c:v>
                </c:pt>
                <c:pt idx="189">
                  <c:v>9.597999999999999</c:v>
                </c:pt>
                <c:pt idx="190">
                  <c:v>9.6439999999999984</c:v>
                </c:pt>
                <c:pt idx="191">
                  <c:v>9.69</c:v>
                </c:pt>
                <c:pt idx="192">
                  <c:v>9.7359999999999989</c:v>
                </c:pt>
                <c:pt idx="193">
                  <c:v>9.782</c:v>
                </c:pt>
                <c:pt idx="194">
                  <c:v>9.8280000000000012</c:v>
                </c:pt>
                <c:pt idx="195">
                  <c:v>9.8740000000000006</c:v>
                </c:pt>
                <c:pt idx="196">
                  <c:v>9.92</c:v>
                </c:pt>
                <c:pt idx="197">
                  <c:v>9.9660000000000029</c:v>
                </c:pt>
                <c:pt idx="198">
                  <c:v>10</c:v>
                </c:pt>
                <c:pt idx="199">
                  <c:v>10.046000000000001</c:v>
                </c:pt>
                <c:pt idx="200">
                  <c:v>10.092000000000002</c:v>
                </c:pt>
                <c:pt idx="201">
                  <c:v>10.137999999999998</c:v>
                </c:pt>
                <c:pt idx="202">
                  <c:v>10.184000000000001</c:v>
                </c:pt>
                <c:pt idx="203">
                  <c:v>10.229999999999999</c:v>
                </c:pt>
                <c:pt idx="204">
                  <c:v>10.276</c:v>
                </c:pt>
                <c:pt idx="205">
                  <c:v>10.322000000000001</c:v>
                </c:pt>
                <c:pt idx="206">
                  <c:v>10.368</c:v>
                </c:pt>
                <c:pt idx="207">
                  <c:v>10.414</c:v>
                </c:pt>
                <c:pt idx="208">
                  <c:v>10.46</c:v>
                </c:pt>
                <c:pt idx="209">
                  <c:v>10.506</c:v>
                </c:pt>
                <c:pt idx="210">
                  <c:v>10.552000000000001</c:v>
                </c:pt>
                <c:pt idx="211">
                  <c:v>10.598000000000001</c:v>
                </c:pt>
                <c:pt idx="212">
                  <c:v>10.643999999999998</c:v>
                </c:pt>
                <c:pt idx="213">
                  <c:v>10.69</c:v>
                </c:pt>
                <c:pt idx="214">
                  <c:v>10.736000000000001</c:v>
                </c:pt>
                <c:pt idx="215">
                  <c:v>10.782</c:v>
                </c:pt>
                <c:pt idx="216">
                  <c:v>10.828000000000001</c:v>
                </c:pt>
                <c:pt idx="217">
                  <c:v>10.874000000000002</c:v>
                </c:pt>
                <c:pt idx="218">
                  <c:v>10.92</c:v>
                </c:pt>
                <c:pt idx="219">
                  <c:v>10.966000000000003</c:v>
                </c:pt>
                <c:pt idx="220">
                  <c:v>11</c:v>
                </c:pt>
                <c:pt idx="221">
                  <c:v>11.046000000000001</c:v>
                </c:pt>
                <c:pt idx="222">
                  <c:v>11.092000000000002</c:v>
                </c:pt>
                <c:pt idx="223">
                  <c:v>11.137999999999998</c:v>
                </c:pt>
                <c:pt idx="224">
                  <c:v>11.184000000000001</c:v>
                </c:pt>
                <c:pt idx="225">
                  <c:v>11.229999999999999</c:v>
                </c:pt>
                <c:pt idx="226">
                  <c:v>11.276</c:v>
                </c:pt>
                <c:pt idx="227">
                  <c:v>11.322000000000001</c:v>
                </c:pt>
                <c:pt idx="228">
                  <c:v>11.368</c:v>
                </c:pt>
                <c:pt idx="229">
                  <c:v>11.414</c:v>
                </c:pt>
                <c:pt idx="230">
                  <c:v>11.46</c:v>
                </c:pt>
                <c:pt idx="231">
                  <c:v>11.506</c:v>
                </c:pt>
                <c:pt idx="232">
                  <c:v>11.552000000000001</c:v>
                </c:pt>
                <c:pt idx="233">
                  <c:v>11.598000000000001</c:v>
                </c:pt>
                <c:pt idx="234">
                  <c:v>11.643999999999998</c:v>
                </c:pt>
                <c:pt idx="235">
                  <c:v>11.69</c:v>
                </c:pt>
                <c:pt idx="236">
                  <c:v>11.736000000000001</c:v>
                </c:pt>
                <c:pt idx="237">
                  <c:v>11.782</c:v>
                </c:pt>
                <c:pt idx="238">
                  <c:v>11.828000000000001</c:v>
                </c:pt>
                <c:pt idx="239">
                  <c:v>11.874000000000002</c:v>
                </c:pt>
                <c:pt idx="240">
                  <c:v>11.92</c:v>
                </c:pt>
                <c:pt idx="241">
                  <c:v>11.966000000000003</c:v>
                </c:pt>
                <c:pt idx="242">
                  <c:v>12</c:v>
                </c:pt>
                <c:pt idx="243">
                  <c:v>12.046000000000001</c:v>
                </c:pt>
                <c:pt idx="244">
                  <c:v>12.092000000000002</c:v>
                </c:pt>
                <c:pt idx="245">
                  <c:v>12.137999999999998</c:v>
                </c:pt>
                <c:pt idx="246">
                  <c:v>12.184000000000001</c:v>
                </c:pt>
                <c:pt idx="247">
                  <c:v>12.229999999999999</c:v>
                </c:pt>
                <c:pt idx="248">
                  <c:v>12.276</c:v>
                </c:pt>
                <c:pt idx="249">
                  <c:v>12.322000000000001</c:v>
                </c:pt>
                <c:pt idx="250">
                  <c:v>12.368</c:v>
                </c:pt>
                <c:pt idx="251">
                  <c:v>12.414</c:v>
                </c:pt>
                <c:pt idx="252">
                  <c:v>12.46</c:v>
                </c:pt>
                <c:pt idx="253">
                  <c:v>12.506</c:v>
                </c:pt>
                <c:pt idx="254">
                  <c:v>12.552000000000001</c:v>
                </c:pt>
                <c:pt idx="255">
                  <c:v>12.598000000000001</c:v>
                </c:pt>
                <c:pt idx="256">
                  <c:v>12.643999999999998</c:v>
                </c:pt>
                <c:pt idx="257">
                  <c:v>12.69</c:v>
                </c:pt>
                <c:pt idx="258">
                  <c:v>12.736000000000001</c:v>
                </c:pt>
                <c:pt idx="259">
                  <c:v>12.782</c:v>
                </c:pt>
                <c:pt idx="260">
                  <c:v>12.828000000000001</c:v>
                </c:pt>
                <c:pt idx="261">
                  <c:v>12.874000000000002</c:v>
                </c:pt>
                <c:pt idx="262">
                  <c:v>12.92</c:v>
                </c:pt>
                <c:pt idx="263">
                  <c:v>12.966000000000003</c:v>
                </c:pt>
                <c:pt idx="264">
                  <c:v>13</c:v>
                </c:pt>
                <c:pt idx="265">
                  <c:v>13.046000000000001</c:v>
                </c:pt>
                <c:pt idx="266">
                  <c:v>13.092000000000002</c:v>
                </c:pt>
                <c:pt idx="267">
                  <c:v>13.137999999999998</c:v>
                </c:pt>
                <c:pt idx="268">
                  <c:v>13.184000000000001</c:v>
                </c:pt>
                <c:pt idx="269">
                  <c:v>13.229999999999999</c:v>
                </c:pt>
                <c:pt idx="270">
                  <c:v>13.276</c:v>
                </c:pt>
                <c:pt idx="271">
                  <c:v>13.322000000000001</c:v>
                </c:pt>
                <c:pt idx="272">
                  <c:v>13.368</c:v>
                </c:pt>
                <c:pt idx="273">
                  <c:v>13.414</c:v>
                </c:pt>
                <c:pt idx="274">
                  <c:v>13.46</c:v>
                </c:pt>
                <c:pt idx="275">
                  <c:v>13.506</c:v>
                </c:pt>
                <c:pt idx="276">
                  <c:v>13.552000000000001</c:v>
                </c:pt>
                <c:pt idx="277">
                  <c:v>13.598000000000001</c:v>
                </c:pt>
                <c:pt idx="278">
                  <c:v>13.643999999999998</c:v>
                </c:pt>
                <c:pt idx="279">
                  <c:v>13.69</c:v>
                </c:pt>
                <c:pt idx="280">
                  <c:v>13.736000000000001</c:v>
                </c:pt>
                <c:pt idx="281">
                  <c:v>13.782</c:v>
                </c:pt>
                <c:pt idx="282">
                  <c:v>13.828000000000001</c:v>
                </c:pt>
                <c:pt idx="283">
                  <c:v>13.874000000000002</c:v>
                </c:pt>
                <c:pt idx="284">
                  <c:v>13.92</c:v>
                </c:pt>
                <c:pt idx="285">
                  <c:v>13.966000000000003</c:v>
                </c:pt>
                <c:pt idx="286">
                  <c:v>14</c:v>
                </c:pt>
                <c:pt idx="287">
                  <c:v>14.046000000000001</c:v>
                </c:pt>
                <c:pt idx="288">
                  <c:v>14.092000000000002</c:v>
                </c:pt>
                <c:pt idx="289">
                  <c:v>14.137999999999998</c:v>
                </c:pt>
                <c:pt idx="290">
                  <c:v>14.184000000000001</c:v>
                </c:pt>
                <c:pt idx="291">
                  <c:v>14.229999999999999</c:v>
                </c:pt>
                <c:pt idx="292">
                  <c:v>14.276</c:v>
                </c:pt>
                <c:pt idx="293">
                  <c:v>14.322000000000001</c:v>
                </c:pt>
                <c:pt idx="294">
                  <c:v>14.368</c:v>
                </c:pt>
                <c:pt idx="295">
                  <c:v>14.414</c:v>
                </c:pt>
                <c:pt idx="296">
                  <c:v>14.46</c:v>
                </c:pt>
                <c:pt idx="297">
                  <c:v>14.506</c:v>
                </c:pt>
                <c:pt idx="298">
                  <c:v>14.552000000000001</c:v>
                </c:pt>
                <c:pt idx="299">
                  <c:v>14.598000000000001</c:v>
                </c:pt>
                <c:pt idx="300">
                  <c:v>14.643999999999998</c:v>
                </c:pt>
                <c:pt idx="301">
                  <c:v>14.69</c:v>
                </c:pt>
                <c:pt idx="302">
                  <c:v>14.736000000000001</c:v>
                </c:pt>
                <c:pt idx="303">
                  <c:v>14.782</c:v>
                </c:pt>
                <c:pt idx="304">
                  <c:v>14.828000000000001</c:v>
                </c:pt>
                <c:pt idx="305">
                  <c:v>14.874000000000002</c:v>
                </c:pt>
                <c:pt idx="306">
                  <c:v>14.92</c:v>
                </c:pt>
                <c:pt idx="307">
                  <c:v>14.966000000000003</c:v>
                </c:pt>
                <c:pt idx="308">
                  <c:v>15</c:v>
                </c:pt>
                <c:pt idx="309">
                  <c:v>15.046000000000001</c:v>
                </c:pt>
                <c:pt idx="310">
                  <c:v>15.092000000000002</c:v>
                </c:pt>
                <c:pt idx="311">
                  <c:v>15.137999999999998</c:v>
                </c:pt>
                <c:pt idx="312">
                  <c:v>15.184000000000001</c:v>
                </c:pt>
                <c:pt idx="313">
                  <c:v>15.229999999999999</c:v>
                </c:pt>
                <c:pt idx="314">
                  <c:v>15.276</c:v>
                </c:pt>
                <c:pt idx="315">
                  <c:v>15.322000000000001</c:v>
                </c:pt>
                <c:pt idx="316">
                  <c:v>15.368</c:v>
                </c:pt>
                <c:pt idx="317">
                  <c:v>15.414</c:v>
                </c:pt>
                <c:pt idx="318">
                  <c:v>15.46</c:v>
                </c:pt>
                <c:pt idx="319">
                  <c:v>15.506</c:v>
                </c:pt>
                <c:pt idx="320">
                  <c:v>15.552000000000001</c:v>
                </c:pt>
                <c:pt idx="321">
                  <c:v>15.598000000000001</c:v>
                </c:pt>
                <c:pt idx="322">
                  <c:v>15.643999999999998</c:v>
                </c:pt>
                <c:pt idx="323">
                  <c:v>15.69</c:v>
                </c:pt>
                <c:pt idx="324">
                  <c:v>15.736000000000001</c:v>
                </c:pt>
                <c:pt idx="325">
                  <c:v>15.782</c:v>
                </c:pt>
                <c:pt idx="326">
                  <c:v>15.828000000000001</c:v>
                </c:pt>
                <c:pt idx="327">
                  <c:v>15.874000000000002</c:v>
                </c:pt>
                <c:pt idx="328">
                  <c:v>15.92</c:v>
                </c:pt>
                <c:pt idx="329">
                  <c:v>15.966000000000003</c:v>
                </c:pt>
                <c:pt idx="330">
                  <c:v>16</c:v>
                </c:pt>
                <c:pt idx="331">
                  <c:v>16.045999999999996</c:v>
                </c:pt>
                <c:pt idx="332">
                  <c:v>16.091999999999999</c:v>
                </c:pt>
                <c:pt idx="333">
                  <c:v>16.138000000000005</c:v>
                </c:pt>
                <c:pt idx="334">
                  <c:v>16.184000000000001</c:v>
                </c:pt>
                <c:pt idx="335">
                  <c:v>16.23</c:v>
                </c:pt>
                <c:pt idx="336">
                  <c:v>16.276</c:v>
                </c:pt>
                <c:pt idx="337">
                  <c:v>16.321999999999999</c:v>
                </c:pt>
                <c:pt idx="338">
                  <c:v>16.367999999999999</c:v>
                </c:pt>
                <c:pt idx="339">
                  <c:v>16.414000000000001</c:v>
                </c:pt>
                <c:pt idx="340">
                  <c:v>16.459999999999997</c:v>
                </c:pt>
                <c:pt idx="341">
                  <c:v>16.506</c:v>
                </c:pt>
                <c:pt idx="342">
                  <c:v>16.552</c:v>
                </c:pt>
                <c:pt idx="343">
                  <c:v>16.597999999999999</c:v>
                </c:pt>
                <c:pt idx="344">
                  <c:v>16.643999999999995</c:v>
                </c:pt>
                <c:pt idx="345">
                  <c:v>16.690000000000001</c:v>
                </c:pt>
                <c:pt idx="346">
                  <c:v>16.736000000000001</c:v>
                </c:pt>
                <c:pt idx="347">
                  <c:v>16.781999999999996</c:v>
                </c:pt>
                <c:pt idx="348">
                  <c:v>16.827999999999999</c:v>
                </c:pt>
                <c:pt idx="349">
                  <c:v>16.873999999999999</c:v>
                </c:pt>
                <c:pt idx="350">
                  <c:v>16.920000000000002</c:v>
                </c:pt>
                <c:pt idx="351">
                  <c:v>16.965999999999998</c:v>
                </c:pt>
                <c:pt idx="352">
                  <c:v>17</c:v>
                </c:pt>
                <c:pt idx="353">
                  <c:v>17.045999999999996</c:v>
                </c:pt>
                <c:pt idx="354">
                  <c:v>17.091999999999999</c:v>
                </c:pt>
                <c:pt idx="355">
                  <c:v>17.138000000000005</c:v>
                </c:pt>
                <c:pt idx="356">
                  <c:v>17.184000000000001</c:v>
                </c:pt>
                <c:pt idx="357">
                  <c:v>17.23</c:v>
                </c:pt>
                <c:pt idx="358">
                  <c:v>17.276</c:v>
                </c:pt>
                <c:pt idx="359">
                  <c:v>17.321999999999999</c:v>
                </c:pt>
                <c:pt idx="360">
                  <c:v>17.367999999999999</c:v>
                </c:pt>
                <c:pt idx="361">
                  <c:v>17.414000000000001</c:v>
                </c:pt>
                <c:pt idx="362">
                  <c:v>17.459999999999997</c:v>
                </c:pt>
                <c:pt idx="363">
                  <c:v>17.506</c:v>
                </c:pt>
                <c:pt idx="364">
                  <c:v>17.552</c:v>
                </c:pt>
                <c:pt idx="365">
                  <c:v>17.597999999999999</c:v>
                </c:pt>
                <c:pt idx="366">
                  <c:v>17.643999999999995</c:v>
                </c:pt>
                <c:pt idx="367">
                  <c:v>17.690000000000001</c:v>
                </c:pt>
                <c:pt idx="368">
                  <c:v>17.736000000000001</c:v>
                </c:pt>
                <c:pt idx="369">
                  <c:v>17.781999999999996</c:v>
                </c:pt>
                <c:pt idx="370">
                  <c:v>17.827999999999999</c:v>
                </c:pt>
                <c:pt idx="371">
                  <c:v>17.873999999999999</c:v>
                </c:pt>
                <c:pt idx="372">
                  <c:v>17.920000000000002</c:v>
                </c:pt>
                <c:pt idx="373">
                  <c:v>17.965999999999998</c:v>
                </c:pt>
                <c:pt idx="374">
                  <c:v>18</c:v>
                </c:pt>
                <c:pt idx="375">
                  <c:v>18.045999999999996</c:v>
                </c:pt>
                <c:pt idx="376">
                  <c:v>18.091999999999999</c:v>
                </c:pt>
                <c:pt idx="377">
                  <c:v>18.138000000000005</c:v>
                </c:pt>
                <c:pt idx="378">
                  <c:v>18.184000000000001</c:v>
                </c:pt>
                <c:pt idx="379">
                  <c:v>18.23</c:v>
                </c:pt>
                <c:pt idx="380">
                  <c:v>18.276</c:v>
                </c:pt>
                <c:pt idx="381">
                  <c:v>18.321999999999999</c:v>
                </c:pt>
                <c:pt idx="382">
                  <c:v>18.367999999999999</c:v>
                </c:pt>
                <c:pt idx="383">
                  <c:v>18.414000000000001</c:v>
                </c:pt>
                <c:pt idx="384">
                  <c:v>18.459999999999997</c:v>
                </c:pt>
                <c:pt idx="385">
                  <c:v>18.506</c:v>
                </c:pt>
                <c:pt idx="386">
                  <c:v>18.552</c:v>
                </c:pt>
                <c:pt idx="387">
                  <c:v>18.597999999999999</c:v>
                </c:pt>
                <c:pt idx="388">
                  <c:v>18.643999999999995</c:v>
                </c:pt>
                <c:pt idx="389">
                  <c:v>18.690000000000001</c:v>
                </c:pt>
                <c:pt idx="390">
                  <c:v>18.736000000000001</c:v>
                </c:pt>
                <c:pt idx="391">
                  <c:v>18.781999999999996</c:v>
                </c:pt>
                <c:pt idx="392">
                  <c:v>18.827999999999999</c:v>
                </c:pt>
                <c:pt idx="393">
                  <c:v>18.873999999999999</c:v>
                </c:pt>
                <c:pt idx="394">
                  <c:v>18.920000000000002</c:v>
                </c:pt>
                <c:pt idx="395">
                  <c:v>18.965999999999998</c:v>
                </c:pt>
                <c:pt idx="396">
                  <c:v>19</c:v>
                </c:pt>
                <c:pt idx="397">
                  <c:v>19.045999999999996</c:v>
                </c:pt>
                <c:pt idx="398">
                  <c:v>19.091999999999999</c:v>
                </c:pt>
                <c:pt idx="399">
                  <c:v>19.138000000000005</c:v>
                </c:pt>
                <c:pt idx="400">
                  <c:v>19.184000000000001</c:v>
                </c:pt>
                <c:pt idx="401">
                  <c:v>19.23</c:v>
                </c:pt>
                <c:pt idx="402">
                  <c:v>19.276</c:v>
                </c:pt>
                <c:pt idx="403">
                  <c:v>19.321999999999999</c:v>
                </c:pt>
                <c:pt idx="404">
                  <c:v>19.367999999999999</c:v>
                </c:pt>
                <c:pt idx="405">
                  <c:v>19.414000000000001</c:v>
                </c:pt>
                <c:pt idx="406">
                  <c:v>19.459999999999997</c:v>
                </c:pt>
                <c:pt idx="407">
                  <c:v>19.506</c:v>
                </c:pt>
                <c:pt idx="408">
                  <c:v>19.552</c:v>
                </c:pt>
                <c:pt idx="409">
                  <c:v>19.597999999999999</c:v>
                </c:pt>
                <c:pt idx="410">
                  <c:v>19.643999999999995</c:v>
                </c:pt>
                <c:pt idx="411">
                  <c:v>19.690000000000001</c:v>
                </c:pt>
                <c:pt idx="412">
                  <c:v>19.736000000000001</c:v>
                </c:pt>
                <c:pt idx="413">
                  <c:v>19.781999999999996</c:v>
                </c:pt>
                <c:pt idx="414">
                  <c:v>19.827999999999999</c:v>
                </c:pt>
                <c:pt idx="415">
                  <c:v>19.873999999999999</c:v>
                </c:pt>
                <c:pt idx="416">
                  <c:v>19.920000000000002</c:v>
                </c:pt>
                <c:pt idx="417">
                  <c:v>19.965999999999998</c:v>
                </c:pt>
                <c:pt idx="418">
                  <c:v>20</c:v>
                </c:pt>
                <c:pt idx="419">
                  <c:v>20.045999999999996</c:v>
                </c:pt>
                <c:pt idx="420">
                  <c:v>20.091999999999999</c:v>
                </c:pt>
                <c:pt idx="421">
                  <c:v>20.138000000000005</c:v>
                </c:pt>
                <c:pt idx="422">
                  <c:v>20.184000000000001</c:v>
                </c:pt>
                <c:pt idx="423">
                  <c:v>20.23</c:v>
                </c:pt>
                <c:pt idx="424">
                  <c:v>20.276</c:v>
                </c:pt>
                <c:pt idx="425">
                  <c:v>20.321999999999999</c:v>
                </c:pt>
                <c:pt idx="426">
                  <c:v>20.367999999999999</c:v>
                </c:pt>
                <c:pt idx="427">
                  <c:v>20.414000000000001</c:v>
                </c:pt>
                <c:pt idx="428">
                  <c:v>20.459999999999997</c:v>
                </c:pt>
                <c:pt idx="429">
                  <c:v>20.506</c:v>
                </c:pt>
                <c:pt idx="430">
                  <c:v>20.552</c:v>
                </c:pt>
                <c:pt idx="431">
                  <c:v>20.597999999999999</c:v>
                </c:pt>
                <c:pt idx="432">
                  <c:v>20.643999999999995</c:v>
                </c:pt>
                <c:pt idx="433">
                  <c:v>20.69</c:v>
                </c:pt>
                <c:pt idx="434">
                  <c:v>20.736000000000001</c:v>
                </c:pt>
                <c:pt idx="435">
                  <c:v>20.781999999999996</c:v>
                </c:pt>
                <c:pt idx="436">
                  <c:v>20.827999999999999</c:v>
                </c:pt>
                <c:pt idx="437">
                  <c:v>20.873999999999999</c:v>
                </c:pt>
                <c:pt idx="438">
                  <c:v>20.919999999999998</c:v>
                </c:pt>
                <c:pt idx="439">
                  <c:v>20.965999999999998</c:v>
                </c:pt>
                <c:pt idx="440">
                  <c:v>21</c:v>
                </c:pt>
                <c:pt idx="441">
                  <c:v>21.045999999999996</c:v>
                </c:pt>
                <c:pt idx="442">
                  <c:v>21.091999999999999</c:v>
                </c:pt>
                <c:pt idx="443">
                  <c:v>21.138000000000005</c:v>
                </c:pt>
                <c:pt idx="444">
                  <c:v>21.184000000000001</c:v>
                </c:pt>
                <c:pt idx="445">
                  <c:v>21.23</c:v>
                </c:pt>
                <c:pt idx="446">
                  <c:v>21.276</c:v>
                </c:pt>
                <c:pt idx="447">
                  <c:v>21.321999999999999</c:v>
                </c:pt>
                <c:pt idx="448">
                  <c:v>21.367999999999999</c:v>
                </c:pt>
                <c:pt idx="449">
                  <c:v>21.414000000000001</c:v>
                </c:pt>
                <c:pt idx="450">
                  <c:v>21.459999999999997</c:v>
                </c:pt>
                <c:pt idx="451">
                  <c:v>21.506</c:v>
                </c:pt>
                <c:pt idx="452">
                  <c:v>21.552</c:v>
                </c:pt>
                <c:pt idx="453">
                  <c:v>21.597999999999999</c:v>
                </c:pt>
                <c:pt idx="454">
                  <c:v>21.643999999999995</c:v>
                </c:pt>
                <c:pt idx="455">
                  <c:v>21.69</c:v>
                </c:pt>
                <c:pt idx="456">
                  <c:v>21.736000000000001</c:v>
                </c:pt>
                <c:pt idx="457">
                  <c:v>21.781999999999996</c:v>
                </c:pt>
                <c:pt idx="458">
                  <c:v>21.827999999999999</c:v>
                </c:pt>
                <c:pt idx="459">
                  <c:v>21.873999999999999</c:v>
                </c:pt>
                <c:pt idx="460">
                  <c:v>21.919999999999998</c:v>
                </c:pt>
                <c:pt idx="461">
                  <c:v>21.965999999999998</c:v>
                </c:pt>
                <c:pt idx="462">
                  <c:v>22</c:v>
                </c:pt>
                <c:pt idx="463">
                  <c:v>22.045999999999996</c:v>
                </c:pt>
                <c:pt idx="464">
                  <c:v>22.091999999999999</c:v>
                </c:pt>
                <c:pt idx="465">
                  <c:v>22.138000000000005</c:v>
                </c:pt>
                <c:pt idx="466">
                  <c:v>22.184000000000001</c:v>
                </c:pt>
                <c:pt idx="467">
                  <c:v>22.23</c:v>
                </c:pt>
                <c:pt idx="468">
                  <c:v>22.276</c:v>
                </c:pt>
                <c:pt idx="469">
                  <c:v>22.321999999999999</c:v>
                </c:pt>
                <c:pt idx="470">
                  <c:v>22.367999999999999</c:v>
                </c:pt>
                <c:pt idx="471">
                  <c:v>22.414000000000001</c:v>
                </c:pt>
                <c:pt idx="472">
                  <c:v>22.459999999999997</c:v>
                </c:pt>
                <c:pt idx="473">
                  <c:v>22.506</c:v>
                </c:pt>
                <c:pt idx="474">
                  <c:v>22.552</c:v>
                </c:pt>
                <c:pt idx="475">
                  <c:v>22.597999999999999</c:v>
                </c:pt>
                <c:pt idx="476">
                  <c:v>22.643999999999995</c:v>
                </c:pt>
                <c:pt idx="477">
                  <c:v>22.69</c:v>
                </c:pt>
                <c:pt idx="478">
                  <c:v>22.736000000000001</c:v>
                </c:pt>
                <c:pt idx="479">
                  <c:v>22.781999999999996</c:v>
                </c:pt>
                <c:pt idx="480">
                  <c:v>22.827999999999999</c:v>
                </c:pt>
                <c:pt idx="481">
                  <c:v>22.873999999999999</c:v>
                </c:pt>
                <c:pt idx="482">
                  <c:v>22.919999999999998</c:v>
                </c:pt>
                <c:pt idx="483">
                  <c:v>22.965999999999998</c:v>
                </c:pt>
                <c:pt idx="484">
                  <c:v>23</c:v>
                </c:pt>
                <c:pt idx="485">
                  <c:v>23.045999999999996</c:v>
                </c:pt>
                <c:pt idx="486">
                  <c:v>23.091999999999999</c:v>
                </c:pt>
                <c:pt idx="487">
                  <c:v>23.138000000000005</c:v>
                </c:pt>
                <c:pt idx="488">
                  <c:v>23.184000000000001</c:v>
                </c:pt>
                <c:pt idx="489">
                  <c:v>23.23</c:v>
                </c:pt>
                <c:pt idx="490">
                  <c:v>23.276</c:v>
                </c:pt>
                <c:pt idx="491">
                  <c:v>23.321999999999999</c:v>
                </c:pt>
                <c:pt idx="492">
                  <c:v>23.367999999999999</c:v>
                </c:pt>
                <c:pt idx="493">
                  <c:v>23.414000000000001</c:v>
                </c:pt>
                <c:pt idx="494">
                  <c:v>23.459999999999997</c:v>
                </c:pt>
                <c:pt idx="495">
                  <c:v>23.506</c:v>
                </c:pt>
                <c:pt idx="496">
                  <c:v>23.552</c:v>
                </c:pt>
                <c:pt idx="497">
                  <c:v>23.597999999999999</c:v>
                </c:pt>
                <c:pt idx="498">
                  <c:v>23.643999999999995</c:v>
                </c:pt>
                <c:pt idx="499">
                  <c:v>23.69</c:v>
                </c:pt>
                <c:pt idx="500">
                  <c:v>23.736000000000001</c:v>
                </c:pt>
                <c:pt idx="501">
                  <c:v>23.781999999999996</c:v>
                </c:pt>
                <c:pt idx="502">
                  <c:v>23.827999999999999</c:v>
                </c:pt>
                <c:pt idx="503">
                  <c:v>23.873999999999999</c:v>
                </c:pt>
                <c:pt idx="504">
                  <c:v>23.919999999999998</c:v>
                </c:pt>
                <c:pt idx="505">
                  <c:v>23.965999999999998</c:v>
                </c:pt>
              </c:numCache>
            </c:numRef>
          </c:xVal>
          <c:yVal>
            <c:numRef>
              <c:f>[1]Sheet1!$B$2502:$B$3006</c:f>
              <c:numCache>
                <c:formatCode>General</c:formatCode>
                <c:ptCount val="505"/>
                <c:pt idx="0">
                  <c:v>171.41771204928042</c:v>
                </c:pt>
                <c:pt idx="1">
                  <c:v>171.55302930362407</c:v>
                </c:pt>
                <c:pt idx="2">
                  <c:v>171.68834655796769</c:v>
                </c:pt>
                <c:pt idx="3">
                  <c:v>171.82366381231122</c:v>
                </c:pt>
                <c:pt idx="4">
                  <c:v>171.95898106665484</c:v>
                </c:pt>
                <c:pt idx="5">
                  <c:v>172.09429832099843</c:v>
                </c:pt>
                <c:pt idx="6">
                  <c:v>172.229615575342</c:v>
                </c:pt>
                <c:pt idx="7">
                  <c:v>172.36493282968564</c:v>
                </c:pt>
                <c:pt idx="8">
                  <c:v>172.50025008402926</c:v>
                </c:pt>
                <c:pt idx="9">
                  <c:v>172.63556733837282</c:v>
                </c:pt>
                <c:pt idx="10">
                  <c:v>172.77088459271641</c:v>
                </c:pt>
                <c:pt idx="11">
                  <c:v>172.90620184706009</c:v>
                </c:pt>
                <c:pt idx="12">
                  <c:v>173.04151910140368</c:v>
                </c:pt>
                <c:pt idx="13">
                  <c:v>173.17683635574727</c:v>
                </c:pt>
                <c:pt idx="14">
                  <c:v>173.31215361009089</c:v>
                </c:pt>
                <c:pt idx="15">
                  <c:v>173.44747086443451</c:v>
                </c:pt>
                <c:pt idx="16">
                  <c:v>173.58278811877807</c:v>
                </c:pt>
                <c:pt idx="17">
                  <c:v>173.71810537312166</c:v>
                </c:pt>
                <c:pt idx="18">
                  <c:v>173.85342262746531</c:v>
                </c:pt>
                <c:pt idx="19">
                  <c:v>173.98873988180893</c:v>
                </c:pt>
                <c:pt idx="20">
                  <c:v>174.12405713615243</c:v>
                </c:pt>
                <c:pt idx="21">
                  <c:v>174.25937439049611</c:v>
                </c:pt>
                <c:pt idx="22">
                  <c:v>174.35939149153268</c:v>
                </c:pt>
                <c:pt idx="23">
                  <c:v>174.49469667309731</c:v>
                </c:pt>
                <c:pt idx="24">
                  <c:v>174.63000185466197</c:v>
                </c:pt>
                <c:pt idx="25">
                  <c:v>174.7653070362266</c:v>
                </c:pt>
                <c:pt idx="26">
                  <c:v>174.90061221779126</c:v>
                </c:pt>
                <c:pt idx="27">
                  <c:v>175.0359173993559</c:v>
                </c:pt>
                <c:pt idx="28">
                  <c:v>175.17122258092056</c:v>
                </c:pt>
                <c:pt idx="29">
                  <c:v>175.30652776248522</c:v>
                </c:pt>
                <c:pt idx="30">
                  <c:v>175.44183294404982</c:v>
                </c:pt>
                <c:pt idx="31">
                  <c:v>175.57713812561451</c:v>
                </c:pt>
                <c:pt idx="32">
                  <c:v>175.71244330717914</c:v>
                </c:pt>
                <c:pt idx="33">
                  <c:v>175.84774848874383</c:v>
                </c:pt>
                <c:pt idx="34">
                  <c:v>175.98305367030835</c:v>
                </c:pt>
                <c:pt idx="35">
                  <c:v>176.11835885187304</c:v>
                </c:pt>
                <c:pt idx="36">
                  <c:v>176.25366403343767</c:v>
                </c:pt>
                <c:pt idx="37">
                  <c:v>176.38896921500236</c:v>
                </c:pt>
                <c:pt idx="38">
                  <c:v>176.52427439656697</c:v>
                </c:pt>
                <c:pt idx="39">
                  <c:v>176.6595795781316</c:v>
                </c:pt>
                <c:pt idx="40">
                  <c:v>176.79488475969623</c:v>
                </c:pt>
                <c:pt idx="41">
                  <c:v>176.93018994126095</c:v>
                </c:pt>
                <c:pt idx="42">
                  <c:v>177.06549512282555</c:v>
                </c:pt>
                <c:pt idx="43">
                  <c:v>177.20080030439019</c:v>
                </c:pt>
                <c:pt idx="44">
                  <c:v>177.30080848206845</c:v>
                </c:pt>
                <c:pt idx="45">
                  <c:v>177.43609683962359</c:v>
                </c:pt>
                <c:pt idx="46">
                  <c:v>177.57138519717859</c:v>
                </c:pt>
                <c:pt idx="47">
                  <c:v>177.70667355473375</c:v>
                </c:pt>
                <c:pt idx="48">
                  <c:v>177.84196191228887</c:v>
                </c:pt>
                <c:pt idx="49">
                  <c:v>177.97725026984395</c:v>
                </c:pt>
                <c:pt idx="50">
                  <c:v>178.11253862739909</c:v>
                </c:pt>
                <c:pt idx="51">
                  <c:v>178.24782698495423</c:v>
                </c:pt>
                <c:pt idx="52">
                  <c:v>178.38311534250937</c:v>
                </c:pt>
                <c:pt idx="53">
                  <c:v>178.51840370006445</c:v>
                </c:pt>
                <c:pt idx="54">
                  <c:v>178.65369205761959</c:v>
                </c:pt>
                <c:pt idx="55">
                  <c:v>178.78898041517471</c:v>
                </c:pt>
                <c:pt idx="56">
                  <c:v>178.92426877272982</c:v>
                </c:pt>
                <c:pt idx="57">
                  <c:v>179.0595571302849</c:v>
                </c:pt>
                <c:pt idx="58">
                  <c:v>179.19484548783998</c:v>
                </c:pt>
                <c:pt idx="59">
                  <c:v>179.33013384539518</c:v>
                </c:pt>
                <c:pt idx="60">
                  <c:v>179.46542220295024</c:v>
                </c:pt>
                <c:pt idx="61">
                  <c:v>179.60071056050535</c:v>
                </c:pt>
                <c:pt idx="62">
                  <c:v>179.73599891806046</c:v>
                </c:pt>
                <c:pt idx="63">
                  <c:v>179.87128727561563</c:v>
                </c:pt>
                <c:pt idx="64">
                  <c:v>180.00657563317066</c:v>
                </c:pt>
                <c:pt idx="65">
                  <c:v>180.1418639907258</c:v>
                </c:pt>
                <c:pt idx="66">
                  <c:v>180.24185973326652</c:v>
                </c:pt>
                <c:pt idx="67">
                  <c:v>180.37718353400399</c:v>
                </c:pt>
                <c:pt idx="68">
                  <c:v>180.5125073347414</c:v>
                </c:pt>
                <c:pt idx="69">
                  <c:v>180.64783113547881</c:v>
                </c:pt>
                <c:pt idx="70">
                  <c:v>180.78315493621625</c:v>
                </c:pt>
                <c:pt idx="71">
                  <c:v>180.91847873695374</c:v>
                </c:pt>
                <c:pt idx="72">
                  <c:v>181.05380253769118</c:v>
                </c:pt>
                <c:pt idx="73">
                  <c:v>181.18912633842862</c:v>
                </c:pt>
                <c:pt idx="74">
                  <c:v>181.32445013916598</c:v>
                </c:pt>
                <c:pt idx="75">
                  <c:v>181.45977393990341</c:v>
                </c:pt>
                <c:pt idx="76">
                  <c:v>181.59509774064088</c:v>
                </c:pt>
                <c:pt idx="77">
                  <c:v>181.73042154137832</c:v>
                </c:pt>
                <c:pt idx="78">
                  <c:v>181.86574534211579</c:v>
                </c:pt>
                <c:pt idx="79">
                  <c:v>182.00106914285317</c:v>
                </c:pt>
                <c:pt idx="80">
                  <c:v>182.13639294359061</c:v>
                </c:pt>
                <c:pt idx="81">
                  <c:v>182.27171674432802</c:v>
                </c:pt>
                <c:pt idx="82">
                  <c:v>182.40704054506551</c:v>
                </c:pt>
                <c:pt idx="83">
                  <c:v>182.54236434580292</c:v>
                </c:pt>
                <c:pt idx="84">
                  <c:v>182.67768814654031</c:v>
                </c:pt>
                <c:pt idx="85">
                  <c:v>182.81301194727777</c:v>
                </c:pt>
                <c:pt idx="86">
                  <c:v>182.94833574801521</c:v>
                </c:pt>
                <c:pt idx="87">
                  <c:v>183.08365954875262</c:v>
                </c:pt>
                <c:pt idx="88">
                  <c:v>183.18368148842814</c:v>
                </c:pt>
                <c:pt idx="89">
                  <c:v>183.31904657664236</c:v>
                </c:pt>
                <c:pt idx="90">
                  <c:v>183.45441166485656</c:v>
                </c:pt>
                <c:pt idx="91">
                  <c:v>183.58977675307082</c:v>
                </c:pt>
                <c:pt idx="92">
                  <c:v>183.72514184128505</c:v>
                </c:pt>
                <c:pt idx="93">
                  <c:v>183.86050692949928</c:v>
                </c:pt>
                <c:pt idx="94">
                  <c:v>183.99587201771351</c:v>
                </c:pt>
                <c:pt idx="95">
                  <c:v>184.13123710592774</c:v>
                </c:pt>
                <c:pt idx="96">
                  <c:v>184.26660219414185</c:v>
                </c:pt>
                <c:pt idx="97">
                  <c:v>184.40196728235617</c:v>
                </c:pt>
                <c:pt idx="98">
                  <c:v>184.53733237057043</c:v>
                </c:pt>
                <c:pt idx="99">
                  <c:v>184.67269745878465</c:v>
                </c:pt>
                <c:pt idx="100">
                  <c:v>184.80806254699883</c:v>
                </c:pt>
                <c:pt idx="101">
                  <c:v>184.94342763521308</c:v>
                </c:pt>
                <c:pt idx="102">
                  <c:v>185.07879272342726</c:v>
                </c:pt>
                <c:pt idx="103">
                  <c:v>185.21415781164148</c:v>
                </c:pt>
                <c:pt idx="104">
                  <c:v>185.34952289985569</c:v>
                </c:pt>
                <c:pt idx="105">
                  <c:v>185.48488798807</c:v>
                </c:pt>
                <c:pt idx="106">
                  <c:v>185.6202530762842</c:v>
                </c:pt>
                <c:pt idx="107">
                  <c:v>185.7556181644984</c:v>
                </c:pt>
                <c:pt idx="108">
                  <c:v>185.89098325271263</c:v>
                </c:pt>
                <c:pt idx="109">
                  <c:v>186.02634834092692</c:v>
                </c:pt>
                <c:pt idx="110">
                  <c:v>186.12640079743306</c:v>
                </c:pt>
                <c:pt idx="111">
                  <c:v>186.26173242547517</c:v>
                </c:pt>
                <c:pt idx="112">
                  <c:v>186.39706405351725</c:v>
                </c:pt>
                <c:pt idx="113">
                  <c:v>186.53239568155936</c:v>
                </c:pt>
                <c:pt idx="114">
                  <c:v>186.66772730960147</c:v>
                </c:pt>
                <c:pt idx="115">
                  <c:v>186.80305893764361</c:v>
                </c:pt>
                <c:pt idx="116">
                  <c:v>186.93839056568572</c:v>
                </c:pt>
                <c:pt idx="117">
                  <c:v>187.07372219372775</c:v>
                </c:pt>
                <c:pt idx="118">
                  <c:v>187.20905382176986</c:v>
                </c:pt>
                <c:pt idx="119">
                  <c:v>187.34438544981197</c:v>
                </c:pt>
                <c:pt idx="120">
                  <c:v>187.4797170778541</c:v>
                </c:pt>
                <c:pt idx="121">
                  <c:v>187.61504870589619</c:v>
                </c:pt>
                <c:pt idx="122">
                  <c:v>187.75038033393835</c:v>
                </c:pt>
                <c:pt idx="123">
                  <c:v>187.88571196198043</c:v>
                </c:pt>
                <c:pt idx="124">
                  <c:v>188.02104359002254</c:v>
                </c:pt>
                <c:pt idx="125">
                  <c:v>188.15637521806465</c:v>
                </c:pt>
                <c:pt idx="126">
                  <c:v>188.29170684610676</c:v>
                </c:pt>
                <c:pt idx="127">
                  <c:v>188.42703847414884</c:v>
                </c:pt>
                <c:pt idx="128">
                  <c:v>188.56237010219101</c:v>
                </c:pt>
                <c:pt idx="129">
                  <c:v>188.69770173023309</c:v>
                </c:pt>
                <c:pt idx="130">
                  <c:v>188.83303335827523</c:v>
                </c:pt>
                <c:pt idx="131">
                  <c:v>188.96836498631731</c:v>
                </c:pt>
                <c:pt idx="132">
                  <c:v>189.06839271139191</c:v>
                </c:pt>
                <c:pt idx="133">
                  <c:v>189.20372202206417</c:v>
                </c:pt>
                <c:pt idx="134">
                  <c:v>189.33905133273646</c:v>
                </c:pt>
                <c:pt idx="135">
                  <c:v>189.47438064340875</c:v>
                </c:pt>
                <c:pt idx="136">
                  <c:v>189.60970995408101</c:v>
                </c:pt>
                <c:pt idx="137">
                  <c:v>189.7450392647533</c:v>
                </c:pt>
                <c:pt idx="138">
                  <c:v>189.88036857542565</c:v>
                </c:pt>
                <c:pt idx="139">
                  <c:v>190.01569788609788</c:v>
                </c:pt>
                <c:pt idx="140">
                  <c:v>190.15102719677017</c:v>
                </c:pt>
                <c:pt idx="141">
                  <c:v>190.28635650744246</c:v>
                </c:pt>
                <c:pt idx="142">
                  <c:v>190.42168581811475</c:v>
                </c:pt>
                <c:pt idx="143">
                  <c:v>190.55701512878699</c:v>
                </c:pt>
                <c:pt idx="144">
                  <c:v>190.69234443945933</c:v>
                </c:pt>
                <c:pt idx="145">
                  <c:v>190.82767375013157</c:v>
                </c:pt>
                <c:pt idx="146">
                  <c:v>190.96300306080383</c:v>
                </c:pt>
                <c:pt idx="147">
                  <c:v>191.0983323714762</c:v>
                </c:pt>
                <c:pt idx="148">
                  <c:v>191.23366168214835</c:v>
                </c:pt>
                <c:pt idx="149">
                  <c:v>191.36899099282073</c:v>
                </c:pt>
                <c:pt idx="150">
                  <c:v>191.50432030349302</c:v>
                </c:pt>
                <c:pt idx="151">
                  <c:v>191.63964961416525</c:v>
                </c:pt>
                <c:pt idx="152">
                  <c:v>191.77497892483751</c:v>
                </c:pt>
                <c:pt idx="153">
                  <c:v>191.91030823550983</c:v>
                </c:pt>
                <c:pt idx="154">
                  <c:v>192.01033424774585</c:v>
                </c:pt>
                <c:pt idx="155">
                  <c:v>192.14561053539802</c:v>
                </c:pt>
                <c:pt idx="156">
                  <c:v>192.28088682305025</c:v>
                </c:pt>
                <c:pt idx="157">
                  <c:v>192.4161631107024</c:v>
                </c:pt>
                <c:pt idx="158">
                  <c:v>192.55143939835466</c:v>
                </c:pt>
                <c:pt idx="159">
                  <c:v>192.68671568600678</c:v>
                </c:pt>
                <c:pt idx="160">
                  <c:v>192.82199197365904</c:v>
                </c:pt>
                <c:pt idx="161">
                  <c:v>192.95726826131119</c:v>
                </c:pt>
                <c:pt idx="162">
                  <c:v>193.09254454896339</c:v>
                </c:pt>
                <c:pt idx="163">
                  <c:v>193.22782083661559</c:v>
                </c:pt>
                <c:pt idx="164">
                  <c:v>193.36309712426771</c:v>
                </c:pt>
                <c:pt idx="165">
                  <c:v>193.49837341191997</c:v>
                </c:pt>
                <c:pt idx="166">
                  <c:v>193.63364969957209</c:v>
                </c:pt>
                <c:pt idx="167">
                  <c:v>193.76892598722438</c:v>
                </c:pt>
                <c:pt idx="168">
                  <c:v>193.90420227487647</c:v>
                </c:pt>
                <c:pt idx="169">
                  <c:v>194.03947856252864</c:v>
                </c:pt>
                <c:pt idx="170">
                  <c:v>194.17475485018085</c:v>
                </c:pt>
                <c:pt idx="171">
                  <c:v>194.31003113783308</c:v>
                </c:pt>
                <c:pt idx="172">
                  <c:v>194.44530742548528</c:v>
                </c:pt>
                <c:pt idx="173">
                  <c:v>194.5805837131374</c:v>
                </c:pt>
                <c:pt idx="174">
                  <c:v>194.71586000078958</c:v>
                </c:pt>
                <c:pt idx="175">
                  <c:v>194.85113628844184</c:v>
                </c:pt>
                <c:pt idx="176">
                  <c:v>194.95112310974994</c:v>
                </c:pt>
                <c:pt idx="177">
                  <c:v>195.08645333413259</c:v>
                </c:pt>
                <c:pt idx="178">
                  <c:v>195.22178355851523</c:v>
                </c:pt>
                <c:pt idx="179">
                  <c:v>195.35711378289787</c:v>
                </c:pt>
                <c:pt idx="180">
                  <c:v>195.49244400728057</c:v>
                </c:pt>
                <c:pt idx="181">
                  <c:v>195.62777423166315</c:v>
                </c:pt>
                <c:pt idx="182">
                  <c:v>195.76310445604577</c:v>
                </c:pt>
                <c:pt idx="183">
                  <c:v>195.89843468042847</c:v>
                </c:pt>
                <c:pt idx="184">
                  <c:v>196.03376490481099</c:v>
                </c:pt>
                <c:pt idx="185">
                  <c:v>196.16909512919364</c:v>
                </c:pt>
                <c:pt idx="186">
                  <c:v>196.30442535357636</c:v>
                </c:pt>
                <c:pt idx="187">
                  <c:v>196.43975557795895</c:v>
                </c:pt>
                <c:pt idx="188">
                  <c:v>196.57508580234159</c:v>
                </c:pt>
                <c:pt idx="189">
                  <c:v>196.71041602672426</c:v>
                </c:pt>
                <c:pt idx="190">
                  <c:v>196.8457462511069</c:v>
                </c:pt>
                <c:pt idx="191">
                  <c:v>196.9810764754896</c:v>
                </c:pt>
                <c:pt idx="192">
                  <c:v>197.11640669987216</c:v>
                </c:pt>
                <c:pt idx="193">
                  <c:v>197.25173692425483</c:v>
                </c:pt>
                <c:pt idx="194">
                  <c:v>197.3870671486375</c:v>
                </c:pt>
                <c:pt idx="195">
                  <c:v>197.52239737302017</c:v>
                </c:pt>
                <c:pt idx="196">
                  <c:v>197.65772759740278</c:v>
                </c:pt>
                <c:pt idx="197">
                  <c:v>197.79305782178537</c:v>
                </c:pt>
                <c:pt idx="198">
                  <c:v>197.89308450937253</c:v>
                </c:pt>
                <c:pt idx="199">
                  <c:v>198.02839097589793</c:v>
                </c:pt>
                <c:pt idx="200">
                  <c:v>198.16369744242331</c:v>
                </c:pt>
                <c:pt idx="201">
                  <c:v>198.29900390894858</c:v>
                </c:pt>
                <c:pt idx="202">
                  <c:v>198.43431037547404</c:v>
                </c:pt>
                <c:pt idx="203">
                  <c:v>198.56961684199939</c:v>
                </c:pt>
                <c:pt idx="204">
                  <c:v>198.70492330852471</c:v>
                </c:pt>
                <c:pt idx="205">
                  <c:v>198.84022977505009</c:v>
                </c:pt>
                <c:pt idx="206">
                  <c:v>198.97553624157541</c:v>
                </c:pt>
                <c:pt idx="207">
                  <c:v>199.11084270810079</c:v>
                </c:pt>
                <c:pt idx="208">
                  <c:v>199.24614917462617</c:v>
                </c:pt>
                <c:pt idx="209">
                  <c:v>199.38145564115152</c:v>
                </c:pt>
                <c:pt idx="210">
                  <c:v>199.5167621076769</c:v>
                </c:pt>
                <c:pt idx="211">
                  <c:v>199.65206857420225</c:v>
                </c:pt>
                <c:pt idx="212">
                  <c:v>199.78737504072762</c:v>
                </c:pt>
                <c:pt idx="213">
                  <c:v>199.92268150725297</c:v>
                </c:pt>
                <c:pt idx="214">
                  <c:v>200.05798797377835</c:v>
                </c:pt>
                <c:pt idx="215">
                  <c:v>200.1932944403037</c:v>
                </c:pt>
                <c:pt idx="216">
                  <c:v>200.32860090682908</c:v>
                </c:pt>
                <c:pt idx="217">
                  <c:v>200.46390737335443</c:v>
                </c:pt>
                <c:pt idx="218">
                  <c:v>200.59921383987978</c:v>
                </c:pt>
                <c:pt idx="219">
                  <c:v>200.73452030640516</c:v>
                </c:pt>
                <c:pt idx="220">
                  <c:v>200.83452943383693</c:v>
                </c:pt>
                <c:pt idx="221">
                  <c:v>200.96986502887867</c:v>
                </c:pt>
                <c:pt idx="222">
                  <c:v>201.10520062392052</c:v>
                </c:pt>
                <c:pt idx="223">
                  <c:v>201.24053621896232</c:v>
                </c:pt>
                <c:pt idx="224">
                  <c:v>201.37587181400411</c:v>
                </c:pt>
                <c:pt idx="225">
                  <c:v>201.51120740904591</c:v>
                </c:pt>
                <c:pt idx="226">
                  <c:v>201.64654300408768</c:v>
                </c:pt>
                <c:pt idx="227">
                  <c:v>201.78187859912953</c:v>
                </c:pt>
                <c:pt idx="228">
                  <c:v>201.91721419417129</c:v>
                </c:pt>
                <c:pt idx="229">
                  <c:v>202.05254978921317</c:v>
                </c:pt>
                <c:pt idx="230">
                  <c:v>202.18788538425491</c:v>
                </c:pt>
                <c:pt idx="231">
                  <c:v>202.32322097929674</c:v>
                </c:pt>
                <c:pt idx="232">
                  <c:v>202.4585565743385</c:v>
                </c:pt>
                <c:pt idx="233">
                  <c:v>202.59389216938027</c:v>
                </c:pt>
                <c:pt idx="234">
                  <c:v>202.72922776442206</c:v>
                </c:pt>
                <c:pt idx="235">
                  <c:v>202.86456335946389</c:v>
                </c:pt>
                <c:pt idx="236">
                  <c:v>202.99989895450568</c:v>
                </c:pt>
                <c:pt idx="237">
                  <c:v>203.13523454954745</c:v>
                </c:pt>
                <c:pt idx="238">
                  <c:v>203.27057014458921</c:v>
                </c:pt>
                <c:pt idx="239">
                  <c:v>203.40590573963107</c:v>
                </c:pt>
                <c:pt idx="240">
                  <c:v>203.54124133467289</c:v>
                </c:pt>
                <c:pt idx="241">
                  <c:v>203.67657692971466</c:v>
                </c:pt>
                <c:pt idx="242">
                  <c:v>203.77660758691948</c:v>
                </c:pt>
                <c:pt idx="243">
                  <c:v>203.91192816897538</c:v>
                </c:pt>
                <c:pt idx="244">
                  <c:v>204.04724875103125</c:v>
                </c:pt>
                <c:pt idx="245">
                  <c:v>204.18256933308709</c:v>
                </c:pt>
                <c:pt idx="246">
                  <c:v>204.31788991514296</c:v>
                </c:pt>
                <c:pt idx="247">
                  <c:v>204.45321049719882</c:v>
                </c:pt>
                <c:pt idx="248">
                  <c:v>204.58853107925469</c:v>
                </c:pt>
                <c:pt idx="249">
                  <c:v>204.7238516613105</c:v>
                </c:pt>
                <c:pt idx="250">
                  <c:v>204.8591722433664</c:v>
                </c:pt>
                <c:pt idx="251">
                  <c:v>204.99449282542236</c:v>
                </c:pt>
                <c:pt idx="252">
                  <c:v>205.1298134074782</c:v>
                </c:pt>
                <c:pt idx="253">
                  <c:v>205.26513398953406</c:v>
                </c:pt>
                <c:pt idx="254">
                  <c:v>205.40045457158993</c:v>
                </c:pt>
                <c:pt idx="255">
                  <c:v>205.53577515364577</c:v>
                </c:pt>
                <c:pt idx="256">
                  <c:v>205.67109573570161</c:v>
                </c:pt>
                <c:pt idx="257">
                  <c:v>205.80641631775759</c:v>
                </c:pt>
                <c:pt idx="258">
                  <c:v>205.94173689981341</c:v>
                </c:pt>
                <c:pt idx="259">
                  <c:v>206.07705748186928</c:v>
                </c:pt>
                <c:pt idx="260">
                  <c:v>206.21237806392514</c:v>
                </c:pt>
                <c:pt idx="261">
                  <c:v>206.34769864598101</c:v>
                </c:pt>
                <c:pt idx="262">
                  <c:v>206.48301922803688</c:v>
                </c:pt>
                <c:pt idx="263">
                  <c:v>206.61833981009281</c:v>
                </c:pt>
                <c:pt idx="264">
                  <c:v>206.71835937074275</c:v>
                </c:pt>
                <c:pt idx="265">
                  <c:v>206.85361737163464</c:v>
                </c:pt>
                <c:pt idx="266">
                  <c:v>206.98887537252651</c:v>
                </c:pt>
                <c:pt idx="267">
                  <c:v>207.12413337341837</c:v>
                </c:pt>
                <c:pt idx="268">
                  <c:v>207.25939137431018</c:v>
                </c:pt>
                <c:pt idx="269">
                  <c:v>207.39464937520211</c:v>
                </c:pt>
                <c:pt idx="270">
                  <c:v>207.529907376094</c:v>
                </c:pt>
                <c:pt idx="271">
                  <c:v>207.66516537698578</c:v>
                </c:pt>
                <c:pt idx="272">
                  <c:v>207.80042337787771</c:v>
                </c:pt>
                <c:pt idx="273">
                  <c:v>207.93568137876957</c:v>
                </c:pt>
                <c:pt idx="274">
                  <c:v>208.07093937966144</c:v>
                </c:pt>
                <c:pt idx="275">
                  <c:v>208.20619738055333</c:v>
                </c:pt>
                <c:pt idx="276">
                  <c:v>208.34145538144517</c:v>
                </c:pt>
                <c:pt idx="277">
                  <c:v>208.47671338233704</c:v>
                </c:pt>
                <c:pt idx="278">
                  <c:v>208.61197138322891</c:v>
                </c:pt>
                <c:pt idx="279">
                  <c:v>208.74722938412077</c:v>
                </c:pt>
                <c:pt idx="280">
                  <c:v>208.88248738501269</c:v>
                </c:pt>
                <c:pt idx="281">
                  <c:v>209.01774538590453</c:v>
                </c:pt>
                <c:pt idx="282">
                  <c:v>209.15300338679637</c:v>
                </c:pt>
                <c:pt idx="283">
                  <c:v>209.28826138768827</c:v>
                </c:pt>
                <c:pt idx="284">
                  <c:v>209.42351938858013</c:v>
                </c:pt>
                <c:pt idx="285">
                  <c:v>209.558777389472</c:v>
                </c:pt>
                <c:pt idx="286">
                  <c:v>209.65875069447898</c:v>
                </c:pt>
                <c:pt idx="287">
                  <c:v>209.79410406728877</c:v>
                </c:pt>
                <c:pt idx="288">
                  <c:v>209.92945744009859</c:v>
                </c:pt>
                <c:pt idx="289">
                  <c:v>210.06481081290838</c:v>
                </c:pt>
                <c:pt idx="290">
                  <c:v>210.20016418571811</c:v>
                </c:pt>
                <c:pt idx="291">
                  <c:v>210.33551755852793</c:v>
                </c:pt>
                <c:pt idx="292">
                  <c:v>210.47087093133766</c:v>
                </c:pt>
                <c:pt idx="293">
                  <c:v>210.60622430414742</c:v>
                </c:pt>
                <c:pt idx="294">
                  <c:v>210.74157767695721</c:v>
                </c:pt>
                <c:pt idx="295">
                  <c:v>210.87693104976702</c:v>
                </c:pt>
                <c:pt idx="296">
                  <c:v>211.01228442257678</c:v>
                </c:pt>
                <c:pt idx="297">
                  <c:v>211.14763779538657</c:v>
                </c:pt>
                <c:pt idx="298">
                  <c:v>211.28299116819636</c:v>
                </c:pt>
                <c:pt idx="299">
                  <c:v>211.41834454100618</c:v>
                </c:pt>
                <c:pt idx="300">
                  <c:v>211.55369791381594</c:v>
                </c:pt>
                <c:pt idx="301">
                  <c:v>211.68905128662573</c:v>
                </c:pt>
                <c:pt idx="302">
                  <c:v>211.82440465943552</c:v>
                </c:pt>
                <c:pt idx="303">
                  <c:v>211.95975803224528</c:v>
                </c:pt>
                <c:pt idx="304">
                  <c:v>212.09511140505506</c:v>
                </c:pt>
                <c:pt idx="305">
                  <c:v>212.2304647778648</c:v>
                </c:pt>
                <c:pt idx="306">
                  <c:v>212.36581815067464</c:v>
                </c:pt>
                <c:pt idx="307">
                  <c:v>212.5011715234844</c:v>
                </c:pt>
                <c:pt idx="308">
                  <c:v>212.60121532077858</c:v>
                </c:pt>
                <c:pt idx="309">
                  <c:v>212.73648369530531</c:v>
                </c:pt>
                <c:pt idx="310">
                  <c:v>212.87175206983207</c:v>
                </c:pt>
                <c:pt idx="311">
                  <c:v>213.00702044435883</c:v>
                </c:pt>
                <c:pt idx="312">
                  <c:v>213.14228881888565</c:v>
                </c:pt>
                <c:pt idx="313">
                  <c:v>213.27755719341235</c:v>
                </c:pt>
                <c:pt idx="314">
                  <c:v>213.41282556793917</c:v>
                </c:pt>
                <c:pt idx="315">
                  <c:v>213.54809394246593</c:v>
                </c:pt>
                <c:pt idx="316">
                  <c:v>213.68336231699266</c:v>
                </c:pt>
                <c:pt idx="317">
                  <c:v>213.81863069151942</c:v>
                </c:pt>
                <c:pt idx="318">
                  <c:v>213.95389906604618</c:v>
                </c:pt>
                <c:pt idx="319">
                  <c:v>214.08916744057294</c:v>
                </c:pt>
                <c:pt idx="320">
                  <c:v>214.22443581509975</c:v>
                </c:pt>
                <c:pt idx="321">
                  <c:v>214.35970418962646</c:v>
                </c:pt>
                <c:pt idx="322">
                  <c:v>214.49497256415319</c:v>
                </c:pt>
                <c:pt idx="323">
                  <c:v>214.63024093868003</c:v>
                </c:pt>
                <c:pt idx="324">
                  <c:v>214.76550931320673</c:v>
                </c:pt>
                <c:pt idx="325">
                  <c:v>214.90077768773352</c:v>
                </c:pt>
                <c:pt idx="326">
                  <c:v>215.03604606226028</c:v>
                </c:pt>
                <c:pt idx="327">
                  <c:v>215.17131443678701</c:v>
                </c:pt>
                <c:pt idx="328">
                  <c:v>215.3065828113138</c:v>
                </c:pt>
                <c:pt idx="329">
                  <c:v>215.44185118584053</c:v>
                </c:pt>
                <c:pt idx="330">
                  <c:v>215.54183215831685</c:v>
                </c:pt>
                <c:pt idx="331">
                  <c:v>215.67714833933454</c:v>
                </c:pt>
                <c:pt idx="332">
                  <c:v>215.81246452035214</c:v>
                </c:pt>
                <c:pt idx="333">
                  <c:v>215.94778070136979</c:v>
                </c:pt>
                <c:pt idx="334">
                  <c:v>216.08309688238748</c:v>
                </c:pt>
                <c:pt idx="335">
                  <c:v>216.21841306340511</c:v>
                </c:pt>
                <c:pt idx="336">
                  <c:v>216.35372924442277</c:v>
                </c:pt>
                <c:pt idx="337">
                  <c:v>216.48904542544042</c:v>
                </c:pt>
                <c:pt idx="338">
                  <c:v>216.62436160645805</c:v>
                </c:pt>
                <c:pt idx="339">
                  <c:v>216.75967778747574</c:v>
                </c:pt>
                <c:pt idx="340">
                  <c:v>216.89499396849342</c:v>
                </c:pt>
                <c:pt idx="341">
                  <c:v>217.03031014951102</c:v>
                </c:pt>
                <c:pt idx="342">
                  <c:v>217.16562633052868</c:v>
                </c:pt>
                <c:pt idx="343">
                  <c:v>217.30094251154634</c:v>
                </c:pt>
                <c:pt idx="344">
                  <c:v>217.436258692564</c:v>
                </c:pt>
                <c:pt idx="345">
                  <c:v>217.57157487358162</c:v>
                </c:pt>
                <c:pt idx="346">
                  <c:v>217.70689105459931</c:v>
                </c:pt>
                <c:pt idx="347">
                  <c:v>217.842207235617</c:v>
                </c:pt>
                <c:pt idx="348">
                  <c:v>217.97752341663463</c:v>
                </c:pt>
                <c:pt idx="349">
                  <c:v>218.11283959765225</c:v>
                </c:pt>
                <c:pt idx="350">
                  <c:v>218.24815577866988</c:v>
                </c:pt>
                <c:pt idx="351">
                  <c:v>218.3834719596876</c:v>
                </c:pt>
                <c:pt idx="352">
                  <c:v>218.48348826739627</c:v>
                </c:pt>
                <c:pt idx="353">
                  <c:v>218.61885211916024</c:v>
                </c:pt>
                <c:pt idx="354">
                  <c:v>218.75421597092429</c:v>
                </c:pt>
                <c:pt idx="355">
                  <c:v>218.88957982268835</c:v>
                </c:pt>
                <c:pt idx="356">
                  <c:v>219.02494367445235</c:v>
                </c:pt>
                <c:pt idx="357">
                  <c:v>219.16030752621634</c:v>
                </c:pt>
                <c:pt idx="358">
                  <c:v>219.29567137798037</c:v>
                </c:pt>
                <c:pt idx="359">
                  <c:v>219.43103522974437</c:v>
                </c:pt>
                <c:pt idx="360">
                  <c:v>219.56639908150839</c:v>
                </c:pt>
                <c:pt idx="361">
                  <c:v>219.70176293327239</c:v>
                </c:pt>
                <c:pt idx="362">
                  <c:v>219.8371267850365</c:v>
                </c:pt>
                <c:pt idx="363">
                  <c:v>219.97249063680042</c:v>
                </c:pt>
                <c:pt idx="364">
                  <c:v>220.10785448856444</c:v>
                </c:pt>
                <c:pt idx="365">
                  <c:v>220.2432183403285</c:v>
                </c:pt>
                <c:pt idx="366">
                  <c:v>220.37858219209247</c:v>
                </c:pt>
                <c:pt idx="367">
                  <c:v>220.51394604385652</c:v>
                </c:pt>
                <c:pt idx="368">
                  <c:v>220.64930989562058</c:v>
                </c:pt>
                <c:pt idx="369">
                  <c:v>220.78467374738455</c:v>
                </c:pt>
                <c:pt idx="370">
                  <c:v>220.92003759914854</c:v>
                </c:pt>
                <c:pt idx="371">
                  <c:v>221.05540145091263</c:v>
                </c:pt>
                <c:pt idx="372">
                  <c:v>221.1907653026766</c:v>
                </c:pt>
                <c:pt idx="373">
                  <c:v>221.32612915444065</c:v>
                </c:pt>
                <c:pt idx="374">
                  <c:v>221.42618069704878</c:v>
                </c:pt>
                <c:pt idx="375">
                  <c:v>221.56147812268156</c:v>
                </c:pt>
                <c:pt idx="376">
                  <c:v>221.69677554831426</c:v>
                </c:pt>
                <c:pt idx="377">
                  <c:v>221.83207297394702</c:v>
                </c:pt>
                <c:pt idx="378">
                  <c:v>221.96737039957978</c:v>
                </c:pt>
                <c:pt idx="379">
                  <c:v>222.10266782521248</c:v>
                </c:pt>
                <c:pt idx="380">
                  <c:v>222.23796525084518</c:v>
                </c:pt>
                <c:pt idx="381">
                  <c:v>222.37326267647794</c:v>
                </c:pt>
                <c:pt idx="382">
                  <c:v>222.50856010211066</c:v>
                </c:pt>
                <c:pt idx="383">
                  <c:v>222.64385752774339</c:v>
                </c:pt>
                <c:pt idx="384">
                  <c:v>222.77915495337615</c:v>
                </c:pt>
                <c:pt idx="385">
                  <c:v>222.91445237900888</c:v>
                </c:pt>
                <c:pt idx="386">
                  <c:v>223.04974980464161</c:v>
                </c:pt>
                <c:pt idx="387">
                  <c:v>223.18504723027442</c:v>
                </c:pt>
                <c:pt idx="388">
                  <c:v>223.32034465590718</c:v>
                </c:pt>
                <c:pt idx="389">
                  <c:v>223.45564208153988</c:v>
                </c:pt>
                <c:pt idx="390">
                  <c:v>223.59093950717261</c:v>
                </c:pt>
                <c:pt idx="391">
                  <c:v>223.72623693280536</c:v>
                </c:pt>
                <c:pt idx="392">
                  <c:v>223.86153435843809</c:v>
                </c:pt>
                <c:pt idx="393">
                  <c:v>223.99683178407079</c:v>
                </c:pt>
                <c:pt idx="394">
                  <c:v>224.13212920970355</c:v>
                </c:pt>
                <c:pt idx="395">
                  <c:v>224.26742663533631</c:v>
                </c:pt>
                <c:pt idx="396">
                  <c:v>224.36742908036922</c:v>
                </c:pt>
                <c:pt idx="397">
                  <c:v>224.50274405572077</c:v>
                </c:pt>
                <c:pt idx="398">
                  <c:v>224.63805903107232</c:v>
                </c:pt>
                <c:pt idx="399">
                  <c:v>224.77337400642392</c:v>
                </c:pt>
                <c:pt idx="400">
                  <c:v>224.90868898177553</c:v>
                </c:pt>
                <c:pt idx="401">
                  <c:v>225.04400395712705</c:v>
                </c:pt>
                <c:pt idx="402">
                  <c:v>225.17931893247868</c:v>
                </c:pt>
                <c:pt idx="403">
                  <c:v>225.31463390783026</c:v>
                </c:pt>
                <c:pt idx="404">
                  <c:v>225.44994888318183</c:v>
                </c:pt>
                <c:pt idx="405">
                  <c:v>225.58526385853347</c:v>
                </c:pt>
                <c:pt idx="406">
                  <c:v>225.72057883388499</c:v>
                </c:pt>
                <c:pt idx="407">
                  <c:v>225.85589380923662</c:v>
                </c:pt>
                <c:pt idx="408">
                  <c:v>225.9912087845882</c:v>
                </c:pt>
                <c:pt idx="409">
                  <c:v>226.12652375993977</c:v>
                </c:pt>
                <c:pt idx="410">
                  <c:v>226.26183873529138</c:v>
                </c:pt>
                <c:pt idx="411">
                  <c:v>226.39715371064293</c:v>
                </c:pt>
                <c:pt idx="412">
                  <c:v>226.53246868599459</c:v>
                </c:pt>
                <c:pt idx="413">
                  <c:v>226.66778366134605</c:v>
                </c:pt>
                <c:pt idx="414">
                  <c:v>226.80309863669768</c:v>
                </c:pt>
                <c:pt idx="415">
                  <c:v>226.93841361204932</c:v>
                </c:pt>
                <c:pt idx="416">
                  <c:v>227.07372858740086</c:v>
                </c:pt>
                <c:pt idx="417">
                  <c:v>227.20904356275238</c:v>
                </c:pt>
                <c:pt idx="418">
                  <c:v>227.30905897931663</c:v>
                </c:pt>
                <c:pt idx="419">
                  <c:v>227.44439795621906</c:v>
                </c:pt>
                <c:pt idx="420">
                  <c:v>227.57973693312138</c:v>
                </c:pt>
                <c:pt idx="421">
                  <c:v>227.71507591002378</c:v>
                </c:pt>
                <c:pt idx="422">
                  <c:v>227.85041488692625</c:v>
                </c:pt>
                <c:pt idx="423">
                  <c:v>227.98575386382853</c:v>
                </c:pt>
                <c:pt idx="424">
                  <c:v>228.12109284073097</c:v>
                </c:pt>
                <c:pt idx="425">
                  <c:v>228.25643181763343</c:v>
                </c:pt>
                <c:pt idx="426">
                  <c:v>228.39177079453572</c:v>
                </c:pt>
                <c:pt idx="427">
                  <c:v>228.52710977143809</c:v>
                </c:pt>
                <c:pt idx="428">
                  <c:v>228.66244874834047</c:v>
                </c:pt>
                <c:pt idx="429">
                  <c:v>228.79778772524278</c:v>
                </c:pt>
                <c:pt idx="430">
                  <c:v>228.93312670214522</c:v>
                </c:pt>
                <c:pt idx="431">
                  <c:v>229.06846567904759</c:v>
                </c:pt>
                <c:pt idx="432">
                  <c:v>229.20380465594997</c:v>
                </c:pt>
                <c:pt idx="433">
                  <c:v>229.33914363285234</c:v>
                </c:pt>
                <c:pt idx="434">
                  <c:v>229.47448260975474</c:v>
                </c:pt>
                <c:pt idx="435">
                  <c:v>229.60982158665715</c:v>
                </c:pt>
                <c:pt idx="436">
                  <c:v>229.74516056355949</c:v>
                </c:pt>
                <c:pt idx="437">
                  <c:v>229.88049954046195</c:v>
                </c:pt>
                <c:pt idx="438">
                  <c:v>230.01583851736427</c:v>
                </c:pt>
                <c:pt idx="439">
                  <c:v>230.15117749426668</c:v>
                </c:pt>
                <c:pt idx="440">
                  <c:v>230.25121065110756</c:v>
                </c:pt>
                <c:pt idx="441">
                  <c:v>230.38655893006353</c:v>
                </c:pt>
                <c:pt idx="442">
                  <c:v>230.52190720901947</c:v>
                </c:pt>
                <c:pt idx="443">
                  <c:v>230.65725548797545</c:v>
                </c:pt>
                <c:pt idx="444">
                  <c:v>230.79260376693136</c:v>
                </c:pt>
                <c:pt idx="445">
                  <c:v>230.92795204588734</c:v>
                </c:pt>
                <c:pt idx="446">
                  <c:v>231.06330032484328</c:v>
                </c:pt>
                <c:pt idx="447">
                  <c:v>231.19864860379928</c:v>
                </c:pt>
                <c:pt idx="448">
                  <c:v>231.33399688275526</c:v>
                </c:pt>
                <c:pt idx="449">
                  <c:v>231.46934516171115</c:v>
                </c:pt>
                <c:pt idx="450">
                  <c:v>231.60469344066712</c:v>
                </c:pt>
                <c:pt idx="451">
                  <c:v>231.74004171962309</c:v>
                </c:pt>
                <c:pt idx="452">
                  <c:v>231.87538999857904</c:v>
                </c:pt>
                <c:pt idx="453">
                  <c:v>232.01073827753501</c:v>
                </c:pt>
                <c:pt idx="454">
                  <c:v>232.14608655649099</c:v>
                </c:pt>
                <c:pt idx="455">
                  <c:v>232.28143483544696</c:v>
                </c:pt>
                <c:pt idx="456">
                  <c:v>232.41678311440285</c:v>
                </c:pt>
                <c:pt idx="457">
                  <c:v>232.55213139335885</c:v>
                </c:pt>
                <c:pt idx="458">
                  <c:v>232.68747967231482</c:v>
                </c:pt>
                <c:pt idx="459">
                  <c:v>232.82282795127082</c:v>
                </c:pt>
                <c:pt idx="460">
                  <c:v>232.95817623022674</c:v>
                </c:pt>
                <c:pt idx="461">
                  <c:v>233.0935245091826</c:v>
                </c:pt>
                <c:pt idx="462">
                  <c:v>233.19356454145441</c:v>
                </c:pt>
                <c:pt idx="463">
                  <c:v>233.3288656590602</c:v>
                </c:pt>
                <c:pt idx="464">
                  <c:v>233.46416677666596</c:v>
                </c:pt>
                <c:pt idx="465">
                  <c:v>233.5994678942717</c:v>
                </c:pt>
                <c:pt idx="466">
                  <c:v>233.73476901187738</c:v>
                </c:pt>
                <c:pt idx="467">
                  <c:v>233.8700701294832</c:v>
                </c:pt>
                <c:pt idx="468">
                  <c:v>234.00537124708893</c:v>
                </c:pt>
                <c:pt idx="469">
                  <c:v>234.14067236469467</c:v>
                </c:pt>
                <c:pt idx="470">
                  <c:v>234.2759734823004</c:v>
                </c:pt>
                <c:pt idx="471">
                  <c:v>234.41127459990614</c:v>
                </c:pt>
                <c:pt idx="472">
                  <c:v>234.5465757175119</c:v>
                </c:pt>
                <c:pt idx="473">
                  <c:v>234.68187683511766</c:v>
                </c:pt>
                <c:pt idx="474">
                  <c:v>234.81717795272345</c:v>
                </c:pt>
                <c:pt idx="475">
                  <c:v>234.95247907032922</c:v>
                </c:pt>
                <c:pt idx="476">
                  <c:v>235.08778018793495</c:v>
                </c:pt>
                <c:pt idx="477">
                  <c:v>235.2230813055406</c:v>
                </c:pt>
                <c:pt idx="478">
                  <c:v>235.3583824231464</c:v>
                </c:pt>
                <c:pt idx="479">
                  <c:v>235.4936835407521</c:v>
                </c:pt>
                <c:pt idx="480">
                  <c:v>235.62898465835784</c:v>
                </c:pt>
                <c:pt idx="481">
                  <c:v>235.7642857759636</c:v>
                </c:pt>
                <c:pt idx="482">
                  <c:v>235.89958689356936</c:v>
                </c:pt>
                <c:pt idx="483">
                  <c:v>236.03488801117513</c:v>
                </c:pt>
                <c:pt idx="484">
                  <c:v>236.13489318505759</c:v>
                </c:pt>
                <c:pt idx="485">
                  <c:v>236.27020286775706</c:v>
                </c:pt>
                <c:pt idx="486">
                  <c:v>236.40551255045656</c:v>
                </c:pt>
                <c:pt idx="487">
                  <c:v>236.54082223315598</c:v>
                </c:pt>
                <c:pt idx="488">
                  <c:v>236.67613191585548</c:v>
                </c:pt>
                <c:pt idx="489">
                  <c:v>236.81144159855498</c:v>
                </c:pt>
                <c:pt idx="490">
                  <c:v>236.94675128125439</c:v>
                </c:pt>
                <c:pt idx="491">
                  <c:v>237.08206096395389</c:v>
                </c:pt>
                <c:pt idx="492">
                  <c:v>237.21737064665336</c:v>
                </c:pt>
                <c:pt idx="493">
                  <c:v>237.35268032935281</c:v>
                </c:pt>
                <c:pt idx="494">
                  <c:v>237.48799001205231</c:v>
                </c:pt>
                <c:pt idx="495">
                  <c:v>237.62329969475172</c:v>
                </c:pt>
                <c:pt idx="496">
                  <c:v>237.75860937745125</c:v>
                </c:pt>
                <c:pt idx="497">
                  <c:v>237.89391906015067</c:v>
                </c:pt>
                <c:pt idx="498">
                  <c:v>238.02922874285017</c:v>
                </c:pt>
                <c:pt idx="499">
                  <c:v>238.16453842554961</c:v>
                </c:pt>
                <c:pt idx="500">
                  <c:v>238.29984810824908</c:v>
                </c:pt>
                <c:pt idx="501">
                  <c:v>238.43515779094852</c:v>
                </c:pt>
                <c:pt idx="502">
                  <c:v>238.57046747364802</c:v>
                </c:pt>
                <c:pt idx="503">
                  <c:v>238.70577715634744</c:v>
                </c:pt>
                <c:pt idx="504">
                  <c:v>238.84108683904697</c:v>
                </c:pt>
              </c:numCache>
            </c:numRef>
          </c:yVal>
          <c:smooth val="0"/>
        </c:ser>
        <c:ser>
          <c:idx val="0"/>
          <c:order val="1"/>
          <c:tx>
            <c:v>25% - 75%</c:v>
          </c:tx>
          <c:spPr>
            <a:ln w="12700">
              <a:solidFill>
                <a:srgbClr val="808080"/>
              </a:solidFill>
              <a:prstDash val="solid"/>
            </a:ln>
          </c:spPr>
          <c:marker>
            <c:symbol val="none"/>
          </c:marker>
          <c:errBars>
            <c:errDir val="y"/>
            <c:errBarType val="both"/>
            <c:errValType val="cust"/>
            <c:noEndCap val="1"/>
            <c:plus>
              <c:numRef>
                <c:f>[1]Sheet1!$C$2502:$C$3006</c:f>
                <c:numCache>
                  <c:formatCode>General</c:formatCode>
                  <c:ptCount val="505"/>
                  <c:pt idx="0">
                    <c:v>23.677577310702333</c:v>
                  </c:pt>
                  <c:pt idx="1">
                    <c:v>23.677844995292336</c:v>
                  </c:pt>
                  <c:pt idx="2">
                    <c:v>23.678112679882329</c:v>
                  </c:pt>
                  <c:pt idx="3">
                    <c:v>23.678380364472332</c:v>
                  </c:pt>
                  <c:pt idx="4">
                    <c:v>23.678648049062328</c:v>
                  </c:pt>
                  <c:pt idx="5">
                    <c:v>23.678915733652335</c:v>
                  </c:pt>
                  <c:pt idx="6">
                    <c:v>23.679183418242307</c:v>
                  </c:pt>
                  <c:pt idx="7">
                    <c:v>23.679451102832331</c:v>
                  </c:pt>
                  <c:pt idx="8">
                    <c:v>23.679718787422303</c:v>
                  </c:pt>
                  <c:pt idx="9">
                    <c:v>23.679986472012331</c:v>
                  </c:pt>
                  <c:pt idx="10">
                    <c:v>23.680254156602306</c:v>
                  </c:pt>
                  <c:pt idx="11">
                    <c:v>23.680521841192324</c:v>
                  </c:pt>
                  <c:pt idx="12">
                    <c:v>23.680789525782298</c:v>
                  </c:pt>
                  <c:pt idx="13">
                    <c:v>23.681057210372302</c:v>
                  </c:pt>
                  <c:pt idx="14">
                    <c:v>23.681324894962298</c:v>
                  </c:pt>
                  <c:pt idx="15">
                    <c:v>23.681592579552294</c:v>
                  </c:pt>
                  <c:pt idx="16">
                    <c:v>23.68186026414233</c:v>
                  </c:pt>
                  <c:pt idx="17">
                    <c:v>23.682127948732294</c:v>
                  </c:pt>
                  <c:pt idx="18">
                    <c:v>23.682395633322294</c:v>
                  </c:pt>
                  <c:pt idx="19">
                    <c:v>23.682663317912297</c:v>
                  </c:pt>
                  <c:pt idx="20">
                    <c:v>23.682931002502297</c:v>
                  </c:pt>
                  <c:pt idx="21">
                    <c:v>23.6831986870923</c:v>
                  </c:pt>
                  <c:pt idx="22">
                    <c:v>23.683396540919684</c:v>
                  </c:pt>
                  <c:pt idx="23">
                    <c:v>23.69018083418359</c:v>
                  </c:pt>
                  <c:pt idx="24">
                    <c:v>23.696965127447452</c:v>
                  </c:pt>
                  <c:pt idx="25">
                    <c:v>23.70374942071134</c:v>
                  </c:pt>
                  <c:pt idx="26">
                    <c:v>23.71053371397522</c:v>
                  </c:pt>
                  <c:pt idx="27">
                    <c:v>23.717318007239133</c:v>
                  </c:pt>
                  <c:pt idx="28">
                    <c:v>23.724102300503002</c:v>
                  </c:pt>
                  <c:pt idx="29">
                    <c:v>23.730886593766883</c:v>
                  </c:pt>
                  <c:pt idx="30">
                    <c:v>23.737670887030788</c:v>
                  </c:pt>
                  <c:pt idx="31">
                    <c:v>23.744455180294668</c:v>
                  </c:pt>
                  <c:pt idx="32">
                    <c:v>23.751239473558542</c:v>
                  </c:pt>
                  <c:pt idx="33">
                    <c:v>23.758023766822422</c:v>
                  </c:pt>
                  <c:pt idx="34">
                    <c:v>23.764808060086327</c:v>
                  </c:pt>
                  <c:pt idx="35">
                    <c:v>23.771592353350229</c:v>
                  </c:pt>
                  <c:pt idx="36">
                    <c:v>23.778376646614078</c:v>
                  </c:pt>
                  <c:pt idx="37">
                    <c:v>23.785160939877979</c:v>
                  </c:pt>
                  <c:pt idx="38">
                    <c:v>23.791945233141856</c:v>
                  </c:pt>
                  <c:pt idx="39">
                    <c:v>23.798729526405758</c:v>
                  </c:pt>
                  <c:pt idx="40">
                    <c:v>23.805513819669638</c:v>
                  </c:pt>
                  <c:pt idx="41">
                    <c:v>23.812298112933522</c:v>
                  </c:pt>
                  <c:pt idx="42">
                    <c:v>23.819082406197428</c:v>
                  </c:pt>
                  <c:pt idx="43">
                    <c:v>23.825866699461297</c:v>
                  </c:pt>
                  <c:pt idx="44">
                    <c:v>23.830881177091136</c:v>
                  </c:pt>
                  <c:pt idx="45">
                    <c:v>23.829823863546235</c:v>
                  </c:pt>
                  <c:pt idx="46">
                    <c:v>23.82876655000134</c:v>
                  </c:pt>
                  <c:pt idx="47">
                    <c:v>23.827709236456457</c:v>
                  </c:pt>
                  <c:pt idx="48">
                    <c:v>23.826651922911569</c:v>
                  </c:pt>
                  <c:pt idx="49">
                    <c:v>23.825594609366672</c:v>
                  </c:pt>
                  <c:pt idx="50">
                    <c:v>23.824537295821781</c:v>
                  </c:pt>
                  <c:pt idx="51">
                    <c:v>23.823479982276861</c:v>
                  </c:pt>
                  <c:pt idx="52">
                    <c:v>23.822422668731967</c:v>
                  </c:pt>
                  <c:pt idx="53">
                    <c:v>23.821365355187087</c:v>
                  </c:pt>
                  <c:pt idx="54">
                    <c:v>23.820308041642193</c:v>
                  </c:pt>
                  <c:pt idx="55">
                    <c:v>23.819250728097309</c:v>
                  </c:pt>
                  <c:pt idx="56">
                    <c:v>23.818193414552415</c:v>
                  </c:pt>
                  <c:pt idx="57">
                    <c:v>23.817136101007524</c:v>
                  </c:pt>
                  <c:pt idx="58">
                    <c:v>23.816078787462637</c:v>
                  </c:pt>
                  <c:pt idx="59">
                    <c:v>23.815021473917739</c:v>
                  </c:pt>
                  <c:pt idx="60">
                    <c:v>23.813964160372826</c:v>
                  </c:pt>
                  <c:pt idx="61">
                    <c:v>23.812906846827929</c:v>
                  </c:pt>
                  <c:pt idx="62">
                    <c:v>23.811849533283034</c:v>
                  </c:pt>
                  <c:pt idx="63">
                    <c:v>23.810792219738119</c:v>
                  </c:pt>
                  <c:pt idx="64">
                    <c:v>23.809734906193224</c:v>
                  </c:pt>
                  <c:pt idx="65">
                    <c:v>23.808677592648333</c:v>
                  </c:pt>
                  <c:pt idx="66">
                    <c:v>23.80789610002822</c:v>
                  </c:pt>
                  <c:pt idx="67">
                    <c:v>23.806538145008318</c:v>
                  </c:pt>
                  <c:pt idx="68">
                    <c:v>23.805180189988423</c:v>
                  </c:pt>
                  <c:pt idx="69">
                    <c:v>23.803822234968546</c:v>
                  </c:pt>
                  <c:pt idx="70">
                    <c:v>23.802464279948648</c:v>
                  </c:pt>
                  <c:pt idx="71">
                    <c:v>23.801106324928725</c:v>
                  </c:pt>
                  <c:pt idx="72">
                    <c:v>23.799748369908826</c:v>
                  </c:pt>
                  <c:pt idx="73">
                    <c:v>23.798390414888928</c:v>
                  </c:pt>
                  <c:pt idx="74">
                    <c:v>23.797032459869055</c:v>
                  </c:pt>
                  <c:pt idx="75">
                    <c:v>23.795674504849156</c:v>
                  </c:pt>
                  <c:pt idx="76">
                    <c:v>23.794316549829254</c:v>
                  </c:pt>
                  <c:pt idx="77">
                    <c:v>23.792958594809363</c:v>
                  </c:pt>
                  <c:pt idx="78">
                    <c:v>23.791600639789461</c:v>
                  </c:pt>
                  <c:pt idx="79">
                    <c:v>23.790242684769584</c:v>
                  </c:pt>
                  <c:pt idx="80">
                    <c:v>23.788884729749668</c:v>
                  </c:pt>
                  <c:pt idx="81">
                    <c:v>23.787526774729763</c:v>
                  </c:pt>
                  <c:pt idx="82">
                    <c:v>23.786168819709872</c:v>
                  </c:pt>
                  <c:pt idx="83">
                    <c:v>23.784810864689973</c:v>
                  </c:pt>
                  <c:pt idx="84">
                    <c:v>23.7834529096701</c:v>
                  </c:pt>
                  <c:pt idx="85">
                    <c:v>23.782094954650201</c:v>
                  </c:pt>
                  <c:pt idx="86">
                    <c:v>23.7807369996303</c:v>
                  </c:pt>
                  <c:pt idx="87">
                    <c:v>23.779379044610408</c:v>
                  </c:pt>
                  <c:pt idx="88">
                    <c:v>23.778375338726132</c:v>
                  </c:pt>
                  <c:pt idx="89">
                    <c:v>23.772307851629616</c:v>
                  </c:pt>
                  <c:pt idx="90">
                    <c:v>23.766240364533072</c:v>
                  </c:pt>
                  <c:pt idx="91">
                    <c:v>23.760172877436556</c:v>
                  </c:pt>
                  <c:pt idx="92">
                    <c:v>23.754105390340076</c:v>
                  </c:pt>
                  <c:pt idx="93">
                    <c:v>23.748037903243553</c:v>
                  </c:pt>
                  <c:pt idx="94">
                    <c:v>23.741970416147016</c:v>
                  </c:pt>
                  <c:pt idx="95">
                    <c:v>23.7359029290505</c:v>
                  </c:pt>
                  <c:pt idx="96">
                    <c:v>23.729835441953981</c:v>
                  </c:pt>
                  <c:pt idx="97">
                    <c:v>23.723767954857436</c:v>
                  </c:pt>
                  <c:pt idx="98">
                    <c:v>23.71770046776092</c:v>
                  </c:pt>
                  <c:pt idx="99">
                    <c:v>23.711632980664401</c:v>
                  </c:pt>
                  <c:pt idx="100">
                    <c:v>23.705565493567914</c:v>
                  </c:pt>
                  <c:pt idx="101">
                    <c:v>23.699498006471373</c:v>
                  </c:pt>
                  <c:pt idx="102">
                    <c:v>23.693430519374854</c:v>
                  </c:pt>
                  <c:pt idx="103">
                    <c:v>23.687363032278338</c:v>
                  </c:pt>
                  <c:pt idx="104">
                    <c:v>23.681295545181822</c:v>
                  </c:pt>
                  <c:pt idx="105">
                    <c:v>23.675228058085281</c:v>
                  </c:pt>
                  <c:pt idx="106">
                    <c:v>23.669160570988762</c:v>
                  </c:pt>
                  <c:pt idx="107">
                    <c:v>23.66309308389225</c:v>
                  </c:pt>
                  <c:pt idx="108">
                    <c:v>23.657025596795734</c:v>
                  </c:pt>
                  <c:pt idx="109">
                    <c:v>23.650958109699225</c:v>
                  </c:pt>
                  <c:pt idx="110">
                    <c:v>23.646473445323522</c:v>
                  </c:pt>
                  <c:pt idx="111">
                    <c:v>23.657609728880292</c:v>
                  </c:pt>
                  <c:pt idx="112">
                    <c:v>23.668746012437023</c:v>
                  </c:pt>
                  <c:pt idx="113">
                    <c:v>23.679882295993792</c:v>
                  </c:pt>
                  <c:pt idx="114">
                    <c:v>23.691018579550558</c:v>
                  </c:pt>
                  <c:pt idx="115">
                    <c:v>23.702154863107321</c:v>
                  </c:pt>
                  <c:pt idx="116">
                    <c:v>23.713291146664066</c:v>
                  </c:pt>
                  <c:pt idx="117">
                    <c:v>23.724427430220825</c:v>
                  </c:pt>
                  <c:pt idx="118">
                    <c:v>23.735563713777591</c:v>
                  </c:pt>
                  <c:pt idx="119">
                    <c:v>23.746699997334353</c:v>
                  </c:pt>
                  <c:pt idx="120">
                    <c:v>23.757836280891127</c:v>
                  </c:pt>
                  <c:pt idx="121">
                    <c:v>23.768972564447889</c:v>
                  </c:pt>
                  <c:pt idx="122">
                    <c:v>23.780108848004659</c:v>
                  </c:pt>
                  <c:pt idx="123">
                    <c:v>23.791245131561389</c:v>
                  </c:pt>
                  <c:pt idx="124">
                    <c:v>23.802381415118166</c:v>
                  </c:pt>
                  <c:pt idx="125">
                    <c:v>23.813517698674932</c:v>
                  </c:pt>
                  <c:pt idx="126">
                    <c:v>23.824653982231691</c:v>
                  </c:pt>
                  <c:pt idx="127">
                    <c:v>23.835790265788432</c:v>
                  </c:pt>
                  <c:pt idx="128">
                    <c:v>23.846926549345195</c:v>
                  </c:pt>
                  <c:pt idx="129">
                    <c:v>23.858062832901958</c:v>
                  </c:pt>
                  <c:pt idx="130">
                    <c:v>23.869199116458706</c:v>
                  </c:pt>
                  <c:pt idx="131">
                    <c:v>23.880335400015468</c:v>
                  </c:pt>
                  <c:pt idx="132">
                    <c:v>23.888566566122641</c:v>
                  </c:pt>
                  <c:pt idx="133">
                    <c:v>23.871954827387871</c:v>
                  </c:pt>
                  <c:pt idx="134">
                    <c:v>23.855343088653111</c:v>
                  </c:pt>
                  <c:pt idx="135">
                    <c:v>23.838731349918362</c:v>
                  </c:pt>
                  <c:pt idx="136">
                    <c:v>23.822119611183577</c:v>
                  </c:pt>
                  <c:pt idx="137">
                    <c:v>23.805507872448796</c:v>
                  </c:pt>
                  <c:pt idx="138">
                    <c:v>23.788896133714044</c:v>
                  </c:pt>
                  <c:pt idx="139">
                    <c:v>23.772284394979263</c:v>
                  </c:pt>
                  <c:pt idx="140">
                    <c:v>23.755672656244514</c:v>
                  </c:pt>
                  <c:pt idx="141">
                    <c:v>23.739060917509732</c:v>
                  </c:pt>
                  <c:pt idx="142">
                    <c:v>23.722449178774973</c:v>
                  </c:pt>
                  <c:pt idx="143">
                    <c:v>23.705837440040199</c:v>
                  </c:pt>
                  <c:pt idx="144">
                    <c:v>23.689225701305418</c:v>
                  </c:pt>
                  <c:pt idx="145">
                    <c:v>23.67261396257069</c:v>
                  </c:pt>
                  <c:pt idx="146">
                    <c:v>23.656002223835912</c:v>
                  </c:pt>
                  <c:pt idx="147">
                    <c:v>23.639390485101128</c:v>
                  </c:pt>
                  <c:pt idx="148">
                    <c:v>23.622778746366347</c:v>
                  </c:pt>
                  <c:pt idx="149">
                    <c:v>23.606167007631598</c:v>
                  </c:pt>
                  <c:pt idx="150">
                    <c:v>23.589555268896845</c:v>
                  </c:pt>
                  <c:pt idx="151">
                    <c:v>23.572943530162057</c:v>
                  </c:pt>
                  <c:pt idx="152">
                    <c:v>23.556331791427283</c:v>
                  </c:pt>
                  <c:pt idx="153">
                    <c:v>23.53972005269253</c:v>
                  </c:pt>
                  <c:pt idx="154">
                    <c:v>23.527441811019003</c:v>
                  </c:pt>
                  <c:pt idx="155">
                    <c:v>23.53614992838672</c:v>
                  </c:pt>
                  <c:pt idx="156">
                    <c:v>23.544858045754417</c:v>
                  </c:pt>
                  <c:pt idx="157">
                    <c:v>23.553566163122127</c:v>
                  </c:pt>
                  <c:pt idx="158">
                    <c:v>23.562274280489813</c:v>
                  </c:pt>
                  <c:pt idx="159">
                    <c:v>23.570982397857534</c:v>
                  </c:pt>
                  <c:pt idx="160">
                    <c:v>23.57969051522522</c:v>
                  </c:pt>
                  <c:pt idx="161">
                    <c:v>23.588398632592934</c:v>
                  </c:pt>
                  <c:pt idx="162">
                    <c:v>23.597106749960659</c:v>
                  </c:pt>
                  <c:pt idx="163">
                    <c:v>23.605814867328345</c:v>
                  </c:pt>
                  <c:pt idx="164">
                    <c:v>23.61452298469607</c:v>
                  </c:pt>
                  <c:pt idx="165">
                    <c:v>23.623231102063752</c:v>
                  </c:pt>
                  <c:pt idx="166">
                    <c:v>23.631939219431501</c:v>
                  </c:pt>
                  <c:pt idx="167">
                    <c:v>23.640647336799184</c:v>
                  </c:pt>
                  <c:pt idx="168">
                    <c:v>23.649355454166908</c:v>
                  </c:pt>
                  <c:pt idx="169">
                    <c:v>23.658063571534626</c:v>
                  </c:pt>
                  <c:pt idx="170">
                    <c:v>23.666771688902312</c:v>
                  </c:pt>
                  <c:pt idx="171">
                    <c:v>23.67547980627003</c:v>
                  </c:pt>
                  <c:pt idx="172">
                    <c:v>23.684187923637726</c:v>
                  </c:pt>
                  <c:pt idx="173">
                    <c:v>23.69289604100544</c:v>
                  </c:pt>
                  <c:pt idx="174">
                    <c:v>23.701604158373154</c:v>
                  </c:pt>
                  <c:pt idx="175">
                    <c:v>23.71031227574084</c:v>
                  </c:pt>
                  <c:pt idx="176">
                    <c:v>23.716748710316978</c:v>
                  </c:pt>
                  <c:pt idx="177">
                    <c:v>23.735620103880478</c:v>
                  </c:pt>
                  <c:pt idx="178">
                    <c:v>23.754491497444011</c:v>
                  </c:pt>
                  <c:pt idx="179">
                    <c:v>23.773362891007505</c:v>
                  </c:pt>
                  <c:pt idx="180">
                    <c:v>23.792234284571002</c:v>
                  </c:pt>
                  <c:pt idx="181">
                    <c:v>23.811105678134538</c:v>
                  </c:pt>
                  <c:pt idx="182">
                    <c:v>23.829977071698043</c:v>
                  </c:pt>
                  <c:pt idx="183">
                    <c:v>23.84884846526154</c:v>
                  </c:pt>
                  <c:pt idx="184">
                    <c:v>23.86771985882509</c:v>
                  </c:pt>
                  <c:pt idx="185">
                    <c:v>23.886591252388595</c:v>
                  </c:pt>
                  <c:pt idx="186">
                    <c:v>23.905462645952095</c:v>
                  </c:pt>
                  <c:pt idx="187">
                    <c:v>23.924334039515625</c:v>
                  </c:pt>
                  <c:pt idx="188">
                    <c:v>23.943205433079129</c:v>
                  </c:pt>
                  <c:pt idx="189">
                    <c:v>23.962076826642626</c:v>
                  </c:pt>
                  <c:pt idx="190">
                    <c:v>23.980948220206159</c:v>
                  </c:pt>
                  <c:pt idx="191">
                    <c:v>23.999819613769656</c:v>
                  </c:pt>
                  <c:pt idx="192">
                    <c:v>24.018691007333157</c:v>
                  </c:pt>
                  <c:pt idx="193">
                    <c:v>24.037562400896697</c:v>
                  </c:pt>
                  <c:pt idx="194">
                    <c:v>24.056433794460187</c:v>
                  </c:pt>
                  <c:pt idx="195">
                    <c:v>24.075305188023687</c:v>
                  </c:pt>
                  <c:pt idx="196">
                    <c:v>24.094176581587217</c:v>
                  </c:pt>
                  <c:pt idx="197">
                    <c:v>24.113047975150721</c:v>
                  </c:pt>
                  <c:pt idx="198">
                    <c:v>24.126996396480283</c:v>
                  </c:pt>
                  <c:pt idx="199">
                    <c:v>24.106062906174316</c:v>
                  </c:pt>
                  <c:pt idx="200">
                    <c:v>24.08512941586832</c:v>
                  </c:pt>
                  <c:pt idx="201">
                    <c:v>24.064195925562359</c:v>
                  </c:pt>
                  <c:pt idx="202">
                    <c:v>24.043262435256366</c:v>
                  </c:pt>
                  <c:pt idx="203">
                    <c:v>24.022328944950402</c:v>
                  </c:pt>
                  <c:pt idx="204">
                    <c:v>24.001395454644442</c:v>
                  </c:pt>
                  <c:pt idx="205">
                    <c:v>23.980461964338446</c:v>
                  </c:pt>
                  <c:pt idx="206">
                    <c:v>23.959528474032481</c:v>
                  </c:pt>
                  <c:pt idx="207">
                    <c:v>23.938594983726489</c:v>
                  </c:pt>
                  <c:pt idx="208">
                    <c:v>23.917661493420528</c:v>
                  </c:pt>
                  <c:pt idx="209">
                    <c:v>23.896728003114561</c:v>
                  </c:pt>
                  <c:pt idx="210">
                    <c:v>23.875794512808568</c:v>
                  </c:pt>
                  <c:pt idx="211">
                    <c:v>23.854861022502611</c:v>
                  </c:pt>
                  <c:pt idx="212">
                    <c:v>23.833927532196611</c:v>
                  </c:pt>
                  <c:pt idx="213">
                    <c:v>23.812994041890651</c:v>
                  </c:pt>
                  <c:pt idx="214">
                    <c:v>23.792060551584683</c:v>
                  </c:pt>
                  <c:pt idx="215">
                    <c:v>23.77112706127869</c:v>
                  </c:pt>
                  <c:pt idx="216">
                    <c:v>23.750193570972723</c:v>
                  </c:pt>
                  <c:pt idx="217">
                    <c:v>23.72926008066673</c:v>
                  </c:pt>
                  <c:pt idx="218">
                    <c:v>23.708326590360763</c:v>
                  </c:pt>
                  <c:pt idx="219">
                    <c:v>23.687393100054781</c:v>
                  </c:pt>
                  <c:pt idx="220">
                    <c:v>23.671920520263431</c:v>
                  </c:pt>
                  <c:pt idx="221">
                    <c:v>23.691392326451336</c:v>
                  </c:pt>
                  <c:pt idx="222">
                    <c:v>23.71086413263922</c:v>
                  </c:pt>
                  <c:pt idx="223">
                    <c:v>23.730335938827121</c:v>
                  </c:pt>
                  <c:pt idx="224">
                    <c:v>23.749807745015005</c:v>
                  </c:pt>
                  <c:pt idx="225">
                    <c:v>23.76927955120291</c:v>
                  </c:pt>
                  <c:pt idx="226">
                    <c:v>23.788751357390822</c:v>
                  </c:pt>
                  <c:pt idx="227">
                    <c:v>23.808223163578674</c:v>
                  </c:pt>
                  <c:pt idx="228">
                    <c:v>23.827694969766586</c:v>
                  </c:pt>
                  <c:pt idx="229">
                    <c:v>23.847166775954467</c:v>
                  </c:pt>
                  <c:pt idx="230">
                    <c:v>23.866638582142368</c:v>
                  </c:pt>
                  <c:pt idx="231">
                    <c:v>23.886110388330248</c:v>
                  </c:pt>
                  <c:pt idx="232">
                    <c:v>23.905582194518157</c:v>
                  </c:pt>
                  <c:pt idx="233">
                    <c:v>23.925054000706069</c:v>
                  </c:pt>
                  <c:pt idx="234">
                    <c:v>23.944525806893946</c:v>
                  </c:pt>
                  <c:pt idx="235">
                    <c:v>23.963997613081855</c:v>
                  </c:pt>
                  <c:pt idx="236">
                    <c:v>23.983469419269731</c:v>
                  </c:pt>
                  <c:pt idx="237">
                    <c:v>24.002941225457647</c:v>
                  </c:pt>
                  <c:pt idx="238">
                    <c:v>24.022413031645552</c:v>
                  </c:pt>
                  <c:pt idx="239">
                    <c:v>24.041884837833408</c:v>
                  </c:pt>
                  <c:pt idx="240">
                    <c:v>24.061356644021313</c:v>
                  </c:pt>
                  <c:pt idx="241">
                    <c:v>24.080828450209196</c:v>
                  </c:pt>
                  <c:pt idx="242">
                    <c:v>24.095220654782874</c:v>
                  </c:pt>
                  <c:pt idx="243">
                    <c:v>24.093207748364531</c:v>
                  </c:pt>
                  <c:pt idx="244">
                    <c:v>24.091194841946187</c:v>
                  </c:pt>
                  <c:pt idx="245">
                    <c:v>24.08918193552784</c:v>
                  </c:pt>
                  <c:pt idx="246">
                    <c:v>24.087169029109475</c:v>
                  </c:pt>
                  <c:pt idx="247">
                    <c:v>24.085156122691128</c:v>
                  </c:pt>
                  <c:pt idx="248">
                    <c:v>24.083143216272784</c:v>
                  </c:pt>
                  <c:pt idx="249">
                    <c:v>24.081130309854444</c:v>
                  </c:pt>
                  <c:pt idx="250">
                    <c:v>24.079117403436101</c:v>
                  </c:pt>
                  <c:pt idx="251">
                    <c:v>24.077104497017736</c:v>
                  </c:pt>
                  <c:pt idx="252">
                    <c:v>24.075091590599381</c:v>
                  </c:pt>
                  <c:pt idx="253">
                    <c:v>24.073078684181013</c:v>
                  </c:pt>
                  <c:pt idx="254">
                    <c:v>24.071065777762673</c:v>
                  </c:pt>
                  <c:pt idx="255">
                    <c:v>24.069052871344322</c:v>
                  </c:pt>
                  <c:pt idx="256">
                    <c:v>24.067039964925979</c:v>
                  </c:pt>
                  <c:pt idx="257">
                    <c:v>24.065027058507631</c:v>
                  </c:pt>
                  <c:pt idx="258">
                    <c:v>24.063014152089291</c:v>
                  </c:pt>
                  <c:pt idx="259">
                    <c:v>24.061001245670948</c:v>
                  </c:pt>
                  <c:pt idx="260">
                    <c:v>24.058988339252586</c:v>
                  </c:pt>
                  <c:pt idx="261">
                    <c:v>24.056975432834239</c:v>
                  </c:pt>
                  <c:pt idx="262">
                    <c:v>24.054962526415895</c:v>
                  </c:pt>
                  <c:pt idx="263">
                    <c:v>24.052949619997545</c:v>
                  </c:pt>
                  <c:pt idx="264">
                    <c:v>24.051461819601371</c:v>
                  </c:pt>
                  <c:pt idx="265">
                    <c:v>24.049444423513105</c:v>
                  </c:pt>
                  <c:pt idx="266">
                    <c:v>24.047427027424842</c:v>
                  </c:pt>
                  <c:pt idx="267">
                    <c:v>24.045409631336579</c:v>
                  </c:pt>
                  <c:pt idx="268">
                    <c:v>24.043392235248316</c:v>
                  </c:pt>
                  <c:pt idx="269">
                    <c:v>24.041374839160053</c:v>
                  </c:pt>
                  <c:pt idx="270">
                    <c:v>24.039357443071793</c:v>
                  </c:pt>
                  <c:pt idx="271">
                    <c:v>24.037340046983527</c:v>
                  </c:pt>
                  <c:pt idx="272">
                    <c:v>24.035322650895235</c:v>
                  </c:pt>
                  <c:pt idx="273">
                    <c:v>24.033305254806947</c:v>
                  </c:pt>
                  <c:pt idx="274">
                    <c:v>24.031287858718688</c:v>
                  </c:pt>
                  <c:pt idx="275">
                    <c:v>24.029270462630425</c:v>
                  </c:pt>
                  <c:pt idx="276">
                    <c:v>24.027253066542158</c:v>
                  </c:pt>
                  <c:pt idx="277">
                    <c:v>24.025235670453888</c:v>
                  </c:pt>
                  <c:pt idx="278">
                    <c:v>24.023218274365625</c:v>
                  </c:pt>
                  <c:pt idx="279">
                    <c:v>24.021200878277366</c:v>
                  </c:pt>
                  <c:pt idx="280">
                    <c:v>24.019183482189106</c:v>
                  </c:pt>
                  <c:pt idx="281">
                    <c:v>24.017166086100843</c:v>
                  </c:pt>
                  <c:pt idx="282">
                    <c:v>24.015148690012584</c:v>
                  </c:pt>
                  <c:pt idx="283">
                    <c:v>24.013131293924314</c:v>
                  </c:pt>
                  <c:pt idx="284">
                    <c:v>24.011113897836054</c:v>
                  </c:pt>
                  <c:pt idx="285">
                    <c:v>24.009096501747784</c:v>
                  </c:pt>
                  <c:pt idx="286">
                    <c:v>24.007605382899925</c:v>
                  </c:pt>
                  <c:pt idx="287">
                    <c:v>24.009891005847212</c:v>
                  </c:pt>
                  <c:pt idx="288">
                    <c:v>24.012176628794553</c:v>
                  </c:pt>
                  <c:pt idx="289">
                    <c:v>24.014462251741829</c:v>
                  </c:pt>
                  <c:pt idx="290">
                    <c:v>24.016747874689138</c:v>
                  </c:pt>
                  <c:pt idx="291">
                    <c:v>24.01903349763646</c:v>
                  </c:pt>
                  <c:pt idx="292">
                    <c:v>24.021319120583737</c:v>
                  </c:pt>
                  <c:pt idx="293">
                    <c:v>24.023604743531049</c:v>
                  </c:pt>
                  <c:pt idx="294">
                    <c:v>24.025890366478336</c:v>
                  </c:pt>
                  <c:pt idx="295">
                    <c:v>24.028175989425677</c:v>
                  </c:pt>
                  <c:pt idx="296">
                    <c:v>24.03046161237296</c:v>
                  </c:pt>
                  <c:pt idx="297">
                    <c:v>24.032747235320233</c:v>
                  </c:pt>
                  <c:pt idx="298">
                    <c:v>24.035032858267581</c:v>
                  </c:pt>
                  <c:pt idx="299">
                    <c:v>24.037318481214871</c:v>
                  </c:pt>
                  <c:pt idx="300">
                    <c:v>24.039604104162152</c:v>
                  </c:pt>
                  <c:pt idx="301">
                    <c:v>24.041889727109467</c:v>
                  </c:pt>
                  <c:pt idx="302">
                    <c:v>24.044175350056783</c:v>
                  </c:pt>
                  <c:pt idx="303">
                    <c:v>24.046460973004088</c:v>
                  </c:pt>
                  <c:pt idx="304">
                    <c:v>24.048746595951361</c:v>
                  </c:pt>
                  <c:pt idx="305">
                    <c:v>24.051032218898687</c:v>
                  </c:pt>
                  <c:pt idx="306">
                    <c:v>24.053317841845988</c:v>
                  </c:pt>
                  <c:pt idx="307">
                    <c:v>24.055603464793279</c:v>
                  </c:pt>
                  <c:pt idx="308">
                    <c:v>24.057292838276084</c:v>
                  </c:pt>
                  <c:pt idx="309">
                    <c:v>24.060620223085827</c:v>
                  </c:pt>
                  <c:pt idx="310">
                    <c:v>24.063947607895557</c:v>
                  </c:pt>
                  <c:pt idx="311">
                    <c:v>24.067274992705304</c:v>
                  </c:pt>
                  <c:pt idx="312">
                    <c:v>24.070602377515023</c:v>
                  </c:pt>
                  <c:pt idx="313">
                    <c:v>24.073929762324781</c:v>
                  </c:pt>
                  <c:pt idx="314">
                    <c:v>24.077257147134535</c:v>
                  </c:pt>
                  <c:pt idx="315">
                    <c:v>24.080584531944247</c:v>
                  </c:pt>
                  <c:pt idx="316">
                    <c:v>24.083911916754005</c:v>
                  </c:pt>
                  <c:pt idx="317">
                    <c:v>24.087239301563748</c:v>
                  </c:pt>
                  <c:pt idx="318">
                    <c:v>24.090566686373474</c:v>
                  </c:pt>
                  <c:pt idx="319">
                    <c:v>24.093894071183229</c:v>
                  </c:pt>
                  <c:pt idx="320">
                    <c:v>24.097221455992951</c:v>
                  </c:pt>
                  <c:pt idx="321">
                    <c:v>24.100548840802702</c:v>
                  </c:pt>
                  <c:pt idx="322">
                    <c:v>24.10387622561246</c:v>
                  </c:pt>
                  <c:pt idx="323">
                    <c:v>24.107203610422175</c:v>
                  </c:pt>
                  <c:pt idx="324">
                    <c:v>24.110530995231926</c:v>
                  </c:pt>
                  <c:pt idx="325">
                    <c:v>24.113858380041652</c:v>
                  </c:pt>
                  <c:pt idx="326">
                    <c:v>24.117185764851406</c:v>
                  </c:pt>
                  <c:pt idx="327">
                    <c:v>24.120513149661122</c:v>
                  </c:pt>
                  <c:pt idx="328">
                    <c:v>24.12384053447084</c:v>
                  </c:pt>
                  <c:pt idx="329">
                    <c:v>24.127167919280598</c:v>
                  </c:pt>
                  <c:pt idx="330">
                    <c:v>24.129627290661713</c:v>
                  </c:pt>
                  <c:pt idx="331">
                    <c:v>24.130600764443503</c:v>
                  </c:pt>
                  <c:pt idx="332">
                    <c:v>24.131574238225284</c:v>
                  </c:pt>
                  <c:pt idx="333">
                    <c:v>24.132547712007067</c:v>
                  </c:pt>
                  <c:pt idx="334">
                    <c:v>24.133521185788851</c:v>
                  </c:pt>
                  <c:pt idx="335">
                    <c:v>24.134494659570635</c:v>
                  </c:pt>
                  <c:pt idx="336">
                    <c:v>24.135468133352422</c:v>
                  </c:pt>
                  <c:pt idx="337">
                    <c:v>24.136441607134202</c:v>
                  </c:pt>
                  <c:pt idx="338">
                    <c:v>24.137415080915989</c:v>
                  </c:pt>
                  <c:pt idx="339">
                    <c:v>24.138388554697741</c:v>
                  </c:pt>
                  <c:pt idx="340">
                    <c:v>24.139362028479528</c:v>
                  </c:pt>
                  <c:pt idx="341">
                    <c:v>24.14033550226133</c:v>
                  </c:pt>
                  <c:pt idx="342">
                    <c:v>24.141308976043121</c:v>
                  </c:pt>
                  <c:pt idx="343">
                    <c:v>24.142282449824901</c:v>
                  </c:pt>
                  <c:pt idx="344">
                    <c:v>24.143255923606695</c:v>
                  </c:pt>
                  <c:pt idx="345">
                    <c:v>24.144229397388475</c:v>
                  </c:pt>
                  <c:pt idx="346">
                    <c:v>24.14520287117022</c:v>
                  </c:pt>
                  <c:pt idx="347">
                    <c:v>24.146176344952011</c:v>
                  </c:pt>
                  <c:pt idx="348">
                    <c:v>24.147149818733819</c:v>
                  </c:pt>
                  <c:pt idx="349">
                    <c:v>24.148123292515603</c:v>
                  </c:pt>
                  <c:pt idx="350">
                    <c:v>24.14909676629739</c:v>
                  </c:pt>
                  <c:pt idx="351">
                    <c:v>24.150070240079174</c:v>
                  </c:pt>
                  <c:pt idx="352">
                    <c:v>24.150789764178739</c:v>
                  </c:pt>
                  <c:pt idx="353">
                    <c:v>24.140270525059183</c:v>
                  </c:pt>
                  <c:pt idx="354">
                    <c:v>24.129751285939619</c:v>
                  </c:pt>
                  <c:pt idx="355">
                    <c:v>24.119232046820059</c:v>
                  </c:pt>
                  <c:pt idx="356">
                    <c:v>24.108712807700496</c:v>
                  </c:pt>
                  <c:pt idx="357">
                    <c:v>24.098193568580935</c:v>
                  </c:pt>
                  <c:pt idx="358">
                    <c:v>24.087674329461379</c:v>
                  </c:pt>
                  <c:pt idx="359">
                    <c:v>24.077155090341822</c:v>
                  </c:pt>
                  <c:pt idx="360">
                    <c:v>24.066635851222255</c:v>
                  </c:pt>
                  <c:pt idx="361">
                    <c:v>24.056116612102699</c:v>
                  </c:pt>
                  <c:pt idx="362">
                    <c:v>24.045597372983128</c:v>
                  </c:pt>
                  <c:pt idx="363">
                    <c:v>24.035078133863578</c:v>
                  </c:pt>
                  <c:pt idx="364">
                    <c:v>24.024558894744018</c:v>
                  </c:pt>
                  <c:pt idx="365">
                    <c:v>24.014039655624458</c:v>
                  </c:pt>
                  <c:pt idx="366">
                    <c:v>24.003520416504895</c:v>
                  </c:pt>
                  <c:pt idx="367">
                    <c:v>23.993001177385331</c:v>
                  </c:pt>
                  <c:pt idx="368">
                    <c:v>23.982481938265771</c:v>
                  </c:pt>
                  <c:pt idx="369">
                    <c:v>23.971962699146218</c:v>
                  </c:pt>
                  <c:pt idx="370">
                    <c:v>23.961443460026654</c:v>
                  </c:pt>
                  <c:pt idx="371">
                    <c:v>23.950924220907094</c:v>
                  </c:pt>
                  <c:pt idx="372">
                    <c:v>23.94040498178753</c:v>
                  </c:pt>
                  <c:pt idx="373">
                    <c:v>23.929885742667977</c:v>
                  </c:pt>
                  <c:pt idx="374">
                    <c:v>23.922110652883951</c:v>
                  </c:pt>
                  <c:pt idx="375">
                    <c:v>23.935943179375808</c:v>
                  </c:pt>
                  <c:pt idx="376">
                    <c:v>23.949775705867633</c:v>
                  </c:pt>
                  <c:pt idx="377">
                    <c:v>23.963608232359483</c:v>
                  </c:pt>
                  <c:pt idx="378">
                    <c:v>23.977440758851341</c:v>
                  </c:pt>
                  <c:pt idx="379">
                    <c:v>23.99127328534319</c:v>
                  </c:pt>
                  <c:pt idx="380">
                    <c:v>24.005105811835023</c:v>
                  </c:pt>
                  <c:pt idx="381">
                    <c:v>24.018938338326876</c:v>
                  </c:pt>
                  <c:pt idx="382">
                    <c:v>24.03277086481873</c:v>
                  </c:pt>
                  <c:pt idx="383">
                    <c:v>24.046603391310583</c:v>
                  </c:pt>
                  <c:pt idx="384">
                    <c:v>24.060435917802437</c:v>
                  </c:pt>
                  <c:pt idx="385">
                    <c:v>24.074268444294294</c:v>
                  </c:pt>
                  <c:pt idx="386">
                    <c:v>24.088100970786137</c:v>
                  </c:pt>
                  <c:pt idx="387">
                    <c:v>24.101933497277972</c:v>
                  </c:pt>
                  <c:pt idx="388">
                    <c:v>24.115766023769822</c:v>
                  </c:pt>
                  <c:pt idx="389">
                    <c:v>24.129598550261676</c:v>
                  </c:pt>
                  <c:pt idx="390">
                    <c:v>24.143431076753529</c:v>
                  </c:pt>
                  <c:pt idx="391">
                    <c:v>24.157263603245354</c:v>
                  </c:pt>
                  <c:pt idx="392">
                    <c:v>24.171096129737208</c:v>
                  </c:pt>
                  <c:pt idx="393">
                    <c:v>24.184928656229065</c:v>
                  </c:pt>
                  <c:pt idx="394">
                    <c:v>24.198761182720911</c:v>
                  </c:pt>
                  <c:pt idx="395">
                    <c:v>24.21259370921274</c:v>
                  </c:pt>
                  <c:pt idx="396">
                    <c:v>24.222817750532812</c:v>
                  </c:pt>
                  <c:pt idx="397">
                    <c:v>24.23177790104765</c:v>
                  </c:pt>
                  <c:pt idx="398">
                    <c:v>24.240738051562484</c:v>
                  </c:pt>
                  <c:pt idx="399">
                    <c:v>24.249698202077322</c:v>
                  </c:pt>
                  <c:pt idx="400">
                    <c:v>24.258658352592192</c:v>
                  </c:pt>
                  <c:pt idx="401">
                    <c:v>24.267618503107023</c:v>
                  </c:pt>
                  <c:pt idx="402">
                    <c:v>24.276578653621836</c:v>
                  </c:pt>
                  <c:pt idx="403">
                    <c:v>24.285538804136699</c:v>
                  </c:pt>
                  <c:pt idx="404">
                    <c:v>24.294498954651544</c:v>
                  </c:pt>
                  <c:pt idx="405">
                    <c:v>24.303459105166382</c:v>
                  </c:pt>
                  <c:pt idx="406">
                    <c:v>24.312419255681217</c:v>
                  </c:pt>
                  <c:pt idx="407">
                    <c:v>24.32137940619609</c:v>
                  </c:pt>
                  <c:pt idx="408">
                    <c:v>24.330339556710893</c:v>
                  </c:pt>
                  <c:pt idx="409">
                    <c:v>24.339299707225731</c:v>
                  </c:pt>
                  <c:pt idx="410">
                    <c:v>24.348259857740597</c:v>
                  </c:pt>
                  <c:pt idx="411">
                    <c:v>24.357220008255442</c:v>
                  </c:pt>
                  <c:pt idx="412">
                    <c:v>24.366180158770277</c:v>
                  </c:pt>
                  <c:pt idx="413">
                    <c:v>24.375140309285111</c:v>
                  </c:pt>
                  <c:pt idx="414">
                    <c:v>24.384100459799953</c:v>
                  </c:pt>
                  <c:pt idx="415">
                    <c:v>24.393060610314791</c:v>
                  </c:pt>
                  <c:pt idx="416">
                    <c:v>24.402020760829629</c:v>
                  </c:pt>
                  <c:pt idx="417">
                    <c:v>24.410980911344495</c:v>
                  </c:pt>
                  <c:pt idx="418">
                    <c:v>24.41760363129023</c:v>
                  </c:pt>
                  <c:pt idx="419">
                    <c:v>24.402647739545749</c:v>
                  </c:pt>
                  <c:pt idx="420">
                    <c:v>24.387691847801275</c:v>
                  </c:pt>
                  <c:pt idx="421">
                    <c:v>24.372735956056776</c:v>
                  </c:pt>
                  <c:pt idx="422">
                    <c:v>24.357780064312294</c:v>
                  </c:pt>
                  <c:pt idx="423">
                    <c:v>24.342824172567813</c:v>
                  </c:pt>
                  <c:pt idx="424">
                    <c:v>24.327868280823335</c:v>
                  </c:pt>
                  <c:pt idx="425">
                    <c:v>24.312912389078832</c:v>
                  </c:pt>
                  <c:pt idx="426">
                    <c:v>24.297956497334354</c:v>
                  </c:pt>
                  <c:pt idx="427">
                    <c:v>24.283000605589873</c:v>
                  </c:pt>
                  <c:pt idx="428">
                    <c:v>24.268044713845395</c:v>
                  </c:pt>
                  <c:pt idx="429">
                    <c:v>24.253088822100892</c:v>
                  </c:pt>
                  <c:pt idx="430">
                    <c:v>24.238132930356382</c:v>
                  </c:pt>
                  <c:pt idx="431">
                    <c:v>24.223177038611905</c:v>
                  </c:pt>
                  <c:pt idx="432">
                    <c:v>24.208221146867427</c:v>
                  </c:pt>
                  <c:pt idx="433">
                    <c:v>24.193265255122952</c:v>
                  </c:pt>
                  <c:pt idx="434">
                    <c:v>24.178309363378446</c:v>
                  </c:pt>
                  <c:pt idx="435">
                    <c:v>24.163353471633965</c:v>
                  </c:pt>
                  <c:pt idx="436">
                    <c:v>24.148397579889487</c:v>
                  </c:pt>
                  <c:pt idx="437">
                    <c:v>24.133441688145012</c:v>
                  </c:pt>
                  <c:pt idx="438">
                    <c:v>24.118485796400538</c:v>
                  </c:pt>
                  <c:pt idx="439">
                    <c:v>24.103529904656028</c:v>
                  </c:pt>
                  <c:pt idx="440">
                    <c:v>24.092475549888377</c:v>
                  </c:pt>
                  <c:pt idx="441">
                    <c:v>24.091715226026626</c:v>
                  </c:pt>
                  <c:pt idx="442">
                    <c:v>24.09095490216481</c:v>
                  </c:pt>
                  <c:pt idx="443">
                    <c:v>24.090194578303052</c:v>
                  </c:pt>
                  <c:pt idx="444">
                    <c:v>24.089434254441269</c:v>
                  </c:pt>
                  <c:pt idx="445">
                    <c:v>24.088673930579485</c:v>
                  </c:pt>
                  <c:pt idx="446">
                    <c:v>24.087913606717706</c:v>
                  </c:pt>
                  <c:pt idx="447">
                    <c:v>24.087153282855947</c:v>
                  </c:pt>
                  <c:pt idx="448">
                    <c:v>24.086392958994136</c:v>
                  </c:pt>
                  <c:pt idx="449">
                    <c:v>24.085632635132374</c:v>
                  </c:pt>
                  <c:pt idx="450">
                    <c:v>24.08487231127063</c:v>
                  </c:pt>
                  <c:pt idx="451">
                    <c:v>24.084111987408818</c:v>
                  </c:pt>
                  <c:pt idx="452">
                    <c:v>24.083351663547063</c:v>
                  </c:pt>
                  <c:pt idx="453">
                    <c:v>24.082591339685244</c:v>
                  </c:pt>
                  <c:pt idx="454">
                    <c:v>24.081831015823525</c:v>
                  </c:pt>
                  <c:pt idx="455">
                    <c:v>24.08107069196171</c:v>
                  </c:pt>
                  <c:pt idx="456">
                    <c:v>24.080310368099926</c:v>
                  </c:pt>
                  <c:pt idx="457">
                    <c:v>24.079550044238175</c:v>
                  </c:pt>
                  <c:pt idx="458">
                    <c:v>24.078789720376388</c:v>
                  </c:pt>
                  <c:pt idx="459">
                    <c:v>24.07802939651458</c:v>
                  </c:pt>
                  <c:pt idx="460">
                    <c:v>24.077269072652854</c:v>
                  </c:pt>
                  <c:pt idx="461">
                    <c:v>24.076508748791071</c:v>
                  </c:pt>
                  <c:pt idx="462">
                    <c:v>24.075946770284528</c:v>
                  </c:pt>
                  <c:pt idx="463">
                    <c:v>24.084179104677588</c:v>
                  </c:pt>
                  <c:pt idx="464">
                    <c:v>24.092411439070673</c:v>
                  </c:pt>
                  <c:pt idx="465">
                    <c:v>24.100643773463723</c:v>
                  </c:pt>
                  <c:pt idx="466">
                    <c:v>24.108876107856847</c:v>
                  </c:pt>
                  <c:pt idx="467">
                    <c:v>24.117108442249879</c:v>
                  </c:pt>
                  <c:pt idx="468">
                    <c:v>24.125340776642986</c:v>
                  </c:pt>
                  <c:pt idx="469">
                    <c:v>24.133573111036018</c:v>
                  </c:pt>
                  <c:pt idx="470">
                    <c:v>24.141805445429132</c:v>
                  </c:pt>
                  <c:pt idx="471">
                    <c:v>24.150037779822185</c:v>
                  </c:pt>
                  <c:pt idx="472">
                    <c:v>24.158270114215274</c:v>
                  </c:pt>
                  <c:pt idx="473">
                    <c:v>24.166502448608327</c:v>
                  </c:pt>
                  <c:pt idx="474">
                    <c:v>24.174734783001441</c:v>
                  </c:pt>
                  <c:pt idx="475">
                    <c:v>24.182967117394476</c:v>
                  </c:pt>
                  <c:pt idx="476">
                    <c:v>24.191199451787586</c:v>
                  </c:pt>
                  <c:pt idx="477">
                    <c:v>24.199431786180639</c:v>
                  </c:pt>
                  <c:pt idx="478">
                    <c:v>24.207664120573725</c:v>
                  </c:pt>
                  <c:pt idx="479">
                    <c:v>24.215896454966781</c:v>
                  </c:pt>
                  <c:pt idx="480">
                    <c:v>24.224128789359892</c:v>
                  </c:pt>
                  <c:pt idx="481">
                    <c:v>24.232361123752927</c:v>
                  </c:pt>
                  <c:pt idx="482">
                    <c:v>24.240593458146034</c:v>
                  </c:pt>
                  <c:pt idx="483">
                    <c:v>24.248825792539066</c:v>
                  </c:pt>
                  <c:pt idx="484">
                    <c:v>24.254910561438326</c:v>
                  </c:pt>
                  <c:pt idx="485">
                    <c:v>24.243045796602562</c:v>
                  </c:pt>
                  <c:pt idx="486">
                    <c:v>24.231181031766791</c:v>
                  </c:pt>
                  <c:pt idx="487">
                    <c:v>24.219316266931084</c:v>
                  </c:pt>
                  <c:pt idx="488">
                    <c:v>24.207451502095353</c:v>
                  </c:pt>
                  <c:pt idx="489">
                    <c:v>24.195586737259593</c:v>
                  </c:pt>
                  <c:pt idx="490">
                    <c:v>24.183721972423818</c:v>
                  </c:pt>
                  <c:pt idx="491">
                    <c:v>24.171857207588122</c:v>
                  </c:pt>
                  <c:pt idx="492">
                    <c:v>24.159992442752355</c:v>
                  </c:pt>
                  <c:pt idx="493">
                    <c:v>24.148127677916587</c:v>
                  </c:pt>
                  <c:pt idx="494">
                    <c:v>24.136262913080859</c:v>
                  </c:pt>
                  <c:pt idx="495">
                    <c:v>24.124398148245096</c:v>
                  </c:pt>
                  <c:pt idx="496">
                    <c:v>24.112533383409382</c:v>
                  </c:pt>
                  <c:pt idx="497">
                    <c:v>24.100668618573621</c:v>
                  </c:pt>
                  <c:pt idx="498">
                    <c:v>24.088803853737851</c:v>
                  </c:pt>
                  <c:pt idx="499">
                    <c:v>24.07693908890209</c:v>
                  </c:pt>
                  <c:pt idx="500">
                    <c:v>24.065074324066359</c:v>
                  </c:pt>
                  <c:pt idx="501">
                    <c:v>24.053209559230652</c:v>
                  </c:pt>
                  <c:pt idx="502">
                    <c:v>24.041344794394888</c:v>
                  </c:pt>
                  <c:pt idx="503">
                    <c:v>24.029480029559124</c:v>
                  </c:pt>
                  <c:pt idx="504">
                    <c:v>24.017615264723357</c:v>
                  </c:pt>
                </c:numCache>
              </c:numRef>
            </c:plus>
            <c:minus>
              <c:numRef>
                <c:f>[1]Sheet1!$E$2502:$E$3006</c:f>
                <c:numCache>
                  <c:formatCode>General</c:formatCode>
                  <c:ptCount val="505"/>
                  <c:pt idx="0">
                    <c:v>23.677577310701821</c:v>
                  </c:pt>
                  <c:pt idx="1">
                    <c:v>23.67512592300341</c:v>
                  </c:pt>
                  <c:pt idx="2">
                    <c:v>23.672674535305045</c:v>
                  </c:pt>
                  <c:pt idx="3">
                    <c:v>23.670223147606634</c:v>
                  </c:pt>
                  <c:pt idx="4">
                    <c:v>23.667771759908248</c:v>
                  </c:pt>
                  <c:pt idx="5">
                    <c:v>23.665320372209859</c:v>
                  </c:pt>
                  <c:pt idx="6">
                    <c:v>23.66286898451148</c:v>
                  </c:pt>
                  <c:pt idx="7">
                    <c:v>23.660417596813087</c:v>
                  </c:pt>
                  <c:pt idx="8">
                    <c:v>23.657966209114708</c:v>
                  </c:pt>
                  <c:pt idx="9">
                    <c:v>23.65551482141629</c:v>
                  </c:pt>
                  <c:pt idx="10">
                    <c:v>23.653063433717932</c:v>
                  </c:pt>
                  <c:pt idx="11">
                    <c:v>23.650612046019518</c:v>
                  </c:pt>
                  <c:pt idx="12">
                    <c:v>23.648160658321128</c:v>
                  </c:pt>
                  <c:pt idx="13">
                    <c:v>23.645709270622739</c:v>
                  </c:pt>
                  <c:pt idx="14">
                    <c:v>23.643257882924356</c:v>
                  </c:pt>
                  <c:pt idx="15">
                    <c:v>23.640806495225974</c:v>
                  </c:pt>
                  <c:pt idx="16">
                    <c:v>23.638355107527563</c:v>
                  </c:pt>
                  <c:pt idx="17">
                    <c:v>23.635903719829177</c:v>
                  </c:pt>
                  <c:pt idx="18">
                    <c:v>23.633452332130787</c:v>
                  </c:pt>
                  <c:pt idx="19">
                    <c:v>23.631000944432405</c:v>
                  </c:pt>
                  <c:pt idx="20">
                    <c:v>23.628549556733979</c:v>
                  </c:pt>
                  <c:pt idx="21">
                    <c:v>23.626098169035636</c:v>
                  </c:pt>
                  <c:pt idx="22">
                    <c:v>23.624286273780282</c:v>
                  </c:pt>
                  <c:pt idx="23">
                    <c:v>23.632347303116404</c:v>
                  </c:pt>
                  <c:pt idx="24">
                    <c:v>23.640408332452527</c:v>
                  </c:pt>
                  <c:pt idx="25">
                    <c:v>23.648469361788642</c:v>
                  </c:pt>
                  <c:pt idx="26">
                    <c:v>23.656530391124786</c:v>
                  </c:pt>
                  <c:pt idx="27">
                    <c:v>23.664591420460884</c:v>
                  </c:pt>
                  <c:pt idx="28">
                    <c:v>23.672652449796999</c:v>
                  </c:pt>
                  <c:pt idx="29">
                    <c:v>23.680713479133139</c:v>
                  </c:pt>
                  <c:pt idx="30">
                    <c:v>23.68877450846923</c:v>
                  </c:pt>
                  <c:pt idx="31">
                    <c:v>23.696835537805384</c:v>
                  </c:pt>
                  <c:pt idx="32">
                    <c:v>23.704896567141503</c:v>
                  </c:pt>
                  <c:pt idx="33">
                    <c:v>23.712957596477626</c:v>
                  </c:pt>
                  <c:pt idx="34">
                    <c:v>23.721018625813741</c:v>
                  </c:pt>
                  <c:pt idx="35">
                    <c:v>23.729079655149828</c:v>
                  </c:pt>
                  <c:pt idx="36">
                    <c:v>23.737140684485979</c:v>
                  </c:pt>
                  <c:pt idx="37">
                    <c:v>23.745201713822095</c:v>
                  </c:pt>
                  <c:pt idx="38">
                    <c:v>23.753262743158217</c:v>
                  </c:pt>
                  <c:pt idx="39">
                    <c:v>23.761323772494332</c:v>
                  </c:pt>
                  <c:pt idx="40">
                    <c:v>23.769384801830451</c:v>
                  </c:pt>
                  <c:pt idx="41">
                    <c:v>23.77744583116657</c:v>
                  </c:pt>
                  <c:pt idx="42">
                    <c:v>23.785506860502686</c:v>
                  </c:pt>
                  <c:pt idx="43">
                    <c:v>23.793567889838837</c:v>
                  </c:pt>
                  <c:pt idx="44">
                    <c:v>23.79952604195682</c:v>
                  </c:pt>
                  <c:pt idx="45">
                    <c:v>23.806109607440561</c:v>
                  </c:pt>
                  <c:pt idx="46">
                    <c:v>23.812693172924323</c:v>
                  </c:pt>
                  <c:pt idx="47">
                    <c:v>23.819276738408067</c:v>
                  </c:pt>
                  <c:pt idx="48">
                    <c:v>23.82586030389183</c:v>
                  </c:pt>
                  <c:pt idx="49">
                    <c:v>23.832443869375563</c:v>
                  </c:pt>
                  <c:pt idx="50">
                    <c:v>23.839027434859304</c:v>
                  </c:pt>
                  <c:pt idx="51">
                    <c:v>23.845611000343091</c:v>
                  </c:pt>
                  <c:pt idx="52">
                    <c:v>23.852194565826832</c:v>
                  </c:pt>
                  <c:pt idx="53">
                    <c:v>23.858778131310576</c:v>
                  </c:pt>
                  <c:pt idx="54">
                    <c:v>23.865361696794334</c:v>
                  </c:pt>
                  <c:pt idx="55">
                    <c:v>23.871945262278079</c:v>
                  </c:pt>
                  <c:pt idx="56">
                    <c:v>23.878528827761833</c:v>
                  </c:pt>
                  <c:pt idx="57">
                    <c:v>23.885112393245574</c:v>
                  </c:pt>
                  <c:pt idx="58">
                    <c:v>23.891695958729311</c:v>
                  </c:pt>
                  <c:pt idx="59">
                    <c:v>23.898279524213081</c:v>
                  </c:pt>
                  <c:pt idx="60">
                    <c:v>23.904863089696821</c:v>
                  </c:pt>
                  <c:pt idx="61">
                    <c:v>23.911446655180583</c:v>
                  </c:pt>
                  <c:pt idx="62">
                    <c:v>23.918030220664317</c:v>
                  </c:pt>
                  <c:pt idx="63">
                    <c:v>23.924613786148086</c:v>
                  </c:pt>
                  <c:pt idx="64">
                    <c:v>23.931197351631852</c:v>
                  </c:pt>
                  <c:pt idx="65">
                    <c:v>23.937780917115592</c:v>
                  </c:pt>
                  <c:pt idx="66">
                    <c:v>23.942647030733998</c:v>
                  </c:pt>
                  <c:pt idx="67">
                    <c:v>23.92932770019743</c:v>
                  </c:pt>
                  <c:pt idx="68">
                    <c:v>23.916008369660858</c:v>
                  </c:pt>
                  <c:pt idx="69">
                    <c:v>23.902689039124276</c:v>
                  </c:pt>
                  <c:pt idx="70">
                    <c:v>23.889369708587704</c:v>
                  </c:pt>
                  <c:pt idx="71">
                    <c:v>23.876050378051133</c:v>
                  </c:pt>
                  <c:pt idx="72">
                    <c:v>23.862731047514554</c:v>
                  </c:pt>
                  <c:pt idx="73">
                    <c:v>23.849411716977983</c:v>
                  </c:pt>
                  <c:pt idx="74">
                    <c:v>23.836092386441379</c:v>
                  </c:pt>
                  <c:pt idx="75">
                    <c:v>23.822773055904829</c:v>
                  </c:pt>
                  <c:pt idx="76">
                    <c:v>23.809453725368257</c:v>
                  </c:pt>
                  <c:pt idx="77">
                    <c:v>23.796134394831682</c:v>
                  </c:pt>
                  <c:pt idx="78">
                    <c:v>23.782815064295107</c:v>
                  </c:pt>
                  <c:pt idx="79">
                    <c:v>23.769495733758504</c:v>
                  </c:pt>
                  <c:pt idx="80">
                    <c:v>23.756176403221929</c:v>
                  </c:pt>
                  <c:pt idx="81">
                    <c:v>23.742857072685382</c:v>
                  </c:pt>
                  <c:pt idx="82">
                    <c:v>23.729537742148803</c:v>
                  </c:pt>
                  <c:pt idx="83">
                    <c:v>23.716218411612235</c:v>
                  </c:pt>
                  <c:pt idx="84">
                    <c:v>23.702899081075625</c:v>
                  </c:pt>
                  <c:pt idx="85">
                    <c:v>23.68957975053905</c:v>
                  </c:pt>
                  <c:pt idx="86">
                    <c:v>23.676260420002485</c:v>
                  </c:pt>
                  <c:pt idx="87">
                    <c:v>23.662941089465928</c:v>
                  </c:pt>
                  <c:pt idx="88">
                    <c:v>23.653096366895397</c:v>
                  </c:pt>
                  <c:pt idx="89">
                    <c:v>23.665689192612344</c:v>
                  </c:pt>
                  <c:pt idx="90">
                    <c:v>23.678282018329323</c:v>
                  </c:pt>
                  <c:pt idx="91">
                    <c:v>23.690874844046281</c:v>
                  </c:pt>
                  <c:pt idx="92">
                    <c:v>23.703467669763224</c:v>
                  </c:pt>
                  <c:pt idx="93">
                    <c:v>23.716060495480182</c:v>
                  </c:pt>
                  <c:pt idx="94">
                    <c:v>23.728653321197154</c:v>
                  </c:pt>
                  <c:pt idx="95">
                    <c:v>23.741246146914104</c:v>
                  </c:pt>
                  <c:pt idx="96">
                    <c:v>23.753838972631087</c:v>
                  </c:pt>
                  <c:pt idx="97">
                    <c:v>23.766431798348034</c:v>
                  </c:pt>
                  <c:pt idx="98">
                    <c:v>23.779024624065016</c:v>
                  </c:pt>
                  <c:pt idx="99">
                    <c:v>23.791617449781963</c:v>
                  </c:pt>
                  <c:pt idx="100">
                    <c:v>23.804210275498892</c:v>
                  </c:pt>
                  <c:pt idx="101">
                    <c:v>23.816803101215871</c:v>
                  </c:pt>
                  <c:pt idx="102">
                    <c:v>23.829395926932818</c:v>
                  </c:pt>
                  <c:pt idx="103">
                    <c:v>23.841988752649801</c:v>
                  </c:pt>
                  <c:pt idx="104">
                    <c:v>23.854581578366744</c:v>
                  </c:pt>
                  <c:pt idx="105">
                    <c:v>23.86717440408373</c:v>
                  </c:pt>
                  <c:pt idx="106">
                    <c:v>23.879767229800681</c:v>
                  </c:pt>
                  <c:pt idx="107">
                    <c:v>23.892360055517656</c:v>
                  </c:pt>
                  <c:pt idx="108">
                    <c:v>23.904952881234578</c:v>
                  </c:pt>
                  <c:pt idx="109">
                    <c:v>23.917545706951557</c:v>
                  </c:pt>
                  <c:pt idx="110">
                    <c:v>23.926853447698878</c:v>
                  </c:pt>
                  <c:pt idx="111">
                    <c:v>23.923116062483555</c:v>
                  </c:pt>
                  <c:pt idx="112">
                    <c:v>23.919378677268242</c:v>
                  </c:pt>
                  <c:pt idx="113">
                    <c:v>23.915641292052921</c:v>
                  </c:pt>
                  <c:pt idx="114">
                    <c:v>23.911903906837608</c:v>
                  </c:pt>
                  <c:pt idx="115">
                    <c:v>23.908166521622316</c:v>
                  </c:pt>
                  <c:pt idx="116">
                    <c:v>23.904429136407</c:v>
                  </c:pt>
                  <c:pt idx="117">
                    <c:v>23.900691751191687</c:v>
                  </c:pt>
                  <c:pt idx="118">
                    <c:v>23.896954365976374</c:v>
                  </c:pt>
                  <c:pt idx="119">
                    <c:v>23.893216980761018</c:v>
                  </c:pt>
                  <c:pt idx="120">
                    <c:v>23.889479595545701</c:v>
                  </c:pt>
                  <c:pt idx="121">
                    <c:v>23.885742210330381</c:v>
                  </c:pt>
                  <c:pt idx="122">
                    <c:v>23.882004825115072</c:v>
                  </c:pt>
                  <c:pt idx="123">
                    <c:v>23.878267439899762</c:v>
                  </c:pt>
                  <c:pt idx="124">
                    <c:v>23.874530054684474</c:v>
                  </c:pt>
                  <c:pt idx="125">
                    <c:v>23.87079266946915</c:v>
                  </c:pt>
                  <c:pt idx="126">
                    <c:v>23.867055284253837</c:v>
                  </c:pt>
                  <c:pt idx="127">
                    <c:v>23.86331789903852</c:v>
                  </c:pt>
                  <c:pt idx="128">
                    <c:v>23.8595805138232</c:v>
                  </c:pt>
                  <c:pt idx="129">
                    <c:v>23.855843128607891</c:v>
                  </c:pt>
                  <c:pt idx="130">
                    <c:v>23.852105743392574</c:v>
                  </c:pt>
                  <c:pt idx="131">
                    <c:v>23.84836835817725</c:v>
                  </c:pt>
                  <c:pt idx="132">
                    <c:v>23.845605943018114</c:v>
                  </c:pt>
                  <c:pt idx="133">
                    <c:v>23.841159845868727</c:v>
                  </c:pt>
                  <c:pt idx="134">
                    <c:v>23.836713748719319</c:v>
                  </c:pt>
                  <c:pt idx="135">
                    <c:v>23.832267651569932</c:v>
                  </c:pt>
                  <c:pt idx="136">
                    <c:v>23.827821554420556</c:v>
                  </c:pt>
                  <c:pt idx="137">
                    <c:v>23.823375457271172</c:v>
                  </c:pt>
                  <c:pt idx="138">
                    <c:v>23.818929360121754</c:v>
                  </c:pt>
                  <c:pt idx="139">
                    <c:v>23.814483262972342</c:v>
                  </c:pt>
                  <c:pt idx="140">
                    <c:v>23.810037165822965</c:v>
                  </c:pt>
                  <c:pt idx="141">
                    <c:v>23.805591068673582</c:v>
                  </c:pt>
                  <c:pt idx="142">
                    <c:v>23.801144971524163</c:v>
                  </c:pt>
                  <c:pt idx="143">
                    <c:v>23.79669887437478</c:v>
                  </c:pt>
                  <c:pt idx="144">
                    <c:v>23.792252777225396</c:v>
                  </c:pt>
                  <c:pt idx="145">
                    <c:v>23.787806680075985</c:v>
                  </c:pt>
                  <c:pt idx="146">
                    <c:v>23.783360582926598</c:v>
                  </c:pt>
                  <c:pt idx="147">
                    <c:v>23.778914485777218</c:v>
                  </c:pt>
                  <c:pt idx="148">
                    <c:v>23.774468388627835</c:v>
                  </c:pt>
                  <c:pt idx="149">
                    <c:v>23.770022291478426</c:v>
                  </c:pt>
                  <c:pt idx="150">
                    <c:v>23.765576194329036</c:v>
                  </c:pt>
                  <c:pt idx="151">
                    <c:v>23.761130097179656</c:v>
                  </c:pt>
                  <c:pt idx="152">
                    <c:v>23.756684000030276</c:v>
                  </c:pt>
                  <c:pt idx="153">
                    <c:v>23.752237902880832</c:v>
                  </c:pt>
                  <c:pt idx="154">
                    <c:v>23.748951657161737</c:v>
                  </c:pt>
                  <c:pt idx="155">
                    <c:v>23.75437181901265</c:v>
                  </c:pt>
                  <c:pt idx="156">
                    <c:v>23.75979198086355</c:v>
                  </c:pt>
                  <c:pt idx="157">
                    <c:v>23.765212142714457</c:v>
                  </c:pt>
                  <c:pt idx="158">
                    <c:v>23.770632304565357</c:v>
                  </c:pt>
                  <c:pt idx="159">
                    <c:v>23.776052466416278</c:v>
                  </c:pt>
                  <c:pt idx="160">
                    <c:v>23.781472628267178</c:v>
                  </c:pt>
                  <c:pt idx="161">
                    <c:v>23.786892790118088</c:v>
                  </c:pt>
                  <c:pt idx="162">
                    <c:v>23.792312951968984</c:v>
                  </c:pt>
                  <c:pt idx="163">
                    <c:v>23.797733113819902</c:v>
                  </c:pt>
                  <c:pt idx="164">
                    <c:v>23.803153275670809</c:v>
                  </c:pt>
                  <c:pt idx="165">
                    <c:v>23.808573437521712</c:v>
                  </c:pt>
                  <c:pt idx="166">
                    <c:v>23.813993599372626</c:v>
                  </c:pt>
                  <c:pt idx="167">
                    <c:v>23.819413761223533</c:v>
                  </c:pt>
                  <c:pt idx="168">
                    <c:v>23.82483392307444</c:v>
                  </c:pt>
                  <c:pt idx="169">
                    <c:v>23.830254084925311</c:v>
                  </c:pt>
                  <c:pt idx="170">
                    <c:v>23.835674246776247</c:v>
                  </c:pt>
                  <c:pt idx="171">
                    <c:v>23.841094408627157</c:v>
                  </c:pt>
                  <c:pt idx="172">
                    <c:v>23.84651457047806</c:v>
                  </c:pt>
                  <c:pt idx="173">
                    <c:v>23.851934732328971</c:v>
                  </c:pt>
                  <c:pt idx="174">
                    <c:v>23.857354894179849</c:v>
                  </c:pt>
                  <c:pt idx="175">
                    <c:v>23.862775056030785</c:v>
                  </c:pt>
                  <c:pt idx="176">
                    <c:v>23.866781262616232</c:v>
                  </c:pt>
                  <c:pt idx="177">
                    <c:v>23.856978752902254</c:v>
                  </c:pt>
                  <c:pt idx="178">
                    <c:v>23.84717624318824</c:v>
                  </c:pt>
                  <c:pt idx="179">
                    <c:v>23.837373733474269</c:v>
                  </c:pt>
                  <c:pt idx="180">
                    <c:v>23.827571223760287</c:v>
                  </c:pt>
                  <c:pt idx="181">
                    <c:v>23.817768714046288</c:v>
                  </c:pt>
                  <c:pt idx="182">
                    <c:v>23.807966204332303</c:v>
                  </c:pt>
                  <c:pt idx="183">
                    <c:v>23.798163694618296</c:v>
                  </c:pt>
                  <c:pt idx="184">
                    <c:v>23.788361184904289</c:v>
                  </c:pt>
                  <c:pt idx="185">
                    <c:v>23.778558675190308</c:v>
                  </c:pt>
                  <c:pt idx="186">
                    <c:v>23.768756165476301</c:v>
                  </c:pt>
                  <c:pt idx="187">
                    <c:v>23.758953655762326</c:v>
                  </c:pt>
                  <c:pt idx="188">
                    <c:v>23.749151146048348</c:v>
                  </c:pt>
                  <c:pt idx="189">
                    <c:v>23.739348636334334</c:v>
                  </c:pt>
                  <c:pt idx="190">
                    <c:v>23.72954612662036</c:v>
                  </c:pt>
                  <c:pt idx="191">
                    <c:v>23.719743616906353</c:v>
                  </c:pt>
                  <c:pt idx="192">
                    <c:v>23.709941107192378</c:v>
                  </c:pt>
                  <c:pt idx="193">
                    <c:v>23.7001385974784</c:v>
                  </c:pt>
                  <c:pt idx="194">
                    <c:v>23.690336087764386</c:v>
                  </c:pt>
                  <c:pt idx="195">
                    <c:v>23.680533578050412</c:v>
                  </c:pt>
                  <c:pt idx="196">
                    <c:v>23.670731068336437</c:v>
                  </c:pt>
                  <c:pt idx="197">
                    <c:v>23.66092855862243</c:v>
                  </c:pt>
                  <c:pt idx="198">
                    <c:v>23.653683225355564</c:v>
                  </c:pt>
                  <c:pt idx="199">
                    <c:v>23.669967685430866</c:v>
                  </c:pt>
                  <c:pt idx="200">
                    <c:v>23.686252145506188</c:v>
                  </c:pt>
                  <c:pt idx="201">
                    <c:v>23.70253660558145</c:v>
                  </c:pt>
                  <c:pt idx="202">
                    <c:v>23.71882106565679</c:v>
                  </c:pt>
                  <c:pt idx="203">
                    <c:v>23.735105525732081</c:v>
                  </c:pt>
                  <c:pt idx="204">
                    <c:v>23.751389985807375</c:v>
                  </c:pt>
                  <c:pt idx="205">
                    <c:v>23.767674445882705</c:v>
                  </c:pt>
                  <c:pt idx="206">
                    <c:v>23.783958905958006</c:v>
                  </c:pt>
                  <c:pt idx="207">
                    <c:v>23.800243366033296</c:v>
                  </c:pt>
                  <c:pt idx="208">
                    <c:v>23.816527826108597</c:v>
                  </c:pt>
                  <c:pt idx="209">
                    <c:v>23.832812286183888</c:v>
                  </c:pt>
                  <c:pt idx="210">
                    <c:v>23.849096746259221</c:v>
                  </c:pt>
                  <c:pt idx="211">
                    <c:v>23.865381206334519</c:v>
                  </c:pt>
                  <c:pt idx="212">
                    <c:v>23.881665666409845</c:v>
                  </c:pt>
                  <c:pt idx="213">
                    <c:v>23.897950126485121</c:v>
                  </c:pt>
                  <c:pt idx="214">
                    <c:v>23.914234586560408</c:v>
                  </c:pt>
                  <c:pt idx="215">
                    <c:v>23.93051904663573</c:v>
                  </c:pt>
                  <c:pt idx="216">
                    <c:v>23.946803506711028</c:v>
                  </c:pt>
                  <c:pt idx="217">
                    <c:v>23.963087966786357</c:v>
                  </c:pt>
                  <c:pt idx="218">
                    <c:v>23.979372426861659</c:v>
                  </c:pt>
                  <c:pt idx="219">
                    <c:v>23.995656886936949</c:v>
                  </c:pt>
                  <c:pt idx="220">
                    <c:v>24.007693226992615</c:v>
                  </c:pt>
                  <c:pt idx="221">
                    <c:v>24.004643936040534</c:v>
                  </c:pt>
                  <c:pt idx="222">
                    <c:v>24.001594645088492</c:v>
                  </c:pt>
                  <c:pt idx="223">
                    <c:v>23.998545354136407</c:v>
                  </c:pt>
                  <c:pt idx="224">
                    <c:v>23.995496063184358</c:v>
                  </c:pt>
                  <c:pt idx="225">
                    <c:v>23.992446772232277</c:v>
                  </c:pt>
                  <c:pt idx="226">
                    <c:v>23.989397481280232</c:v>
                  </c:pt>
                  <c:pt idx="227">
                    <c:v>23.986348190328183</c:v>
                  </c:pt>
                  <c:pt idx="228">
                    <c:v>23.98329889937613</c:v>
                  </c:pt>
                  <c:pt idx="229">
                    <c:v>23.980249608424053</c:v>
                  </c:pt>
                  <c:pt idx="230">
                    <c:v>23.977200317472011</c:v>
                  </c:pt>
                  <c:pt idx="231">
                    <c:v>23.974151026519934</c:v>
                  </c:pt>
                  <c:pt idx="232">
                    <c:v>23.971101735567853</c:v>
                  </c:pt>
                  <c:pt idx="233">
                    <c:v>23.968052444615804</c:v>
                  </c:pt>
                  <c:pt idx="234">
                    <c:v>23.965003153663723</c:v>
                  </c:pt>
                  <c:pt idx="235">
                    <c:v>23.961953862711681</c:v>
                  </c:pt>
                  <c:pt idx="236">
                    <c:v>23.9589045717596</c:v>
                  </c:pt>
                  <c:pt idx="237">
                    <c:v>23.955855280807555</c:v>
                  </c:pt>
                  <c:pt idx="238">
                    <c:v>23.952805989855481</c:v>
                  </c:pt>
                  <c:pt idx="239">
                    <c:v>23.949756698903453</c:v>
                  </c:pt>
                  <c:pt idx="240">
                    <c:v>23.946707407951376</c:v>
                  </c:pt>
                  <c:pt idx="241">
                    <c:v>23.943658116999327</c:v>
                  </c:pt>
                  <c:pt idx="242">
                    <c:v>23.94140429325213</c:v>
                  </c:pt>
                  <c:pt idx="243">
                    <c:v>23.959734666275889</c:v>
                  </c:pt>
                  <c:pt idx="244">
                    <c:v>23.978065039299651</c:v>
                  </c:pt>
                  <c:pt idx="245">
                    <c:v>23.996395412323377</c:v>
                  </c:pt>
                  <c:pt idx="246">
                    <c:v>24.014725785347139</c:v>
                  </c:pt>
                  <c:pt idx="247">
                    <c:v>24.033056158370897</c:v>
                  </c:pt>
                  <c:pt idx="248">
                    <c:v>24.051386531394652</c:v>
                  </c:pt>
                  <c:pt idx="249">
                    <c:v>24.069716904418382</c:v>
                  </c:pt>
                  <c:pt idx="250">
                    <c:v>24.088047277442136</c:v>
                  </c:pt>
                  <c:pt idx="251">
                    <c:v>24.106377650465927</c:v>
                  </c:pt>
                  <c:pt idx="252">
                    <c:v>24.124708023489692</c:v>
                  </c:pt>
                  <c:pt idx="253">
                    <c:v>24.143038396513447</c:v>
                  </c:pt>
                  <c:pt idx="254">
                    <c:v>24.16136876953718</c:v>
                  </c:pt>
                  <c:pt idx="255">
                    <c:v>24.179699142560928</c:v>
                  </c:pt>
                  <c:pt idx="256">
                    <c:v>24.19802951558469</c:v>
                  </c:pt>
                  <c:pt idx="257">
                    <c:v>24.216359888608451</c:v>
                  </c:pt>
                  <c:pt idx="258">
                    <c:v>24.234690261632181</c:v>
                  </c:pt>
                  <c:pt idx="259">
                    <c:v>24.253020634655936</c:v>
                  </c:pt>
                  <c:pt idx="260">
                    <c:v>24.271351007679698</c:v>
                  </c:pt>
                  <c:pt idx="261">
                    <c:v>24.289681380703453</c:v>
                  </c:pt>
                  <c:pt idx="262">
                    <c:v>24.308011753727211</c:v>
                  </c:pt>
                  <c:pt idx="263">
                    <c:v>24.326342126750941</c:v>
                  </c:pt>
                  <c:pt idx="264">
                    <c:v>24.339890663333733</c:v>
                  </c:pt>
                  <c:pt idx="265">
                    <c:v>24.321434683926437</c:v>
                  </c:pt>
                  <c:pt idx="266">
                    <c:v>24.302978704519123</c:v>
                  </c:pt>
                  <c:pt idx="267">
                    <c:v>24.284522725111824</c:v>
                  </c:pt>
                  <c:pt idx="268">
                    <c:v>24.266066745704531</c:v>
                  </c:pt>
                  <c:pt idx="269">
                    <c:v>24.247610766297242</c:v>
                  </c:pt>
                  <c:pt idx="270">
                    <c:v>24.229154786889925</c:v>
                  </c:pt>
                  <c:pt idx="271">
                    <c:v>24.210698807482633</c:v>
                  </c:pt>
                  <c:pt idx="272">
                    <c:v>24.192242828075329</c:v>
                  </c:pt>
                  <c:pt idx="273">
                    <c:v>24.173786848668041</c:v>
                  </c:pt>
                  <c:pt idx="274">
                    <c:v>24.155330869260752</c:v>
                  </c:pt>
                  <c:pt idx="275">
                    <c:v>24.136874889853466</c:v>
                  </c:pt>
                  <c:pt idx="276">
                    <c:v>24.118418910446138</c:v>
                  </c:pt>
                  <c:pt idx="277">
                    <c:v>24.099962931038846</c:v>
                  </c:pt>
                  <c:pt idx="278">
                    <c:v>24.08150695163155</c:v>
                  </c:pt>
                  <c:pt idx="279">
                    <c:v>24.063050972224257</c:v>
                  </c:pt>
                  <c:pt idx="280">
                    <c:v>24.04459499281694</c:v>
                  </c:pt>
                  <c:pt idx="281">
                    <c:v>24.026139013409644</c:v>
                  </c:pt>
                  <c:pt idx="282">
                    <c:v>24.007683034002351</c:v>
                  </c:pt>
                  <c:pt idx="283">
                    <c:v>23.989227054595027</c:v>
                  </c:pt>
                  <c:pt idx="284">
                    <c:v>23.970771075187734</c:v>
                  </c:pt>
                  <c:pt idx="285">
                    <c:v>23.952315095780449</c:v>
                  </c:pt>
                  <c:pt idx="286">
                    <c:v>23.938673719696794</c:v>
                  </c:pt>
                  <c:pt idx="287">
                    <c:v>23.945325294318248</c:v>
                  </c:pt>
                  <c:pt idx="288">
                    <c:v>23.951976868939653</c:v>
                  </c:pt>
                  <c:pt idx="289">
                    <c:v>23.958628443561103</c:v>
                  </c:pt>
                  <c:pt idx="290">
                    <c:v>23.965280018182536</c:v>
                  </c:pt>
                  <c:pt idx="291">
                    <c:v>23.971931592803969</c:v>
                  </c:pt>
                  <c:pt idx="292">
                    <c:v>23.978583167425391</c:v>
                  </c:pt>
                  <c:pt idx="293">
                    <c:v>23.985234742046853</c:v>
                  </c:pt>
                  <c:pt idx="294">
                    <c:v>23.991886316668285</c:v>
                  </c:pt>
                  <c:pt idx="295">
                    <c:v>23.998537891289708</c:v>
                  </c:pt>
                  <c:pt idx="296">
                    <c:v>24.00518946591114</c:v>
                  </c:pt>
                  <c:pt idx="297">
                    <c:v>24.011841040532605</c:v>
                  </c:pt>
                  <c:pt idx="298">
                    <c:v>24.018492615154003</c:v>
                  </c:pt>
                  <c:pt idx="299">
                    <c:v>24.025144189775457</c:v>
                  </c:pt>
                  <c:pt idx="300">
                    <c:v>24.031795764396893</c:v>
                  </c:pt>
                  <c:pt idx="301">
                    <c:v>24.038447339018344</c:v>
                  </c:pt>
                  <c:pt idx="302">
                    <c:v>24.045098913639745</c:v>
                  </c:pt>
                  <c:pt idx="303">
                    <c:v>24.051750488261206</c:v>
                  </c:pt>
                  <c:pt idx="304">
                    <c:v>24.058402062882632</c:v>
                  </c:pt>
                  <c:pt idx="305">
                    <c:v>24.065053637504061</c:v>
                  </c:pt>
                  <c:pt idx="306">
                    <c:v>24.07170521212549</c:v>
                  </c:pt>
                  <c:pt idx="307">
                    <c:v>24.078356786746948</c:v>
                  </c:pt>
                  <c:pt idx="308">
                    <c:v>24.083273167988864</c:v>
                  </c:pt>
                  <c:pt idx="309">
                    <c:v>24.068793267426198</c:v>
                  </c:pt>
                  <c:pt idx="310">
                    <c:v>24.054313366863511</c:v>
                  </c:pt>
                  <c:pt idx="311">
                    <c:v>24.039833466300848</c:v>
                  </c:pt>
                  <c:pt idx="312">
                    <c:v>24.025353565738186</c:v>
                  </c:pt>
                  <c:pt idx="313">
                    <c:v>24.010873665175495</c:v>
                  </c:pt>
                  <c:pt idx="314">
                    <c:v>23.996393764612833</c:v>
                  </c:pt>
                  <c:pt idx="315">
                    <c:v>23.981913864050171</c:v>
                  </c:pt>
                  <c:pt idx="316">
                    <c:v>23.96743396348748</c:v>
                  </c:pt>
                  <c:pt idx="317">
                    <c:v>23.952954062924817</c:v>
                  </c:pt>
                  <c:pt idx="318">
                    <c:v>23.938474162362152</c:v>
                  </c:pt>
                  <c:pt idx="319">
                    <c:v>23.923994261799464</c:v>
                  </c:pt>
                  <c:pt idx="320">
                    <c:v>23.909514361236802</c:v>
                  </c:pt>
                  <c:pt idx="321">
                    <c:v>23.89503446067414</c:v>
                  </c:pt>
                  <c:pt idx="322">
                    <c:v>23.880554560111449</c:v>
                  </c:pt>
                  <c:pt idx="323">
                    <c:v>23.86607465954879</c:v>
                  </c:pt>
                  <c:pt idx="324">
                    <c:v>23.851594758986128</c:v>
                  </c:pt>
                  <c:pt idx="325">
                    <c:v>23.837114858423433</c:v>
                  </c:pt>
                  <c:pt idx="326">
                    <c:v>23.822634957860767</c:v>
                  </c:pt>
                  <c:pt idx="327">
                    <c:v>23.808155057298141</c:v>
                  </c:pt>
                  <c:pt idx="328">
                    <c:v>23.793675156735446</c:v>
                  </c:pt>
                  <c:pt idx="329">
                    <c:v>23.779195256172784</c:v>
                  </c:pt>
                  <c:pt idx="330">
                    <c:v>23.768492720974276</c:v>
                  </c:pt>
                  <c:pt idx="331">
                    <c:v>23.793071777180302</c:v>
                  </c:pt>
                  <c:pt idx="332">
                    <c:v>23.817650833386296</c:v>
                  </c:pt>
                  <c:pt idx="333">
                    <c:v>23.842229889592311</c:v>
                  </c:pt>
                  <c:pt idx="334">
                    <c:v>23.866808945798287</c:v>
                  </c:pt>
                  <c:pt idx="335">
                    <c:v>23.891388002004305</c:v>
                  </c:pt>
                  <c:pt idx="336">
                    <c:v>23.915967058210303</c:v>
                  </c:pt>
                  <c:pt idx="337">
                    <c:v>23.940546114416318</c:v>
                  </c:pt>
                  <c:pt idx="338">
                    <c:v>23.965125170622308</c:v>
                  </c:pt>
                  <c:pt idx="339">
                    <c:v>23.98970422682833</c:v>
                  </c:pt>
                  <c:pt idx="340">
                    <c:v>24.014283283034327</c:v>
                  </c:pt>
                  <c:pt idx="341">
                    <c:v>24.038862339240325</c:v>
                  </c:pt>
                  <c:pt idx="342">
                    <c:v>24.063441395446315</c:v>
                  </c:pt>
                  <c:pt idx="343">
                    <c:v>24.088020451652337</c:v>
                  </c:pt>
                  <c:pt idx="344">
                    <c:v>24.112599507858331</c:v>
                  </c:pt>
                  <c:pt idx="345">
                    <c:v>24.13717856406436</c:v>
                  </c:pt>
                  <c:pt idx="346">
                    <c:v>24.161757620270382</c:v>
                  </c:pt>
                  <c:pt idx="347">
                    <c:v>24.186336676476369</c:v>
                  </c:pt>
                  <c:pt idx="348">
                    <c:v>24.21091573268237</c:v>
                  </c:pt>
                  <c:pt idx="349">
                    <c:v>24.23549478888836</c:v>
                  </c:pt>
                  <c:pt idx="350">
                    <c:v>24.260073845094382</c:v>
                  </c:pt>
                  <c:pt idx="351">
                    <c:v>24.284652901300372</c:v>
                  </c:pt>
                  <c:pt idx="352">
                    <c:v>24.302820029800479</c:v>
                  </c:pt>
                  <c:pt idx="353">
                    <c:v>24.305501072172543</c:v>
                  </c:pt>
                  <c:pt idx="354">
                    <c:v>24.308182114544593</c:v>
                  </c:pt>
                  <c:pt idx="355">
                    <c:v>24.310863156916675</c:v>
                  </c:pt>
                  <c:pt idx="356">
                    <c:v>24.313544199288717</c:v>
                  </c:pt>
                  <c:pt idx="357">
                    <c:v>24.31622524166076</c:v>
                  </c:pt>
                  <c:pt idx="358">
                    <c:v>24.318906284032831</c:v>
                  </c:pt>
                  <c:pt idx="359">
                    <c:v>24.321587326404913</c:v>
                  </c:pt>
                  <c:pt idx="360">
                    <c:v>24.324268368776959</c:v>
                  </c:pt>
                  <c:pt idx="361">
                    <c:v>24.326949411149027</c:v>
                  </c:pt>
                  <c:pt idx="362">
                    <c:v>24.329630453521073</c:v>
                  </c:pt>
                  <c:pt idx="363">
                    <c:v>24.332311495893126</c:v>
                  </c:pt>
                  <c:pt idx="364">
                    <c:v>24.334992538265194</c:v>
                  </c:pt>
                  <c:pt idx="365">
                    <c:v>24.337673580637272</c:v>
                  </c:pt>
                  <c:pt idx="366">
                    <c:v>24.340354623009318</c:v>
                  </c:pt>
                  <c:pt idx="367">
                    <c:v>24.34303566538139</c:v>
                  </c:pt>
                  <c:pt idx="368">
                    <c:v>24.345716707753464</c:v>
                  </c:pt>
                  <c:pt idx="369">
                    <c:v>24.348397750125486</c:v>
                  </c:pt>
                  <c:pt idx="370">
                    <c:v>24.351078792497567</c:v>
                  </c:pt>
                  <c:pt idx="371">
                    <c:v>24.353759834869628</c:v>
                  </c:pt>
                  <c:pt idx="372">
                    <c:v>24.356440877241678</c:v>
                  </c:pt>
                  <c:pt idx="373">
                    <c:v>24.359121919613759</c:v>
                  </c:pt>
                  <c:pt idx="374">
                    <c:v>24.361103559627875</c:v>
                  </c:pt>
                  <c:pt idx="375">
                    <c:v>24.34460190497407</c:v>
                  </c:pt>
                  <c:pt idx="376">
                    <c:v>24.328100250320311</c:v>
                  </c:pt>
                  <c:pt idx="377">
                    <c:v>24.311598595666513</c:v>
                  </c:pt>
                  <c:pt idx="378">
                    <c:v>24.295096941012702</c:v>
                  </c:pt>
                  <c:pt idx="379">
                    <c:v>24.278595286358922</c:v>
                  </c:pt>
                  <c:pt idx="380">
                    <c:v>24.262093631705135</c:v>
                  </c:pt>
                  <c:pt idx="381">
                    <c:v>24.245591977051326</c:v>
                  </c:pt>
                  <c:pt idx="382">
                    <c:v>24.229090322397553</c:v>
                  </c:pt>
                  <c:pt idx="383">
                    <c:v>24.212588667743741</c:v>
                  </c:pt>
                  <c:pt idx="384">
                    <c:v>24.196087013089965</c:v>
                  </c:pt>
                  <c:pt idx="385">
                    <c:v>24.179585358436189</c:v>
                  </c:pt>
                  <c:pt idx="386">
                    <c:v>24.163083703782377</c:v>
                  </c:pt>
                  <c:pt idx="387">
                    <c:v>24.146582049128622</c:v>
                  </c:pt>
                  <c:pt idx="388">
                    <c:v>24.13008039447482</c:v>
                  </c:pt>
                  <c:pt idx="389">
                    <c:v>24.113578739821008</c:v>
                  </c:pt>
                  <c:pt idx="390">
                    <c:v>24.097077085167225</c:v>
                  </c:pt>
                  <c:pt idx="391">
                    <c:v>24.080575430513449</c:v>
                  </c:pt>
                  <c:pt idx="392">
                    <c:v>24.06407377585964</c:v>
                  </c:pt>
                  <c:pt idx="393">
                    <c:v>24.04757212120586</c:v>
                  </c:pt>
                  <c:pt idx="394">
                    <c:v>24.031070466552059</c:v>
                  </c:pt>
                  <c:pt idx="395">
                    <c:v>24.014568811898279</c:v>
                  </c:pt>
                  <c:pt idx="396">
                    <c:v>24.002371936719381</c:v>
                  </c:pt>
                  <c:pt idx="397">
                    <c:v>24.010052421848606</c:v>
                  </c:pt>
                  <c:pt idx="398">
                    <c:v>24.017732906977834</c:v>
                  </c:pt>
                  <c:pt idx="399">
                    <c:v>24.02541339210708</c:v>
                  </c:pt>
                  <c:pt idx="400">
                    <c:v>24.033093877236293</c:v>
                  </c:pt>
                  <c:pt idx="401">
                    <c:v>24.040774362365507</c:v>
                  </c:pt>
                  <c:pt idx="402">
                    <c:v>24.048454847494753</c:v>
                  </c:pt>
                  <c:pt idx="403">
                    <c:v>24.056135332623963</c:v>
                  </c:pt>
                  <c:pt idx="404">
                    <c:v>24.063815817753181</c:v>
                  </c:pt>
                  <c:pt idx="405">
                    <c:v>24.071496302882451</c:v>
                  </c:pt>
                  <c:pt idx="406">
                    <c:v>24.079176788011665</c:v>
                  </c:pt>
                  <c:pt idx="407">
                    <c:v>24.086857273140879</c:v>
                  </c:pt>
                  <c:pt idx="408">
                    <c:v>24.094537758270121</c:v>
                  </c:pt>
                  <c:pt idx="409">
                    <c:v>24.102218243399328</c:v>
                  </c:pt>
                  <c:pt idx="410">
                    <c:v>24.109898728528584</c:v>
                  </c:pt>
                  <c:pt idx="411">
                    <c:v>24.117579213657791</c:v>
                  </c:pt>
                  <c:pt idx="412">
                    <c:v>24.12525969878703</c:v>
                  </c:pt>
                  <c:pt idx="413">
                    <c:v>24.132940183916247</c:v>
                  </c:pt>
                  <c:pt idx="414">
                    <c:v>24.140620669045461</c:v>
                  </c:pt>
                  <c:pt idx="415">
                    <c:v>24.148301154174703</c:v>
                  </c:pt>
                  <c:pt idx="416">
                    <c:v>24.155981639303942</c:v>
                  </c:pt>
                  <c:pt idx="417">
                    <c:v>24.163662124433159</c:v>
                  </c:pt>
                  <c:pt idx="418">
                    <c:v>24.16933900474606</c:v>
                  </c:pt>
                  <c:pt idx="419">
                    <c:v>24.177210745471175</c:v>
                  </c:pt>
                  <c:pt idx="420">
                    <c:v>24.185082486196279</c:v>
                  </c:pt>
                  <c:pt idx="421">
                    <c:v>24.192954226921415</c:v>
                  </c:pt>
                  <c:pt idx="422">
                    <c:v>24.20082596764653</c:v>
                  </c:pt>
                  <c:pt idx="423">
                    <c:v>24.208697708371623</c:v>
                  </c:pt>
                  <c:pt idx="424">
                    <c:v>24.216569449096738</c:v>
                  </c:pt>
                  <c:pt idx="425">
                    <c:v>24.224441189821871</c:v>
                  </c:pt>
                  <c:pt idx="426">
                    <c:v>24.232312930546978</c:v>
                  </c:pt>
                  <c:pt idx="427">
                    <c:v>24.240184671272086</c:v>
                  </c:pt>
                  <c:pt idx="428">
                    <c:v>24.248056411997194</c:v>
                  </c:pt>
                  <c:pt idx="429">
                    <c:v>24.255928152722301</c:v>
                  </c:pt>
                  <c:pt idx="430">
                    <c:v>24.263799893447434</c:v>
                  </c:pt>
                  <c:pt idx="431">
                    <c:v>24.271671634172549</c:v>
                  </c:pt>
                  <c:pt idx="432">
                    <c:v>24.279543374897653</c:v>
                  </c:pt>
                  <c:pt idx="433">
                    <c:v>24.287415115622764</c:v>
                  </c:pt>
                  <c:pt idx="434">
                    <c:v>24.295286856347893</c:v>
                  </c:pt>
                  <c:pt idx="435">
                    <c:v>24.303158597073008</c:v>
                  </c:pt>
                  <c:pt idx="436">
                    <c:v>24.311030337798115</c:v>
                  </c:pt>
                  <c:pt idx="437">
                    <c:v>24.31890207852322</c:v>
                  </c:pt>
                  <c:pt idx="438">
                    <c:v>24.326773819248327</c:v>
                  </c:pt>
                  <c:pt idx="439">
                    <c:v>24.334645559973467</c:v>
                  </c:pt>
                  <c:pt idx="440">
                    <c:v>24.340463803118094</c:v>
                  </c:pt>
                  <c:pt idx="441">
                    <c:v>24.317278939271944</c:v>
                  </c:pt>
                  <c:pt idx="442">
                    <c:v>24.294094075425814</c:v>
                  </c:pt>
                  <c:pt idx="443">
                    <c:v>24.27090921157966</c:v>
                  </c:pt>
                  <c:pt idx="444">
                    <c:v>24.247724347733531</c:v>
                  </c:pt>
                  <c:pt idx="445">
                    <c:v>24.22453948388738</c:v>
                  </c:pt>
                  <c:pt idx="446">
                    <c:v>24.201354620041258</c:v>
                  </c:pt>
                  <c:pt idx="447">
                    <c:v>24.178169756195103</c:v>
                  </c:pt>
                  <c:pt idx="448">
                    <c:v>24.154984892348981</c:v>
                  </c:pt>
                  <c:pt idx="449">
                    <c:v>24.13180002850283</c:v>
                  </c:pt>
                  <c:pt idx="450">
                    <c:v>24.108615164656676</c:v>
                  </c:pt>
                  <c:pt idx="451">
                    <c:v>24.08543030081054</c:v>
                  </c:pt>
                  <c:pt idx="452">
                    <c:v>24.062245436964385</c:v>
                  </c:pt>
                  <c:pt idx="453">
                    <c:v>24.039060573118263</c:v>
                  </c:pt>
                  <c:pt idx="454">
                    <c:v>24.015875709272116</c:v>
                  </c:pt>
                  <c:pt idx="455">
                    <c:v>23.992690845425976</c:v>
                  </c:pt>
                  <c:pt idx="456">
                    <c:v>23.969505981579825</c:v>
                  </c:pt>
                  <c:pt idx="457">
                    <c:v>23.946321117733699</c:v>
                  </c:pt>
                  <c:pt idx="458">
                    <c:v>23.923136253887545</c:v>
                  </c:pt>
                  <c:pt idx="459">
                    <c:v>23.899951390041455</c:v>
                  </c:pt>
                  <c:pt idx="460">
                    <c:v>23.876766526195293</c:v>
                  </c:pt>
                  <c:pt idx="461">
                    <c:v>23.853581662349143</c:v>
                  </c:pt>
                  <c:pt idx="462">
                    <c:v>23.836445023854171</c:v>
                  </c:pt>
                  <c:pt idx="463">
                    <c:v>23.872896025859095</c:v>
                  </c:pt>
                  <c:pt idx="464">
                    <c:v>23.909347027864072</c:v>
                  </c:pt>
                  <c:pt idx="465">
                    <c:v>23.945798029868993</c:v>
                  </c:pt>
                  <c:pt idx="466">
                    <c:v>23.982249031873909</c:v>
                  </c:pt>
                  <c:pt idx="467">
                    <c:v>24.018700033878897</c:v>
                  </c:pt>
                  <c:pt idx="468">
                    <c:v>24.055151035883824</c:v>
                  </c:pt>
                  <c:pt idx="469">
                    <c:v>24.091602037888801</c:v>
                  </c:pt>
                  <c:pt idx="470">
                    <c:v>24.128053039893732</c:v>
                  </c:pt>
                  <c:pt idx="471">
                    <c:v>24.164504041898656</c:v>
                  </c:pt>
                  <c:pt idx="472">
                    <c:v>24.200955043903633</c:v>
                  </c:pt>
                  <c:pt idx="473">
                    <c:v>24.237406045908557</c:v>
                  </c:pt>
                  <c:pt idx="474">
                    <c:v>24.273857047913484</c:v>
                  </c:pt>
                  <c:pt idx="475">
                    <c:v>24.310308049918465</c:v>
                  </c:pt>
                  <c:pt idx="476">
                    <c:v>24.346759051923378</c:v>
                  </c:pt>
                  <c:pt idx="477">
                    <c:v>24.383210053928305</c:v>
                  </c:pt>
                  <c:pt idx="478">
                    <c:v>24.419661055933286</c:v>
                  </c:pt>
                  <c:pt idx="479">
                    <c:v>24.45611205793821</c:v>
                  </c:pt>
                  <c:pt idx="480">
                    <c:v>24.492563059943162</c:v>
                  </c:pt>
                  <c:pt idx="481">
                    <c:v>24.529014061948118</c:v>
                  </c:pt>
                  <c:pt idx="482">
                    <c:v>24.565465063953042</c:v>
                  </c:pt>
                  <c:pt idx="483">
                    <c:v>24.601916065958029</c:v>
                  </c:pt>
                  <c:pt idx="484">
                    <c:v>24.628858110918181</c:v>
                  </c:pt>
                  <c:pt idx="485">
                    <c:v>24.624923467426274</c:v>
                  </c:pt>
                  <c:pt idx="486">
                    <c:v>24.620988823934397</c:v>
                  </c:pt>
                  <c:pt idx="487">
                    <c:v>24.617054180442501</c:v>
                  </c:pt>
                  <c:pt idx="488">
                    <c:v>24.613119536950592</c:v>
                  </c:pt>
                  <c:pt idx="489">
                    <c:v>24.609184893458696</c:v>
                  </c:pt>
                  <c:pt idx="490">
                    <c:v>24.605250249966812</c:v>
                  </c:pt>
                  <c:pt idx="491">
                    <c:v>24.601315606474916</c:v>
                  </c:pt>
                  <c:pt idx="492">
                    <c:v>24.597380962983035</c:v>
                  </c:pt>
                  <c:pt idx="493">
                    <c:v>24.593446319491132</c:v>
                  </c:pt>
                  <c:pt idx="494">
                    <c:v>24.589511675999198</c:v>
                  </c:pt>
                  <c:pt idx="495">
                    <c:v>24.58557703250732</c:v>
                  </c:pt>
                  <c:pt idx="496">
                    <c:v>24.581642389015425</c:v>
                  </c:pt>
                  <c:pt idx="497">
                    <c:v>24.577707745523551</c:v>
                  </c:pt>
                  <c:pt idx="498">
                    <c:v>24.573773102031652</c:v>
                  </c:pt>
                  <c:pt idx="499">
                    <c:v>24.569838458539778</c:v>
                  </c:pt>
                  <c:pt idx="500">
                    <c:v>24.565903815047843</c:v>
                  </c:pt>
                  <c:pt idx="501">
                    <c:v>24.561969171555972</c:v>
                  </c:pt>
                  <c:pt idx="502">
                    <c:v>24.55803452806407</c:v>
                  </c:pt>
                  <c:pt idx="503">
                    <c:v>24.554099884572164</c:v>
                  </c:pt>
                  <c:pt idx="504">
                    <c:v>24.550165241080293</c:v>
                  </c:pt>
                </c:numCache>
              </c:numRef>
            </c:minus>
            <c:spPr>
              <a:ln w="38100">
                <a:solidFill>
                  <a:srgbClr val="808080"/>
                </a:solidFill>
                <a:prstDash val="solid"/>
              </a:ln>
            </c:spPr>
          </c:errBars>
          <c:xVal>
            <c:numRef>
              <c:f>[1]Sheet1!$A$2502:$A$3030</c:f>
              <c:numCache>
                <c:formatCode>General</c:formatCode>
                <c:ptCount val="529"/>
                <c:pt idx="0">
                  <c:v>1</c:v>
                </c:pt>
                <c:pt idx="1">
                  <c:v>1.046</c:v>
                </c:pt>
                <c:pt idx="2">
                  <c:v>1.0920000000000001</c:v>
                </c:pt>
                <c:pt idx="3">
                  <c:v>1.1379999999999997</c:v>
                </c:pt>
                <c:pt idx="4">
                  <c:v>1.1839999999999997</c:v>
                </c:pt>
                <c:pt idx="5">
                  <c:v>1.23</c:v>
                </c:pt>
                <c:pt idx="6">
                  <c:v>1.276</c:v>
                </c:pt>
                <c:pt idx="7">
                  <c:v>1.3220000000000001</c:v>
                </c:pt>
                <c:pt idx="8">
                  <c:v>1.3679999999999997</c:v>
                </c:pt>
                <c:pt idx="9">
                  <c:v>1.4139999999999995</c:v>
                </c:pt>
                <c:pt idx="10">
                  <c:v>1.46</c:v>
                </c:pt>
                <c:pt idx="11">
                  <c:v>1.506</c:v>
                </c:pt>
                <c:pt idx="12">
                  <c:v>1.552</c:v>
                </c:pt>
                <c:pt idx="13">
                  <c:v>1.5979999999999996</c:v>
                </c:pt>
                <c:pt idx="14">
                  <c:v>1.6440000000000001</c:v>
                </c:pt>
                <c:pt idx="15">
                  <c:v>1.6900000000000002</c:v>
                </c:pt>
                <c:pt idx="16">
                  <c:v>1.736</c:v>
                </c:pt>
                <c:pt idx="17">
                  <c:v>1.782</c:v>
                </c:pt>
                <c:pt idx="18">
                  <c:v>1.8279999999999996</c:v>
                </c:pt>
                <c:pt idx="19">
                  <c:v>1.8740000000000001</c:v>
                </c:pt>
                <c:pt idx="20">
                  <c:v>1.9200000000000002</c:v>
                </c:pt>
                <c:pt idx="21">
                  <c:v>1.9660000000000002</c:v>
                </c:pt>
                <c:pt idx="22">
                  <c:v>2</c:v>
                </c:pt>
                <c:pt idx="23">
                  <c:v>2.0459999999999998</c:v>
                </c:pt>
                <c:pt idx="24">
                  <c:v>2.0919999999999996</c:v>
                </c:pt>
                <c:pt idx="25">
                  <c:v>2.1379999999999999</c:v>
                </c:pt>
                <c:pt idx="26">
                  <c:v>2.1840000000000002</c:v>
                </c:pt>
                <c:pt idx="27">
                  <c:v>2.23</c:v>
                </c:pt>
                <c:pt idx="28">
                  <c:v>2.2759999999999998</c:v>
                </c:pt>
                <c:pt idx="29">
                  <c:v>2.3219999999999996</c:v>
                </c:pt>
                <c:pt idx="30">
                  <c:v>2.3679999999999999</c:v>
                </c:pt>
                <c:pt idx="31">
                  <c:v>2.4139999999999997</c:v>
                </c:pt>
                <c:pt idx="32">
                  <c:v>2.46</c:v>
                </c:pt>
                <c:pt idx="33">
                  <c:v>2.5059999999999998</c:v>
                </c:pt>
                <c:pt idx="34">
                  <c:v>2.5519999999999996</c:v>
                </c:pt>
                <c:pt idx="35">
                  <c:v>2.5979999999999999</c:v>
                </c:pt>
                <c:pt idx="36">
                  <c:v>2.6440000000000001</c:v>
                </c:pt>
                <c:pt idx="37">
                  <c:v>2.69</c:v>
                </c:pt>
                <c:pt idx="38">
                  <c:v>2.7359999999999998</c:v>
                </c:pt>
                <c:pt idx="39">
                  <c:v>2.782</c:v>
                </c:pt>
                <c:pt idx="40">
                  <c:v>2.8279999999999998</c:v>
                </c:pt>
                <c:pt idx="41">
                  <c:v>2.8739999999999997</c:v>
                </c:pt>
                <c:pt idx="42">
                  <c:v>2.92</c:v>
                </c:pt>
                <c:pt idx="43">
                  <c:v>2.9659999999999997</c:v>
                </c:pt>
                <c:pt idx="44">
                  <c:v>3</c:v>
                </c:pt>
                <c:pt idx="45">
                  <c:v>3.0459999999999998</c:v>
                </c:pt>
                <c:pt idx="46">
                  <c:v>3.0919999999999996</c:v>
                </c:pt>
                <c:pt idx="47">
                  <c:v>3.1379999999999999</c:v>
                </c:pt>
                <c:pt idx="48">
                  <c:v>3.1840000000000002</c:v>
                </c:pt>
                <c:pt idx="49">
                  <c:v>3.23</c:v>
                </c:pt>
                <c:pt idx="50">
                  <c:v>3.2759999999999998</c:v>
                </c:pt>
                <c:pt idx="51">
                  <c:v>3.3219999999999996</c:v>
                </c:pt>
                <c:pt idx="52">
                  <c:v>3.3679999999999999</c:v>
                </c:pt>
                <c:pt idx="53">
                  <c:v>3.4139999999999997</c:v>
                </c:pt>
                <c:pt idx="54">
                  <c:v>3.46</c:v>
                </c:pt>
                <c:pt idx="55">
                  <c:v>3.5059999999999998</c:v>
                </c:pt>
                <c:pt idx="56">
                  <c:v>3.5519999999999996</c:v>
                </c:pt>
                <c:pt idx="57">
                  <c:v>3.5979999999999999</c:v>
                </c:pt>
                <c:pt idx="58">
                  <c:v>3.6440000000000001</c:v>
                </c:pt>
                <c:pt idx="59">
                  <c:v>3.69</c:v>
                </c:pt>
                <c:pt idx="60">
                  <c:v>3.7359999999999998</c:v>
                </c:pt>
                <c:pt idx="61">
                  <c:v>3.782</c:v>
                </c:pt>
                <c:pt idx="62">
                  <c:v>3.8279999999999998</c:v>
                </c:pt>
                <c:pt idx="63">
                  <c:v>3.8739999999999997</c:v>
                </c:pt>
                <c:pt idx="64">
                  <c:v>3.92</c:v>
                </c:pt>
                <c:pt idx="65">
                  <c:v>3.9659999999999997</c:v>
                </c:pt>
                <c:pt idx="66">
                  <c:v>4</c:v>
                </c:pt>
                <c:pt idx="67">
                  <c:v>4.0460000000000003</c:v>
                </c:pt>
                <c:pt idx="68">
                  <c:v>4.0919999999999996</c:v>
                </c:pt>
                <c:pt idx="69">
                  <c:v>4.137999999999999</c:v>
                </c:pt>
                <c:pt idx="70">
                  <c:v>4.1839999999999993</c:v>
                </c:pt>
                <c:pt idx="71">
                  <c:v>4.2300000000000004</c:v>
                </c:pt>
                <c:pt idx="72">
                  <c:v>4.2759999999999998</c:v>
                </c:pt>
                <c:pt idx="73">
                  <c:v>4.3219999999999992</c:v>
                </c:pt>
                <c:pt idx="74">
                  <c:v>4.3679999999999994</c:v>
                </c:pt>
                <c:pt idx="75">
                  <c:v>4.4139999999999997</c:v>
                </c:pt>
                <c:pt idx="76">
                  <c:v>4.46</c:v>
                </c:pt>
                <c:pt idx="77">
                  <c:v>4.5060000000000002</c:v>
                </c:pt>
                <c:pt idx="78">
                  <c:v>4.5519999999999996</c:v>
                </c:pt>
                <c:pt idx="79">
                  <c:v>4.597999999999999</c:v>
                </c:pt>
                <c:pt idx="80">
                  <c:v>4.6439999999999992</c:v>
                </c:pt>
                <c:pt idx="81">
                  <c:v>4.6899999999999995</c:v>
                </c:pt>
                <c:pt idx="82">
                  <c:v>4.7359999999999998</c:v>
                </c:pt>
                <c:pt idx="83">
                  <c:v>4.782</c:v>
                </c:pt>
                <c:pt idx="84">
                  <c:v>4.8279999999999994</c:v>
                </c:pt>
                <c:pt idx="85">
                  <c:v>4.8739999999999997</c:v>
                </c:pt>
                <c:pt idx="86">
                  <c:v>4.92</c:v>
                </c:pt>
                <c:pt idx="87">
                  <c:v>4.9660000000000002</c:v>
                </c:pt>
                <c:pt idx="88">
                  <c:v>5</c:v>
                </c:pt>
                <c:pt idx="89">
                  <c:v>5.0460000000000003</c:v>
                </c:pt>
                <c:pt idx="90">
                  <c:v>5.0919999999999996</c:v>
                </c:pt>
                <c:pt idx="91">
                  <c:v>5.137999999999999</c:v>
                </c:pt>
                <c:pt idx="92">
                  <c:v>5.1839999999999993</c:v>
                </c:pt>
                <c:pt idx="93">
                  <c:v>5.23</c:v>
                </c:pt>
                <c:pt idx="94">
                  <c:v>5.2759999999999998</c:v>
                </c:pt>
                <c:pt idx="95">
                  <c:v>5.3219999999999992</c:v>
                </c:pt>
                <c:pt idx="96">
                  <c:v>5.3679999999999994</c:v>
                </c:pt>
                <c:pt idx="97">
                  <c:v>5.4139999999999997</c:v>
                </c:pt>
                <c:pt idx="98">
                  <c:v>5.46</c:v>
                </c:pt>
                <c:pt idx="99">
                  <c:v>5.5060000000000002</c:v>
                </c:pt>
                <c:pt idx="100">
                  <c:v>5.5519999999999996</c:v>
                </c:pt>
                <c:pt idx="101">
                  <c:v>5.597999999999999</c:v>
                </c:pt>
                <c:pt idx="102">
                  <c:v>5.6439999999999992</c:v>
                </c:pt>
                <c:pt idx="103">
                  <c:v>5.6899999999999995</c:v>
                </c:pt>
                <c:pt idx="104">
                  <c:v>5.7359999999999998</c:v>
                </c:pt>
                <c:pt idx="105">
                  <c:v>5.782</c:v>
                </c:pt>
                <c:pt idx="106">
                  <c:v>5.8279999999999994</c:v>
                </c:pt>
                <c:pt idx="107">
                  <c:v>5.8739999999999997</c:v>
                </c:pt>
                <c:pt idx="108">
                  <c:v>5.92</c:v>
                </c:pt>
                <c:pt idx="109">
                  <c:v>5.9660000000000002</c:v>
                </c:pt>
                <c:pt idx="110">
                  <c:v>6</c:v>
                </c:pt>
                <c:pt idx="111">
                  <c:v>6.0460000000000003</c:v>
                </c:pt>
                <c:pt idx="112">
                  <c:v>6.0919999999999996</c:v>
                </c:pt>
                <c:pt idx="113">
                  <c:v>6.137999999999999</c:v>
                </c:pt>
                <c:pt idx="114">
                  <c:v>6.1839999999999993</c:v>
                </c:pt>
                <c:pt idx="115">
                  <c:v>6.23</c:v>
                </c:pt>
                <c:pt idx="116">
                  <c:v>6.2759999999999998</c:v>
                </c:pt>
                <c:pt idx="117">
                  <c:v>6.3219999999999992</c:v>
                </c:pt>
                <c:pt idx="118">
                  <c:v>6.3679999999999994</c:v>
                </c:pt>
                <c:pt idx="119">
                  <c:v>6.4139999999999997</c:v>
                </c:pt>
                <c:pt idx="120">
                  <c:v>6.46</c:v>
                </c:pt>
                <c:pt idx="121">
                  <c:v>6.5060000000000002</c:v>
                </c:pt>
                <c:pt idx="122">
                  <c:v>6.5519999999999996</c:v>
                </c:pt>
                <c:pt idx="123">
                  <c:v>6.597999999999999</c:v>
                </c:pt>
                <c:pt idx="124">
                  <c:v>6.6439999999999992</c:v>
                </c:pt>
                <c:pt idx="125">
                  <c:v>6.6899999999999995</c:v>
                </c:pt>
                <c:pt idx="126">
                  <c:v>6.7359999999999998</c:v>
                </c:pt>
                <c:pt idx="127">
                  <c:v>6.782</c:v>
                </c:pt>
                <c:pt idx="128">
                  <c:v>6.8279999999999994</c:v>
                </c:pt>
                <c:pt idx="129">
                  <c:v>6.8739999999999997</c:v>
                </c:pt>
                <c:pt idx="130">
                  <c:v>6.92</c:v>
                </c:pt>
                <c:pt idx="131">
                  <c:v>6.9660000000000002</c:v>
                </c:pt>
                <c:pt idx="132">
                  <c:v>7</c:v>
                </c:pt>
                <c:pt idx="133">
                  <c:v>7.0460000000000003</c:v>
                </c:pt>
                <c:pt idx="134">
                  <c:v>7.0919999999999996</c:v>
                </c:pt>
                <c:pt idx="135">
                  <c:v>7.137999999999999</c:v>
                </c:pt>
                <c:pt idx="136">
                  <c:v>7.1839999999999993</c:v>
                </c:pt>
                <c:pt idx="137">
                  <c:v>7.23</c:v>
                </c:pt>
                <c:pt idx="138">
                  <c:v>7.2759999999999998</c:v>
                </c:pt>
                <c:pt idx="139">
                  <c:v>7.3219999999999992</c:v>
                </c:pt>
                <c:pt idx="140">
                  <c:v>7.3679999999999994</c:v>
                </c:pt>
                <c:pt idx="141">
                  <c:v>7.4139999999999997</c:v>
                </c:pt>
                <c:pt idx="142">
                  <c:v>7.46</c:v>
                </c:pt>
                <c:pt idx="143">
                  <c:v>7.5060000000000002</c:v>
                </c:pt>
                <c:pt idx="144">
                  <c:v>7.5519999999999996</c:v>
                </c:pt>
                <c:pt idx="145">
                  <c:v>7.597999999999999</c:v>
                </c:pt>
                <c:pt idx="146">
                  <c:v>7.6439999999999992</c:v>
                </c:pt>
                <c:pt idx="147">
                  <c:v>7.6899999999999995</c:v>
                </c:pt>
                <c:pt idx="148">
                  <c:v>7.7359999999999998</c:v>
                </c:pt>
                <c:pt idx="149">
                  <c:v>7.782</c:v>
                </c:pt>
                <c:pt idx="150">
                  <c:v>7.8279999999999994</c:v>
                </c:pt>
                <c:pt idx="151">
                  <c:v>7.8739999999999997</c:v>
                </c:pt>
                <c:pt idx="152">
                  <c:v>7.92</c:v>
                </c:pt>
                <c:pt idx="153">
                  <c:v>7.9660000000000002</c:v>
                </c:pt>
                <c:pt idx="154">
                  <c:v>8</c:v>
                </c:pt>
                <c:pt idx="155">
                  <c:v>8.0460000000000012</c:v>
                </c:pt>
                <c:pt idx="156">
                  <c:v>8.0920000000000005</c:v>
                </c:pt>
                <c:pt idx="157">
                  <c:v>8.1380000000000017</c:v>
                </c:pt>
                <c:pt idx="158">
                  <c:v>8.1840000000000011</c:v>
                </c:pt>
                <c:pt idx="159">
                  <c:v>8.2299999999999986</c:v>
                </c:pt>
                <c:pt idx="160">
                  <c:v>8.2760000000000016</c:v>
                </c:pt>
                <c:pt idx="161">
                  <c:v>8.322000000000001</c:v>
                </c:pt>
                <c:pt idx="162">
                  <c:v>8.3680000000000003</c:v>
                </c:pt>
                <c:pt idx="163">
                  <c:v>8.4140000000000015</c:v>
                </c:pt>
                <c:pt idx="164">
                  <c:v>8.4600000000000026</c:v>
                </c:pt>
                <c:pt idx="165">
                  <c:v>8.5060000000000002</c:v>
                </c:pt>
                <c:pt idx="166">
                  <c:v>8.5520000000000014</c:v>
                </c:pt>
                <c:pt idx="167">
                  <c:v>8.597999999999999</c:v>
                </c:pt>
                <c:pt idx="168">
                  <c:v>8.6439999999999984</c:v>
                </c:pt>
                <c:pt idx="169">
                  <c:v>8.69</c:v>
                </c:pt>
                <c:pt idx="170">
                  <c:v>8.7359999999999989</c:v>
                </c:pt>
                <c:pt idx="171">
                  <c:v>8.782</c:v>
                </c:pt>
                <c:pt idx="172">
                  <c:v>8.8280000000000012</c:v>
                </c:pt>
                <c:pt idx="173">
                  <c:v>8.8740000000000006</c:v>
                </c:pt>
                <c:pt idx="174">
                  <c:v>8.92</c:v>
                </c:pt>
                <c:pt idx="175">
                  <c:v>8.9660000000000029</c:v>
                </c:pt>
                <c:pt idx="176">
                  <c:v>9</c:v>
                </c:pt>
                <c:pt idx="177">
                  <c:v>9.0460000000000012</c:v>
                </c:pt>
                <c:pt idx="178">
                  <c:v>9.0920000000000005</c:v>
                </c:pt>
                <c:pt idx="179">
                  <c:v>9.1380000000000017</c:v>
                </c:pt>
                <c:pt idx="180">
                  <c:v>9.1840000000000011</c:v>
                </c:pt>
                <c:pt idx="181">
                  <c:v>9.2299999999999986</c:v>
                </c:pt>
                <c:pt idx="182">
                  <c:v>9.2760000000000016</c:v>
                </c:pt>
                <c:pt idx="183">
                  <c:v>9.322000000000001</c:v>
                </c:pt>
                <c:pt idx="184">
                  <c:v>9.3680000000000003</c:v>
                </c:pt>
                <c:pt idx="185">
                  <c:v>9.4140000000000015</c:v>
                </c:pt>
                <c:pt idx="186">
                  <c:v>9.4600000000000026</c:v>
                </c:pt>
                <c:pt idx="187">
                  <c:v>9.5060000000000002</c:v>
                </c:pt>
                <c:pt idx="188">
                  <c:v>9.5520000000000014</c:v>
                </c:pt>
                <c:pt idx="189">
                  <c:v>9.597999999999999</c:v>
                </c:pt>
                <c:pt idx="190">
                  <c:v>9.6439999999999984</c:v>
                </c:pt>
                <c:pt idx="191">
                  <c:v>9.69</c:v>
                </c:pt>
                <c:pt idx="192">
                  <c:v>9.7359999999999989</c:v>
                </c:pt>
                <c:pt idx="193">
                  <c:v>9.782</c:v>
                </c:pt>
                <c:pt idx="194">
                  <c:v>9.8280000000000012</c:v>
                </c:pt>
                <c:pt idx="195">
                  <c:v>9.8740000000000006</c:v>
                </c:pt>
                <c:pt idx="196">
                  <c:v>9.92</c:v>
                </c:pt>
                <c:pt idx="197">
                  <c:v>9.9660000000000029</c:v>
                </c:pt>
                <c:pt idx="198">
                  <c:v>10</c:v>
                </c:pt>
                <c:pt idx="199">
                  <c:v>10.046000000000001</c:v>
                </c:pt>
                <c:pt idx="200">
                  <c:v>10.092000000000002</c:v>
                </c:pt>
                <c:pt idx="201">
                  <c:v>10.137999999999998</c:v>
                </c:pt>
                <c:pt idx="202">
                  <c:v>10.184000000000001</c:v>
                </c:pt>
                <c:pt idx="203">
                  <c:v>10.229999999999999</c:v>
                </c:pt>
                <c:pt idx="204">
                  <c:v>10.276</c:v>
                </c:pt>
                <c:pt idx="205">
                  <c:v>10.322000000000001</c:v>
                </c:pt>
                <c:pt idx="206">
                  <c:v>10.368</c:v>
                </c:pt>
                <c:pt idx="207">
                  <c:v>10.414</c:v>
                </c:pt>
                <c:pt idx="208">
                  <c:v>10.46</c:v>
                </c:pt>
                <c:pt idx="209">
                  <c:v>10.506</c:v>
                </c:pt>
                <c:pt idx="210">
                  <c:v>10.552000000000001</c:v>
                </c:pt>
                <c:pt idx="211">
                  <c:v>10.598000000000001</c:v>
                </c:pt>
                <c:pt idx="212">
                  <c:v>10.643999999999998</c:v>
                </c:pt>
                <c:pt idx="213">
                  <c:v>10.69</c:v>
                </c:pt>
                <c:pt idx="214">
                  <c:v>10.736000000000001</c:v>
                </c:pt>
                <c:pt idx="215">
                  <c:v>10.782</c:v>
                </c:pt>
                <c:pt idx="216">
                  <c:v>10.828000000000001</c:v>
                </c:pt>
                <c:pt idx="217">
                  <c:v>10.874000000000002</c:v>
                </c:pt>
                <c:pt idx="218">
                  <c:v>10.92</c:v>
                </c:pt>
                <c:pt idx="219">
                  <c:v>10.966000000000003</c:v>
                </c:pt>
                <c:pt idx="220">
                  <c:v>11</c:v>
                </c:pt>
                <c:pt idx="221">
                  <c:v>11.046000000000001</c:v>
                </c:pt>
                <c:pt idx="222">
                  <c:v>11.092000000000002</c:v>
                </c:pt>
                <c:pt idx="223">
                  <c:v>11.137999999999998</c:v>
                </c:pt>
                <c:pt idx="224">
                  <c:v>11.184000000000001</c:v>
                </c:pt>
                <c:pt idx="225">
                  <c:v>11.229999999999999</c:v>
                </c:pt>
                <c:pt idx="226">
                  <c:v>11.276</c:v>
                </c:pt>
                <c:pt idx="227">
                  <c:v>11.322000000000001</c:v>
                </c:pt>
                <c:pt idx="228">
                  <c:v>11.368</c:v>
                </c:pt>
                <c:pt idx="229">
                  <c:v>11.414</c:v>
                </c:pt>
                <c:pt idx="230">
                  <c:v>11.46</c:v>
                </c:pt>
                <c:pt idx="231">
                  <c:v>11.506</c:v>
                </c:pt>
                <c:pt idx="232">
                  <c:v>11.552000000000001</c:v>
                </c:pt>
                <c:pt idx="233">
                  <c:v>11.598000000000001</c:v>
                </c:pt>
                <c:pt idx="234">
                  <c:v>11.643999999999998</c:v>
                </c:pt>
                <c:pt idx="235">
                  <c:v>11.69</c:v>
                </c:pt>
                <c:pt idx="236">
                  <c:v>11.736000000000001</c:v>
                </c:pt>
                <c:pt idx="237">
                  <c:v>11.782</c:v>
                </c:pt>
                <c:pt idx="238">
                  <c:v>11.828000000000001</c:v>
                </c:pt>
                <c:pt idx="239">
                  <c:v>11.874000000000002</c:v>
                </c:pt>
                <c:pt idx="240">
                  <c:v>11.92</c:v>
                </c:pt>
                <c:pt idx="241">
                  <c:v>11.966000000000003</c:v>
                </c:pt>
                <c:pt idx="242">
                  <c:v>12</c:v>
                </c:pt>
                <c:pt idx="243">
                  <c:v>12.046000000000001</c:v>
                </c:pt>
                <c:pt idx="244">
                  <c:v>12.092000000000002</c:v>
                </c:pt>
                <c:pt idx="245">
                  <c:v>12.137999999999998</c:v>
                </c:pt>
                <c:pt idx="246">
                  <c:v>12.184000000000001</c:v>
                </c:pt>
                <c:pt idx="247">
                  <c:v>12.229999999999999</c:v>
                </c:pt>
                <c:pt idx="248">
                  <c:v>12.276</c:v>
                </c:pt>
                <c:pt idx="249">
                  <c:v>12.322000000000001</c:v>
                </c:pt>
                <c:pt idx="250">
                  <c:v>12.368</c:v>
                </c:pt>
                <c:pt idx="251">
                  <c:v>12.414</c:v>
                </c:pt>
                <c:pt idx="252">
                  <c:v>12.46</c:v>
                </c:pt>
                <c:pt idx="253">
                  <c:v>12.506</c:v>
                </c:pt>
                <c:pt idx="254">
                  <c:v>12.552000000000001</c:v>
                </c:pt>
                <c:pt idx="255">
                  <c:v>12.598000000000001</c:v>
                </c:pt>
                <c:pt idx="256">
                  <c:v>12.643999999999998</c:v>
                </c:pt>
                <c:pt idx="257">
                  <c:v>12.69</c:v>
                </c:pt>
                <c:pt idx="258">
                  <c:v>12.736000000000001</c:v>
                </c:pt>
                <c:pt idx="259">
                  <c:v>12.782</c:v>
                </c:pt>
                <c:pt idx="260">
                  <c:v>12.828000000000001</c:v>
                </c:pt>
                <c:pt idx="261">
                  <c:v>12.874000000000002</c:v>
                </c:pt>
                <c:pt idx="262">
                  <c:v>12.92</c:v>
                </c:pt>
                <c:pt idx="263">
                  <c:v>12.966000000000003</c:v>
                </c:pt>
                <c:pt idx="264">
                  <c:v>13</c:v>
                </c:pt>
                <c:pt idx="265">
                  <c:v>13.046000000000001</c:v>
                </c:pt>
                <c:pt idx="266">
                  <c:v>13.092000000000002</c:v>
                </c:pt>
                <c:pt idx="267">
                  <c:v>13.137999999999998</c:v>
                </c:pt>
                <c:pt idx="268">
                  <c:v>13.184000000000001</c:v>
                </c:pt>
                <c:pt idx="269">
                  <c:v>13.229999999999999</c:v>
                </c:pt>
                <c:pt idx="270">
                  <c:v>13.276</c:v>
                </c:pt>
                <c:pt idx="271">
                  <c:v>13.322000000000001</c:v>
                </c:pt>
                <c:pt idx="272">
                  <c:v>13.368</c:v>
                </c:pt>
                <c:pt idx="273">
                  <c:v>13.414</c:v>
                </c:pt>
                <c:pt idx="274">
                  <c:v>13.46</c:v>
                </c:pt>
                <c:pt idx="275">
                  <c:v>13.506</c:v>
                </c:pt>
                <c:pt idx="276">
                  <c:v>13.552000000000001</c:v>
                </c:pt>
                <c:pt idx="277">
                  <c:v>13.598000000000001</c:v>
                </c:pt>
                <c:pt idx="278">
                  <c:v>13.643999999999998</c:v>
                </c:pt>
                <c:pt idx="279">
                  <c:v>13.69</c:v>
                </c:pt>
                <c:pt idx="280">
                  <c:v>13.736000000000001</c:v>
                </c:pt>
                <c:pt idx="281">
                  <c:v>13.782</c:v>
                </c:pt>
                <c:pt idx="282">
                  <c:v>13.828000000000001</c:v>
                </c:pt>
                <c:pt idx="283">
                  <c:v>13.874000000000002</c:v>
                </c:pt>
                <c:pt idx="284">
                  <c:v>13.92</c:v>
                </c:pt>
                <c:pt idx="285">
                  <c:v>13.966000000000003</c:v>
                </c:pt>
                <c:pt idx="286">
                  <c:v>14</c:v>
                </c:pt>
                <c:pt idx="287">
                  <c:v>14.046000000000001</c:v>
                </c:pt>
                <c:pt idx="288">
                  <c:v>14.092000000000002</c:v>
                </c:pt>
                <c:pt idx="289">
                  <c:v>14.137999999999998</c:v>
                </c:pt>
                <c:pt idx="290">
                  <c:v>14.184000000000001</c:v>
                </c:pt>
                <c:pt idx="291">
                  <c:v>14.229999999999999</c:v>
                </c:pt>
                <c:pt idx="292">
                  <c:v>14.276</c:v>
                </c:pt>
                <c:pt idx="293">
                  <c:v>14.322000000000001</c:v>
                </c:pt>
                <c:pt idx="294">
                  <c:v>14.368</c:v>
                </c:pt>
                <c:pt idx="295">
                  <c:v>14.414</c:v>
                </c:pt>
                <c:pt idx="296">
                  <c:v>14.46</c:v>
                </c:pt>
                <c:pt idx="297">
                  <c:v>14.506</c:v>
                </c:pt>
                <c:pt idx="298">
                  <c:v>14.552000000000001</c:v>
                </c:pt>
                <c:pt idx="299">
                  <c:v>14.598000000000001</c:v>
                </c:pt>
                <c:pt idx="300">
                  <c:v>14.643999999999998</c:v>
                </c:pt>
                <c:pt idx="301">
                  <c:v>14.69</c:v>
                </c:pt>
                <c:pt idx="302">
                  <c:v>14.736000000000001</c:v>
                </c:pt>
                <c:pt idx="303">
                  <c:v>14.782</c:v>
                </c:pt>
                <c:pt idx="304">
                  <c:v>14.828000000000001</c:v>
                </c:pt>
                <c:pt idx="305">
                  <c:v>14.874000000000002</c:v>
                </c:pt>
                <c:pt idx="306">
                  <c:v>14.92</c:v>
                </c:pt>
                <c:pt idx="307">
                  <c:v>14.966000000000003</c:v>
                </c:pt>
                <c:pt idx="308">
                  <c:v>15</c:v>
                </c:pt>
                <c:pt idx="309">
                  <c:v>15.046000000000001</c:v>
                </c:pt>
                <c:pt idx="310">
                  <c:v>15.092000000000002</c:v>
                </c:pt>
                <c:pt idx="311">
                  <c:v>15.137999999999998</c:v>
                </c:pt>
                <c:pt idx="312">
                  <c:v>15.184000000000001</c:v>
                </c:pt>
                <c:pt idx="313">
                  <c:v>15.229999999999999</c:v>
                </c:pt>
                <c:pt idx="314">
                  <c:v>15.276</c:v>
                </c:pt>
                <c:pt idx="315">
                  <c:v>15.322000000000001</c:v>
                </c:pt>
                <c:pt idx="316">
                  <c:v>15.368</c:v>
                </c:pt>
                <c:pt idx="317">
                  <c:v>15.414</c:v>
                </c:pt>
                <c:pt idx="318">
                  <c:v>15.46</c:v>
                </c:pt>
                <c:pt idx="319">
                  <c:v>15.506</c:v>
                </c:pt>
                <c:pt idx="320">
                  <c:v>15.552000000000001</c:v>
                </c:pt>
                <c:pt idx="321">
                  <c:v>15.598000000000001</c:v>
                </c:pt>
                <c:pt idx="322">
                  <c:v>15.643999999999998</c:v>
                </c:pt>
                <c:pt idx="323">
                  <c:v>15.69</c:v>
                </c:pt>
                <c:pt idx="324">
                  <c:v>15.736000000000001</c:v>
                </c:pt>
                <c:pt idx="325">
                  <c:v>15.782</c:v>
                </c:pt>
                <c:pt idx="326">
                  <c:v>15.828000000000001</c:v>
                </c:pt>
                <c:pt idx="327">
                  <c:v>15.874000000000002</c:v>
                </c:pt>
                <c:pt idx="328">
                  <c:v>15.92</c:v>
                </c:pt>
                <c:pt idx="329">
                  <c:v>15.966000000000003</c:v>
                </c:pt>
                <c:pt idx="330">
                  <c:v>16</c:v>
                </c:pt>
                <c:pt idx="331">
                  <c:v>16.045999999999996</c:v>
                </c:pt>
                <c:pt idx="332">
                  <c:v>16.091999999999999</c:v>
                </c:pt>
                <c:pt idx="333">
                  <c:v>16.138000000000005</c:v>
                </c:pt>
                <c:pt idx="334">
                  <c:v>16.184000000000001</c:v>
                </c:pt>
                <c:pt idx="335">
                  <c:v>16.23</c:v>
                </c:pt>
                <c:pt idx="336">
                  <c:v>16.276</c:v>
                </c:pt>
                <c:pt idx="337">
                  <c:v>16.321999999999999</c:v>
                </c:pt>
                <c:pt idx="338">
                  <c:v>16.367999999999999</c:v>
                </c:pt>
                <c:pt idx="339">
                  <c:v>16.414000000000001</c:v>
                </c:pt>
                <c:pt idx="340">
                  <c:v>16.459999999999997</c:v>
                </c:pt>
                <c:pt idx="341">
                  <c:v>16.506</c:v>
                </c:pt>
                <c:pt idx="342">
                  <c:v>16.552</c:v>
                </c:pt>
                <c:pt idx="343">
                  <c:v>16.597999999999999</c:v>
                </c:pt>
                <c:pt idx="344">
                  <c:v>16.643999999999995</c:v>
                </c:pt>
                <c:pt idx="345">
                  <c:v>16.690000000000001</c:v>
                </c:pt>
                <c:pt idx="346">
                  <c:v>16.736000000000001</c:v>
                </c:pt>
                <c:pt idx="347">
                  <c:v>16.781999999999996</c:v>
                </c:pt>
                <c:pt idx="348">
                  <c:v>16.827999999999999</c:v>
                </c:pt>
                <c:pt idx="349">
                  <c:v>16.873999999999999</c:v>
                </c:pt>
                <c:pt idx="350">
                  <c:v>16.920000000000002</c:v>
                </c:pt>
                <c:pt idx="351">
                  <c:v>16.965999999999998</c:v>
                </c:pt>
                <c:pt idx="352">
                  <c:v>17</c:v>
                </c:pt>
                <c:pt idx="353">
                  <c:v>17.045999999999996</c:v>
                </c:pt>
                <c:pt idx="354">
                  <c:v>17.091999999999999</c:v>
                </c:pt>
                <c:pt idx="355">
                  <c:v>17.138000000000005</c:v>
                </c:pt>
                <c:pt idx="356">
                  <c:v>17.184000000000001</c:v>
                </c:pt>
                <c:pt idx="357">
                  <c:v>17.23</c:v>
                </c:pt>
                <c:pt idx="358">
                  <c:v>17.276</c:v>
                </c:pt>
                <c:pt idx="359">
                  <c:v>17.321999999999999</c:v>
                </c:pt>
                <c:pt idx="360">
                  <c:v>17.367999999999999</c:v>
                </c:pt>
                <c:pt idx="361">
                  <c:v>17.414000000000001</c:v>
                </c:pt>
                <c:pt idx="362">
                  <c:v>17.459999999999997</c:v>
                </c:pt>
                <c:pt idx="363">
                  <c:v>17.506</c:v>
                </c:pt>
                <c:pt idx="364">
                  <c:v>17.552</c:v>
                </c:pt>
                <c:pt idx="365">
                  <c:v>17.597999999999999</c:v>
                </c:pt>
                <c:pt idx="366">
                  <c:v>17.643999999999995</c:v>
                </c:pt>
                <c:pt idx="367">
                  <c:v>17.690000000000001</c:v>
                </c:pt>
                <c:pt idx="368">
                  <c:v>17.736000000000001</c:v>
                </c:pt>
                <c:pt idx="369">
                  <c:v>17.781999999999996</c:v>
                </c:pt>
                <c:pt idx="370">
                  <c:v>17.827999999999999</c:v>
                </c:pt>
                <c:pt idx="371">
                  <c:v>17.873999999999999</c:v>
                </c:pt>
                <c:pt idx="372">
                  <c:v>17.920000000000002</c:v>
                </c:pt>
                <c:pt idx="373">
                  <c:v>17.965999999999998</c:v>
                </c:pt>
                <c:pt idx="374">
                  <c:v>18</c:v>
                </c:pt>
                <c:pt idx="375">
                  <c:v>18.045999999999996</c:v>
                </c:pt>
                <c:pt idx="376">
                  <c:v>18.091999999999999</c:v>
                </c:pt>
                <c:pt idx="377">
                  <c:v>18.138000000000005</c:v>
                </c:pt>
                <c:pt idx="378">
                  <c:v>18.184000000000001</c:v>
                </c:pt>
                <c:pt idx="379">
                  <c:v>18.23</c:v>
                </c:pt>
                <c:pt idx="380">
                  <c:v>18.276</c:v>
                </c:pt>
                <c:pt idx="381">
                  <c:v>18.321999999999999</c:v>
                </c:pt>
                <c:pt idx="382">
                  <c:v>18.367999999999999</c:v>
                </c:pt>
                <c:pt idx="383">
                  <c:v>18.414000000000001</c:v>
                </c:pt>
                <c:pt idx="384">
                  <c:v>18.459999999999997</c:v>
                </c:pt>
                <c:pt idx="385">
                  <c:v>18.506</c:v>
                </c:pt>
                <c:pt idx="386">
                  <c:v>18.552</c:v>
                </c:pt>
                <c:pt idx="387">
                  <c:v>18.597999999999999</c:v>
                </c:pt>
                <c:pt idx="388">
                  <c:v>18.643999999999995</c:v>
                </c:pt>
                <c:pt idx="389">
                  <c:v>18.690000000000001</c:v>
                </c:pt>
                <c:pt idx="390">
                  <c:v>18.736000000000001</c:v>
                </c:pt>
                <c:pt idx="391">
                  <c:v>18.781999999999996</c:v>
                </c:pt>
                <c:pt idx="392">
                  <c:v>18.827999999999999</c:v>
                </c:pt>
                <c:pt idx="393">
                  <c:v>18.873999999999999</c:v>
                </c:pt>
                <c:pt idx="394">
                  <c:v>18.920000000000002</c:v>
                </c:pt>
                <c:pt idx="395">
                  <c:v>18.965999999999998</c:v>
                </c:pt>
                <c:pt idx="396">
                  <c:v>19</c:v>
                </c:pt>
                <c:pt idx="397">
                  <c:v>19.045999999999996</c:v>
                </c:pt>
                <c:pt idx="398">
                  <c:v>19.091999999999999</c:v>
                </c:pt>
                <c:pt idx="399">
                  <c:v>19.138000000000005</c:v>
                </c:pt>
                <c:pt idx="400">
                  <c:v>19.184000000000001</c:v>
                </c:pt>
                <c:pt idx="401">
                  <c:v>19.23</c:v>
                </c:pt>
                <c:pt idx="402">
                  <c:v>19.276</c:v>
                </c:pt>
                <c:pt idx="403">
                  <c:v>19.321999999999999</c:v>
                </c:pt>
                <c:pt idx="404">
                  <c:v>19.367999999999999</c:v>
                </c:pt>
                <c:pt idx="405">
                  <c:v>19.414000000000001</c:v>
                </c:pt>
                <c:pt idx="406">
                  <c:v>19.459999999999997</c:v>
                </c:pt>
                <c:pt idx="407">
                  <c:v>19.506</c:v>
                </c:pt>
                <c:pt idx="408">
                  <c:v>19.552</c:v>
                </c:pt>
                <c:pt idx="409">
                  <c:v>19.597999999999999</c:v>
                </c:pt>
                <c:pt idx="410">
                  <c:v>19.643999999999995</c:v>
                </c:pt>
                <c:pt idx="411">
                  <c:v>19.690000000000001</c:v>
                </c:pt>
                <c:pt idx="412">
                  <c:v>19.736000000000001</c:v>
                </c:pt>
                <c:pt idx="413">
                  <c:v>19.781999999999996</c:v>
                </c:pt>
                <c:pt idx="414">
                  <c:v>19.827999999999999</c:v>
                </c:pt>
                <c:pt idx="415">
                  <c:v>19.873999999999999</c:v>
                </c:pt>
                <c:pt idx="416">
                  <c:v>19.920000000000002</c:v>
                </c:pt>
                <c:pt idx="417">
                  <c:v>19.965999999999998</c:v>
                </c:pt>
                <c:pt idx="418">
                  <c:v>20</c:v>
                </c:pt>
                <c:pt idx="419">
                  <c:v>20.045999999999996</c:v>
                </c:pt>
                <c:pt idx="420">
                  <c:v>20.091999999999999</c:v>
                </c:pt>
                <c:pt idx="421">
                  <c:v>20.138000000000005</c:v>
                </c:pt>
                <c:pt idx="422">
                  <c:v>20.184000000000001</c:v>
                </c:pt>
                <c:pt idx="423">
                  <c:v>20.23</c:v>
                </c:pt>
                <c:pt idx="424">
                  <c:v>20.276</c:v>
                </c:pt>
                <c:pt idx="425">
                  <c:v>20.321999999999999</c:v>
                </c:pt>
                <c:pt idx="426">
                  <c:v>20.367999999999999</c:v>
                </c:pt>
                <c:pt idx="427">
                  <c:v>20.414000000000001</c:v>
                </c:pt>
                <c:pt idx="428">
                  <c:v>20.459999999999997</c:v>
                </c:pt>
                <c:pt idx="429">
                  <c:v>20.506</c:v>
                </c:pt>
                <c:pt idx="430">
                  <c:v>20.552</c:v>
                </c:pt>
                <c:pt idx="431">
                  <c:v>20.597999999999999</c:v>
                </c:pt>
                <c:pt idx="432">
                  <c:v>20.643999999999995</c:v>
                </c:pt>
                <c:pt idx="433">
                  <c:v>20.69</c:v>
                </c:pt>
                <c:pt idx="434">
                  <c:v>20.736000000000001</c:v>
                </c:pt>
                <c:pt idx="435">
                  <c:v>20.781999999999996</c:v>
                </c:pt>
                <c:pt idx="436">
                  <c:v>20.827999999999999</c:v>
                </c:pt>
                <c:pt idx="437">
                  <c:v>20.873999999999999</c:v>
                </c:pt>
                <c:pt idx="438">
                  <c:v>20.919999999999998</c:v>
                </c:pt>
                <c:pt idx="439">
                  <c:v>20.965999999999998</c:v>
                </c:pt>
                <c:pt idx="440">
                  <c:v>21</c:v>
                </c:pt>
                <c:pt idx="441">
                  <c:v>21.045999999999996</c:v>
                </c:pt>
                <c:pt idx="442">
                  <c:v>21.091999999999999</c:v>
                </c:pt>
                <c:pt idx="443">
                  <c:v>21.138000000000005</c:v>
                </c:pt>
                <c:pt idx="444">
                  <c:v>21.184000000000001</c:v>
                </c:pt>
                <c:pt idx="445">
                  <c:v>21.23</c:v>
                </c:pt>
                <c:pt idx="446">
                  <c:v>21.276</c:v>
                </c:pt>
                <c:pt idx="447">
                  <c:v>21.321999999999999</c:v>
                </c:pt>
                <c:pt idx="448">
                  <c:v>21.367999999999999</c:v>
                </c:pt>
                <c:pt idx="449">
                  <c:v>21.414000000000001</c:v>
                </c:pt>
                <c:pt idx="450">
                  <c:v>21.459999999999997</c:v>
                </c:pt>
                <c:pt idx="451">
                  <c:v>21.506</c:v>
                </c:pt>
                <c:pt idx="452">
                  <c:v>21.552</c:v>
                </c:pt>
                <c:pt idx="453">
                  <c:v>21.597999999999999</c:v>
                </c:pt>
                <c:pt idx="454">
                  <c:v>21.643999999999995</c:v>
                </c:pt>
                <c:pt idx="455">
                  <c:v>21.69</c:v>
                </c:pt>
                <c:pt idx="456">
                  <c:v>21.736000000000001</c:v>
                </c:pt>
                <c:pt idx="457">
                  <c:v>21.781999999999996</c:v>
                </c:pt>
                <c:pt idx="458">
                  <c:v>21.827999999999999</c:v>
                </c:pt>
                <c:pt idx="459">
                  <c:v>21.873999999999999</c:v>
                </c:pt>
                <c:pt idx="460">
                  <c:v>21.919999999999998</c:v>
                </c:pt>
                <c:pt idx="461">
                  <c:v>21.965999999999998</c:v>
                </c:pt>
                <c:pt idx="462">
                  <c:v>22</c:v>
                </c:pt>
                <c:pt idx="463">
                  <c:v>22.045999999999996</c:v>
                </c:pt>
                <c:pt idx="464">
                  <c:v>22.091999999999999</c:v>
                </c:pt>
                <c:pt idx="465">
                  <c:v>22.138000000000005</c:v>
                </c:pt>
                <c:pt idx="466">
                  <c:v>22.184000000000001</c:v>
                </c:pt>
                <c:pt idx="467">
                  <c:v>22.23</c:v>
                </c:pt>
                <c:pt idx="468">
                  <c:v>22.276</c:v>
                </c:pt>
                <c:pt idx="469">
                  <c:v>22.321999999999999</c:v>
                </c:pt>
                <c:pt idx="470">
                  <c:v>22.367999999999999</c:v>
                </c:pt>
                <c:pt idx="471">
                  <c:v>22.414000000000001</c:v>
                </c:pt>
                <c:pt idx="472">
                  <c:v>22.459999999999997</c:v>
                </c:pt>
                <c:pt idx="473">
                  <c:v>22.506</c:v>
                </c:pt>
                <c:pt idx="474">
                  <c:v>22.552</c:v>
                </c:pt>
                <c:pt idx="475">
                  <c:v>22.597999999999999</c:v>
                </c:pt>
                <c:pt idx="476">
                  <c:v>22.643999999999995</c:v>
                </c:pt>
                <c:pt idx="477">
                  <c:v>22.69</c:v>
                </c:pt>
                <c:pt idx="478">
                  <c:v>22.736000000000001</c:v>
                </c:pt>
                <c:pt idx="479">
                  <c:v>22.781999999999996</c:v>
                </c:pt>
                <c:pt idx="480">
                  <c:v>22.827999999999999</c:v>
                </c:pt>
                <c:pt idx="481">
                  <c:v>22.873999999999999</c:v>
                </c:pt>
                <c:pt idx="482">
                  <c:v>22.919999999999998</c:v>
                </c:pt>
                <c:pt idx="483">
                  <c:v>22.965999999999998</c:v>
                </c:pt>
                <c:pt idx="484">
                  <c:v>23</c:v>
                </c:pt>
                <c:pt idx="485">
                  <c:v>23.045999999999996</c:v>
                </c:pt>
                <c:pt idx="486">
                  <c:v>23.091999999999999</c:v>
                </c:pt>
                <c:pt idx="487">
                  <c:v>23.138000000000005</c:v>
                </c:pt>
                <c:pt idx="488">
                  <c:v>23.184000000000001</c:v>
                </c:pt>
                <c:pt idx="489">
                  <c:v>23.23</c:v>
                </c:pt>
                <c:pt idx="490">
                  <c:v>23.276</c:v>
                </c:pt>
                <c:pt idx="491">
                  <c:v>23.321999999999999</c:v>
                </c:pt>
                <c:pt idx="492">
                  <c:v>23.367999999999999</c:v>
                </c:pt>
                <c:pt idx="493">
                  <c:v>23.414000000000001</c:v>
                </c:pt>
                <c:pt idx="494">
                  <c:v>23.459999999999997</c:v>
                </c:pt>
                <c:pt idx="495">
                  <c:v>23.506</c:v>
                </c:pt>
                <c:pt idx="496">
                  <c:v>23.552</c:v>
                </c:pt>
                <c:pt idx="497">
                  <c:v>23.597999999999999</c:v>
                </c:pt>
                <c:pt idx="498">
                  <c:v>23.643999999999995</c:v>
                </c:pt>
                <c:pt idx="499">
                  <c:v>23.69</c:v>
                </c:pt>
                <c:pt idx="500">
                  <c:v>23.736000000000001</c:v>
                </c:pt>
                <c:pt idx="501">
                  <c:v>23.781999999999996</c:v>
                </c:pt>
                <c:pt idx="502">
                  <c:v>23.827999999999999</c:v>
                </c:pt>
                <c:pt idx="503">
                  <c:v>23.873999999999999</c:v>
                </c:pt>
                <c:pt idx="504">
                  <c:v>23.919999999999998</c:v>
                </c:pt>
                <c:pt idx="505">
                  <c:v>23.965999999999998</c:v>
                </c:pt>
              </c:numCache>
            </c:numRef>
          </c:xVal>
          <c:yVal>
            <c:numRef>
              <c:f>[1]Sheet1!$B$2502:$B$3006</c:f>
              <c:numCache>
                <c:formatCode>General</c:formatCode>
                <c:ptCount val="505"/>
                <c:pt idx="0">
                  <c:v>171.41771204928042</c:v>
                </c:pt>
                <c:pt idx="1">
                  <c:v>171.55302930362407</c:v>
                </c:pt>
                <c:pt idx="2">
                  <c:v>171.68834655796769</c:v>
                </c:pt>
                <c:pt idx="3">
                  <c:v>171.82366381231122</c:v>
                </c:pt>
                <c:pt idx="4">
                  <c:v>171.95898106665484</c:v>
                </c:pt>
                <c:pt idx="5">
                  <c:v>172.09429832099843</c:v>
                </c:pt>
                <c:pt idx="6">
                  <c:v>172.229615575342</c:v>
                </c:pt>
                <c:pt idx="7">
                  <c:v>172.36493282968564</c:v>
                </c:pt>
                <c:pt idx="8">
                  <c:v>172.50025008402926</c:v>
                </c:pt>
                <c:pt idx="9">
                  <c:v>172.63556733837282</c:v>
                </c:pt>
                <c:pt idx="10">
                  <c:v>172.77088459271641</c:v>
                </c:pt>
                <c:pt idx="11">
                  <c:v>172.90620184706009</c:v>
                </c:pt>
                <c:pt idx="12">
                  <c:v>173.04151910140368</c:v>
                </c:pt>
                <c:pt idx="13">
                  <c:v>173.17683635574727</c:v>
                </c:pt>
                <c:pt idx="14">
                  <c:v>173.31215361009089</c:v>
                </c:pt>
                <c:pt idx="15">
                  <c:v>173.44747086443451</c:v>
                </c:pt>
                <c:pt idx="16">
                  <c:v>173.58278811877807</c:v>
                </c:pt>
                <c:pt idx="17">
                  <c:v>173.71810537312166</c:v>
                </c:pt>
                <c:pt idx="18">
                  <c:v>173.85342262746531</c:v>
                </c:pt>
                <c:pt idx="19">
                  <c:v>173.98873988180893</c:v>
                </c:pt>
                <c:pt idx="20">
                  <c:v>174.12405713615243</c:v>
                </c:pt>
                <c:pt idx="21">
                  <c:v>174.25937439049611</c:v>
                </c:pt>
                <c:pt idx="22">
                  <c:v>174.35939149153268</c:v>
                </c:pt>
                <c:pt idx="23">
                  <c:v>174.49469667309731</c:v>
                </c:pt>
                <c:pt idx="24">
                  <c:v>174.63000185466197</c:v>
                </c:pt>
                <c:pt idx="25">
                  <c:v>174.7653070362266</c:v>
                </c:pt>
                <c:pt idx="26">
                  <c:v>174.90061221779126</c:v>
                </c:pt>
                <c:pt idx="27">
                  <c:v>175.0359173993559</c:v>
                </c:pt>
                <c:pt idx="28">
                  <c:v>175.17122258092056</c:v>
                </c:pt>
                <c:pt idx="29">
                  <c:v>175.30652776248522</c:v>
                </c:pt>
                <c:pt idx="30">
                  <c:v>175.44183294404982</c:v>
                </c:pt>
                <c:pt idx="31">
                  <c:v>175.57713812561451</c:v>
                </c:pt>
                <c:pt idx="32">
                  <c:v>175.71244330717914</c:v>
                </c:pt>
                <c:pt idx="33">
                  <c:v>175.84774848874383</c:v>
                </c:pt>
                <c:pt idx="34">
                  <c:v>175.98305367030835</c:v>
                </c:pt>
                <c:pt idx="35">
                  <c:v>176.11835885187304</c:v>
                </c:pt>
                <c:pt idx="36">
                  <c:v>176.25366403343767</c:v>
                </c:pt>
                <c:pt idx="37">
                  <c:v>176.38896921500236</c:v>
                </c:pt>
                <c:pt idx="38">
                  <c:v>176.52427439656697</c:v>
                </c:pt>
                <c:pt idx="39">
                  <c:v>176.6595795781316</c:v>
                </c:pt>
                <c:pt idx="40">
                  <c:v>176.79488475969623</c:v>
                </c:pt>
                <c:pt idx="41">
                  <c:v>176.93018994126095</c:v>
                </c:pt>
                <c:pt idx="42">
                  <c:v>177.06549512282555</c:v>
                </c:pt>
                <c:pt idx="43">
                  <c:v>177.20080030439019</c:v>
                </c:pt>
                <c:pt idx="44">
                  <c:v>177.30080848206845</c:v>
                </c:pt>
                <c:pt idx="45">
                  <c:v>177.43609683962359</c:v>
                </c:pt>
                <c:pt idx="46">
                  <c:v>177.57138519717859</c:v>
                </c:pt>
                <c:pt idx="47">
                  <c:v>177.70667355473375</c:v>
                </c:pt>
                <c:pt idx="48">
                  <c:v>177.84196191228887</c:v>
                </c:pt>
                <c:pt idx="49">
                  <c:v>177.97725026984395</c:v>
                </c:pt>
                <c:pt idx="50">
                  <c:v>178.11253862739909</c:v>
                </c:pt>
                <c:pt idx="51">
                  <c:v>178.24782698495423</c:v>
                </c:pt>
                <c:pt idx="52">
                  <c:v>178.38311534250937</c:v>
                </c:pt>
                <c:pt idx="53">
                  <c:v>178.51840370006445</c:v>
                </c:pt>
                <c:pt idx="54">
                  <c:v>178.65369205761959</c:v>
                </c:pt>
                <c:pt idx="55">
                  <c:v>178.78898041517471</c:v>
                </c:pt>
                <c:pt idx="56">
                  <c:v>178.92426877272982</c:v>
                </c:pt>
                <c:pt idx="57">
                  <c:v>179.0595571302849</c:v>
                </c:pt>
                <c:pt idx="58">
                  <c:v>179.19484548783998</c:v>
                </c:pt>
                <c:pt idx="59">
                  <c:v>179.33013384539518</c:v>
                </c:pt>
                <c:pt idx="60">
                  <c:v>179.46542220295024</c:v>
                </c:pt>
                <c:pt idx="61">
                  <c:v>179.60071056050535</c:v>
                </c:pt>
                <c:pt idx="62">
                  <c:v>179.73599891806046</c:v>
                </c:pt>
                <c:pt idx="63">
                  <c:v>179.87128727561563</c:v>
                </c:pt>
                <c:pt idx="64">
                  <c:v>180.00657563317066</c:v>
                </c:pt>
                <c:pt idx="65">
                  <c:v>180.1418639907258</c:v>
                </c:pt>
                <c:pt idx="66">
                  <c:v>180.24185973326652</c:v>
                </c:pt>
                <c:pt idx="67">
                  <c:v>180.37718353400399</c:v>
                </c:pt>
                <c:pt idx="68">
                  <c:v>180.5125073347414</c:v>
                </c:pt>
                <c:pt idx="69">
                  <c:v>180.64783113547881</c:v>
                </c:pt>
                <c:pt idx="70">
                  <c:v>180.78315493621625</c:v>
                </c:pt>
                <c:pt idx="71">
                  <c:v>180.91847873695374</c:v>
                </c:pt>
                <c:pt idx="72">
                  <c:v>181.05380253769118</c:v>
                </c:pt>
                <c:pt idx="73">
                  <c:v>181.18912633842862</c:v>
                </c:pt>
                <c:pt idx="74">
                  <c:v>181.32445013916598</c:v>
                </c:pt>
                <c:pt idx="75">
                  <c:v>181.45977393990341</c:v>
                </c:pt>
                <c:pt idx="76">
                  <c:v>181.59509774064088</c:v>
                </c:pt>
                <c:pt idx="77">
                  <c:v>181.73042154137832</c:v>
                </c:pt>
                <c:pt idx="78">
                  <c:v>181.86574534211579</c:v>
                </c:pt>
                <c:pt idx="79">
                  <c:v>182.00106914285317</c:v>
                </c:pt>
                <c:pt idx="80">
                  <c:v>182.13639294359061</c:v>
                </c:pt>
                <c:pt idx="81">
                  <c:v>182.27171674432802</c:v>
                </c:pt>
                <c:pt idx="82">
                  <c:v>182.40704054506551</c:v>
                </c:pt>
                <c:pt idx="83">
                  <c:v>182.54236434580292</c:v>
                </c:pt>
                <c:pt idx="84">
                  <c:v>182.67768814654031</c:v>
                </c:pt>
                <c:pt idx="85">
                  <c:v>182.81301194727777</c:v>
                </c:pt>
                <c:pt idx="86">
                  <c:v>182.94833574801521</c:v>
                </c:pt>
                <c:pt idx="87">
                  <c:v>183.08365954875262</c:v>
                </c:pt>
                <c:pt idx="88">
                  <c:v>183.18368148842814</c:v>
                </c:pt>
                <c:pt idx="89">
                  <c:v>183.31904657664236</c:v>
                </c:pt>
                <c:pt idx="90">
                  <c:v>183.45441166485656</c:v>
                </c:pt>
                <c:pt idx="91">
                  <c:v>183.58977675307082</c:v>
                </c:pt>
                <c:pt idx="92">
                  <c:v>183.72514184128505</c:v>
                </c:pt>
                <c:pt idx="93">
                  <c:v>183.86050692949928</c:v>
                </c:pt>
                <c:pt idx="94">
                  <c:v>183.99587201771351</c:v>
                </c:pt>
                <c:pt idx="95">
                  <c:v>184.13123710592774</c:v>
                </c:pt>
                <c:pt idx="96">
                  <c:v>184.26660219414185</c:v>
                </c:pt>
                <c:pt idx="97">
                  <c:v>184.40196728235617</c:v>
                </c:pt>
                <c:pt idx="98">
                  <c:v>184.53733237057043</c:v>
                </c:pt>
                <c:pt idx="99">
                  <c:v>184.67269745878465</c:v>
                </c:pt>
                <c:pt idx="100">
                  <c:v>184.80806254699883</c:v>
                </c:pt>
                <c:pt idx="101">
                  <c:v>184.94342763521308</c:v>
                </c:pt>
                <c:pt idx="102">
                  <c:v>185.07879272342726</c:v>
                </c:pt>
                <c:pt idx="103">
                  <c:v>185.21415781164148</c:v>
                </c:pt>
                <c:pt idx="104">
                  <c:v>185.34952289985569</c:v>
                </c:pt>
                <c:pt idx="105">
                  <c:v>185.48488798807</c:v>
                </c:pt>
                <c:pt idx="106">
                  <c:v>185.6202530762842</c:v>
                </c:pt>
                <c:pt idx="107">
                  <c:v>185.7556181644984</c:v>
                </c:pt>
                <c:pt idx="108">
                  <c:v>185.89098325271263</c:v>
                </c:pt>
                <c:pt idx="109">
                  <c:v>186.02634834092692</c:v>
                </c:pt>
                <c:pt idx="110">
                  <c:v>186.12640079743306</c:v>
                </c:pt>
                <c:pt idx="111">
                  <c:v>186.26173242547517</c:v>
                </c:pt>
                <c:pt idx="112">
                  <c:v>186.39706405351725</c:v>
                </c:pt>
                <c:pt idx="113">
                  <c:v>186.53239568155936</c:v>
                </c:pt>
                <c:pt idx="114">
                  <c:v>186.66772730960147</c:v>
                </c:pt>
                <c:pt idx="115">
                  <c:v>186.80305893764361</c:v>
                </c:pt>
                <c:pt idx="116">
                  <c:v>186.93839056568572</c:v>
                </c:pt>
                <c:pt idx="117">
                  <c:v>187.07372219372775</c:v>
                </c:pt>
                <c:pt idx="118">
                  <c:v>187.20905382176986</c:v>
                </c:pt>
                <c:pt idx="119">
                  <c:v>187.34438544981197</c:v>
                </c:pt>
                <c:pt idx="120">
                  <c:v>187.4797170778541</c:v>
                </c:pt>
                <c:pt idx="121">
                  <c:v>187.61504870589619</c:v>
                </c:pt>
                <c:pt idx="122">
                  <c:v>187.75038033393835</c:v>
                </c:pt>
                <c:pt idx="123">
                  <c:v>187.88571196198043</c:v>
                </c:pt>
                <c:pt idx="124">
                  <c:v>188.02104359002254</c:v>
                </c:pt>
                <c:pt idx="125">
                  <c:v>188.15637521806465</c:v>
                </c:pt>
                <c:pt idx="126">
                  <c:v>188.29170684610676</c:v>
                </c:pt>
                <c:pt idx="127">
                  <c:v>188.42703847414884</c:v>
                </c:pt>
                <c:pt idx="128">
                  <c:v>188.56237010219101</c:v>
                </c:pt>
                <c:pt idx="129">
                  <c:v>188.69770173023309</c:v>
                </c:pt>
                <c:pt idx="130">
                  <c:v>188.83303335827523</c:v>
                </c:pt>
                <c:pt idx="131">
                  <c:v>188.96836498631731</c:v>
                </c:pt>
                <c:pt idx="132">
                  <c:v>189.06839271139191</c:v>
                </c:pt>
                <c:pt idx="133">
                  <c:v>189.20372202206417</c:v>
                </c:pt>
                <c:pt idx="134">
                  <c:v>189.33905133273646</c:v>
                </c:pt>
                <c:pt idx="135">
                  <c:v>189.47438064340875</c:v>
                </c:pt>
                <c:pt idx="136">
                  <c:v>189.60970995408101</c:v>
                </c:pt>
                <c:pt idx="137">
                  <c:v>189.7450392647533</c:v>
                </c:pt>
                <c:pt idx="138">
                  <c:v>189.88036857542565</c:v>
                </c:pt>
                <c:pt idx="139">
                  <c:v>190.01569788609788</c:v>
                </c:pt>
                <c:pt idx="140">
                  <c:v>190.15102719677017</c:v>
                </c:pt>
                <c:pt idx="141">
                  <c:v>190.28635650744246</c:v>
                </c:pt>
                <c:pt idx="142">
                  <c:v>190.42168581811475</c:v>
                </c:pt>
                <c:pt idx="143">
                  <c:v>190.55701512878699</c:v>
                </c:pt>
                <c:pt idx="144">
                  <c:v>190.69234443945933</c:v>
                </c:pt>
                <c:pt idx="145">
                  <c:v>190.82767375013157</c:v>
                </c:pt>
                <c:pt idx="146">
                  <c:v>190.96300306080383</c:v>
                </c:pt>
                <c:pt idx="147">
                  <c:v>191.0983323714762</c:v>
                </c:pt>
                <c:pt idx="148">
                  <c:v>191.23366168214835</c:v>
                </c:pt>
                <c:pt idx="149">
                  <c:v>191.36899099282073</c:v>
                </c:pt>
                <c:pt idx="150">
                  <c:v>191.50432030349302</c:v>
                </c:pt>
                <c:pt idx="151">
                  <c:v>191.63964961416525</c:v>
                </c:pt>
                <c:pt idx="152">
                  <c:v>191.77497892483751</c:v>
                </c:pt>
                <c:pt idx="153">
                  <c:v>191.91030823550983</c:v>
                </c:pt>
                <c:pt idx="154">
                  <c:v>192.01033424774585</c:v>
                </c:pt>
                <c:pt idx="155">
                  <c:v>192.14561053539802</c:v>
                </c:pt>
                <c:pt idx="156">
                  <c:v>192.28088682305025</c:v>
                </c:pt>
                <c:pt idx="157">
                  <c:v>192.4161631107024</c:v>
                </c:pt>
                <c:pt idx="158">
                  <c:v>192.55143939835466</c:v>
                </c:pt>
                <c:pt idx="159">
                  <c:v>192.68671568600678</c:v>
                </c:pt>
                <c:pt idx="160">
                  <c:v>192.82199197365904</c:v>
                </c:pt>
                <c:pt idx="161">
                  <c:v>192.95726826131119</c:v>
                </c:pt>
                <c:pt idx="162">
                  <c:v>193.09254454896339</c:v>
                </c:pt>
                <c:pt idx="163">
                  <c:v>193.22782083661559</c:v>
                </c:pt>
                <c:pt idx="164">
                  <c:v>193.36309712426771</c:v>
                </c:pt>
                <c:pt idx="165">
                  <c:v>193.49837341191997</c:v>
                </c:pt>
                <c:pt idx="166">
                  <c:v>193.63364969957209</c:v>
                </c:pt>
                <c:pt idx="167">
                  <c:v>193.76892598722438</c:v>
                </c:pt>
                <c:pt idx="168">
                  <c:v>193.90420227487647</c:v>
                </c:pt>
                <c:pt idx="169">
                  <c:v>194.03947856252864</c:v>
                </c:pt>
                <c:pt idx="170">
                  <c:v>194.17475485018085</c:v>
                </c:pt>
                <c:pt idx="171">
                  <c:v>194.31003113783308</c:v>
                </c:pt>
                <c:pt idx="172">
                  <c:v>194.44530742548528</c:v>
                </c:pt>
                <c:pt idx="173">
                  <c:v>194.5805837131374</c:v>
                </c:pt>
                <c:pt idx="174">
                  <c:v>194.71586000078958</c:v>
                </c:pt>
                <c:pt idx="175">
                  <c:v>194.85113628844184</c:v>
                </c:pt>
                <c:pt idx="176">
                  <c:v>194.95112310974994</c:v>
                </c:pt>
                <c:pt idx="177">
                  <c:v>195.08645333413259</c:v>
                </c:pt>
                <c:pt idx="178">
                  <c:v>195.22178355851523</c:v>
                </c:pt>
                <c:pt idx="179">
                  <c:v>195.35711378289787</c:v>
                </c:pt>
                <c:pt idx="180">
                  <c:v>195.49244400728057</c:v>
                </c:pt>
                <c:pt idx="181">
                  <c:v>195.62777423166315</c:v>
                </c:pt>
                <c:pt idx="182">
                  <c:v>195.76310445604577</c:v>
                </c:pt>
                <c:pt idx="183">
                  <c:v>195.89843468042847</c:v>
                </c:pt>
                <c:pt idx="184">
                  <c:v>196.03376490481099</c:v>
                </c:pt>
                <c:pt idx="185">
                  <c:v>196.16909512919364</c:v>
                </c:pt>
                <c:pt idx="186">
                  <c:v>196.30442535357636</c:v>
                </c:pt>
                <c:pt idx="187">
                  <c:v>196.43975557795895</c:v>
                </c:pt>
                <c:pt idx="188">
                  <c:v>196.57508580234159</c:v>
                </c:pt>
                <c:pt idx="189">
                  <c:v>196.71041602672426</c:v>
                </c:pt>
                <c:pt idx="190">
                  <c:v>196.8457462511069</c:v>
                </c:pt>
                <c:pt idx="191">
                  <c:v>196.9810764754896</c:v>
                </c:pt>
                <c:pt idx="192">
                  <c:v>197.11640669987216</c:v>
                </c:pt>
                <c:pt idx="193">
                  <c:v>197.25173692425483</c:v>
                </c:pt>
                <c:pt idx="194">
                  <c:v>197.3870671486375</c:v>
                </c:pt>
                <c:pt idx="195">
                  <c:v>197.52239737302017</c:v>
                </c:pt>
                <c:pt idx="196">
                  <c:v>197.65772759740278</c:v>
                </c:pt>
                <c:pt idx="197">
                  <c:v>197.79305782178537</c:v>
                </c:pt>
                <c:pt idx="198">
                  <c:v>197.89308450937253</c:v>
                </c:pt>
                <c:pt idx="199">
                  <c:v>198.02839097589793</c:v>
                </c:pt>
                <c:pt idx="200">
                  <c:v>198.16369744242331</c:v>
                </c:pt>
                <c:pt idx="201">
                  <c:v>198.29900390894858</c:v>
                </c:pt>
                <c:pt idx="202">
                  <c:v>198.43431037547404</c:v>
                </c:pt>
                <c:pt idx="203">
                  <c:v>198.56961684199939</c:v>
                </c:pt>
                <c:pt idx="204">
                  <c:v>198.70492330852471</c:v>
                </c:pt>
                <c:pt idx="205">
                  <c:v>198.84022977505009</c:v>
                </c:pt>
                <c:pt idx="206">
                  <c:v>198.97553624157541</c:v>
                </c:pt>
                <c:pt idx="207">
                  <c:v>199.11084270810079</c:v>
                </c:pt>
                <c:pt idx="208">
                  <c:v>199.24614917462617</c:v>
                </c:pt>
                <c:pt idx="209">
                  <c:v>199.38145564115152</c:v>
                </c:pt>
                <c:pt idx="210">
                  <c:v>199.5167621076769</c:v>
                </c:pt>
                <c:pt idx="211">
                  <c:v>199.65206857420225</c:v>
                </c:pt>
                <c:pt idx="212">
                  <c:v>199.78737504072762</c:v>
                </c:pt>
                <c:pt idx="213">
                  <c:v>199.92268150725297</c:v>
                </c:pt>
                <c:pt idx="214">
                  <c:v>200.05798797377835</c:v>
                </c:pt>
                <c:pt idx="215">
                  <c:v>200.1932944403037</c:v>
                </c:pt>
                <c:pt idx="216">
                  <c:v>200.32860090682908</c:v>
                </c:pt>
                <c:pt idx="217">
                  <c:v>200.46390737335443</c:v>
                </c:pt>
                <c:pt idx="218">
                  <c:v>200.59921383987978</c:v>
                </c:pt>
                <c:pt idx="219">
                  <c:v>200.73452030640516</c:v>
                </c:pt>
                <c:pt idx="220">
                  <c:v>200.83452943383693</c:v>
                </c:pt>
                <c:pt idx="221">
                  <c:v>200.96986502887867</c:v>
                </c:pt>
                <c:pt idx="222">
                  <c:v>201.10520062392052</c:v>
                </c:pt>
                <c:pt idx="223">
                  <c:v>201.24053621896232</c:v>
                </c:pt>
                <c:pt idx="224">
                  <c:v>201.37587181400411</c:v>
                </c:pt>
                <c:pt idx="225">
                  <c:v>201.51120740904591</c:v>
                </c:pt>
                <c:pt idx="226">
                  <c:v>201.64654300408768</c:v>
                </c:pt>
                <c:pt idx="227">
                  <c:v>201.78187859912953</c:v>
                </c:pt>
                <c:pt idx="228">
                  <c:v>201.91721419417129</c:v>
                </c:pt>
                <c:pt idx="229">
                  <c:v>202.05254978921317</c:v>
                </c:pt>
                <c:pt idx="230">
                  <c:v>202.18788538425491</c:v>
                </c:pt>
                <c:pt idx="231">
                  <c:v>202.32322097929674</c:v>
                </c:pt>
                <c:pt idx="232">
                  <c:v>202.4585565743385</c:v>
                </c:pt>
                <c:pt idx="233">
                  <c:v>202.59389216938027</c:v>
                </c:pt>
                <c:pt idx="234">
                  <c:v>202.72922776442206</c:v>
                </c:pt>
                <c:pt idx="235">
                  <c:v>202.86456335946389</c:v>
                </c:pt>
                <c:pt idx="236">
                  <c:v>202.99989895450568</c:v>
                </c:pt>
                <c:pt idx="237">
                  <c:v>203.13523454954745</c:v>
                </c:pt>
                <c:pt idx="238">
                  <c:v>203.27057014458921</c:v>
                </c:pt>
                <c:pt idx="239">
                  <c:v>203.40590573963107</c:v>
                </c:pt>
                <c:pt idx="240">
                  <c:v>203.54124133467289</c:v>
                </c:pt>
                <c:pt idx="241">
                  <c:v>203.67657692971466</c:v>
                </c:pt>
                <c:pt idx="242">
                  <c:v>203.77660758691948</c:v>
                </c:pt>
                <c:pt idx="243">
                  <c:v>203.91192816897538</c:v>
                </c:pt>
                <c:pt idx="244">
                  <c:v>204.04724875103125</c:v>
                </c:pt>
                <c:pt idx="245">
                  <c:v>204.18256933308709</c:v>
                </c:pt>
                <c:pt idx="246">
                  <c:v>204.31788991514296</c:v>
                </c:pt>
                <c:pt idx="247">
                  <c:v>204.45321049719882</c:v>
                </c:pt>
                <c:pt idx="248">
                  <c:v>204.58853107925469</c:v>
                </c:pt>
                <c:pt idx="249">
                  <c:v>204.7238516613105</c:v>
                </c:pt>
                <c:pt idx="250">
                  <c:v>204.8591722433664</c:v>
                </c:pt>
                <c:pt idx="251">
                  <c:v>204.99449282542236</c:v>
                </c:pt>
                <c:pt idx="252">
                  <c:v>205.1298134074782</c:v>
                </c:pt>
                <c:pt idx="253">
                  <c:v>205.26513398953406</c:v>
                </c:pt>
                <c:pt idx="254">
                  <c:v>205.40045457158993</c:v>
                </c:pt>
                <c:pt idx="255">
                  <c:v>205.53577515364577</c:v>
                </c:pt>
                <c:pt idx="256">
                  <c:v>205.67109573570161</c:v>
                </c:pt>
                <c:pt idx="257">
                  <c:v>205.80641631775759</c:v>
                </c:pt>
                <c:pt idx="258">
                  <c:v>205.94173689981341</c:v>
                </c:pt>
                <c:pt idx="259">
                  <c:v>206.07705748186928</c:v>
                </c:pt>
                <c:pt idx="260">
                  <c:v>206.21237806392514</c:v>
                </c:pt>
                <c:pt idx="261">
                  <c:v>206.34769864598101</c:v>
                </c:pt>
                <c:pt idx="262">
                  <c:v>206.48301922803688</c:v>
                </c:pt>
                <c:pt idx="263">
                  <c:v>206.61833981009281</c:v>
                </c:pt>
                <c:pt idx="264">
                  <c:v>206.71835937074275</c:v>
                </c:pt>
                <c:pt idx="265">
                  <c:v>206.85361737163464</c:v>
                </c:pt>
                <c:pt idx="266">
                  <c:v>206.98887537252651</c:v>
                </c:pt>
                <c:pt idx="267">
                  <c:v>207.12413337341837</c:v>
                </c:pt>
                <c:pt idx="268">
                  <c:v>207.25939137431018</c:v>
                </c:pt>
                <c:pt idx="269">
                  <c:v>207.39464937520211</c:v>
                </c:pt>
                <c:pt idx="270">
                  <c:v>207.529907376094</c:v>
                </c:pt>
                <c:pt idx="271">
                  <c:v>207.66516537698578</c:v>
                </c:pt>
                <c:pt idx="272">
                  <c:v>207.80042337787771</c:v>
                </c:pt>
                <c:pt idx="273">
                  <c:v>207.93568137876957</c:v>
                </c:pt>
                <c:pt idx="274">
                  <c:v>208.07093937966144</c:v>
                </c:pt>
                <c:pt idx="275">
                  <c:v>208.20619738055333</c:v>
                </c:pt>
                <c:pt idx="276">
                  <c:v>208.34145538144517</c:v>
                </c:pt>
                <c:pt idx="277">
                  <c:v>208.47671338233704</c:v>
                </c:pt>
                <c:pt idx="278">
                  <c:v>208.61197138322891</c:v>
                </c:pt>
                <c:pt idx="279">
                  <c:v>208.74722938412077</c:v>
                </c:pt>
                <c:pt idx="280">
                  <c:v>208.88248738501269</c:v>
                </c:pt>
                <c:pt idx="281">
                  <c:v>209.01774538590453</c:v>
                </c:pt>
                <c:pt idx="282">
                  <c:v>209.15300338679637</c:v>
                </c:pt>
                <c:pt idx="283">
                  <c:v>209.28826138768827</c:v>
                </c:pt>
                <c:pt idx="284">
                  <c:v>209.42351938858013</c:v>
                </c:pt>
                <c:pt idx="285">
                  <c:v>209.558777389472</c:v>
                </c:pt>
                <c:pt idx="286">
                  <c:v>209.65875069447898</c:v>
                </c:pt>
                <c:pt idx="287">
                  <c:v>209.79410406728877</c:v>
                </c:pt>
                <c:pt idx="288">
                  <c:v>209.92945744009859</c:v>
                </c:pt>
                <c:pt idx="289">
                  <c:v>210.06481081290838</c:v>
                </c:pt>
                <c:pt idx="290">
                  <c:v>210.20016418571811</c:v>
                </c:pt>
                <c:pt idx="291">
                  <c:v>210.33551755852793</c:v>
                </c:pt>
                <c:pt idx="292">
                  <c:v>210.47087093133766</c:v>
                </c:pt>
                <c:pt idx="293">
                  <c:v>210.60622430414742</c:v>
                </c:pt>
                <c:pt idx="294">
                  <c:v>210.74157767695721</c:v>
                </c:pt>
                <c:pt idx="295">
                  <c:v>210.87693104976702</c:v>
                </c:pt>
                <c:pt idx="296">
                  <c:v>211.01228442257678</c:v>
                </c:pt>
                <c:pt idx="297">
                  <c:v>211.14763779538657</c:v>
                </c:pt>
                <c:pt idx="298">
                  <c:v>211.28299116819636</c:v>
                </c:pt>
                <c:pt idx="299">
                  <c:v>211.41834454100618</c:v>
                </c:pt>
                <c:pt idx="300">
                  <c:v>211.55369791381594</c:v>
                </c:pt>
                <c:pt idx="301">
                  <c:v>211.68905128662573</c:v>
                </c:pt>
                <c:pt idx="302">
                  <c:v>211.82440465943552</c:v>
                </c:pt>
                <c:pt idx="303">
                  <c:v>211.95975803224528</c:v>
                </c:pt>
                <c:pt idx="304">
                  <c:v>212.09511140505506</c:v>
                </c:pt>
                <c:pt idx="305">
                  <c:v>212.2304647778648</c:v>
                </c:pt>
                <c:pt idx="306">
                  <c:v>212.36581815067464</c:v>
                </c:pt>
                <c:pt idx="307">
                  <c:v>212.5011715234844</c:v>
                </c:pt>
                <c:pt idx="308">
                  <c:v>212.60121532077858</c:v>
                </c:pt>
                <c:pt idx="309">
                  <c:v>212.73648369530531</c:v>
                </c:pt>
                <c:pt idx="310">
                  <c:v>212.87175206983207</c:v>
                </c:pt>
                <c:pt idx="311">
                  <c:v>213.00702044435883</c:v>
                </c:pt>
                <c:pt idx="312">
                  <c:v>213.14228881888565</c:v>
                </c:pt>
                <c:pt idx="313">
                  <c:v>213.27755719341235</c:v>
                </c:pt>
                <c:pt idx="314">
                  <c:v>213.41282556793917</c:v>
                </c:pt>
                <c:pt idx="315">
                  <c:v>213.54809394246593</c:v>
                </c:pt>
                <c:pt idx="316">
                  <c:v>213.68336231699266</c:v>
                </c:pt>
                <c:pt idx="317">
                  <c:v>213.81863069151942</c:v>
                </c:pt>
                <c:pt idx="318">
                  <c:v>213.95389906604618</c:v>
                </c:pt>
                <c:pt idx="319">
                  <c:v>214.08916744057294</c:v>
                </c:pt>
                <c:pt idx="320">
                  <c:v>214.22443581509975</c:v>
                </c:pt>
                <c:pt idx="321">
                  <c:v>214.35970418962646</c:v>
                </c:pt>
                <c:pt idx="322">
                  <c:v>214.49497256415319</c:v>
                </c:pt>
                <c:pt idx="323">
                  <c:v>214.63024093868003</c:v>
                </c:pt>
                <c:pt idx="324">
                  <c:v>214.76550931320673</c:v>
                </c:pt>
                <c:pt idx="325">
                  <c:v>214.90077768773352</c:v>
                </c:pt>
                <c:pt idx="326">
                  <c:v>215.03604606226028</c:v>
                </c:pt>
                <c:pt idx="327">
                  <c:v>215.17131443678701</c:v>
                </c:pt>
                <c:pt idx="328">
                  <c:v>215.3065828113138</c:v>
                </c:pt>
                <c:pt idx="329">
                  <c:v>215.44185118584053</c:v>
                </c:pt>
                <c:pt idx="330">
                  <c:v>215.54183215831685</c:v>
                </c:pt>
                <c:pt idx="331">
                  <c:v>215.67714833933454</c:v>
                </c:pt>
                <c:pt idx="332">
                  <c:v>215.81246452035214</c:v>
                </c:pt>
                <c:pt idx="333">
                  <c:v>215.94778070136979</c:v>
                </c:pt>
                <c:pt idx="334">
                  <c:v>216.08309688238748</c:v>
                </c:pt>
                <c:pt idx="335">
                  <c:v>216.21841306340511</c:v>
                </c:pt>
                <c:pt idx="336">
                  <c:v>216.35372924442277</c:v>
                </c:pt>
                <c:pt idx="337">
                  <c:v>216.48904542544042</c:v>
                </c:pt>
                <c:pt idx="338">
                  <c:v>216.62436160645805</c:v>
                </c:pt>
                <c:pt idx="339">
                  <c:v>216.75967778747574</c:v>
                </c:pt>
                <c:pt idx="340">
                  <c:v>216.89499396849342</c:v>
                </c:pt>
                <c:pt idx="341">
                  <c:v>217.03031014951102</c:v>
                </c:pt>
                <c:pt idx="342">
                  <c:v>217.16562633052868</c:v>
                </c:pt>
                <c:pt idx="343">
                  <c:v>217.30094251154634</c:v>
                </c:pt>
                <c:pt idx="344">
                  <c:v>217.436258692564</c:v>
                </c:pt>
                <c:pt idx="345">
                  <c:v>217.57157487358162</c:v>
                </c:pt>
                <c:pt idx="346">
                  <c:v>217.70689105459931</c:v>
                </c:pt>
                <c:pt idx="347">
                  <c:v>217.842207235617</c:v>
                </c:pt>
                <c:pt idx="348">
                  <c:v>217.97752341663463</c:v>
                </c:pt>
                <c:pt idx="349">
                  <c:v>218.11283959765225</c:v>
                </c:pt>
                <c:pt idx="350">
                  <c:v>218.24815577866988</c:v>
                </c:pt>
                <c:pt idx="351">
                  <c:v>218.3834719596876</c:v>
                </c:pt>
                <c:pt idx="352">
                  <c:v>218.48348826739627</c:v>
                </c:pt>
                <c:pt idx="353">
                  <c:v>218.61885211916024</c:v>
                </c:pt>
                <c:pt idx="354">
                  <c:v>218.75421597092429</c:v>
                </c:pt>
                <c:pt idx="355">
                  <c:v>218.88957982268835</c:v>
                </c:pt>
                <c:pt idx="356">
                  <c:v>219.02494367445235</c:v>
                </c:pt>
                <c:pt idx="357">
                  <c:v>219.16030752621634</c:v>
                </c:pt>
                <c:pt idx="358">
                  <c:v>219.29567137798037</c:v>
                </c:pt>
                <c:pt idx="359">
                  <c:v>219.43103522974437</c:v>
                </c:pt>
                <c:pt idx="360">
                  <c:v>219.56639908150839</c:v>
                </c:pt>
                <c:pt idx="361">
                  <c:v>219.70176293327239</c:v>
                </c:pt>
                <c:pt idx="362">
                  <c:v>219.8371267850365</c:v>
                </c:pt>
                <c:pt idx="363">
                  <c:v>219.97249063680042</c:v>
                </c:pt>
                <c:pt idx="364">
                  <c:v>220.10785448856444</c:v>
                </c:pt>
                <c:pt idx="365">
                  <c:v>220.2432183403285</c:v>
                </c:pt>
                <c:pt idx="366">
                  <c:v>220.37858219209247</c:v>
                </c:pt>
                <c:pt idx="367">
                  <c:v>220.51394604385652</c:v>
                </c:pt>
                <c:pt idx="368">
                  <c:v>220.64930989562058</c:v>
                </c:pt>
                <c:pt idx="369">
                  <c:v>220.78467374738455</c:v>
                </c:pt>
                <c:pt idx="370">
                  <c:v>220.92003759914854</c:v>
                </c:pt>
                <c:pt idx="371">
                  <c:v>221.05540145091263</c:v>
                </c:pt>
                <c:pt idx="372">
                  <c:v>221.1907653026766</c:v>
                </c:pt>
                <c:pt idx="373">
                  <c:v>221.32612915444065</c:v>
                </c:pt>
                <c:pt idx="374">
                  <c:v>221.42618069704878</c:v>
                </c:pt>
                <c:pt idx="375">
                  <c:v>221.56147812268156</c:v>
                </c:pt>
                <c:pt idx="376">
                  <c:v>221.69677554831426</c:v>
                </c:pt>
                <c:pt idx="377">
                  <c:v>221.83207297394702</c:v>
                </c:pt>
                <c:pt idx="378">
                  <c:v>221.96737039957978</c:v>
                </c:pt>
                <c:pt idx="379">
                  <c:v>222.10266782521248</c:v>
                </c:pt>
                <c:pt idx="380">
                  <c:v>222.23796525084518</c:v>
                </c:pt>
                <c:pt idx="381">
                  <c:v>222.37326267647794</c:v>
                </c:pt>
                <c:pt idx="382">
                  <c:v>222.50856010211066</c:v>
                </c:pt>
                <c:pt idx="383">
                  <c:v>222.64385752774339</c:v>
                </c:pt>
                <c:pt idx="384">
                  <c:v>222.77915495337615</c:v>
                </c:pt>
                <c:pt idx="385">
                  <c:v>222.91445237900888</c:v>
                </c:pt>
                <c:pt idx="386">
                  <c:v>223.04974980464161</c:v>
                </c:pt>
                <c:pt idx="387">
                  <c:v>223.18504723027442</c:v>
                </c:pt>
                <c:pt idx="388">
                  <c:v>223.32034465590718</c:v>
                </c:pt>
                <c:pt idx="389">
                  <c:v>223.45564208153988</c:v>
                </c:pt>
                <c:pt idx="390">
                  <c:v>223.59093950717261</c:v>
                </c:pt>
                <c:pt idx="391">
                  <c:v>223.72623693280536</c:v>
                </c:pt>
                <c:pt idx="392">
                  <c:v>223.86153435843809</c:v>
                </c:pt>
                <c:pt idx="393">
                  <c:v>223.99683178407079</c:v>
                </c:pt>
                <c:pt idx="394">
                  <c:v>224.13212920970355</c:v>
                </c:pt>
                <c:pt idx="395">
                  <c:v>224.26742663533631</c:v>
                </c:pt>
                <c:pt idx="396">
                  <c:v>224.36742908036922</c:v>
                </c:pt>
                <c:pt idx="397">
                  <c:v>224.50274405572077</c:v>
                </c:pt>
                <c:pt idx="398">
                  <c:v>224.63805903107232</c:v>
                </c:pt>
                <c:pt idx="399">
                  <c:v>224.77337400642392</c:v>
                </c:pt>
                <c:pt idx="400">
                  <c:v>224.90868898177553</c:v>
                </c:pt>
                <c:pt idx="401">
                  <c:v>225.04400395712705</c:v>
                </c:pt>
                <c:pt idx="402">
                  <c:v>225.17931893247868</c:v>
                </c:pt>
                <c:pt idx="403">
                  <c:v>225.31463390783026</c:v>
                </c:pt>
                <c:pt idx="404">
                  <c:v>225.44994888318183</c:v>
                </c:pt>
                <c:pt idx="405">
                  <c:v>225.58526385853347</c:v>
                </c:pt>
                <c:pt idx="406">
                  <c:v>225.72057883388499</c:v>
                </c:pt>
                <c:pt idx="407">
                  <c:v>225.85589380923662</c:v>
                </c:pt>
                <c:pt idx="408">
                  <c:v>225.9912087845882</c:v>
                </c:pt>
                <c:pt idx="409">
                  <c:v>226.12652375993977</c:v>
                </c:pt>
                <c:pt idx="410">
                  <c:v>226.26183873529138</c:v>
                </c:pt>
                <c:pt idx="411">
                  <c:v>226.39715371064293</c:v>
                </c:pt>
                <c:pt idx="412">
                  <c:v>226.53246868599459</c:v>
                </c:pt>
                <c:pt idx="413">
                  <c:v>226.66778366134605</c:v>
                </c:pt>
                <c:pt idx="414">
                  <c:v>226.80309863669768</c:v>
                </c:pt>
                <c:pt idx="415">
                  <c:v>226.93841361204932</c:v>
                </c:pt>
                <c:pt idx="416">
                  <c:v>227.07372858740086</c:v>
                </c:pt>
                <c:pt idx="417">
                  <c:v>227.20904356275238</c:v>
                </c:pt>
                <c:pt idx="418">
                  <c:v>227.30905897931663</c:v>
                </c:pt>
                <c:pt idx="419">
                  <c:v>227.44439795621906</c:v>
                </c:pt>
                <c:pt idx="420">
                  <c:v>227.57973693312138</c:v>
                </c:pt>
                <c:pt idx="421">
                  <c:v>227.71507591002378</c:v>
                </c:pt>
                <c:pt idx="422">
                  <c:v>227.85041488692625</c:v>
                </c:pt>
                <c:pt idx="423">
                  <c:v>227.98575386382853</c:v>
                </c:pt>
                <c:pt idx="424">
                  <c:v>228.12109284073097</c:v>
                </c:pt>
                <c:pt idx="425">
                  <c:v>228.25643181763343</c:v>
                </c:pt>
                <c:pt idx="426">
                  <c:v>228.39177079453572</c:v>
                </c:pt>
                <c:pt idx="427">
                  <c:v>228.52710977143809</c:v>
                </c:pt>
                <c:pt idx="428">
                  <c:v>228.66244874834047</c:v>
                </c:pt>
                <c:pt idx="429">
                  <c:v>228.79778772524278</c:v>
                </c:pt>
                <c:pt idx="430">
                  <c:v>228.93312670214522</c:v>
                </c:pt>
                <c:pt idx="431">
                  <c:v>229.06846567904759</c:v>
                </c:pt>
                <c:pt idx="432">
                  <c:v>229.20380465594997</c:v>
                </c:pt>
                <c:pt idx="433">
                  <c:v>229.33914363285234</c:v>
                </c:pt>
                <c:pt idx="434">
                  <c:v>229.47448260975474</c:v>
                </c:pt>
                <c:pt idx="435">
                  <c:v>229.60982158665715</c:v>
                </c:pt>
                <c:pt idx="436">
                  <c:v>229.74516056355949</c:v>
                </c:pt>
                <c:pt idx="437">
                  <c:v>229.88049954046195</c:v>
                </c:pt>
                <c:pt idx="438">
                  <c:v>230.01583851736427</c:v>
                </c:pt>
                <c:pt idx="439">
                  <c:v>230.15117749426668</c:v>
                </c:pt>
                <c:pt idx="440">
                  <c:v>230.25121065110756</c:v>
                </c:pt>
                <c:pt idx="441">
                  <c:v>230.38655893006353</c:v>
                </c:pt>
                <c:pt idx="442">
                  <c:v>230.52190720901947</c:v>
                </c:pt>
                <c:pt idx="443">
                  <c:v>230.65725548797545</c:v>
                </c:pt>
                <c:pt idx="444">
                  <c:v>230.79260376693136</c:v>
                </c:pt>
                <c:pt idx="445">
                  <c:v>230.92795204588734</c:v>
                </c:pt>
                <c:pt idx="446">
                  <c:v>231.06330032484328</c:v>
                </c:pt>
                <c:pt idx="447">
                  <c:v>231.19864860379928</c:v>
                </c:pt>
                <c:pt idx="448">
                  <c:v>231.33399688275526</c:v>
                </c:pt>
                <c:pt idx="449">
                  <c:v>231.46934516171115</c:v>
                </c:pt>
                <c:pt idx="450">
                  <c:v>231.60469344066712</c:v>
                </c:pt>
                <c:pt idx="451">
                  <c:v>231.74004171962309</c:v>
                </c:pt>
                <c:pt idx="452">
                  <c:v>231.87538999857904</c:v>
                </c:pt>
                <c:pt idx="453">
                  <c:v>232.01073827753501</c:v>
                </c:pt>
                <c:pt idx="454">
                  <c:v>232.14608655649099</c:v>
                </c:pt>
                <c:pt idx="455">
                  <c:v>232.28143483544696</c:v>
                </c:pt>
                <c:pt idx="456">
                  <c:v>232.41678311440285</c:v>
                </c:pt>
                <c:pt idx="457">
                  <c:v>232.55213139335885</c:v>
                </c:pt>
                <c:pt idx="458">
                  <c:v>232.68747967231482</c:v>
                </c:pt>
                <c:pt idx="459">
                  <c:v>232.82282795127082</c:v>
                </c:pt>
                <c:pt idx="460">
                  <c:v>232.95817623022674</c:v>
                </c:pt>
                <c:pt idx="461">
                  <c:v>233.0935245091826</c:v>
                </c:pt>
                <c:pt idx="462">
                  <c:v>233.19356454145441</c:v>
                </c:pt>
                <c:pt idx="463">
                  <c:v>233.3288656590602</c:v>
                </c:pt>
                <c:pt idx="464">
                  <c:v>233.46416677666596</c:v>
                </c:pt>
                <c:pt idx="465">
                  <c:v>233.5994678942717</c:v>
                </c:pt>
                <c:pt idx="466">
                  <c:v>233.73476901187738</c:v>
                </c:pt>
                <c:pt idx="467">
                  <c:v>233.8700701294832</c:v>
                </c:pt>
                <c:pt idx="468">
                  <c:v>234.00537124708893</c:v>
                </c:pt>
                <c:pt idx="469">
                  <c:v>234.14067236469467</c:v>
                </c:pt>
                <c:pt idx="470">
                  <c:v>234.2759734823004</c:v>
                </c:pt>
                <c:pt idx="471">
                  <c:v>234.41127459990614</c:v>
                </c:pt>
                <c:pt idx="472">
                  <c:v>234.5465757175119</c:v>
                </c:pt>
                <c:pt idx="473">
                  <c:v>234.68187683511766</c:v>
                </c:pt>
                <c:pt idx="474">
                  <c:v>234.81717795272345</c:v>
                </c:pt>
                <c:pt idx="475">
                  <c:v>234.95247907032922</c:v>
                </c:pt>
                <c:pt idx="476">
                  <c:v>235.08778018793495</c:v>
                </c:pt>
                <c:pt idx="477">
                  <c:v>235.2230813055406</c:v>
                </c:pt>
                <c:pt idx="478">
                  <c:v>235.3583824231464</c:v>
                </c:pt>
                <c:pt idx="479">
                  <c:v>235.4936835407521</c:v>
                </c:pt>
                <c:pt idx="480">
                  <c:v>235.62898465835784</c:v>
                </c:pt>
                <c:pt idx="481">
                  <c:v>235.7642857759636</c:v>
                </c:pt>
                <c:pt idx="482">
                  <c:v>235.89958689356936</c:v>
                </c:pt>
                <c:pt idx="483">
                  <c:v>236.03488801117513</c:v>
                </c:pt>
                <c:pt idx="484">
                  <c:v>236.13489318505759</c:v>
                </c:pt>
                <c:pt idx="485">
                  <c:v>236.27020286775706</c:v>
                </c:pt>
                <c:pt idx="486">
                  <c:v>236.40551255045656</c:v>
                </c:pt>
                <c:pt idx="487">
                  <c:v>236.54082223315598</c:v>
                </c:pt>
                <c:pt idx="488">
                  <c:v>236.67613191585548</c:v>
                </c:pt>
                <c:pt idx="489">
                  <c:v>236.81144159855498</c:v>
                </c:pt>
                <c:pt idx="490">
                  <c:v>236.94675128125439</c:v>
                </c:pt>
                <c:pt idx="491">
                  <c:v>237.08206096395389</c:v>
                </c:pt>
                <c:pt idx="492">
                  <c:v>237.21737064665336</c:v>
                </c:pt>
                <c:pt idx="493">
                  <c:v>237.35268032935281</c:v>
                </c:pt>
                <c:pt idx="494">
                  <c:v>237.48799001205231</c:v>
                </c:pt>
                <c:pt idx="495">
                  <c:v>237.62329969475172</c:v>
                </c:pt>
                <c:pt idx="496">
                  <c:v>237.75860937745125</c:v>
                </c:pt>
                <c:pt idx="497">
                  <c:v>237.89391906015067</c:v>
                </c:pt>
                <c:pt idx="498">
                  <c:v>238.02922874285017</c:v>
                </c:pt>
                <c:pt idx="499">
                  <c:v>238.16453842554961</c:v>
                </c:pt>
                <c:pt idx="500">
                  <c:v>238.29984810824908</c:v>
                </c:pt>
                <c:pt idx="501">
                  <c:v>238.43515779094852</c:v>
                </c:pt>
                <c:pt idx="502">
                  <c:v>238.57046747364802</c:v>
                </c:pt>
                <c:pt idx="503">
                  <c:v>238.70577715634744</c:v>
                </c:pt>
                <c:pt idx="504">
                  <c:v>238.84108683904697</c:v>
                </c:pt>
              </c:numCache>
            </c:numRef>
          </c:yVal>
          <c:smooth val="0"/>
        </c:ser>
        <c:ser>
          <c:idx val="2"/>
          <c:order val="2"/>
          <c:tx>
            <c:v>Mean</c:v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none"/>
          </c:marker>
          <c:xVal>
            <c:numRef>
              <c:f>[1]Sheet1!$A$2502:$A$3030</c:f>
              <c:numCache>
                <c:formatCode>General</c:formatCode>
                <c:ptCount val="529"/>
                <c:pt idx="0">
                  <c:v>1</c:v>
                </c:pt>
                <c:pt idx="1">
                  <c:v>1.046</c:v>
                </c:pt>
                <c:pt idx="2">
                  <c:v>1.0920000000000001</c:v>
                </c:pt>
                <c:pt idx="3">
                  <c:v>1.1379999999999997</c:v>
                </c:pt>
                <c:pt idx="4">
                  <c:v>1.1839999999999997</c:v>
                </c:pt>
                <c:pt idx="5">
                  <c:v>1.23</c:v>
                </c:pt>
                <c:pt idx="6">
                  <c:v>1.276</c:v>
                </c:pt>
                <c:pt idx="7">
                  <c:v>1.3220000000000001</c:v>
                </c:pt>
                <c:pt idx="8">
                  <c:v>1.3679999999999997</c:v>
                </c:pt>
                <c:pt idx="9">
                  <c:v>1.4139999999999995</c:v>
                </c:pt>
                <c:pt idx="10">
                  <c:v>1.46</c:v>
                </c:pt>
                <c:pt idx="11">
                  <c:v>1.506</c:v>
                </c:pt>
                <c:pt idx="12">
                  <c:v>1.552</c:v>
                </c:pt>
                <c:pt idx="13">
                  <c:v>1.5979999999999996</c:v>
                </c:pt>
                <c:pt idx="14">
                  <c:v>1.6440000000000001</c:v>
                </c:pt>
                <c:pt idx="15">
                  <c:v>1.6900000000000002</c:v>
                </c:pt>
                <c:pt idx="16">
                  <c:v>1.736</c:v>
                </c:pt>
                <c:pt idx="17">
                  <c:v>1.782</c:v>
                </c:pt>
                <c:pt idx="18">
                  <c:v>1.8279999999999996</c:v>
                </c:pt>
                <c:pt idx="19">
                  <c:v>1.8740000000000001</c:v>
                </c:pt>
                <c:pt idx="20">
                  <c:v>1.9200000000000002</c:v>
                </c:pt>
                <c:pt idx="21">
                  <c:v>1.9660000000000002</c:v>
                </c:pt>
                <c:pt idx="22">
                  <c:v>2</c:v>
                </c:pt>
                <c:pt idx="23">
                  <c:v>2.0459999999999998</c:v>
                </c:pt>
                <c:pt idx="24">
                  <c:v>2.0919999999999996</c:v>
                </c:pt>
                <c:pt idx="25">
                  <c:v>2.1379999999999999</c:v>
                </c:pt>
                <c:pt idx="26">
                  <c:v>2.1840000000000002</c:v>
                </c:pt>
                <c:pt idx="27">
                  <c:v>2.23</c:v>
                </c:pt>
                <c:pt idx="28">
                  <c:v>2.2759999999999998</c:v>
                </c:pt>
                <c:pt idx="29">
                  <c:v>2.3219999999999996</c:v>
                </c:pt>
                <c:pt idx="30">
                  <c:v>2.3679999999999999</c:v>
                </c:pt>
                <c:pt idx="31">
                  <c:v>2.4139999999999997</c:v>
                </c:pt>
                <c:pt idx="32">
                  <c:v>2.46</c:v>
                </c:pt>
                <c:pt idx="33">
                  <c:v>2.5059999999999998</c:v>
                </c:pt>
                <c:pt idx="34">
                  <c:v>2.5519999999999996</c:v>
                </c:pt>
                <c:pt idx="35">
                  <c:v>2.5979999999999999</c:v>
                </c:pt>
                <c:pt idx="36">
                  <c:v>2.6440000000000001</c:v>
                </c:pt>
                <c:pt idx="37">
                  <c:v>2.69</c:v>
                </c:pt>
                <c:pt idx="38">
                  <c:v>2.7359999999999998</c:v>
                </c:pt>
                <c:pt idx="39">
                  <c:v>2.782</c:v>
                </c:pt>
                <c:pt idx="40">
                  <c:v>2.8279999999999998</c:v>
                </c:pt>
                <c:pt idx="41">
                  <c:v>2.8739999999999997</c:v>
                </c:pt>
                <c:pt idx="42">
                  <c:v>2.92</c:v>
                </c:pt>
                <c:pt idx="43">
                  <c:v>2.9659999999999997</c:v>
                </c:pt>
                <c:pt idx="44">
                  <c:v>3</c:v>
                </c:pt>
                <c:pt idx="45">
                  <c:v>3.0459999999999998</c:v>
                </c:pt>
                <c:pt idx="46">
                  <c:v>3.0919999999999996</c:v>
                </c:pt>
                <c:pt idx="47">
                  <c:v>3.1379999999999999</c:v>
                </c:pt>
                <c:pt idx="48">
                  <c:v>3.1840000000000002</c:v>
                </c:pt>
                <c:pt idx="49">
                  <c:v>3.23</c:v>
                </c:pt>
                <c:pt idx="50">
                  <c:v>3.2759999999999998</c:v>
                </c:pt>
                <c:pt idx="51">
                  <c:v>3.3219999999999996</c:v>
                </c:pt>
                <c:pt idx="52">
                  <c:v>3.3679999999999999</c:v>
                </c:pt>
                <c:pt idx="53">
                  <c:v>3.4139999999999997</c:v>
                </c:pt>
                <c:pt idx="54">
                  <c:v>3.46</c:v>
                </c:pt>
                <c:pt idx="55">
                  <c:v>3.5059999999999998</c:v>
                </c:pt>
                <c:pt idx="56">
                  <c:v>3.5519999999999996</c:v>
                </c:pt>
                <c:pt idx="57">
                  <c:v>3.5979999999999999</c:v>
                </c:pt>
                <c:pt idx="58">
                  <c:v>3.6440000000000001</c:v>
                </c:pt>
                <c:pt idx="59">
                  <c:v>3.69</c:v>
                </c:pt>
                <c:pt idx="60">
                  <c:v>3.7359999999999998</c:v>
                </c:pt>
                <c:pt idx="61">
                  <c:v>3.782</c:v>
                </c:pt>
                <c:pt idx="62">
                  <c:v>3.8279999999999998</c:v>
                </c:pt>
                <c:pt idx="63">
                  <c:v>3.8739999999999997</c:v>
                </c:pt>
                <c:pt idx="64">
                  <c:v>3.92</c:v>
                </c:pt>
                <c:pt idx="65">
                  <c:v>3.9659999999999997</c:v>
                </c:pt>
                <c:pt idx="66">
                  <c:v>4</c:v>
                </c:pt>
                <c:pt idx="67">
                  <c:v>4.0460000000000003</c:v>
                </c:pt>
                <c:pt idx="68">
                  <c:v>4.0919999999999996</c:v>
                </c:pt>
                <c:pt idx="69">
                  <c:v>4.137999999999999</c:v>
                </c:pt>
                <c:pt idx="70">
                  <c:v>4.1839999999999993</c:v>
                </c:pt>
                <c:pt idx="71">
                  <c:v>4.2300000000000004</c:v>
                </c:pt>
                <c:pt idx="72">
                  <c:v>4.2759999999999998</c:v>
                </c:pt>
                <c:pt idx="73">
                  <c:v>4.3219999999999992</c:v>
                </c:pt>
                <c:pt idx="74">
                  <c:v>4.3679999999999994</c:v>
                </c:pt>
                <c:pt idx="75">
                  <c:v>4.4139999999999997</c:v>
                </c:pt>
                <c:pt idx="76">
                  <c:v>4.46</c:v>
                </c:pt>
                <c:pt idx="77">
                  <c:v>4.5060000000000002</c:v>
                </c:pt>
                <c:pt idx="78">
                  <c:v>4.5519999999999996</c:v>
                </c:pt>
                <c:pt idx="79">
                  <c:v>4.597999999999999</c:v>
                </c:pt>
                <c:pt idx="80">
                  <c:v>4.6439999999999992</c:v>
                </c:pt>
                <c:pt idx="81">
                  <c:v>4.6899999999999995</c:v>
                </c:pt>
                <c:pt idx="82">
                  <c:v>4.7359999999999998</c:v>
                </c:pt>
                <c:pt idx="83">
                  <c:v>4.782</c:v>
                </c:pt>
                <c:pt idx="84">
                  <c:v>4.8279999999999994</c:v>
                </c:pt>
                <c:pt idx="85">
                  <c:v>4.8739999999999997</c:v>
                </c:pt>
                <c:pt idx="86">
                  <c:v>4.92</c:v>
                </c:pt>
                <c:pt idx="87">
                  <c:v>4.9660000000000002</c:v>
                </c:pt>
                <c:pt idx="88">
                  <c:v>5</c:v>
                </c:pt>
                <c:pt idx="89">
                  <c:v>5.0460000000000003</c:v>
                </c:pt>
                <c:pt idx="90">
                  <c:v>5.0919999999999996</c:v>
                </c:pt>
                <c:pt idx="91">
                  <c:v>5.137999999999999</c:v>
                </c:pt>
                <c:pt idx="92">
                  <c:v>5.1839999999999993</c:v>
                </c:pt>
                <c:pt idx="93">
                  <c:v>5.23</c:v>
                </c:pt>
                <c:pt idx="94">
                  <c:v>5.2759999999999998</c:v>
                </c:pt>
                <c:pt idx="95">
                  <c:v>5.3219999999999992</c:v>
                </c:pt>
                <c:pt idx="96">
                  <c:v>5.3679999999999994</c:v>
                </c:pt>
                <c:pt idx="97">
                  <c:v>5.4139999999999997</c:v>
                </c:pt>
                <c:pt idx="98">
                  <c:v>5.46</c:v>
                </c:pt>
                <c:pt idx="99">
                  <c:v>5.5060000000000002</c:v>
                </c:pt>
                <c:pt idx="100">
                  <c:v>5.5519999999999996</c:v>
                </c:pt>
                <c:pt idx="101">
                  <c:v>5.597999999999999</c:v>
                </c:pt>
                <c:pt idx="102">
                  <c:v>5.6439999999999992</c:v>
                </c:pt>
                <c:pt idx="103">
                  <c:v>5.6899999999999995</c:v>
                </c:pt>
                <c:pt idx="104">
                  <c:v>5.7359999999999998</c:v>
                </c:pt>
                <c:pt idx="105">
                  <c:v>5.782</c:v>
                </c:pt>
                <c:pt idx="106">
                  <c:v>5.8279999999999994</c:v>
                </c:pt>
                <c:pt idx="107">
                  <c:v>5.8739999999999997</c:v>
                </c:pt>
                <c:pt idx="108">
                  <c:v>5.92</c:v>
                </c:pt>
                <c:pt idx="109">
                  <c:v>5.9660000000000002</c:v>
                </c:pt>
                <c:pt idx="110">
                  <c:v>6</c:v>
                </c:pt>
                <c:pt idx="111">
                  <c:v>6.0460000000000003</c:v>
                </c:pt>
                <c:pt idx="112">
                  <c:v>6.0919999999999996</c:v>
                </c:pt>
                <c:pt idx="113">
                  <c:v>6.137999999999999</c:v>
                </c:pt>
                <c:pt idx="114">
                  <c:v>6.1839999999999993</c:v>
                </c:pt>
                <c:pt idx="115">
                  <c:v>6.23</c:v>
                </c:pt>
                <c:pt idx="116">
                  <c:v>6.2759999999999998</c:v>
                </c:pt>
                <c:pt idx="117">
                  <c:v>6.3219999999999992</c:v>
                </c:pt>
                <c:pt idx="118">
                  <c:v>6.3679999999999994</c:v>
                </c:pt>
                <c:pt idx="119">
                  <c:v>6.4139999999999997</c:v>
                </c:pt>
                <c:pt idx="120">
                  <c:v>6.46</c:v>
                </c:pt>
                <c:pt idx="121">
                  <c:v>6.5060000000000002</c:v>
                </c:pt>
                <c:pt idx="122">
                  <c:v>6.5519999999999996</c:v>
                </c:pt>
                <c:pt idx="123">
                  <c:v>6.597999999999999</c:v>
                </c:pt>
                <c:pt idx="124">
                  <c:v>6.6439999999999992</c:v>
                </c:pt>
                <c:pt idx="125">
                  <c:v>6.6899999999999995</c:v>
                </c:pt>
                <c:pt idx="126">
                  <c:v>6.7359999999999998</c:v>
                </c:pt>
                <c:pt idx="127">
                  <c:v>6.782</c:v>
                </c:pt>
                <c:pt idx="128">
                  <c:v>6.8279999999999994</c:v>
                </c:pt>
                <c:pt idx="129">
                  <c:v>6.8739999999999997</c:v>
                </c:pt>
                <c:pt idx="130">
                  <c:v>6.92</c:v>
                </c:pt>
                <c:pt idx="131">
                  <c:v>6.9660000000000002</c:v>
                </c:pt>
                <c:pt idx="132">
                  <c:v>7</c:v>
                </c:pt>
                <c:pt idx="133">
                  <c:v>7.0460000000000003</c:v>
                </c:pt>
                <c:pt idx="134">
                  <c:v>7.0919999999999996</c:v>
                </c:pt>
                <c:pt idx="135">
                  <c:v>7.137999999999999</c:v>
                </c:pt>
                <c:pt idx="136">
                  <c:v>7.1839999999999993</c:v>
                </c:pt>
                <c:pt idx="137">
                  <c:v>7.23</c:v>
                </c:pt>
                <c:pt idx="138">
                  <c:v>7.2759999999999998</c:v>
                </c:pt>
                <c:pt idx="139">
                  <c:v>7.3219999999999992</c:v>
                </c:pt>
                <c:pt idx="140">
                  <c:v>7.3679999999999994</c:v>
                </c:pt>
                <c:pt idx="141">
                  <c:v>7.4139999999999997</c:v>
                </c:pt>
                <c:pt idx="142">
                  <c:v>7.46</c:v>
                </c:pt>
                <c:pt idx="143">
                  <c:v>7.5060000000000002</c:v>
                </c:pt>
                <c:pt idx="144">
                  <c:v>7.5519999999999996</c:v>
                </c:pt>
                <c:pt idx="145">
                  <c:v>7.597999999999999</c:v>
                </c:pt>
                <c:pt idx="146">
                  <c:v>7.6439999999999992</c:v>
                </c:pt>
                <c:pt idx="147">
                  <c:v>7.6899999999999995</c:v>
                </c:pt>
                <c:pt idx="148">
                  <c:v>7.7359999999999998</c:v>
                </c:pt>
                <c:pt idx="149">
                  <c:v>7.782</c:v>
                </c:pt>
                <c:pt idx="150">
                  <c:v>7.8279999999999994</c:v>
                </c:pt>
                <c:pt idx="151">
                  <c:v>7.8739999999999997</c:v>
                </c:pt>
                <c:pt idx="152">
                  <c:v>7.92</c:v>
                </c:pt>
                <c:pt idx="153">
                  <c:v>7.9660000000000002</c:v>
                </c:pt>
                <c:pt idx="154">
                  <c:v>8</c:v>
                </c:pt>
                <c:pt idx="155">
                  <c:v>8.0460000000000012</c:v>
                </c:pt>
                <c:pt idx="156">
                  <c:v>8.0920000000000005</c:v>
                </c:pt>
                <c:pt idx="157">
                  <c:v>8.1380000000000017</c:v>
                </c:pt>
                <c:pt idx="158">
                  <c:v>8.1840000000000011</c:v>
                </c:pt>
                <c:pt idx="159">
                  <c:v>8.2299999999999986</c:v>
                </c:pt>
                <c:pt idx="160">
                  <c:v>8.2760000000000016</c:v>
                </c:pt>
                <c:pt idx="161">
                  <c:v>8.322000000000001</c:v>
                </c:pt>
                <c:pt idx="162">
                  <c:v>8.3680000000000003</c:v>
                </c:pt>
                <c:pt idx="163">
                  <c:v>8.4140000000000015</c:v>
                </c:pt>
                <c:pt idx="164">
                  <c:v>8.4600000000000026</c:v>
                </c:pt>
                <c:pt idx="165">
                  <c:v>8.5060000000000002</c:v>
                </c:pt>
                <c:pt idx="166">
                  <c:v>8.5520000000000014</c:v>
                </c:pt>
                <c:pt idx="167">
                  <c:v>8.597999999999999</c:v>
                </c:pt>
                <c:pt idx="168">
                  <c:v>8.6439999999999984</c:v>
                </c:pt>
                <c:pt idx="169">
                  <c:v>8.69</c:v>
                </c:pt>
                <c:pt idx="170">
                  <c:v>8.7359999999999989</c:v>
                </c:pt>
                <c:pt idx="171">
                  <c:v>8.782</c:v>
                </c:pt>
                <c:pt idx="172">
                  <c:v>8.8280000000000012</c:v>
                </c:pt>
                <c:pt idx="173">
                  <c:v>8.8740000000000006</c:v>
                </c:pt>
                <c:pt idx="174">
                  <c:v>8.92</c:v>
                </c:pt>
                <c:pt idx="175">
                  <c:v>8.9660000000000029</c:v>
                </c:pt>
                <c:pt idx="176">
                  <c:v>9</c:v>
                </c:pt>
                <c:pt idx="177">
                  <c:v>9.0460000000000012</c:v>
                </c:pt>
                <c:pt idx="178">
                  <c:v>9.0920000000000005</c:v>
                </c:pt>
                <c:pt idx="179">
                  <c:v>9.1380000000000017</c:v>
                </c:pt>
                <c:pt idx="180">
                  <c:v>9.1840000000000011</c:v>
                </c:pt>
                <c:pt idx="181">
                  <c:v>9.2299999999999986</c:v>
                </c:pt>
                <c:pt idx="182">
                  <c:v>9.2760000000000016</c:v>
                </c:pt>
                <c:pt idx="183">
                  <c:v>9.322000000000001</c:v>
                </c:pt>
                <c:pt idx="184">
                  <c:v>9.3680000000000003</c:v>
                </c:pt>
                <c:pt idx="185">
                  <c:v>9.4140000000000015</c:v>
                </c:pt>
                <c:pt idx="186">
                  <c:v>9.4600000000000026</c:v>
                </c:pt>
                <c:pt idx="187">
                  <c:v>9.5060000000000002</c:v>
                </c:pt>
                <c:pt idx="188">
                  <c:v>9.5520000000000014</c:v>
                </c:pt>
                <c:pt idx="189">
                  <c:v>9.597999999999999</c:v>
                </c:pt>
                <c:pt idx="190">
                  <c:v>9.6439999999999984</c:v>
                </c:pt>
                <c:pt idx="191">
                  <c:v>9.69</c:v>
                </c:pt>
                <c:pt idx="192">
                  <c:v>9.7359999999999989</c:v>
                </c:pt>
                <c:pt idx="193">
                  <c:v>9.782</c:v>
                </c:pt>
                <c:pt idx="194">
                  <c:v>9.8280000000000012</c:v>
                </c:pt>
                <c:pt idx="195">
                  <c:v>9.8740000000000006</c:v>
                </c:pt>
                <c:pt idx="196">
                  <c:v>9.92</c:v>
                </c:pt>
                <c:pt idx="197">
                  <c:v>9.9660000000000029</c:v>
                </c:pt>
                <c:pt idx="198">
                  <c:v>10</c:v>
                </c:pt>
                <c:pt idx="199">
                  <c:v>10.046000000000001</c:v>
                </c:pt>
                <c:pt idx="200">
                  <c:v>10.092000000000002</c:v>
                </c:pt>
                <c:pt idx="201">
                  <c:v>10.137999999999998</c:v>
                </c:pt>
                <c:pt idx="202">
                  <c:v>10.184000000000001</c:v>
                </c:pt>
                <c:pt idx="203">
                  <c:v>10.229999999999999</c:v>
                </c:pt>
                <c:pt idx="204">
                  <c:v>10.276</c:v>
                </c:pt>
                <c:pt idx="205">
                  <c:v>10.322000000000001</c:v>
                </c:pt>
                <c:pt idx="206">
                  <c:v>10.368</c:v>
                </c:pt>
                <c:pt idx="207">
                  <c:v>10.414</c:v>
                </c:pt>
                <c:pt idx="208">
                  <c:v>10.46</c:v>
                </c:pt>
                <c:pt idx="209">
                  <c:v>10.506</c:v>
                </c:pt>
                <c:pt idx="210">
                  <c:v>10.552000000000001</c:v>
                </c:pt>
                <c:pt idx="211">
                  <c:v>10.598000000000001</c:v>
                </c:pt>
                <c:pt idx="212">
                  <c:v>10.643999999999998</c:v>
                </c:pt>
                <c:pt idx="213">
                  <c:v>10.69</c:v>
                </c:pt>
                <c:pt idx="214">
                  <c:v>10.736000000000001</c:v>
                </c:pt>
                <c:pt idx="215">
                  <c:v>10.782</c:v>
                </c:pt>
                <c:pt idx="216">
                  <c:v>10.828000000000001</c:v>
                </c:pt>
                <c:pt idx="217">
                  <c:v>10.874000000000002</c:v>
                </c:pt>
                <c:pt idx="218">
                  <c:v>10.92</c:v>
                </c:pt>
                <c:pt idx="219">
                  <c:v>10.966000000000003</c:v>
                </c:pt>
                <c:pt idx="220">
                  <c:v>11</c:v>
                </c:pt>
                <c:pt idx="221">
                  <c:v>11.046000000000001</c:v>
                </c:pt>
                <c:pt idx="222">
                  <c:v>11.092000000000002</c:v>
                </c:pt>
                <c:pt idx="223">
                  <c:v>11.137999999999998</c:v>
                </c:pt>
                <c:pt idx="224">
                  <c:v>11.184000000000001</c:v>
                </c:pt>
                <c:pt idx="225">
                  <c:v>11.229999999999999</c:v>
                </c:pt>
                <c:pt idx="226">
                  <c:v>11.276</c:v>
                </c:pt>
                <c:pt idx="227">
                  <c:v>11.322000000000001</c:v>
                </c:pt>
                <c:pt idx="228">
                  <c:v>11.368</c:v>
                </c:pt>
                <c:pt idx="229">
                  <c:v>11.414</c:v>
                </c:pt>
                <c:pt idx="230">
                  <c:v>11.46</c:v>
                </c:pt>
                <c:pt idx="231">
                  <c:v>11.506</c:v>
                </c:pt>
                <c:pt idx="232">
                  <c:v>11.552000000000001</c:v>
                </c:pt>
                <c:pt idx="233">
                  <c:v>11.598000000000001</c:v>
                </c:pt>
                <c:pt idx="234">
                  <c:v>11.643999999999998</c:v>
                </c:pt>
                <c:pt idx="235">
                  <c:v>11.69</c:v>
                </c:pt>
                <c:pt idx="236">
                  <c:v>11.736000000000001</c:v>
                </c:pt>
                <c:pt idx="237">
                  <c:v>11.782</c:v>
                </c:pt>
                <c:pt idx="238">
                  <c:v>11.828000000000001</c:v>
                </c:pt>
                <c:pt idx="239">
                  <c:v>11.874000000000002</c:v>
                </c:pt>
                <c:pt idx="240">
                  <c:v>11.92</c:v>
                </c:pt>
                <c:pt idx="241">
                  <c:v>11.966000000000003</c:v>
                </c:pt>
                <c:pt idx="242">
                  <c:v>12</c:v>
                </c:pt>
                <c:pt idx="243">
                  <c:v>12.046000000000001</c:v>
                </c:pt>
                <c:pt idx="244">
                  <c:v>12.092000000000002</c:v>
                </c:pt>
                <c:pt idx="245">
                  <c:v>12.137999999999998</c:v>
                </c:pt>
                <c:pt idx="246">
                  <c:v>12.184000000000001</c:v>
                </c:pt>
                <c:pt idx="247">
                  <c:v>12.229999999999999</c:v>
                </c:pt>
                <c:pt idx="248">
                  <c:v>12.276</c:v>
                </c:pt>
                <c:pt idx="249">
                  <c:v>12.322000000000001</c:v>
                </c:pt>
                <c:pt idx="250">
                  <c:v>12.368</c:v>
                </c:pt>
                <c:pt idx="251">
                  <c:v>12.414</c:v>
                </c:pt>
                <c:pt idx="252">
                  <c:v>12.46</c:v>
                </c:pt>
                <c:pt idx="253">
                  <c:v>12.506</c:v>
                </c:pt>
                <c:pt idx="254">
                  <c:v>12.552000000000001</c:v>
                </c:pt>
                <c:pt idx="255">
                  <c:v>12.598000000000001</c:v>
                </c:pt>
                <c:pt idx="256">
                  <c:v>12.643999999999998</c:v>
                </c:pt>
                <c:pt idx="257">
                  <c:v>12.69</c:v>
                </c:pt>
                <c:pt idx="258">
                  <c:v>12.736000000000001</c:v>
                </c:pt>
                <c:pt idx="259">
                  <c:v>12.782</c:v>
                </c:pt>
                <c:pt idx="260">
                  <c:v>12.828000000000001</c:v>
                </c:pt>
                <c:pt idx="261">
                  <c:v>12.874000000000002</c:v>
                </c:pt>
                <c:pt idx="262">
                  <c:v>12.92</c:v>
                </c:pt>
                <c:pt idx="263">
                  <c:v>12.966000000000003</c:v>
                </c:pt>
                <c:pt idx="264">
                  <c:v>13</c:v>
                </c:pt>
                <c:pt idx="265">
                  <c:v>13.046000000000001</c:v>
                </c:pt>
                <c:pt idx="266">
                  <c:v>13.092000000000002</c:v>
                </c:pt>
                <c:pt idx="267">
                  <c:v>13.137999999999998</c:v>
                </c:pt>
                <c:pt idx="268">
                  <c:v>13.184000000000001</c:v>
                </c:pt>
                <c:pt idx="269">
                  <c:v>13.229999999999999</c:v>
                </c:pt>
                <c:pt idx="270">
                  <c:v>13.276</c:v>
                </c:pt>
                <c:pt idx="271">
                  <c:v>13.322000000000001</c:v>
                </c:pt>
                <c:pt idx="272">
                  <c:v>13.368</c:v>
                </c:pt>
                <c:pt idx="273">
                  <c:v>13.414</c:v>
                </c:pt>
                <c:pt idx="274">
                  <c:v>13.46</c:v>
                </c:pt>
                <c:pt idx="275">
                  <c:v>13.506</c:v>
                </c:pt>
                <c:pt idx="276">
                  <c:v>13.552000000000001</c:v>
                </c:pt>
                <c:pt idx="277">
                  <c:v>13.598000000000001</c:v>
                </c:pt>
                <c:pt idx="278">
                  <c:v>13.643999999999998</c:v>
                </c:pt>
                <c:pt idx="279">
                  <c:v>13.69</c:v>
                </c:pt>
                <c:pt idx="280">
                  <c:v>13.736000000000001</c:v>
                </c:pt>
                <c:pt idx="281">
                  <c:v>13.782</c:v>
                </c:pt>
                <c:pt idx="282">
                  <c:v>13.828000000000001</c:v>
                </c:pt>
                <c:pt idx="283">
                  <c:v>13.874000000000002</c:v>
                </c:pt>
                <c:pt idx="284">
                  <c:v>13.92</c:v>
                </c:pt>
                <c:pt idx="285">
                  <c:v>13.966000000000003</c:v>
                </c:pt>
                <c:pt idx="286">
                  <c:v>14</c:v>
                </c:pt>
                <c:pt idx="287">
                  <c:v>14.046000000000001</c:v>
                </c:pt>
                <c:pt idx="288">
                  <c:v>14.092000000000002</c:v>
                </c:pt>
                <c:pt idx="289">
                  <c:v>14.137999999999998</c:v>
                </c:pt>
                <c:pt idx="290">
                  <c:v>14.184000000000001</c:v>
                </c:pt>
                <c:pt idx="291">
                  <c:v>14.229999999999999</c:v>
                </c:pt>
                <c:pt idx="292">
                  <c:v>14.276</c:v>
                </c:pt>
                <c:pt idx="293">
                  <c:v>14.322000000000001</c:v>
                </c:pt>
                <c:pt idx="294">
                  <c:v>14.368</c:v>
                </c:pt>
                <c:pt idx="295">
                  <c:v>14.414</c:v>
                </c:pt>
                <c:pt idx="296">
                  <c:v>14.46</c:v>
                </c:pt>
                <c:pt idx="297">
                  <c:v>14.506</c:v>
                </c:pt>
                <c:pt idx="298">
                  <c:v>14.552000000000001</c:v>
                </c:pt>
                <c:pt idx="299">
                  <c:v>14.598000000000001</c:v>
                </c:pt>
                <c:pt idx="300">
                  <c:v>14.643999999999998</c:v>
                </c:pt>
                <c:pt idx="301">
                  <c:v>14.69</c:v>
                </c:pt>
                <c:pt idx="302">
                  <c:v>14.736000000000001</c:v>
                </c:pt>
                <c:pt idx="303">
                  <c:v>14.782</c:v>
                </c:pt>
                <c:pt idx="304">
                  <c:v>14.828000000000001</c:v>
                </c:pt>
                <c:pt idx="305">
                  <c:v>14.874000000000002</c:v>
                </c:pt>
                <c:pt idx="306">
                  <c:v>14.92</c:v>
                </c:pt>
                <c:pt idx="307">
                  <c:v>14.966000000000003</c:v>
                </c:pt>
                <c:pt idx="308">
                  <c:v>15</c:v>
                </c:pt>
                <c:pt idx="309">
                  <c:v>15.046000000000001</c:v>
                </c:pt>
                <c:pt idx="310">
                  <c:v>15.092000000000002</c:v>
                </c:pt>
                <c:pt idx="311">
                  <c:v>15.137999999999998</c:v>
                </c:pt>
                <c:pt idx="312">
                  <c:v>15.184000000000001</c:v>
                </c:pt>
                <c:pt idx="313">
                  <c:v>15.229999999999999</c:v>
                </c:pt>
                <c:pt idx="314">
                  <c:v>15.276</c:v>
                </c:pt>
                <c:pt idx="315">
                  <c:v>15.322000000000001</c:v>
                </c:pt>
                <c:pt idx="316">
                  <c:v>15.368</c:v>
                </c:pt>
                <c:pt idx="317">
                  <c:v>15.414</c:v>
                </c:pt>
                <c:pt idx="318">
                  <c:v>15.46</c:v>
                </c:pt>
                <c:pt idx="319">
                  <c:v>15.506</c:v>
                </c:pt>
                <c:pt idx="320">
                  <c:v>15.552000000000001</c:v>
                </c:pt>
                <c:pt idx="321">
                  <c:v>15.598000000000001</c:v>
                </c:pt>
                <c:pt idx="322">
                  <c:v>15.643999999999998</c:v>
                </c:pt>
                <c:pt idx="323">
                  <c:v>15.69</c:v>
                </c:pt>
                <c:pt idx="324">
                  <c:v>15.736000000000001</c:v>
                </c:pt>
                <c:pt idx="325">
                  <c:v>15.782</c:v>
                </c:pt>
                <c:pt idx="326">
                  <c:v>15.828000000000001</c:v>
                </c:pt>
                <c:pt idx="327">
                  <c:v>15.874000000000002</c:v>
                </c:pt>
                <c:pt idx="328">
                  <c:v>15.92</c:v>
                </c:pt>
                <c:pt idx="329">
                  <c:v>15.966000000000003</c:v>
                </c:pt>
                <c:pt idx="330">
                  <c:v>16</c:v>
                </c:pt>
                <c:pt idx="331">
                  <c:v>16.045999999999996</c:v>
                </c:pt>
                <c:pt idx="332">
                  <c:v>16.091999999999999</c:v>
                </c:pt>
                <c:pt idx="333">
                  <c:v>16.138000000000005</c:v>
                </c:pt>
                <c:pt idx="334">
                  <c:v>16.184000000000001</c:v>
                </c:pt>
                <c:pt idx="335">
                  <c:v>16.23</c:v>
                </c:pt>
                <c:pt idx="336">
                  <c:v>16.276</c:v>
                </c:pt>
                <c:pt idx="337">
                  <c:v>16.321999999999999</c:v>
                </c:pt>
                <c:pt idx="338">
                  <c:v>16.367999999999999</c:v>
                </c:pt>
                <c:pt idx="339">
                  <c:v>16.414000000000001</c:v>
                </c:pt>
                <c:pt idx="340">
                  <c:v>16.459999999999997</c:v>
                </c:pt>
                <c:pt idx="341">
                  <c:v>16.506</c:v>
                </c:pt>
                <c:pt idx="342">
                  <c:v>16.552</c:v>
                </c:pt>
                <c:pt idx="343">
                  <c:v>16.597999999999999</c:v>
                </c:pt>
                <c:pt idx="344">
                  <c:v>16.643999999999995</c:v>
                </c:pt>
                <c:pt idx="345">
                  <c:v>16.690000000000001</c:v>
                </c:pt>
                <c:pt idx="346">
                  <c:v>16.736000000000001</c:v>
                </c:pt>
                <c:pt idx="347">
                  <c:v>16.781999999999996</c:v>
                </c:pt>
                <c:pt idx="348">
                  <c:v>16.827999999999999</c:v>
                </c:pt>
                <c:pt idx="349">
                  <c:v>16.873999999999999</c:v>
                </c:pt>
                <c:pt idx="350">
                  <c:v>16.920000000000002</c:v>
                </c:pt>
                <c:pt idx="351">
                  <c:v>16.965999999999998</c:v>
                </c:pt>
                <c:pt idx="352">
                  <c:v>17</c:v>
                </c:pt>
                <c:pt idx="353">
                  <c:v>17.045999999999996</c:v>
                </c:pt>
                <c:pt idx="354">
                  <c:v>17.091999999999999</c:v>
                </c:pt>
                <c:pt idx="355">
                  <c:v>17.138000000000005</c:v>
                </c:pt>
                <c:pt idx="356">
                  <c:v>17.184000000000001</c:v>
                </c:pt>
                <c:pt idx="357">
                  <c:v>17.23</c:v>
                </c:pt>
                <c:pt idx="358">
                  <c:v>17.276</c:v>
                </c:pt>
                <c:pt idx="359">
                  <c:v>17.321999999999999</c:v>
                </c:pt>
                <c:pt idx="360">
                  <c:v>17.367999999999999</c:v>
                </c:pt>
                <c:pt idx="361">
                  <c:v>17.414000000000001</c:v>
                </c:pt>
                <c:pt idx="362">
                  <c:v>17.459999999999997</c:v>
                </c:pt>
                <c:pt idx="363">
                  <c:v>17.506</c:v>
                </c:pt>
                <c:pt idx="364">
                  <c:v>17.552</c:v>
                </c:pt>
                <c:pt idx="365">
                  <c:v>17.597999999999999</c:v>
                </c:pt>
                <c:pt idx="366">
                  <c:v>17.643999999999995</c:v>
                </c:pt>
                <c:pt idx="367">
                  <c:v>17.690000000000001</c:v>
                </c:pt>
                <c:pt idx="368">
                  <c:v>17.736000000000001</c:v>
                </c:pt>
                <c:pt idx="369">
                  <c:v>17.781999999999996</c:v>
                </c:pt>
                <c:pt idx="370">
                  <c:v>17.827999999999999</c:v>
                </c:pt>
                <c:pt idx="371">
                  <c:v>17.873999999999999</c:v>
                </c:pt>
                <c:pt idx="372">
                  <c:v>17.920000000000002</c:v>
                </c:pt>
                <c:pt idx="373">
                  <c:v>17.965999999999998</c:v>
                </c:pt>
                <c:pt idx="374">
                  <c:v>18</c:v>
                </c:pt>
                <c:pt idx="375">
                  <c:v>18.045999999999996</c:v>
                </c:pt>
                <c:pt idx="376">
                  <c:v>18.091999999999999</c:v>
                </c:pt>
                <c:pt idx="377">
                  <c:v>18.138000000000005</c:v>
                </c:pt>
                <c:pt idx="378">
                  <c:v>18.184000000000001</c:v>
                </c:pt>
                <c:pt idx="379">
                  <c:v>18.23</c:v>
                </c:pt>
                <c:pt idx="380">
                  <c:v>18.276</c:v>
                </c:pt>
                <c:pt idx="381">
                  <c:v>18.321999999999999</c:v>
                </c:pt>
                <c:pt idx="382">
                  <c:v>18.367999999999999</c:v>
                </c:pt>
                <c:pt idx="383">
                  <c:v>18.414000000000001</c:v>
                </c:pt>
                <c:pt idx="384">
                  <c:v>18.459999999999997</c:v>
                </c:pt>
                <c:pt idx="385">
                  <c:v>18.506</c:v>
                </c:pt>
                <c:pt idx="386">
                  <c:v>18.552</c:v>
                </c:pt>
                <c:pt idx="387">
                  <c:v>18.597999999999999</c:v>
                </c:pt>
                <c:pt idx="388">
                  <c:v>18.643999999999995</c:v>
                </c:pt>
                <c:pt idx="389">
                  <c:v>18.690000000000001</c:v>
                </c:pt>
                <c:pt idx="390">
                  <c:v>18.736000000000001</c:v>
                </c:pt>
                <c:pt idx="391">
                  <c:v>18.781999999999996</c:v>
                </c:pt>
                <c:pt idx="392">
                  <c:v>18.827999999999999</c:v>
                </c:pt>
                <c:pt idx="393">
                  <c:v>18.873999999999999</c:v>
                </c:pt>
                <c:pt idx="394">
                  <c:v>18.920000000000002</c:v>
                </c:pt>
                <c:pt idx="395">
                  <c:v>18.965999999999998</c:v>
                </c:pt>
                <c:pt idx="396">
                  <c:v>19</c:v>
                </c:pt>
                <c:pt idx="397">
                  <c:v>19.045999999999996</c:v>
                </c:pt>
                <c:pt idx="398">
                  <c:v>19.091999999999999</c:v>
                </c:pt>
                <c:pt idx="399">
                  <c:v>19.138000000000005</c:v>
                </c:pt>
                <c:pt idx="400">
                  <c:v>19.184000000000001</c:v>
                </c:pt>
                <c:pt idx="401">
                  <c:v>19.23</c:v>
                </c:pt>
                <c:pt idx="402">
                  <c:v>19.276</c:v>
                </c:pt>
                <c:pt idx="403">
                  <c:v>19.321999999999999</c:v>
                </c:pt>
                <c:pt idx="404">
                  <c:v>19.367999999999999</c:v>
                </c:pt>
                <c:pt idx="405">
                  <c:v>19.414000000000001</c:v>
                </c:pt>
                <c:pt idx="406">
                  <c:v>19.459999999999997</c:v>
                </c:pt>
                <c:pt idx="407">
                  <c:v>19.506</c:v>
                </c:pt>
                <c:pt idx="408">
                  <c:v>19.552</c:v>
                </c:pt>
                <c:pt idx="409">
                  <c:v>19.597999999999999</c:v>
                </c:pt>
                <c:pt idx="410">
                  <c:v>19.643999999999995</c:v>
                </c:pt>
                <c:pt idx="411">
                  <c:v>19.690000000000001</c:v>
                </c:pt>
                <c:pt idx="412">
                  <c:v>19.736000000000001</c:v>
                </c:pt>
                <c:pt idx="413">
                  <c:v>19.781999999999996</c:v>
                </c:pt>
                <c:pt idx="414">
                  <c:v>19.827999999999999</c:v>
                </c:pt>
                <c:pt idx="415">
                  <c:v>19.873999999999999</c:v>
                </c:pt>
                <c:pt idx="416">
                  <c:v>19.920000000000002</c:v>
                </c:pt>
                <c:pt idx="417">
                  <c:v>19.965999999999998</c:v>
                </c:pt>
                <c:pt idx="418">
                  <c:v>20</c:v>
                </c:pt>
                <c:pt idx="419">
                  <c:v>20.045999999999996</c:v>
                </c:pt>
                <c:pt idx="420">
                  <c:v>20.091999999999999</c:v>
                </c:pt>
                <c:pt idx="421">
                  <c:v>20.138000000000005</c:v>
                </c:pt>
                <c:pt idx="422">
                  <c:v>20.184000000000001</c:v>
                </c:pt>
                <c:pt idx="423">
                  <c:v>20.23</c:v>
                </c:pt>
                <c:pt idx="424">
                  <c:v>20.276</c:v>
                </c:pt>
                <c:pt idx="425">
                  <c:v>20.321999999999999</c:v>
                </c:pt>
                <c:pt idx="426">
                  <c:v>20.367999999999999</c:v>
                </c:pt>
                <c:pt idx="427">
                  <c:v>20.414000000000001</c:v>
                </c:pt>
                <c:pt idx="428">
                  <c:v>20.459999999999997</c:v>
                </c:pt>
                <c:pt idx="429">
                  <c:v>20.506</c:v>
                </c:pt>
                <c:pt idx="430">
                  <c:v>20.552</c:v>
                </c:pt>
                <c:pt idx="431">
                  <c:v>20.597999999999999</c:v>
                </c:pt>
                <c:pt idx="432">
                  <c:v>20.643999999999995</c:v>
                </c:pt>
                <c:pt idx="433">
                  <c:v>20.69</c:v>
                </c:pt>
                <c:pt idx="434">
                  <c:v>20.736000000000001</c:v>
                </c:pt>
                <c:pt idx="435">
                  <c:v>20.781999999999996</c:v>
                </c:pt>
                <c:pt idx="436">
                  <c:v>20.827999999999999</c:v>
                </c:pt>
                <c:pt idx="437">
                  <c:v>20.873999999999999</c:v>
                </c:pt>
                <c:pt idx="438">
                  <c:v>20.919999999999998</c:v>
                </c:pt>
                <c:pt idx="439">
                  <c:v>20.965999999999998</c:v>
                </c:pt>
                <c:pt idx="440">
                  <c:v>21</c:v>
                </c:pt>
                <c:pt idx="441">
                  <c:v>21.045999999999996</c:v>
                </c:pt>
                <c:pt idx="442">
                  <c:v>21.091999999999999</c:v>
                </c:pt>
                <c:pt idx="443">
                  <c:v>21.138000000000005</c:v>
                </c:pt>
                <c:pt idx="444">
                  <c:v>21.184000000000001</c:v>
                </c:pt>
                <c:pt idx="445">
                  <c:v>21.23</c:v>
                </c:pt>
                <c:pt idx="446">
                  <c:v>21.276</c:v>
                </c:pt>
                <c:pt idx="447">
                  <c:v>21.321999999999999</c:v>
                </c:pt>
                <c:pt idx="448">
                  <c:v>21.367999999999999</c:v>
                </c:pt>
                <c:pt idx="449">
                  <c:v>21.414000000000001</c:v>
                </c:pt>
                <c:pt idx="450">
                  <c:v>21.459999999999997</c:v>
                </c:pt>
                <c:pt idx="451">
                  <c:v>21.506</c:v>
                </c:pt>
                <c:pt idx="452">
                  <c:v>21.552</c:v>
                </c:pt>
                <c:pt idx="453">
                  <c:v>21.597999999999999</c:v>
                </c:pt>
                <c:pt idx="454">
                  <c:v>21.643999999999995</c:v>
                </c:pt>
                <c:pt idx="455">
                  <c:v>21.69</c:v>
                </c:pt>
                <c:pt idx="456">
                  <c:v>21.736000000000001</c:v>
                </c:pt>
                <c:pt idx="457">
                  <c:v>21.781999999999996</c:v>
                </c:pt>
                <c:pt idx="458">
                  <c:v>21.827999999999999</c:v>
                </c:pt>
                <c:pt idx="459">
                  <c:v>21.873999999999999</c:v>
                </c:pt>
                <c:pt idx="460">
                  <c:v>21.919999999999998</c:v>
                </c:pt>
                <c:pt idx="461">
                  <c:v>21.965999999999998</c:v>
                </c:pt>
                <c:pt idx="462">
                  <c:v>22</c:v>
                </c:pt>
                <c:pt idx="463">
                  <c:v>22.045999999999996</c:v>
                </c:pt>
                <c:pt idx="464">
                  <c:v>22.091999999999999</c:v>
                </c:pt>
                <c:pt idx="465">
                  <c:v>22.138000000000005</c:v>
                </c:pt>
                <c:pt idx="466">
                  <c:v>22.184000000000001</c:v>
                </c:pt>
                <c:pt idx="467">
                  <c:v>22.23</c:v>
                </c:pt>
                <c:pt idx="468">
                  <c:v>22.276</c:v>
                </c:pt>
                <c:pt idx="469">
                  <c:v>22.321999999999999</c:v>
                </c:pt>
                <c:pt idx="470">
                  <c:v>22.367999999999999</c:v>
                </c:pt>
                <c:pt idx="471">
                  <c:v>22.414000000000001</c:v>
                </c:pt>
                <c:pt idx="472">
                  <c:v>22.459999999999997</c:v>
                </c:pt>
                <c:pt idx="473">
                  <c:v>22.506</c:v>
                </c:pt>
                <c:pt idx="474">
                  <c:v>22.552</c:v>
                </c:pt>
                <c:pt idx="475">
                  <c:v>22.597999999999999</c:v>
                </c:pt>
                <c:pt idx="476">
                  <c:v>22.643999999999995</c:v>
                </c:pt>
                <c:pt idx="477">
                  <c:v>22.69</c:v>
                </c:pt>
                <c:pt idx="478">
                  <c:v>22.736000000000001</c:v>
                </c:pt>
                <c:pt idx="479">
                  <c:v>22.781999999999996</c:v>
                </c:pt>
                <c:pt idx="480">
                  <c:v>22.827999999999999</c:v>
                </c:pt>
                <c:pt idx="481">
                  <c:v>22.873999999999999</c:v>
                </c:pt>
                <c:pt idx="482">
                  <c:v>22.919999999999998</c:v>
                </c:pt>
                <c:pt idx="483">
                  <c:v>22.965999999999998</c:v>
                </c:pt>
                <c:pt idx="484">
                  <c:v>23</c:v>
                </c:pt>
                <c:pt idx="485">
                  <c:v>23.045999999999996</c:v>
                </c:pt>
                <c:pt idx="486">
                  <c:v>23.091999999999999</c:v>
                </c:pt>
                <c:pt idx="487">
                  <c:v>23.138000000000005</c:v>
                </c:pt>
                <c:pt idx="488">
                  <c:v>23.184000000000001</c:v>
                </c:pt>
                <c:pt idx="489">
                  <c:v>23.23</c:v>
                </c:pt>
                <c:pt idx="490">
                  <c:v>23.276</c:v>
                </c:pt>
                <c:pt idx="491">
                  <c:v>23.321999999999999</c:v>
                </c:pt>
                <c:pt idx="492">
                  <c:v>23.367999999999999</c:v>
                </c:pt>
                <c:pt idx="493">
                  <c:v>23.414000000000001</c:v>
                </c:pt>
                <c:pt idx="494">
                  <c:v>23.459999999999997</c:v>
                </c:pt>
                <c:pt idx="495">
                  <c:v>23.506</c:v>
                </c:pt>
                <c:pt idx="496">
                  <c:v>23.552</c:v>
                </c:pt>
                <c:pt idx="497">
                  <c:v>23.597999999999999</c:v>
                </c:pt>
                <c:pt idx="498">
                  <c:v>23.643999999999995</c:v>
                </c:pt>
                <c:pt idx="499">
                  <c:v>23.69</c:v>
                </c:pt>
                <c:pt idx="500">
                  <c:v>23.736000000000001</c:v>
                </c:pt>
                <c:pt idx="501">
                  <c:v>23.781999999999996</c:v>
                </c:pt>
                <c:pt idx="502">
                  <c:v>23.827999999999999</c:v>
                </c:pt>
                <c:pt idx="503">
                  <c:v>23.873999999999999</c:v>
                </c:pt>
                <c:pt idx="504">
                  <c:v>23.919999999999998</c:v>
                </c:pt>
                <c:pt idx="505">
                  <c:v>23.965999999999998</c:v>
                </c:pt>
              </c:numCache>
            </c:numRef>
          </c:xVal>
          <c:yVal>
            <c:numRef>
              <c:f>[1]Sheet1!$B$2502:$B$3006</c:f>
              <c:numCache>
                <c:formatCode>General</c:formatCode>
                <c:ptCount val="505"/>
                <c:pt idx="0">
                  <c:v>171.41771204928042</c:v>
                </c:pt>
                <c:pt idx="1">
                  <c:v>171.55302930362407</c:v>
                </c:pt>
                <c:pt idx="2">
                  <c:v>171.68834655796769</c:v>
                </c:pt>
                <c:pt idx="3">
                  <c:v>171.82366381231122</c:v>
                </c:pt>
                <c:pt idx="4">
                  <c:v>171.95898106665484</c:v>
                </c:pt>
                <c:pt idx="5">
                  <c:v>172.09429832099843</c:v>
                </c:pt>
                <c:pt idx="6">
                  <c:v>172.229615575342</c:v>
                </c:pt>
                <c:pt idx="7">
                  <c:v>172.36493282968564</c:v>
                </c:pt>
                <c:pt idx="8">
                  <c:v>172.50025008402926</c:v>
                </c:pt>
                <c:pt idx="9">
                  <c:v>172.63556733837282</c:v>
                </c:pt>
                <c:pt idx="10">
                  <c:v>172.77088459271641</c:v>
                </c:pt>
                <c:pt idx="11">
                  <c:v>172.90620184706009</c:v>
                </c:pt>
                <c:pt idx="12">
                  <c:v>173.04151910140368</c:v>
                </c:pt>
                <c:pt idx="13">
                  <c:v>173.17683635574727</c:v>
                </c:pt>
                <c:pt idx="14">
                  <c:v>173.31215361009089</c:v>
                </c:pt>
                <c:pt idx="15">
                  <c:v>173.44747086443451</c:v>
                </c:pt>
                <c:pt idx="16">
                  <c:v>173.58278811877807</c:v>
                </c:pt>
                <c:pt idx="17">
                  <c:v>173.71810537312166</c:v>
                </c:pt>
                <c:pt idx="18">
                  <c:v>173.85342262746531</c:v>
                </c:pt>
                <c:pt idx="19">
                  <c:v>173.98873988180893</c:v>
                </c:pt>
                <c:pt idx="20">
                  <c:v>174.12405713615243</c:v>
                </c:pt>
                <c:pt idx="21">
                  <c:v>174.25937439049611</c:v>
                </c:pt>
                <c:pt idx="22">
                  <c:v>174.35939149153268</c:v>
                </c:pt>
                <c:pt idx="23">
                  <c:v>174.49469667309731</c:v>
                </c:pt>
                <c:pt idx="24">
                  <c:v>174.63000185466197</c:v>
                </c:pt>
                <c:pt idx="25">
                  <c:v>174.7653070362266</c:v>
                </c:pt>
                <c:pt idx="26">
                  <c:v>174.90061221779126</c:v>
                </c:pt>
                <c:pt idx="27">
                  <c:v>175.0359173993559</c:v>
                </c:pt>
                <c:pt idx="28">
                  <c:v>175.17122258092056</c:v>
                </c:pt>
                <c:pt idx="29">
                  <c:v>175.30652776248522</c:v>
                </c:pt>
                <c:pt idx="30">
                  <c:v>175.44183294404982</c:v>
                </c:pt>
                <c:pt idx="31">
                  <c:v>175.57713812561451</c:v>
                </c:pt>
                <c:pt idx="32">
                  <c:v>175.71244330717914</c:v>
                </c:pt>
                <c:pt idx="33">
                  <c:v>175.84774848874383</c:v>
                </c:pt>
                <c:pt idx="34">
                  <c:v>175.98305367030835</c:v>
                </c:pt>
                <c:pt idx="35">
                  <c:v>176.11835885187304</c:v>
                </c:pt>
                <c:pt idx="36">
                  <c:v>176.25366403343767</c:v>
                </c:pt>
                <c:pt idx="37">
                  <c:v>176.38896921500236</c:v>
                </c:pt>
                <c:pt idx="38">
                  <c:v>176.52427439656697</c:v>
                </c:pt>
                <c:pt idx="39">
                  <c:v>176.6595795781316</c:v>
                </c:pt>
                <c:pt idx="40">
                  <c:v>176.79488475969623</c:v>
                </c:pt>
                <c:pt idx="41">
                  <c:v>176.93018994126095</c:v>
                </c:pt>
                <c:pt idx="42">
                  <c:v>177.06549512282555</c:v>
                </c:pt>
                <c:pt idx="43">
                  <c:v>177.20080030439019</c:v>
                </c:pt>
                <c:pt idx="44">
                  <c:v>177.30080848206845</c:v>
                </c:pt>
                <c:pt idx="45">
                  <c:v>177.43609683962359</c:v>
                </c:pt>
                <c:pt idx="46">
                  <c:v>177.57138519717859</c:v>
                </c:pt>
                <c:pt idx="47">
                  <c:v>177.70667355473375</c:v>
                </c:pt>
                <c:pt idx="48">
                  <c:v>177.84196191228887</c:v>
                </c:pt>
                <c:pt idx="49">
                  <c:v>177.97725026984395</c:v>
                </c:pt>
                <c:pt idx="50">
                  <c:v>178.11253862739909</c:v>
                </c:pt>
                <c:pt idx="51">
                  <c:v>178.24782698495423</c:v>
                </c:pt>
                <c:pt idx="52">
                  <c:v>178.38311534250937</c:v>
                </c:pt>
                <c:pt idx="53">
                  <c:v>178.51840370006445</c:v>
                </c:pt>
                <c:pt idx="54">
                  <c:v>178.65369205761959</c:v>
                </c:pt>
                <c:pt idx="55">
                  <c:v>178.78898041517471</c:v>
                </c:pt>
                <c:pt idx="56">
                  <c:v>178.92426877272982</c:v>
                </c:pt>
                <c:pt idx="57">
                  <c:v>179.0595571302849</c:v>
                </c:pt>
                <c:pt idx="58">
                  <c:v>179.19484548783998</c:v>
                </c:pt>
                <c:pt idx="59">
                  <c:v>179.33013384539518</c:v>
                </c:pt>
                <c:pt idx="60">
                  <c:v>179.46542220295024</c:v>
                </c:pt>
                <c:pt idx="61">
                  <c:v>179.60071056050535</c:v>
                </c:pt>
                <c:pt idx="62">
                  <c:v>179.73599891806046</c:v>
                </c:pt>
                <c:pt idx="63">
                  <c:v>179.87128727561563</c:v>
                </c:pt>
                <c:pt idx="64">
                  <c:v>180.00657563317066</c:v>
                </c:pt>
                <c:pt idx="65">
                  <c:v>180.1418639907258</c:v>
                </c:pt>
                <c:pt idx="66">
                  <c:v>180.24185973326652</c:v>
                </c:pt>
                <c:pt idx="67">
                  <c:v>180.37718353400399</c:v>
                </c:pt>
                <c:pt idx="68">
                  <c:v>180.5125073347414</c:v>
                </c:pt>
                <c:pt idx="69">
                  <c:v>180.64783113547881</c:v>
                </c:pt>
                <c:pt idx="70">
                  <c:v>180.78315493621625</c:v>
                </c:pt>
                <c:pt idx="71">
                  <c:v>180.91847873695374</c:v>
                </c:pt>
                <c:pt idx="72">
                  <c:v>181.05380253769118</c:v>
                </c:pt>
                <c:pt idx="73">
                  <c:v>181.18912633842862</c:v>
                </c:pt>
                <c:pt idx="74">
                  <c:v>181.32445013916598</c:v>
                </c:pt>
                <c:pt idx="75">
                  <c:v>181.45977393990341</c:v>
                </c:pt>
                <c:pt idx="76">
                  <c:v>181.59509774064088</c:v>
                </c:pt>
                <c:pt idx="77">
                  <c:v>181.73042154137832</c:v>
                </c:pt>
                <c:pt idx="78">
                  <c:v>181.86574534211579</c:v>
                </c:pt>
                <c:pt idx="79">
                  <c:v>182.00106914285317</c:v>
                </c:pt>
                <c:pt idx="80">
                  <c:v>182.13639294359061</c:v>
                </c:pt>
                <c:pt idx="81">
                  <c:v>182.27171674432802</c:v>
                </c:pt>
                <c:pt idx="82">
                  <c:v>182.40704054506551</c:v>
                </c:pt>
                <c:pt idx="83">
                  <c:v>182.54236434580292</c:v>
                </c:pt>
                <c:pt idx="84">
                  <c:v>182.67768814654031</c:v>
                </c:pt>
                <c:pt idx="85">
                  <c:v>182.81301194727777</c:v>
                </c:pt>
                <c:pt idx="86">
                  <c:v>182.94833574801521</c:v>
                </c:pt>
                <c:pt idx="87">
                  <c:v>183.08365954875262</c:v>
                </c:pt>
                <c:pt idx="88">
                  <c:v>183.18368148842814</c:v>
                </c:pt>
                <c:pt idx="89">
                  <c:v>183.31904657664236</c:v>
                </c:pt>
                <c:pt idx="90">
                  <c:v>183.45441166485656</c:v>
                </c:pt>
                <c:pt idx="91">
                  <c:v>183.58977675307082</c:v>
                </c:pt>
                <c:pt idx="92">
                  <c:v>183.72514184128505</c:v>
                </c:pt>
                <c:pt idx="93">
                  <c:v>183.86050692949928</c:v>
                </c:pt>
                <c:pt idx="94">
                  <c:v>183.99587201771351</c:v>
                </c:pt>
                <c:pt idx="95">
                  <c:v>184.13123710592774</c:v>
                </c:pt>
                <c:pt idx="96">
                  <c:v>184.26660219414185</c:v>
                </c:pt>
                <c:pt idx="97">
                  <c:v>184.40196728235617</c:v>
                </c:pt>
                <c:pt idx="98">
                  <c:v>184.53733237057043</c:v>
                </c:pt>
                <c:pt idx="99">
                  <c:v>184.67269745878465</c:v>
                </c:pt>
                <c:pt idx="100">
                  <c:v>184.80806254699883</c:v>
                </c:pt>
                <c:pt idx="101">
                  <c:v>184.94342763521308</c:v>
                </c:pt>
                <c:pt idx="102">
                  <c:v>185.07879272342726</c:v>
                </c:pt>
                <c:pt idx="103">
                  <c:v>185.21415781164148</c:v>
                </c:pt>
                <c:pt idx="104">
                  <c:v>185.34952289985569</c:v>
                </c:pt>
                <c:pt idx="105">
                  <c:v>185.48488798807</c:v>
                </c:pt>
                <c:pt idx="106">
                  <c:v>185.6202530762842</c:v>
                </c:pt>
                <c:pt idx="107">
                  <c:v>185.7556181644984</c:v>
                </c:pt>
                <c:pt idx="108">
                  <c:v>185.89098325271263</c:v>
                </c:pt>
                <c:pt idx="109">
                  <c:v>186.02634834092692</c:v>
                </c:pt>
                <c:pt idx="110">
                  <c:v>186.12640079743306</c:v>
                </c:pt>
                <c:pt idx="111">
                  <c:v>186.26173242547517</c:v>
                </c:pt>
                <c:pt idx="112">
                  <c:v>186.39706405351725</c:v>
                </c:pt>
                <c:pt idx="113">
                  <c:v>186.53239568155936</c:v>
                </c:pt>
                <c:pt idx="114">
                  <c:v>186.66772730960147</c:v>
                </c:pt>
                <c:pt idx="115">
                  <c:v>186.80305893764361</c:v>
                </c:pt>
                <c:pt idx="116">
                  <c:v>186.93839056568572</c:v>
                </c:pt>
                <c:pt idx="117">
                  <c:v>187.07372219372775</c:v>
                </c:pt>
                <c:pt idx="118">
                  <c:v>187.20905382176986</c:v>
                </c:pt>
                <c:pt idx="119">
                  <c:v>187.34438544981197</c:v>
                </c:pt>
                <c:pt idx="120">
                  <c:v>187.4797170778541</c:v>
                </c:pt>
                <c:pt idx="121">
                  <c:v>187.61504870589619</c:v>
                </c:pt>
                <c:pt idx="122">
                  <c:v>187.75038033393835</c:v>
                </c:pt>
                <c:pt idx="123">
                  <c:v>187.88571196198043</c:v>
                </c:pt>
                <c:pt idx="124">
                  <c:v>188.02104359002254</c:v>
                </c:pt>
                <c:pt idx="125">
                  <c:v>188.15637521806465</c:v>
                </c:pt>
                <c:pt idx="126">
                  <c:v>188.29170684610676</c:v>
                </c:pt>
                <c:pt idx="127">
                  <c:v>188.42703847414884</c:v>
                </c:pt>
                <c:pt idx="128">
                  <c:v>188.56237010219101</c:v>
                </c:pt>
                <c:pt idx="129">
                  <c:v>188.69770173023309</c:v>
                </c:pt>
                <c:pt idx="130">
                  <c:v>188.83303335827523</c:v>
                </c:pt>
                <c:pt idx="131">
                  <c:v>188.96836498631731</c:v>
                </c:pt>
                <c:pt idx="132">
                  <c:v>189.06839271139191</c:v>
                </c:pt>
                <c:pt idx="133">
                  <c:v>189.20372202206417</c:v>
                </c:pt>
                <c:pt idx="134">
                  <c:v>189.33905133273646</c:v>
                </c:pt>
                <c:pt idx="135">
                  <c:v>189.47438064340875</c:v>
                </c:pt>
                <c:pt idx="136">
                  <c:v>189.60970995408101</c:v>
                </c:pt>
                <c:pt idx="137">
                  <c:v>189.7450392647533</c:v>
                </c:pt>
                <c:pt idx="138">
                  <c:v>189.88036857542565</c:v>
                </c:pt>
                <c:pt idx="139">
                  <c:v>190.01569788609788</c:v>
                </c:pt>
                <c:pt idx="140">
                  <c:v>190.15102719677017</c:v>
                </c:pt>
                <c:pt idx="141">
                  <c:v>190.28635650744246</c:v>
                </c:pt>
                <c:pt idx="142">
                  <c:v>190.42168581811475</c:v>
                </c:pt>
                <c:pt idx="143">
                  <c:v>190.55701512878699</c:v>
                </c:pt>
                <c:pt idx="144">
                  <c:v>190.69234443945933</c:v>
                </c:pt>
                <c:pt idx="145">
                  <c:v>190.82767375013157</c:v>
                </c:pt>
                <c:pt idx="146">
                  <c:v>190.96300306080383</c:v>
                </c:pt>
                <c:pt idx="147">
                  <c:v>191.0983323714762</c:v>
                </c:pt>
                <c:pt idx="148">
                  <c:v>191.23366168214835</c:v>
                </c:pt>
                <c:pt idx="149">
                  <c:v>191.36899099282073</c:v>
                </c:pt>
                <c:pt idx="150">
                  <c:v>191.50432030349302</c:v>
                </c:pt>
                <c:pt idx="151">
                  <c:v>191.63964961416525</c:v>
                </c:pt>
                <c:pt idx="152">
                  <c:v>191.77497892483751</c:v>
                </c:pt>
                <c:pt idx="153">
                  <c:v>191.91030823550983</c:v>
                </c:pt>
                <c:pt idx="154">
                  <c:v>192.01033424774585</c:v>
                </c:pt>
                <c:pt idx="155">
                  <c:v>192.14561053539802</c:v>
                </c:pt>
                <c:pt idx="156">
                  <c:v>192.28088682305025</c:v>
                </c:pt>
                <c:pt idx="157">
                  <c:v>192.4161631107024</c:v>
                </c:pt>
                <c:pt idx="158">
                  <c:v>192.55143939835466</c:v>
                </c:pt>
                <c:pt idx="159">
                  <c:v>192.68671568600678</c:v>
                </c:pt>
                <c:pt idx="160">
                  <c:v>192.82199197365904</c:v>
                </c:pt>
                <c:pt idx="161">
                  <c:v>192.95726826131119</c:v>
                </c:pt>
                <c:pt idx="162">
                  <c:v>193.09254454896339</c:v>
                </c:pt>
                <c:pt idx="163">
                  <c:v>193.22782083661559</c:v>
                </c:pt>
                <c:pt idx="164">
                  <c:v>193.36309712426771</c:v>
                </c:pt>
                <c:pt idx="165">
                  <c:v>193.49837341191997</c:v>
                </c:pt>
                <c:pt idx="166">
                  <c:v>193.63364969957209</c:v>
                </c:pt>
                <c:pt idx="167">
                  <c:v>193.76892598722438</c:v>
                </c:pt>
                <c:pt idx="168">
                  <c:v>193.90420227487647</c:v>
                </c:pt>
                <c:pt idx="169">
                  <c:v>194.03947856252864</c:v>
                </c:pt>
                <c:pt idx="170">
                  <c:v>194.17475485018085</c:v>
                </c:pt>
                <c:pt idx="171">
                  <c:v>194.31003113783308</c:v>
                </c:pt>
                <c:pt idx="172">
                  <c:v>194.44530742548528</c:v>
                </c:pt>
                <c:pt idx="173">
                  <c:v>194.5805837131374</c:v>
                </c:pt>
                <c:pt idx="174">
                  <c:v>194.71586000078958</c:v>
                </c:pt>
                <c:pt idx="175">
                  <c:v>194.85113628844184</c:v>
                </c:pt>
                <c:pt idx="176">
                  <c:v>194.95112310974994</c:v>
                </c:pt>
                <c:pt idx="177">
                  <c:v>195.08645333413259</c:v>
                </c:pt>
                <c:pt idx="178">
                  <c:v>195.22178355851523</c:v>
                </c:pt>
                <c:pt idx="179">
                  <c:v>195.35711378289787</c:v>
                </c:pt>
                <c:pt idx="180">
                  <c:v>195.49244400728057</c:v>
                </c:pt>
                <c:pt idx="181">
                  <c:v>195.62777423166315</c:v>
                </c:pt>
                <c:pt idx="182">
                  <c:v>195.76310445604577</c:v>
                </c:pt>
                <c:pt idx="183">
                  <c:v>195.89843468042847</c:v>
                </c:pt>
                <c:pt idx="184">
                  <c:v>196.03376490481099</c:v>
                </c:pt>
                <c:pt idx="185">
                  <c:v>196.16909512919364</c:v>
                </c:pt>
                <c:pt idx="186">
                  <c:v>196.30442535357636</c:v>
                </c:pt>
                <c:pt idx="187">
                  <c:v>196.43975557795895</c:v>
                </c:pt>
                <c:pt idx="188">
                  <c:v>196.57508580234159</c:v>
                </c:pt>
                <c:pt idx="189">
                  <c:v>196.71041602672426</c:v>
                </c:pt>
                <c:pt idx="190">
                  <c:v>196.8457462511069</c:v>
                </c:pt>
                <c:pt idx="191">
                  <c:v>196.9810764754896</c:v>
                </c:pt>
                <c:pt idx="192">
                  <c:v>197.11640669987216</c:v>
                </c:pt>
                <c:pt idx="193">
                  <c:v>197.25173692425483</c:v>
                </c:pt>
                <c:pt idx="194">
                  <c:v>197.3870671486375</c:v>
                </c:pt>
                <c:pt idx="195">
                  <c:v>197.52239737302017</c:v>
                </c:pt>
                <c:pt idx="196">
                  <c:v>197.65772759740278</c:v>
                </c:pt>
                <c:pt idx="197">
                  <c:v>197.79305782178537</c:v>
                </c:pt>
                <c:pt idx="198">
                  <c:v>197.89308450937253</c:v>
                </c:pt>
                <c:pt idx="199">
                  <c:v>198.02839097589793</c:v>
                </c:pt>
                <c:pt idx="200">
                  <c:v>198.16369744242331</c:v>
                </c:pt>
                <c:pt idx="201">
                  <c:v>198.29900390894858</c:v>
                </c:pt>
                <c:pt idx="202">
                  <c:v>198.43431037547404</c:v>
                </c:pt>
                <c:pt idx="203">
                  <c:v>198.56961684199939</c:v>
                </c:pt>
                <c:pt idx="204">
                  <c:v>198.70492330852471</c:v>
                </c:pt>
                <c:pt idx="205">
                  <c:v>198.84022977505009</c:v>
                </c:pt>
                <c:pt idx="206">
                  <c:v>198.97553624157541</c:v>
                </c:pt>
                <c:pt idx="207">
                  <c:v>199.11084270810079</c:v>
                </c:pt>
                <c:pt idx="208">
                  <c:v>199.24614917462617</c:v>
                </c:pt>
                <c:pt idx="209">
                  <c:v>199.38145564115152</c:v>
                </c:pt>
                <c:pt idx="210">
                  <c:v>199.5167621076769</c:v>
                </c:pt>
                <c:pt idx="211">
                  <c:v>199.65206857420225</c:v>
                </c:pt>
                <c:pt idx="212">
                  <c:v>199.78737504072762</c:v>
                </c:pt>
                <c:pt idx="213">
                  <c:v>199.92268150725297</c:v>
                </c:pt>
                <c:pt idx="214">
                  <c:v>200.05798797377835</c:v>
                </c:pt>
                <c:pt idx="215">
                  <c:v>200.1932944403037</c:v>
                </c:pt>
                <c:pt idx="216">
                  <c:v>200.32860090682908</c:v>
                </c:pt>
                <c:pt idx="217">
                  <c:v>200.46390737335443</c:v>
                </c:pt>
                <c:pt idx="218">
                  <c:v>200.59921383987978</c:v>
                </c:pt>
                <c:pt idx="219">
                  <c:v>200.73452030640516</c:v>
                </c:pt>
                <c:pt idx="220">
                  <c:v>200.83452943383693</c:v>
                </c:pt>
                <c:pt idx="221">
                  <c:v>200.96986502887867</c:v>
                </c:pt>
                <c:pt idx="222">
                  <c:v>201.10520062392052</c:v>
                </c:pt>
                <c:pt idx="223">
                  <c:v>201.24053621896232</c:v>
                </c:pt>
                <c:pt idx="224">
                  <c:v>201.37587181400411</c:v>
                </c:pt>
                <c:pt idx="225">
                  <c:v>201.51120740904591</c:v>
                </c:pt>
                <c:pt idx="226">
                  <c:v>201.64654300408768</c:v>
                </c:pt>
                <c:pt idx="227">
                  <c:v>201.78187859912953</c:v>
                </c:pt>
                <c:pt idx="228">
                  <c:v>201.91721419417129</c:v>
                </c:pt>
                <c:pt idx="229">
                  <c:v>202.05254978921317</c:v>
                </c:pt>
                <c:pt idx="230">
                  <c:v>202.18788538425491</c:v>
                </c:pt>
                <c:pt idx="231">
                  <c:v>202.32322097929674</c:v>
                </c:pt>
                <c:pt idx="232">
                  <c:v>202.4585565743385</c:v>
                </c:pt>
                <c:pt idx="233">
                  <c:v>202.59389216938027</c:v>
                </c:pt>
                <c:pt idx="234">
                  <c:v>202.72922776442206</c:v>
                </c:pt>
                <c:pt idx="235">
                  <c:v>202.86456335946389</c:v>
                </c:pt>
                <c:pt idx="236">
                  <c:v>202.99989895450568</c:v>
                </c:pt>
                <c:pt idx="237">
                  <c:v>203.13523454954745</c:v>
                </c:pt>
                <c:pt idx="238">
                  <c:v>203.27057014458921</c:v>
                </c:pt>
                <c:pt idx="239">
                  <c:v>203.40590573963107</c:v>
                </c:pt>
                <c:pt idx="240">
                  <c:v>203.54124133467289</c:v>
                </c:pt>
                <c:pt idx="241">
                  <c:v>203.67657692971466</c:v>
                </c:pt>
                <c:pt idx="242">
                  <c:v>203.77660758691948</c:v>
                </c:pt>
                <c:pt idx="243">
                  <c:v>203.91192816897538</c:v>
                </c:pt>
                <c:pt idx="244">
                  <c:v>204.04724875103125</c:v>
                </c:pt>
                <c:pt idx="245">
                  <c:v>204.18256933308709</c:v>
                </c:pt>
                <c:pt idx="246">
                  <c:v>204.31788991514296</c:v>
                </c:pt>
                <c:pt idx="247">
                  <c:v>204.45321049719882</c:v>
                </c:pt>
                <c:pt idx="248">
                  <c:v>204.58853107925469</c:v>
                </c:pt>
                <c:pt idx="249">
                  <c:v>204.7238516613105</c:v>
                </c:pt>
                <c:pt idx="250">
                  <c:v>204.8591722433664</c:v>
                </c:pt>
                <c:pt idx="251">
                  <c:v>204.99449282542236</c:v>
                </c:pt>
                <c:pt idx="252">
                  <c:v>205.1298134074782</c:v>
                </c:pt>
                <c:pt idx="253">
                  <c:v>205.26513398953406</c:v>
                </c:pt>
                <c:pt idx="254">
                  <c:v>205.40045457158993</c:v>
                </c:pt>
                <c:pt idx="255">
                  <c:v>205.53577515364577</c:v>
                </c:pt>
                <c:pt idx="256">
                  <c:v>205.67109573570161</c:v>
                </c:pt>
                <c:pt idx="257">
                  <c:v>205.80641631775759</c:v>
                </c:pt>
                <c:pt idx="258">
                  <c:v>205.94173689981341</c:v>
                </c:pt>
                <c:pt idx="259">
                  <c:v>206.07705748186928</c:v>
                </c:pt>
                <c:pt idx="260">
                  <c:v>206.21237806392514</c:v>
                </c:pt>
                <c:pt idx="261">
                  <c:v>206.34769864598101</c:v>
                </c:pt>
                <c:pt idx="262">
                  <c:v>206.48301922803688</c:v>
                </c:pt>
                <c:pt idx="263">
                  <c:v>206.61833981009281</c:v>
                </c:pt>
                <c:pt idx="264">
                  <c:v>206.71835937074275</c:v>
                </c:pt>
                <c:pt idx="265">
                  <c:v>206.85361737163464</c:v>
                </c:pt>
                <c:pt idx="266">
                  <c:v>206.98887537252651</c:v>
                </c:pt>
                <c:pt idx="267">
                  <c:v>207.12413337341837</c:v>
                </c:pt>
                <c:pt idx="268">
                  <c:v>207.25939137431018</c:v>
                </c:pt>
                <c:pt idx="269">
                  <c:v>207.39464937520211</c:v>
                </c:pt>
                <c:pt idx="270">
                  <c:v>207.529907376094</c:v>
                </c:pt>
                <c:pt idx="271">
                  <c:v>207.66516537698578</c:v>
                </c:pt>
                <c:pt idx="272">
                  <c:v>207.80042337787771</c:v>
                </c:pt>
                <c:pt idx="273">
                  <c:v>207.93568137876957</c:v>
                </c:pt>
                <c:pt idx="274">
                  <c:v>208.07093937966144</c:v>
                </c:pt>
                <c:pt idx="275">
                  <c:v>208.20619738055333</c:v>
                </c:pt>
                <c:pt idx="276">
                  <c:v>208.34145538144517</c:v>
                </c:pt>
                <c:pt idx="277">
                  <c:v>208.47671338233704</c:v>
                </c:pt>
                <c:pt idx="278">
                  <c:v>208.61197138322891</c:v>
                </c:pt>
                <c:pt idx="279">
                  <c:v>208.74722938412077</c:v>
                </c:pt>
                <c:pt idx="280">
                  <c:v>208.88248738501269</c:v>
                </c:pt>
                <c:pt idx="281">
                  <c:v>209.01774538590453</c:v>
                </c:pt>
                <c:pt idx="282">
                  <c:v>209.15300338679637</c:v>
                </c:pt>
                <c:pt idx="283">
                  <c:v>209.28826138768827</c:v>
                </c:pt>
                <c:pt idx="284">
                  <c:v>209.42351938858013</c:v>
                </c:pt>
                <c:pt idx="285">
                  <c:v>209.558777389472</c:v>
                </c:pt>
                <c:pt idx="286">
                  <c:v>209.65875069447898</c:v>
                </c:pt>
                <c:pt idx="287">
                  <c:v>209.79410406728877</c:v>
                </c:pt>
                <c:pt idx="288">
                  <c:v>209.92945744009859</c:v>
                </c:pt>
                <c:pt idx="289">
                  <c:v>210.06481081290838</c:v>
                </c:pt>
                <c:pt idx="290">
                  <c:v>210.20016418571811</c:v>
                </c:pt>
                <c:pt idx="291">
                  <c:v>210.33551755852793</c:v>
                </c:pt>
                <c:pt idx="292">
                  <c:v>210.47087093133766</c:v>
                </c:pt>
                <c:pt idx="293">
                  <c:v>210.60622430414742</c:v>
                </c:pt>
                <c:pt idx="294">
                  <c:v>210.74157767695721</c:v>
                </c:pt>
                <c:pt idx="295">
                  <c:v>210.87693104976702</c:v>
                </c:pt>
                <c:pt idx="296">
                  <c:v>211.01228442257678</c:v>
                </c:pt>
                <c:pt idx="297">
                  <c:v>211.14763779538657</c:v>
                </c:pt>
                <c:pt idx="298">
                  <c:v>211.28299116819636</c:v>
                </c:pt>
                <c:pt idx="299">
                  <c:v>211.41834454100618</c:v>
                </c:pt>
                <c:pt idx="300">
                  <c:v>211.55369791381594</c:v>
                </c:pt>
                <c:pt idx="301">
                  <c:v>211.68905128662573</c:v>
                </c:pt>
                <c:pt idx="302">
                  <c:v>211.82440465943552</c:v>
                </c:pt>
                <c:pt idx="303">
                  <c:v>211.95975803224528</c:v>
                </c:pt>
                <c:pt idx="304">
                  <c:v>212.09511140505506</c:v>
                </c:pt>
                <c:pt idx="305">
                  <c:v>212.2304647778648</c:v>
                </c:pt>
                <c:pt idx="306">
                  <c:v>212.36581815067464</c:v>
                </c:pt>
                <c:pt idx="307">
                  <c:v>212.5011715234844</c:v>
                </c:pt>
                <c:pt idx="308">
                  <c:v>212.60121532077858</c:v>
                </c:pt>
                <c:pt idx="309">
                  <c:v>212.73648369530531</c:v>
                </c:pt>
                <c:pt idx="310">
                  <c:v>212.87175206983207</c:v>
                </c:pt>
                <c:pt idx="311">
                  <c:v>213.00702044435883</c:v>
                </c:pt>
                <c:pt idx="312">
                  <c:v>213.14228881888565</c:v>
                </c:pt>
                <c:pt idx="313">
                  <c:v>213.27755719341235</c:v>
                </c:pt>
                <c:pt idx="314">
                  <c:v>213.41282556793917</c:v>
                </c:pt>
                <c:pt idx="315">
                  <c:v>213.54809394246593</c:v>
                </c:pt>
                <c:pt idx="316">
                  <c:v>213.68336231699266</c:v>
                </c:pt>
                <c:pt idx="317">
                  <c:v>213.81863069151942</c:v>
                </c:pt>
                <c:pt idx="318">
                  <c:v>213.95389906604618</c:v>
                </c:pt>
                <c:pt idx="319">
                  <c:v>214.08916744057294</c:v>
                </c:pt>
                <c:pt idx="320">
                  <c:v>214.22443581509975</c:v>
                </c:pt>
                <c:pt idx="321">
                  <c:v>214.35970418962646</c:v>
                </c:pt>
                <c:pt idx="322">
                  <c:v>214.49497256415319</c:v>
                </c:pt>
                <c:pt idx="323">
                  <c:v>214.63024093868003</c:v>
                </c:pt>
                <c:pt idx="324">
                  <c:v>214.76550931320673</c:v>
                </c:pt>
                <c:pt idx="325">
                  <c:v>214.90077768773352</c:v>
                </c:pt>
                <c:pt idx="326">
                  <c:v>215.03604606226028</c:v>
                </c:pt>
                <c:pt idx="327">
                  <c:v>215.17131443678701</c:v>
                </c:pt>
                <c:pt idx="328">
                  <c:v>215.3065828113138</c:v>
                </c:pt>
                <c:pt idx="329">
                  <c:v>215.44185118584053</c:v>
                </c:pt>
                <c:pt idx="330">
                  <c:v>215.54183215831685</c:v>
                </c:pt>
                <c:pt idx="331">
                  <c:v>215.67714833933454</c:v>
                </c:pt>
                <c:pt idx="332">
                  <c:v>215.81246452035214</c:v>
                </c:pt>
                <c:pt idx="333">
                  <c:v>215.94778070136979</c:v>
                </c:pt>
                <c:pt idx="334">
                  <c:v>216.08309688238748</c:v>
                </c:pt>
                <c:pt idx="335">
                  <c:v>216.21841306340511</c:v>
                </c:pt>
                <c:pt idx="336">
                  <c:v>216.35372924442277</c:v>
                </c:pt>
                <c:pt idx="337">
                  <c:v>216.48904542544042</c:v>
                </c:pt>
                <c:pt idx="338">
                  <c:v>216.62436160645805</c:v>
                </c:pt>
                <c:pt idx="339">
                  <c:v>216.75967778747574</c:v>
                </c:pt>
                <c:pt idx="340">
                  <c:v>216.89499396849342</c:v>
                </c:pt>
                <c:pt idx="341">
                  <c:v>217.03031014951102</c:v>
                </c:pt>
                <c:pt idx="342">
                  <c:v>217.16562633052868</c:v>
                </c:pt>
                <c:pt idx="343">
                  <c:v>217.30094251154634</c:v>
                </c:pt>
                <c:pt idx="344">
                  <c:v>217.436258692564</c:v>
                </c:pt>
                <c:pt idx="345">
                  <c:v>217.57157487358162</c:v>
                </c:pt>
                <c:pt idx="346">
                  <c:v>217.70689105459931</c:v>
                </c:pt>
                <c:pt idx="347">
                  <c:v>217.842207235617</c:v>
                </c:pt>
                <c:pt idx="348">
                  <c:v>217.97752341663463</c:v>
                </c:pt>
                <c:pt idx="349">
                  <c:v>218.11283959765225</c:v>
                </c:pt>
                <c:pt idx="350">
                  <c:v>218.24815577866988</c:v>
                </c:pt>
                <c:pt idx="351">
                  <c:v>218.3834719596876</c:v>
                </c:pt>
                <c:pt idx="352">
                  <c:v>218.48348826739627</c:v>
                </c:pt>
                <c:pt idx="353">
                  <c:v>218.61885211916024</c:v>
                </c:pt>
                <c:pt idx="354">
                  <c:v>218.75421597092429</c:v>
                </c:pt>
                <c:pt idx="355">
                  <c:v>218.88957982268835</c:v>
                </c:pt>
                <c:pt idx="356">
                  <c:v>219.02494367445235</c:v>
                </c:pt>
                <c:pt idx="357">
                  <c:v>219.16030752621634</c:v>
                </c:pt>
                <c:pt idx="358">
                  <c:v>219.29567137798037</c:v>
                </c:pt>
                <c:pt idx="359">
                  <c:v>219.43103522974437</c:v>
                </c:pt>
                <c:pt idx="360">
                  <c:v>219.56639908150839</c:v>
                </c:pt>
                <c:pt idx="361">
                  <c:v>219.70176293327239</c:v>
                </c:pt>
                <c:pt idx="362">
                  <c:v>219.8371267850365</c:v>
                </c:pt>
                <c:pt idx="363">
                  <c:v>219.97249063680042</c:v>
                </c:pt>
                <c:pt idx="364">
                  <c:v>220.10785448856444</c:v>
                </c:pt>
                <c:pt idx="365">
                  <c:v>220.2432183403285</c:v>
                </c:pt>
                <c:pt idx="366">
                  <c:v>220.37858219209247</c:v>
                </c:pt>
                <c:pt idx="367">
                  <c:v>220.51394604385652</c:v>
                </c:pt>
                <c:pt idx="368">
                  <c:v>220.64930989562058</c:v>
                </c:pt>
                <c:pt idx="369">
                  <c:v>220.78467374738455</c:v>
                </c:pt>
                <c:pt idx="370">
                  <c:v>220.92003759914854</c:v>
                </c:pt>
                <c:pt idx="371">
                  <c:v>221.05540145091263</c:v>
                </c:pt>
                <c:pt idx="372">
                  <c:v>221.1907653026766</c:v>
                </c:pt>
                <c:pt idx="373">
                  <c:v>221.32612915444065</c:v>
                </c:pt>
                <c:pt idx="374">
                  <c:v>221.42618069704878</c:v>
                </c:pt>
                <c:pt idx="375">
                  <c:v>221.56147812268156</c:v>
                </c:pt>
                <c:pt idx="376">
                  <c:v>221.69677554831426</c:v>
                </c:pt>
                <c:pt idx="377">
                  <c:v>221.83207297394702</c:v>
                </c:pt>
                <c:pt idx="378">
                  <c:v>221.96737039957978</c:v>
                </c:pt>
                <c:pt idx="379">
                  <c:v>222.10266782521248</c:v>
                </c:pt>
                <c:pt idx="380">
                  <c:v>222.23796525084518</c:v>
                </c:pt>
                <c:pt idx="381">
                  <c:v>222.37326267647794</c:v>
                </c:pt>
                <c:pt idx="382">
                  <c:v>222.50856010211066</c:v>
                </c:pt>
                <c:pt idx="383">
                  <c:v>222.64385752774339</c:v>
                </c:pt>
                <c:pt idx="384">
                  <c:v>222.77915495337615</c:v>
                </c:pt>
                <c:pt idx="385">
                  <c:v>222.91445237900888</c:v>
                </c:pt>
                <c:pt idx="386">
                  <c:v>223.04974980464161</c:v>
                </c:pt>
                <c:pt idx="387">
                  <c:v>223.18504723027442</c:v>
                </c:pt>
                <c:pt idx="388">
                  <c:v>223.32034465590718</c:v>
                </c:pt>
                <c:pt idx="389">
                  <c:v>223.45564208153988</c:v>
                </c:pt>
                <c:pt idx="390">
                  <c:v>223.59093950717261</c:v>
                </c:pt>
                <c:pt idx="391">
                  <c:v>223.72623693280536</c:v>
                </c:pt>
                <c:pt idx="392">
                  <c:v>223.86153435843809</c:v>
                </c:pt>
                <c:pt idx="393">
                  <c:v>223.99683178407079</c:v>
                </c:pt>
                <c:pt idx="394">
                  <c:v>224.13212920970355</c:v>
                </c:pt>
                <c:pt idx="395">
                  <c:v>224.26742663533631</c:v>
                </c:pt>
                <c:pt idx="396">
                  <c:v>224.36742908036922</c:v>
                </c:pt>
                <c:pt idx="397">
                  <c:v>224.50274405572077</c:v>
                </c:pt>
                <c:pt idx="398">
                  <c:v>224.63805903107232</c:v>
                </c:pt>
                <c:pt idx="399">
                  <c:v>224.77337400642392</c:v>
                </c:pt>
                <c:pt idx="400">
                  <c:v>224.90868898177553</c:v>
                </c:pt>
                <c:pt idx="401">
                  <c:v>225.04400395712705</c:v>
                </c:pt>
                <c:pt idx="402">
                  <c:v>225.17931893247868</c:v>
                </c:pt>
                <c:pt idx="403">
                  <c:v>225.31463390783026</c:v>
                </c:pt>
                <c:pt idx="404">
                  <c:v>225.44994888318183</c:v>
                </c:pt>
                <c:pt idx="405">
                  <c:v>225.58526385853347</c:v>
                </c:pt>
                <c:pt idx="406">
                  <c:v>225.72057883388499</c:v>
                </c:pt>
                <c:pt idx="407">
                  <c:v>225.85589380923662</c:v>
                </c:pt>
                <c:pt idx="408">
                  <c:v>225.9912087845882</c:v>
                </c:pt>
                <c:pt idx="409">
                  <c:v>226.12652375993977</c:v>
                </c:pt>
                <c:pt idx="410">
                  <c:v>226.26183873529138</c:v>
                </c:pt>
                <c:pt idx="411">
                  <c:v>226.39715371064293</c:v>
                </c:pt>
                <c:pt idx="412">
                  <c:v>226.53246868599459</c:v>
                </c:pt>
                <c:pt idx="413">
                  <c:v>226.66778366134605</c:v>
                </c:pt>
                <c:pt idx="414">
                  <c:v>226.80309863669768</c:v>
                </c:pt>
                <c:pt idx="415">
                  <c:v>226.93841361204932</c:v>
                </c:pt>
                <c:pt idx="416">
                  <c:v>227.07372858740086</c:v>
                </c:pt>
                <c:pt idx="417">
                  <c:v>227.20904356275238</c:v>
                </c:pt>
                <c:pt idx="418">
                  <c:v>227.30905897931663</c:v>
                </c:pt>
                <c:pt idx="419">
                  <c:v>227.44439795621906</c:v>
                </c:pt>
                <c:pt idx="420">
                  <c:v>227.57973693312138</c:v>
                </c:pt>
                <c:pt idx="421">
                  <c:v>227.71507591002378</c:v>
                </c:pt>
                <c:pt idx="422">
                  <c:v>227.85041488692625</c:v>
                </c:pt>
                <c:pt idx="423">
                  <c:v>227.98575386382853</c:v>
                </c:pt>
                <c:pt idx="424">
                  <c:v>228.12109284073097</c:v>
                </c:pt>
                <c:pt idx="425">
                  <c:v>228.25643181763343</c:v>
                </c:pt>
                <c:pt idx="426">
                  <c:v>228.39177079453572</c:v>
                </c:pt>
                <c:pt idx="427">
                  <c:v>228.52710977143809</c:v>
                </c:pt>
                <c:pt idx="428">
                  <c:v>228.66244874834047</c:v>
                </c:pt>
                <c:pt idx="429">
                  <c:v>228.79778772524278</c:v>
                </c:pt>
                <c:pt idx="430">
                  <c:v>228.93312670214522</c:v>
                </c:pt>
                <c:pt idx="431">
                  <c:v>229.06846567904759</c:v>
                </c:pt>
                <c:pt idx="432">
                  <c:v>229.20380465594997</c:v>
                </c:pt>
                <c:pt idx="433">
                  <c:v>229.33914363285234</c:v>
                </c:pt>
                <c:pt idx="434">
                  <c:v>229.47448260975474</c:v>
                </c:pt>
                <c:pt idx="435">
                  <c:v>229.60982158665715</c:v>
                </c:pt>
                <c:pt idx="436">
                  <c:v>229.74516056355949</c:v>
                </c:pt>
                <c:pt idx="437">
                  <c:v>229.88049954046195</c:v>
                </c:pt>
                <c:pt idx="438">
                  <c:v>230.01583851736427</c:v>
                </c:pt>
                <c:pt idx="439">
                  <c:v>230.15117749426668</c:v>
                </c:pt>
                <c:pt idx="440">
                  <c:v>230.25121065110756</c:v>
                </c:pt>
                <c:pt idx="441">
                  <c:v>230.38655893006353</c:v>
                </c:pt>
                <c:pt idx="442">
                  <c:v>230.52190720901947</c:v>
                </c:pt>
                <c:pt idx="443">
                  <c:v>230.65725548797545</c:v>
                </c:pt>
                <c:pt idx="444">
                  <c:v>230.79260376693136</c:v>
                </c:pt>
                <c:pt idx="445">
                  <c:v>230.92795204588734</c:v>
                </c:pt>
                <c:pt idx="446">
                  <c:v>231.06330032484328</c:v>
                </c:pt>
                <c:pt idx="447">
                  <c:v>231.19864860379928</c:v>
                </c:pt>
                <c:pt idx="448">
                  <c:v>231.33399688275526</c:v>
                </c:pt>
                <c:pt idx="449">
                  <c:v>231.46934516171115</c:v>
                </c:pt>
                <c:pt idx="450">
                  <c:v>231.60469344066712</c:v>
                </c:pt>
                <c:pt idx="451">
                  <c:v>231.74004171962309</c:v>
                </c:pt>
                <c:pt idx="452">
                  <c:v>231.87538999857904</c:v>
                </c:pt>
                <c:pt idx="453">
                  <c:v>232.01073827753501</c:v>
                </c:pt>
                <c:pt idx="454">
                  <c:v>232.14608655649099</c:v>
                </c:pt>
                <c:pt idx="455">
                  <c:v>232.28143483544696</c:v>
                </c:pt>
                <c:pt idx="456">
                  <c:v>232.41678311440285</c:v>
                </c:pt>
                <c:pt idx="457">
                  <c:v>232.55213139335885</c:v>
                </c:pt>
                <c:pt idx="458">
                  <c:v>232.68747967231482</c:v>
                </c:pt>
                <c:pt idx="459">
                  <c:v>232.82282795127082</c:v>
                </c:pt>
                <c:pt idx="460">
                  <c:v>232.95817623022674</c:v>
                </c:pt>
                <c:pt idx="461">
                  <c:v>233.0935245091826</c:v>
                </c:pt>
                <c:pt idx="462">
                  <c:v>233.19356454145441</c:v>
                </c:pt>
                <c:pt idx="463">
                  <c:v>233.3288656590602</c:v>
                </c:pt>
                <c:pt idx="464">
                  <c:v>233.46416677666596</c:v>
                </c:pt>
                <c:pt idx="465">
                  <c:v>233.5994678942717</c:v>
                </c:pt>
                <c:pt idx="466">
                  <c:v>233.73476901187738</c:v>
                </c:pt>
                <c:pt idx="467">
                  <c:v>233.8700701294832</c:v>
                </c:pt>
                <c:pt idx="468">
                  <c:v>234.00537124708893</c:v>
                </c:pt>
                <c:pt idx="469">
                  <c:v>234.14067236469467</c:v>
                </c:pt>
                <c:pt idx="470">
                  <c:v>234.2759734823004</c:v>
                </c:pt>
                <c:pt idx="471">
                  <c:v>234.41127459990614</c:v>
                </c:pt>
                <c:pt idx="472">
                  <c:v>234.5465757175119</c:v>
                </c:pt>
                <c:pt idx="473">
                  <c:v>234.68187683511766</c:v>
                </c:pt>
                <c:pt idx="474">
                  <c:v>234.81717795272345</c:v>
                </c:pt>
                <c:pt idx="475">
                  <c:v>234.95247907032922</c:v>
                </c:pt>
                <c:pt idx="476">
                  <c:v>235.08778018793495</c:v>
                </c:pt>
                <c:pt idx="477">
                  <c:v>235.2230813055406</c:v>
                </c:pt>
                <c:pt idx="478">
                  <c:v>235.3583824231464</c:v>
                </c:pt>
                <c:pt idx="479">
                  <c:v>235.4936835407521</c:v>
                </c:pt>
                <c:pt idx="480">
                  <c:v>235.62898465835784</c:v>
                </c:pt>
                <c:pt idx="481">
                  <c:v>235.7642857759636</c:v>
                </c:pt>
                <c:pt idx="482">
                  <c:v>235.89958689356936</c:v>
                </c:pt>
                <c:pt idx="483">
                  <c:v>236.03488801117513</c:v>
                </c:pt>
                <c:pt idx="484">
                  <c:v>236.13489318505759</c:v>
                </c:pt>
                <c:pt idx="485">
                  <c:v>236.27020286775706</c:v>
                </c:pt>
                <c:pt idx="486">
                  <c:v>236.40551255045656</c:v>
                </c:pt>
                <c:pt idx="487">
                  <c:v>236.54082223315598</c:v>
                </c:pt>
                <c:pt idx="488">
                  <c:v>236.67613191585548</c:v>
                </c:pt>
                <c:pt idx="489">
                  <c:v>236.81144159855498</c:v>
                </c:pt>
                <c:pt idx="490">
                  <c:v>236.94675128125439</c:v>
                </c:pt>
                <c:pt idx="491">
                  <c:v>237.08206096395389</c:v>
                </c:pt>
                <c:pt idx="492">
                  <c:v>237.21737064665336</c:v>
                </c:pt>
                <c:pt idx="493">
                  <c:v>237.35268032935281</c:v>
                </c:pt>
                <c:pt idx="494">
                  <c:v>237.48799001205231</c:v>
                </c:pt>
                <c:pt idx="495">
                  <c:v>237.62329969475172</c:v>
                </c:pt>
                <c:pt idx="496">
                  <c:v>237.75860937745125</c:v>
                </c:pt>
                <c:pt idx="497">
                  <c:v>237.89391906015067</c:v>
                </c:pt>
                <c:pt idx="498">
                  <c:v>238.02922874285017</c:v>
                </c:pt>
                <c:pt idx="499">
                  <c:v>238.16453842554961</c:v>
                </c:pt>
                <c:pt idx="500">
                  <c:v>238.29984810824908</c:v>
                </c:pt>
                <c:pt idx="501">
                  <c:v>238.43515779094852</c:v>
                </c:pt>
                <c:pt idx="502">
                  <c:v>238.57046747364802</c:v>
                </c:pt>
                <c:pt idx="503">
                  <c:v>238.70577715634744</c:v>
                </c:pt>
                <c:pt idx="504">
                  <c:v>238.84108683904697</c:v>
                </c:pt>
              </c:numCache>
            </c:numRef>
          </c:yVal>
          <c:smooth val="0"/>
        </c:ser>
        <c:ser>
          <c:idx val="3"/>
          <c:order val="3"/>
          <c:tx>
            <c:v>Sample Path</c:v>
          </c:tx>
          <c:spPr>
            <a:ln w="12700">
              <a:solidFill>
                <a:srgbClr val="FF0000"/>
              </a:solidFill>
              <a:prstDash val="solid"/>
            </a:ln>
          </c:spPr>
          <c:marker>
            <c:symbol val="none"/>
          </c:marker>
          <c:xVal>
            <c:numRef>
              <c:f>[1]Sheet1!$J$34:$J$57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xVal>
          <c:yVal>
            <c:numRef>
              <c:f>[1]Sheet1!$K$34:$K$57</c:f>
              <c:numCache>
                <c:formatCode>General</c:formatCode>
                <c:ptCount val="24"/>
                <c:pt idx="0">
                  <c:v>173.53287475702808</c:v>
                </c:pt>
                <c:pt idx="1">
                  <c:v>132.15582056926979</c:v>
                </c:pt>
                <c:pt idx="2">
                  <c:v>181.6532092784042</c:v>
                </c:pt>
                <c:pt idx="3">
                  <c:v>170.28187458576858</c:v>
                </c:pt>
                <c:pt idx="4">
                  <c:v>149.34560611692061</c:v>
                </c:pt>
                <c:pt idx="5">
                  <c:v>147.25437902486641</c:v>
                </c:pt>
                <c:pt idx="6">
                  <c:v>167.4111036992602</c:v>
                </c:pt>
                <c:pt idx="7">
                  <c:v>170.8501808789369</c:v>
                </c:pt>
                <c:pt idx="8">
                  <c:v>208.07998152390465</c:v>
                </c:pt>
                <c:pt idx="9">
                  <c:v>210.81172260367805</c:v>
                </c:pt>
                <c:pt idx="10">
                  <c:v>184.51549851793419</c:v>
                </c:pt>
                <c:pt idx="11">
                  <c:v>233.16189570569682</c:v>
                </c:pt>
                <c:pt idx="12">
                  <c:v>261.03235893491171</c:v>
                </c:pt>
                <c:pt idx="13">
                  <c:v>183.92378407439941</c:v>
                </c:pt>
                <c:pt idx="14">
                  <c:v>250.34683324305695</c:v>
                </c:pt>
                <c:pt idx="15">
                  <c:v>213.84131564776263</c:v>
                </c:pt>
                <c:pt idx="16">
                  <c:v>280.95302824438227</c:v>
                </c:pt>
                <c:pt idx="17">
                  <c:v>216.32634332344853</c:v>
                </c:pt>
                <c:pt idx="18">
                  <c:v>207.22286279297256</c:v>
                </c:pt>
                <c:pt idx="19">
                  <c:v>213.96317515510432</c:v>
                </c:pt>
                <c:pt idx="20">
                  <c:v>242.33814364017016</c:v>
                </c:pt>
                <c:pt idx="21">
                  <c:v>180.90781739444145</c:v>
                </c:pt>
                <c:pt idx="22">
                  <c:v>156.93252268737717</c:v>
                </c:pt>
                <c:pt idx="23">
                  <c:v>226.66939909198638</c:v>
                </c:pt>
              </c:numCache>
            </c:numRef>
          </c:yVal>
          <c:smooth val="0"/>
        </c:ser>
        <c:ser>
          <c:idx val="4"/>
          <c:order val="4"/>
          <c:tx>
            <c:v>Historical</c:v>
          </c:tx>
          <c:spPr>
            <a:ln w="12700">
              <a:solidFill>
                <a:srgbClr val="0000FF"/>
              </a:solidFill>
              <a:prstDash val="solid"/>
            </a:ln>
          </c:spPr>
          <c:marker>
            <c:symbol val="none"/>
          </c:marker>
          <c:xVal>
            <c:numRef>
              <c:f>[1]Sheet1!$L$34:$L$46</c:f>
              <c:numCache>
                <c:formatCode>General</c:formatCode>
                <c:ptCount val="13"/>
                <c:pt idx="0">
                  <c:v>-12</c:v>
                </c:pt>
                <c:pt idx="1">
                  <c:v>-11</c:v>
                </c:pt>
                <c:pt idx="2">
                  <c:v>-10</c:v>
                </c:pt>
                <c:pt idx="3">
                  <c:v>-9</c:v>
                </c:pt>
                <c:pt idx="4">
                  <c:v>-8</c:v>
                </c:pt>
                <c:pt idx="5">
                  <c:v>-7</c:v>
                </c:pt>
                <c:pt idx="6">
                  <c:v>-6</c:v>
                </c:pt>
                <c:pt idx="7">
                  <c:v>-5</c:v>
                </c:pt>
                <c:pt idx="8">
                  <c:v>-4</c:v>
                </c:pt>
                <c:pt idx="9">
                  <c:v>-3</c:v>
                </c:pt>
                <c:pt idx="10">
                  <c:v>-2</c:v>
                </c:pt>
                <c:pt idx="11">
                  <c:v>-1</c:v>
                </c:pt>
                <c:pt idx="12">
                  <c:v>0</c:v>
                </c:pt>
              </c:numCache>
            </c:numRef>
          </c:xVal>
          <c:yVal>
            <c:numRef>
              <c:f>[1]Sheet1!$M$34:$M$46</c:f>
              <c:numCache>
                <c:formatCode>General</c:formatCode>
                <c:ptCount val="13"/>
                <c:pt idx="0">
                  <c:v>139</c:v>
                </c:pt>
                <c:pt idx="1">
                  <c:v>137.5</c:v>
                </c:pt>
                <c:pt idx="2">
                  <c:v>139.1</c:v>
                </c:pt>
                <c:pt idx="3">
                  <c:v>44.9</c:v>
                </c:pt>
                <c:pt idx="4">
                  <c:v>135.30000000000001</c:v>
                </c:pt>
                <c:pt idx="5">
                  <c:v>166.9</c:v>
                </c:pt>
                <c:pt idx="6">
                  <c:v>148</c:v>
                </c:pt>
                <c:pt idx="7">
                  <c:v>122.1</c:v>
                </c:pt>
                <c:pt idx="8">
                  <c:v>134</c:v>
                </c:pt>
                <c:pt idx="9">
                  <c:v>172.1</c:v>
                </c:pt>
                <c:pt idx="10">
                  <c:v>136.80000000000001</c:v>
                </c:pt>
                <c:pt idx="11">
                  <c:v>205.6</c:v>
                </c:pt>
                <c:pt idx="12">
                  <c:v>174.3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29052392"/>
        <c:axId val="429052784"/>
      </c:scatterChart>
      <c:valAx>
        <c:axId val="429052392"/>
        <c:scaling>
          <c:orientation val="minMax"/>
          <c:max val="25"/>
          <c:min val="-15"/>
        </c:scaling>
        <c:delete val="0"/>
        <c:axPos val="b"/>
        <c:majorGridlines>
          <c:spPr>
            <a:ln>
              <a:solidFill>
                <a:srgbClr val="C0C0C0"/>
              </a:solidFill>
              <a:prstDash val="solid"/>
            </a:ln>
          </c:spPr>
        </c:majorGridlines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825" b="0" i="0" u="none" strike="noStrike">
                <a:solidFill>
                  <a:srgbClr val="000000"/>
                </a:solidFill>
                <a:latin typeface="Tahoma"/>
                <a:ea typeface="Tahoma"/>
                <a:cs typeface="Tahoma"/>
              </a:defRPr>
            </a:pPr>
            <a:endParaRPr lang="en-US"/>
          </a:p>
        </c:txPr>
        <c:crossAx val="429052784"/>
        <c:crossesAt val="0"/>
        <c:crossBetween val="midCat"/>
        <c:majorUnit val="5"/>
      </c:valAx>
      <c:valAx>
        <c:axId val="429052784"/>
        <c:scaling>
          <c:orientation val="minMax"/>
          <c:max val="300"/>
          <c:min val="0"/>
        </c:scaling>
        <c:delete val="0"/>
        <c:axPos val="l"/>
        <c:majorGridlines>
          <c:spPr>
            <a:ln>
              <a:solidFill>
                <a:srgbClr val="C0C0C0"/>
              </a:solidFill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825" b="0" i="0" u="none" strike="noStrike">
                <a:solidFill>
                  <a:srgbClr val="000000"/>
                </a:solidFill>
                <a:latin typeface="Tahoma"/>
                <a:ea typeface="Tahoma"/>
                <a:cs typeface="Tahoma"/>
              </a:defRPr>
            </a:pPr>
            <a:endParaRPr lang="en-US"/>
          </a:p>
        </c:txPr>
        <c:crossAx val="429052392"/>
        <c:crossesAt val="-15"/>
        <c:crossBetween val="midCat"/>
        <c:majorUnit val="50"/>
      </c:valAx>
      <c:spPr>
        <a:solidFill>
          <a:srgbClr val="F5F5F5"/>
        </a:solidFill>
      </c:spPr>
    </c:plotArea>
    <c:legend>
      <c:legendPos val="r"/>
      <c:layout>
        <c:manualLayout>
          <c:xMode val="edge"/>
          <c:yMode val="edge"/>
          <c:x val="0.7789564720251555"/>
          <c:y val="0.39210301837270345"/>
          <c:w val="0.20520194381642895"/>
          <c:h val="0.3424794201861131"/>
        </c:manualLayout>
      </c:layout>
      <c:overlay val="0"/>
      <c:spPr>
        <a:ln w="25400">
          <a:noFill/>
        </a:ln>
      </c:spPr>
    </c:legend>
    <c:plotVisOnly val="1"/>
    <c:dispBlanksAs val="gap"/>
    <c:showDLblsOverMax val="0"/>
  </c:chart>
  <c:spPr>
    <a:solidFill>
      <a:srgbClr val="FFFFFF"/>
    </a:solidFill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8900F2F0-97CE-4980-8AA9-CD714125E3EA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19F8BB12-A0A9-47C7-9192-89F124059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853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011651EF-0635-4B61-B1C7-41F8FDC7CA68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8500"/>
            <a:ext cx="4652962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21823"/>
            <a:ext cx="5563870" cy="4189095"/>
          </a:xfrm>
          <a:prstGeom prst="rect">
            <a:avLst/>
          </a:prstGeom>
        </p:spPr>
        <p:txBody>
          <a:bodyPr vert="horz" lIns="92930" tIns="46465" rIns="92930" bIns="4646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DF897BD4-2453-4D86-BA42-BF621DB70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1970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97BD4-2453-4D86-BA42-BF621DB7005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069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pen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green.template_graphics2.wm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0" y="2732088"/>
            <a:ext cx="73660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 descr="green.template_graphics3.wmf"/>
          <p:cNvPicPr>
            <a:picLocks noChangeAspect="1"/>
          </p:cNvPicPr>
          <p:nvPr/>
        </p:nvPicPr>
        <p:blipFill>
          <a:blip r:embed="rId2">
            <a:alphaModFix amt="3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0" y="5883275"/>
            <a:ext cx="73660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31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7515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FB7E1-EF20-4DD4-95F2-85C09D17FDA4}" type="datetime1">
              <a:rPr lang="en-US" smtClean="0"/>
              <a:t>12/4/2014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D0007-DE76-724F-9A59-044EF43E14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676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8ECF7-0B08-4BB5-BE6D-1D7798F5D98A}" type="datetime1">
              <a:rPr lang="en-US" smtClean="0"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F43F9-9AD9-3A45-93DA-A9D45DCAEB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9026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F9606-2F8A-4680-BB77-7EE1732A293E}" type="datetime1">
              <a:rPr lang="en-US" smtClean="0"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81DC1-BEBA-A345-AF53-60017037B3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880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D3F99F-C92A-4AA9-906D-DA7256C1AD58}" type="datetime1">
              <a:rPr lang="en-US" smtClean="0"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F92C6D-BE8D-DD4F-81E9-D4989C088BC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309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2EEE5-7429-4C1A-9E2E-1EF217A483B1}" type="datetime1">
              <a:rPr lang="en-US" smtClean="0"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DF97D-3401-F044-9350-D837818894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115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B89A7-D769-42BF-BDAC-62ABF7E0E3E2}" type="datetime1">
              <a:rPr lang="en-US" smtClean="0"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D6F01-C5DD-F44B-8162-7A3A521E6E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642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317A3-3446-4300-9344-181C37F7D691}" type="datetime1">
              <a:rPr lang="en-US" smtClean="0"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A6ADA-3E88-CA4E-8C53-69D0507716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506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6512E-A5B3-4490-A07D-1E99D92777FF}" type="datetime1">
              <a:rPr lang="en-US" smtClean="0"/>
              <a:t>12/4/2014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8ADCC-D3CD-C94F-8BCF-C2964FC686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336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24864-6EE4-4950-8324-AB41820ADAA6}" type="datetime1">
              <a:rPr lang="en-US" smtClean="0"/>
              <a:t>12/4/2014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57CE4-E225-774A-9249-292B5807F5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274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AC86B-9B87-4A06-A963-2380692851DE}" type="datetime1">
              <a:rPr lang="en-US" smtClean="0"/>
              <a:t>12/4/2014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E57B2-D218-2543-B1F3-50F8C73AA9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62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6F50E-8B69-4751-B1B6-9481F86C6ACC}" type="datetime1">
              <a:rPr lang="en-US" smtClean="0"/>
              <a:t>12/4/2014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DE4E5-189A-6749-A62F-55E6235656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504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A5598-00AE-43C5-9F5F-3693D2C1882B}" type="datetime1">
              <a:rPr lang="en-US" smtClean="0"/>
              <a:t>12/4/2014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3911F-13D9-5149-AD26-CA8FF84BF8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853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NUL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001409"/>
            </a:gs>
            <a:gs pos="2000">
              <a:srgbClr val="005643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E9A52AE2-B2D2-4A39-841B-D0B2D9F3D4FE}" type="datetime1">
              <a:rPr lang="en-US" smtClean="0"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30F92C6D-BE8D-DD4F-81E9-D4989C088B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1" name="Picture 15" descr="green.template_graphics2.wmf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" y="6164263"/>
            <a:ext cx="24638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5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FFCF0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bg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bg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/>
              <a:t>Economic Impact of Irrigation</a:t>
            </a:r>
            <a:br>
              <a:rPr lang="en-US" sz="4000" dirty="0"/>
            </a:br>
            <a:r>
              <a:rPr lang="en-US" sz="4000" dirty="0" smtClean="0"/>
              <a:t>Along </a:t>
            </a:r>
            <a:r>
              <a:rPr lang="en-US" sz="4000" dirty="0"/>
              <a:t>the McClusky Canal</a:t>
            </a:r>
            <a:endParaRPr lang="en-US" sz="3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David Ripplinger</a:t>
            </a:r>
          </a:p>
          <a:p>
            <a:r>
              <a:rPr lang="en-US" dirty="0" smtClean="0"/>
              <a:t>Department of Agribusiness </a:t>
            </a:r>
          </a:p>
          <a:p>
            <a:r>
              <a:rPr lang="en-US" dirty="0" smtClean="0"/>
              <a:t>&amp; Applied Economics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DDF97D-3401-F044-9350-D8378188946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877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36448721"/>
              </p:ext>
            </p:extLst>
          </p:nvPr>
        </p:nvGraphicFramePr>
        <p:xfrm>
          <a:off x="457200" y="274638"/>
          <a:ext cx="8229600" cy="4722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4996758"/>
            <a:ext cx="806782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smtClean="0">
                <a:solidFill>
                  <a:schemeClr val="bg1"/>
                </a:solidFill>
              </a:rPr>
              <a:t>Corn was unique as it was the only crop that showed increasing yields</a:t>
            </a:r>
            <a:endParaRPr lang="en-US" sz="3200" b="1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950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Crop Yields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9753133"/>
              </p:ext>
            </p:extLst>
          </p:nvPr>
        </p:nvGraphicFramePr>
        <p:xfrm>
          <a:off x="0" y="1449085"/>
          <a:ext cx="9143999" cy="4223552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010540"/>
                <a:gridCol w="1091285"/>
                <a:gridCol w="1078620"/>
                <a:gridCol w="1086008"/>
                <a:gridCol w="286014"/>
                <a:gridCol w="1086008"/>
                <a:gridCol w="1261205"/>
                <a:gridCol w="1244319"/>
              </a:tblGrid>
              <a:tr h="405857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3"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Dryland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3"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Irrigated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14308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Spring Wheat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Canola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Soybean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Corn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Dry Bean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Spring Wheat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5720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(</a:t>
                      </a:r>
                      <a:r>
                        <a:rPr lang="en-US" sz="2400" dirty="0" smtClean="0">
                          <a:effectLst/>
                        </a:rPr>
                        <a:t>bu.)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(</a:t>
                      </a:r>
                      <a:r>
                        <a:rPr lang="en-US" sz="2400" dirty="0" err="1" smtClean="0">
                          <a:effectLst/>
                        </a:rPr>
                        <a:t>lbs</a:t>
                      </a:r>
                      <a:r>
                        <a:rPr lang="en-US" sz="2400" dirty="0" smtClean="0">
                          <a:effectLst/>
                        </a:rPr>
                        <a:t>)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(</a:t>
                      </a:r>
                      <a:r>
                        <a:rPr lang="en-US" sz="2400" dirty="0" err="1" smtClean="0">
                          <a:effectLst/>
                        </a:rPr>
                        <a:t>bu</a:t>
                      </a:r>
                      <a:r>
                        <a:rPr lang="en-US" sz="2400" dirty="0" smtClean="0">
                          <a:effectLst/>
                        </a:rPr>
                        <a:t>)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(</a:t>
                      </a:r>
                      <a:r>
                        <a:rPr lang="en-US" sz="2400" dirty="0" err="1" smtClean="0">
                          <a:effectLst/>
                        </a:rPr>
                        <a:t>bu</a:t>
                      </a:r>
                      <a:r>
                        <a:rPr lang="en-US" sz="2400" dirty="0" smtClean="0">
                          <a:effectLst/>
                        </a:rPr>
                        <a:t>)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(</a:t>
                      </a:r>
                      <a:r>
                        <a:rPr lang="en-US" sz="2400" dirty="0" err="1" smtClean="0">
                          <a:effectLst/>
                        </a:rPr>
                        <a:t>lbs</a:t>
                      </a:r>
                      <a:r>
                        <a:rPr lang="en-US" sz="2400" dirty="0" smtClean="0">
                          <a:effectLst/>
                        </a:rPr>
                        <a:t>)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(</a:t>
                      </a:r>
                      <a:r>
                        <a:rPr lang="en-US" sz="2400" dirty="0" err="1" smtClean="0">
                          <a:effectLst/>
                        </a:rPr>
                        <a:t>bu</a:t>
                      </a:r>
                      <a:r>
                        <a:rPr lang="en-US" sz="2400" dirty="0" smtClean="0">
                          <a:effectLst/>
                        </a:rPr>
                        <a:t>)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05857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Best Year in 20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89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3,112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48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228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2846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95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05857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Best Year in 10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82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2,946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44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215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2659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92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05857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Average Year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58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2,316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31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171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1998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81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714308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Worst Year in 10 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34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1,687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18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127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1338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70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714308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Worst Year in 20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28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1,514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14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114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1151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67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5672637"/>
            <a:ext cx="80678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>
                <a:solidFill>
                  <a:schemeClr val="bg1"/>
                </a:solidFill>
              </a:rPr>
              <a:t>This analysis simulates 2014 yields</a:t>
            </a:r>
            <a:endParaRPr lang="en-US" sz="2400" b="1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2623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Stochastic Dryland Returns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5300412"/>
              </p:ext>
            </p:extLst>
          </p:nvPr>
        </p:nvGraphicFramePr>
        <p:xfrm>
          <a:off x="196948" y="1719190"/>
          <a:ext cx="8764172" cy="3351572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573349"/>
                <a:gridCol w="2040930"/>
                <a:gridCol w="1242305"/>
                <a:gridCol w="1447878"/>
                <a:gridCol w="1459710"/>
              </a:tblGrid>
              <a:tr h="985757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Spring Wheat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Canola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Soybean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Dryland</a:t>
                      </a:r>
                    </a:p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Rotation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73163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Best Year in 20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$353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$380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$283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$272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73163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Best Year in 10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$310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$345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$244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$246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73163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Average Year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$148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$213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$101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$153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73163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Worst Year in 10 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-$13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$81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-$43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$60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73163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Worst Year in 20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-$60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$44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-$83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$33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5190978"/>
            <a:ext cx="80678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smtClean="0">
                <a:solidFill>
                  <a:schemeClr val="bg1"/>
                </a:solidFill>
              </a:rPr>
              <a:t>Returns are higher as yields are higher</a:t>
            </a:r>
            <a:endParaRPr lang="en-US" sz="3200" b="1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22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Stochastic Irrigated Returns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8294389"/>
              </p:ext>
            </p:extLst>
          </p:nvPr>
        </p:nvGraphicFramePr>
        <p:xfrm>
          <a:off x="295423" y="1760538"/>
          <a:ext cx="8391376" cy="356322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549947"/>
                <a:gridCol w="1446435"/>
                <a:gridCol w="1817203"/>
                <a:gridCol w="2577791"/>
              </a:tblGrid>
              <a:tr h="1277229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Dryland</a:t>
                      </a:r>
                    </a:p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Rotation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Irrigated Corn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Irrigated Corn/  Dry Bean/HRS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5720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Best Year in 20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$272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$365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$276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5720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Best Year in 10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$246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$313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$244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5720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Average Year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$153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$137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$140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5720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Worst Year in 10 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$60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-$39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$36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5720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Worst Year in 20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$33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-$91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$15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57200" y="5412256"/>
            <a:ext cx="80678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>
                <a:solidFill>
                  <a:schemeClr val="bg1"/>
                </a:solidFill>
              </a:rPr>
              <a:t>This includes simulated 2014 yields.</a:t>
            </a:r>
            <a:endParaRPr lang="en-US" sz="2400" b="1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71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Differences in Returns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1923891"/>
              </p:ext>
            </p:extLst>
          </p:nvPr>
        </p:nvGraphicFramePr>
        <p:xfrm>
          <a:off x="457200" y="1695291"/>
          <a:ext cx="8229600" cy="338328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578757"/>
                <a:gridCol w="2421790"/>
                <a:gridCol w="3229053"/>
              </a:tblGrid>
              <a:tr h="1020726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Dryland-Irrigated Corn Difference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Dryland –Irrigated Corn/Dry Bean/HRS Difference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5720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Best Year in 20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$240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$186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5720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Best Year in 10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$183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$144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5720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Average Year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-$16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$4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5720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Worst Year in 10 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-$215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-$138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5720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Worst Year in 20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-$280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-$171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5412256"/>
            <a:ext cx="80678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>
                <a:solidFill>
                  <a:schemeClr val="bg1"/>
                </a:solidFill>
              </a:rPr>
              <a:t>This includes simulated 2014 yields.</a:t>
            </a:r>
            <a:endParaRPr lang="en-US" sz="2400" b="1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73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Increasing Corn Yield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Corn yields increased 2.9 bushels per year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Yields can be expected to increase 29 bushels by 2024.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dirty="0" smtClean="0"/>
              <a:t>Keeping corn price ($4/</a:t>
            </a:r>
            <a:r>
              <a:rPr lang="en-US" dirty="0" err="1" smtClean="0"/>
              <a:t>bu</a:t>
            </a:r>
            <a:r>
              <a:rPr lang="en-US" dirty="0" smtClean="0"/>
              <a:t>) and input prices constant, corn rotation will return $100 more than the dryland rotation in 2024.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6321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Increasing Corn Yield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If we assume that seed companies capture half of the increased returns ($2/</a:t>
            </a:r>
            <a:r>
              <a:rPr lang="en-US" sz="2400" dirty="0" err="1" smtClean="0"/>
              <a:t>bu</a:t>
            </a:r>
            <a:r>
              <a:rPr lang="en-US" sz="2400" dirty="0" smtClean="0"/>
              <a:t> x 29 bushels) the farmer would still see returns that are $58/acre higher.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We can capitalize this in the price of land*.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If the change in returns are capitalized into the price of land, a discount rate of 4%, the price of irrigated land increases $1,450.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3385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economic budgets</a:t>
            </a:r>
          </a:p>
          <a:p>
            <a:r>
              <a:rPr lang="en-US" dirty="0" smtClean="0"/>
              <a:t>Modeled with traditional and stochastic budgets</a:t>
            </a:r>
          </a:p>
          <a:p>
            <a:r>
              <a:rPr lang="en-US" dirty="0" smtClean="0"/>
              <a:t>Irrigated specialty crops and corn show promise of profitability</a:t>
            </a:r>
          </a:p>
          <a:p>
            <a:r>
              <a:rPr lang="en-US" dirty="0" smtClean="0"/>
              <a:t>Farmers should do their own budgeting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169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</a:p>
          <a:p>
            <a:r>
              <a:rPr lang="en-US" dirty="0" smtClean="0"/>
              <a:t>Traditional Crop Budgets</a:t>
            </a:r>
          </a:p>
          <a:p>
            <a:r>
              <a:rPr lang="en-US" dirty="0" smtClean="0"/>
              <a:t>Stochastic Budgets</a:t>
            </a:r>
          </a:p>
          <a:p>
            <a:r>
              <a:rPr lang="en-US" smtClean="0"/>
              <a:t>Relative Returns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539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McClusky Canal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Garrison Dam 1950’s</a:t>
            </a:r>
          </a:p>
          <a:p>
            <a:endParaRPr lang="en-US" dirty="0"/>
          </a:p>
          <a:p>
            <a:r>
              <a:rPr lang="en-US" dirty="0" smtClean="0"/>
              <a:t>Irrigation along the McClusky Canal</a:t>
            </a:r>
          </a:p>
          <a:p>
            <a:endParaRPr lang="en-US" dirty="0"/>
          </a:p>
          <a:p>
            <a:r>
              <a:rPr lang="en-US" dirty="0" smtClean="0"/>
              <a:t>51,700 acres authorized for development under the Dakota Water Resources Act (2000)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483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Estimate the returns of irrigated crop production along the McClusky Canal, while considering the impact of production risk</a:t>
            </a:r>
          </a:p>
          <a:p>
            <a:endParaRPr lang="en-US" dirty="0"/>
          </a:p>
          <a:p>
            <a:r>
              <a:rPr lang="en-US" dirty="0" smtClean="0"/>
              <a:t>A second study considers the economic impacts of irrigation development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114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Budgets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979963"/>
            <a:ext cx="8335108" cy="11462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u="sng" dirty="0" smtClean="0"/>
              <a:t>Yield is a single number</a:t>
            </a:r>
            <a:endParaRPr lang="en-US" b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7187" y="1417638"/>
            <a:ext cx="4909625" cy="2900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842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Baseline Dryland Rotations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3978618"/>
              </p:ext>
            </p:extLst>
          </p:nvPr>
        </p:nvGraphicFramePr>
        <p:xfrm>
          <a:off x="69275" y="1682475"/>
          <a:ext cx="8922327" cy="3659225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505830"/>
                <a:gridCol w="1912438"/>
                <a:gridCol w="2144790"/>
                <a:gridCol w="2359269"/>
              </a:tblGrid>
              <a:tr h="1097890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HRS/Canola/HRS</a:t>
                      </a:r>
                      <a:r>
                        <a:rPr lang="en-US" sz="2400" dirty="0" smtClean="0">
                          <a:effectLst/>
                        </a:rPr>
                        <a:t>/  Soybean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Corn</a:t>
                      </a:r>
                      <a:r>
                        <a:rPr lang="en-US" sz="2400" dirty="0" smtClean="0">
                          <a:effectLst/>
                        </a:rPr>
                        <a:t>/ Soybean/HRS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Corn/Dry Bean/ HRS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65963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Revenue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$284.92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$315.17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358.05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65963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65963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  Direct Costs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160.81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187.13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207.25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65963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  Indirect Costs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sng">
                          <a:effectLst/>
                        </a:rPr>
                        <a:t>88.67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sng" dirty="0">
                          <a:effectLst/>
                        </a:rPr>
                        <a:t>94.32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sng">
                          <a:effectLst/>
                        </a:rPr>
                        <a:t>98.37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65963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Total Cost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249.48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281.45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305.62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68580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Return to Labor and </a:t>
                      </a:r>
                      <a:r>
                        <a:rPr lang="en-US" sz="2400" dirty="0" err="1" smtClean="0">
                          <a:effectLst/>
                        </a:rPr>
                        <a:t>Mgmt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$35.44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$33.72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$52.53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329397" y="5783250"/>
            <a:ext cx="8335108" cy="11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r>
              <a:rPr lang="en-US" sz="2400" dirty="0" smtClean="0"/>
              <a:t>Based on Swenson and Haugen (2013)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91547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Irrigated Budget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1182927"/>
              </p:ext>
            </p:extLst>
          </p:nvPr>
        </p:nvGraphicFramePr>
        <p:xfrm>
          <a:off x="0" y="1403570"/>
          <a:ext cx="9143999" cy="335280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951745"/>
                <a:gridCol w="1240715"/>
                <a:gridCol w="1894370"/>
                <a:gridCol w="1936376"/>
                <a:gridCol w="2120793"/>
              </a:tblGrid>
              <a:tr h="473078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 </a:t>
                      </a:r>
                      <a:endParaRPr lang="en-US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effectLst/>
                        </a:rPr>
                        <a:t>Corn</a:t>
                      </a:r>
                      <a:endParaRPr lang="en-US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Corn/Corn/</a:t>
                      </a:r>
                    </a:p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Dry Bean/Wheat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Corn/Dry Bean/ Barley</a:t>
                      </a:r>
                      <a:r>
                        <a:rPr lang="en-US" sz="2200" dirty="0" smtClean="0">
                          <a:effectLst/>
                        </a:rPr>
                        <a:t>/ Beets</a:t>
                      </a:r>
                      <a:endParaRPr lang="en-US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Corn/Dry Bean/ Barley</a:t>
                      </a:r>
                      <a:r>
                        <a:rPr lang="en-US" sz="2200" dirty="0" smtClean="0">
                          <a:effectLst/>
                        </a:rPr>
                        <a:t>/ Potatoes</a:t>
                      </a:r>
                      <a:endParaRPr lang="en-US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5240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Revenue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$640.00</a:t>
                      </a:r>
                      <a:endParaRPr lang="en-US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$608.45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$715.25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$1,449.25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5240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 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2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2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2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2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15240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  Direct Costs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$331.12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$283.27</a:t>
                      </a:r>
                      <a:endParaRPr lang="en-US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$342.74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$608.57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  </a:t>
                      </a:r>
                      <a:r>
                        <a:rPr lang="en-US" sz="2200" dirty="0" err="1" smtClean="0">
                          <a:effectLst/>
                        </a:rPr>
                        <a:t>Indir</a:t>
                      </a:r>
                      <a:r>
                        <a:rPr lang="en-US" sz="2200" dirty="0" smtClean="0">
                          <a:effectLst/>
                        </a:rPr>
                        <a:t>.</a:t>
                      </a:r>
                      <a:r>
                        <a:rPr lang="en-US" sz="2200" baseline="0" dirty="0" smtClean="0">
                          <a:effectLst/>
                        </a:rPr>
                        <a:t> </a:t>
                      </a:r>
                      <a:r>
                        <a:rPr lang="en-US" sz="2200" dirty="0" smtClean="0">
                          <a:effectLst/>
                        </a:rPr>
                        <a:t>Costs</a:t>
                      </a:r>
                      <a:endParaRPr lang="en-US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u="sng">
                          <a:effectLst/>
                        </a:rPr>
                        <a:t>$216.73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u="sng" dirty="0">
                          <a:effectLst/>
                        </a:rPr>
                        <a:t>$209.90</a:t>
                      </a:r>
                      <a:endParaRPr lang="en-US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u="sng" dirty="0">
                          <a:effectLst/>
                        </a:rPr>
                        <a:t>$236.53</a:t>
                      </a:r>
                      <a:endParaRPr lang="en-US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u="sng">
                          <a:effectLst/>
                        </a:rPr>
                        <a:t>$229.82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5240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Total Cost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$547.85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$493.17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$579.27</a:t>
                      </a:r>
                      <a:endParaRPr lang="en-US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$838.39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5720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Return to </a:t>
                      </a:r>
                      <a:r>
                        <a:rPr lang="en-US" sz="2200" dirty="0" smtClean="0">
                          <a:effectLst/>
                        </a:rPr>
                        <a:t>Lab. &amp; mgmt.</a:t>
                      </a:r>
                      <a:endParaRPr lang="en-US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$92.15</a:t>
                      </a:r>
                      <a:endParaRPr lang="en-US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$115.28</a:t>
                      </a:r>
                      <a:endParaRPr lang="en-US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$135.98</a:t>
                      </a:r>
                      <a:endParaRPr lang="en-US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$610.86</a:t>
                      </a:r>
                      <a:endParaRPr lang="en-US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96350" y="4785934"/>
            <a:ext cx="8335108" cy="11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r>
              <a:rPr lang="en-US" sz="2400" dirty="0" smtClean="0"/>
              <a:t>Based on Aakre (2013), Swenson and Haugen, </a:t>
            </a:r>
          </a:p>
          <a:p>
            <a:pPr marL="0" indent="0" algn="ctr">
              <a:buFont typeface="Arial" charset="0"/>
              <a:buNone/>
            </a:pPr>
            <a:r>
              <a:rPr lang="en-US" sz="2400" dirty="0" smtClean="0"/>
              <a:t>uses GDCD irrigation cost data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49805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Stochastic Budgets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67822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Yield is a distribution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Same crop price and input costs as traditional budgets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Use trial data from Carrington and Minot Research Extension Centers (2003-2013)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2791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846138"/>
            <a:ext cx="8363243" cy="4411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955564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SKPANEKEY" val="71d957d1-d431-4e19-82ce-70eba0a8e170"/>
  <p:tag name="EXPANDSHOWBAR" val="True"/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COLORS" val="0"/>
  <p:tag name="MULTIRESPDIVISOR" val="1"/>
  <p:tag name="INCORRECTPOINTVALUE" val="0"/>
  <p:tag name="AUTOADJUSTPARTRANGE" val="True"/>
  <p:tag name="FIBNUMRESULTS" val="5"/>
  <p:tag name="PRRESPONSE2" val="9"/>
  <p:tag name="PRRESPONSE6" val="5"/>
  <p:tag name="PRRESPONSE10" val="1"/>
  <p:tag name="SHOWBARVISIBLE" val="True"/>
  <p:tag name="ANSWERNOWSTYLE" val="-1"/>
  <p:tag name="RESPTABLESTYLE" val="-1"/>
  <p:tag name="BACKUPSESSIONS" val="True"/>
  <p:tag name="AUTOUPDATEALIASES" val="True"/>
  <p:tag name="SKIPREMAININGRACESLIDES" val="True"/>
  <p:tag name="BUBBLESIZEVISIBLE" val="True"/>
  <p:tag name="CUSTOMCELLBACKCOLOR1" val="-657956"/>
  <p:tag name="DISPLAYNAME" val="True"/>
  <p:tag name="AUTOSIZEGRID" val="True"/>
  <p:tag name="CHARTLABELS" val="1"/>
  <p:tag name="ALLOWUSERFEEDBACK" val="True"/>
  <p:tag name="ZEROBASED" val="False"/>
  <p:tag name="FIBINCLUDEOTHER" val="True"/>
  <p:tag name="PRRESPONSE4" val="7"/>
  <p:tag name="PRRESPONSE9" val="2"/>
  <p:tag name="TPOS" val="2"/>
  <p:tag name="SAVECSVWITHSESSION" val="True"/>
  <p:tag name="RESPCOUNTERFORMAT" val="0"/>
  <p:tag name="CHARTVALUEFORMAT" val="0%"/>
  <p:tag name="RACEENDPOINTS" val="100"/>
  <p:tag name="BUBBLENAMEVISIBLE" val="True"/>
  <p:tag name="CUSTOMCELLBACKCOLOR2" val="-13395457"/>
  <p:tag name="GRIDOPACITY" val="90"/>
  <p:tag name="POLLINGCYCLE" val="2"/>
  <p:tag name="CORRECTPOINTVALUE" val="1"/>
  <p:tag name="ADVANCEDSETTINGSVIEW" val="False"/>
  <p:tag name="PRRESPONSE3" val="8"/>
  <p:tag name="SHOWFLASHWARNING" val="True"/>
  <p:tag name="POWERPOINTVERSION" val="14.0"/>
  <p:tag name="COUNTDOWNSTYLE" val="-1"/>
  <p:tag name="AUTOADVANCE" val="False"/>
  <p:tag name="PARTICIPANTSINLEADERBOARD" val="5"/>
  <p:tag name="CUSTOMGRIDBACKCOLOR" val="-722948"/>
  <p:tag name="GRIDROTATIONINTERVAL" val="2"/>
  <p:tag name="INCLUDENONRESPONDERS" val="False"/>
  <p:tag name="CHARTSCALE" val="True"/>
  <p:tag name="PRRESPONSE5" val="6"/>
  <p:tag name="WASPOLLED" val="65974EBF13894094A2D7E3F56895287B"/>
  <p:tag name="ANSWERNOWTEXT" val="Answer Now"/>
  <p:tag name="REVIEWONLY" val="False"/>
  <p:tag name="BUBBLEGROUPING" val="3"/>
  <p:tag name="DISPLAYDEVICENUMBER" val="True"/>
  <p:tag name="INCLUDEPPT" val="True"/>
  <p:tag name="FIBDISPLAYKEYWORDS" val="True"/>
  <p:tag name="ALWAYSOPENPOLL" val="False"/>
  <p:tag name="COUNTDOWNSECONDS" val="10"/>
  <p:tag name="RACEANIMATIONSPEED" val="3"/>
  <p:tag name="USESCHEMECOLORS" val="True"/>
  <p:tag name="REALTIMEBACKUP" val="False"/>
  <p:tag name="PRRESPONSE7" val="4"/>
  <p:tag name="CSVFORMAT" val="0"/>
  <p:tag name="MAXRESPONDERS" val="5"/>
  <p:tag name="GRIDFONTSIZE" val="12"/>
  <p:tag name="PRRESPONSE1" val="10"/>
  <p:tag name="NUMRESPONSES" val="1"/>
  <p:tag name="CUSTOMCELLBACKCOLOR3" val="-268652"/>
  <p:tag name="FIBDISPLAYRESULTS" val="True"/>
  <p:tag name="ALLOWDUPLICATES" val="False"/>
  <p:tag name="RESETCHARTS" val="True"/>
  <p:tag name="USESECONDARYMONITOR" val="True"/>
  <p:tag name="REALTIMEBACKUPPATH" val="(None)"/>
  <p:tag name="DEFAULTNUMTEAMS" val="5"/>
  <p:tag name="STDCHART" val="1"/>
  <p:tag name="GRIDPOSITION" val="1"/>
  <p:tag name="TPVERSION" val="2008"/>
  <p:tag name="PRRESPONSE8" val="3"/>
  <p:tag name="DELIMITERS" val="3.1"/>
  <p:tag name="TPFULLVERSION" val="4.3.2.1178"/>
  <p:tag name="INCLUDESESSION" val="True"/>
</p:tagLst>
</file>

<file path=ppt/theme/theme1.xml><?xml version="1.0" encoding="utf-8"?>
<a:theme xmlns:a="http://schemas.openxmlformats.org/drawingml/2006/main" name="ndsu-template1(1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ndsu-template1(1)</Template>
  <TotalTime>4574</TotalTime>
  <Words>717</Words>
  <Application>Microsoft Office PowerPoint</Application>
  <PresentationFormat>On-screen Show (4:3)</PresentationFormat>
  <Paragraphs>272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MS PGothic</vt:lpstr>
      <vt:lpstr>Arial</vt:lpstr>
      <vt:lpstr>Calibri</vt:lpstr>
      <vt:lpstr>Tahoma</vt:lpstr>
      <vt:lpstr>Times New Roman</vt:lpstr>
      <vt:lpstr>ndsu-template1(1)</vt:lpstr>
      <vt:lpstr>Economic Impact of Irrigation Along the McClusky Canal</vt:lpstr>
      <vt:lpstr>Outline</vt:lpstr>
      <vt:lpstr>McClusky Canal</vt:lpstr>
      <vt:lpstr>Study Purpose</vt:lpstr>
      <vt:lpstr>Traditional Budgets</vt:lpstr>
      <vt:lpstr>Baseline Dryland Rotations</vt:lpstr>
      <vt:lpstr>Irrigated Budget</vt:lpstr>
      <vt:lpstr>Stochastic Budgets</vt:lpstr>
      <vt:lpstr>PowerPoint Presentation</vt:lpstr>
      <vt:lpstr>PowerPoint Presentation</vt:lpstr>
      <vt:lpstr>Expected Crop Yields</vt:lpstr>
      <vt:lpstr>Stochastic Dryland Returns</vt:lpstr>
      <vt:lpstr>Stochastic Irrigated Returns</vt:lpstr>
      <vt:lpstr>Differences in Returns</vt:lpstr>
      <vt:lpstr>Impact of Increasing Corn Yield</vt:lpstr>
      <vt:lpstr>Impact of Increasing Corn Yield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 Ripplinger</dc:creator>
  <cp:lastModifiedBy>David Ripplinger</cp:lastModifiedBy>
  <cp:revision>410</cp:revision>
  <cp:lastPrinted>2014-10-24T15:23:01Z</cp:lastPrinted>
  <dcterms:created xsi:type="dcterms:W3CDTF">2011-12-22T01:26:49Z</dcterms:created>
  <dcterms:modified xsi:type="dcterms:W3CDTF">2014-12-04T16:25:32Z</dcterms:modified>
</cp:coreProperties>
</file>