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8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FCB4-5636-4813-B65F-8CFA916D193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457E-3533-46CA-AAED-F85D2E32684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069355"/>
            <a:ext cx="4926222" cy="1470025"/>
          </a:xfrm>
        </p:spPr>
        <p:txBody>
          <a:bodyPr/>
          <a:lstStyle/>
          <a:p>
            <a:r>
              <a:rPr lang="en-US" sz="3800" dirty="0" smtClean="0">
                <a:latin typeface="Century Gothic" panose="020B0502020202020204" pitchFamily="34" charset="0"/>
              </a:rPr>
              <a:t>Regional Re-launch</a:t>
            </a:r>
            <a:endParaRPr lang="en-US" sz="3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39380"/>
            <a:ext cx="4926222" cy="501635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 smtClean="0"/>
              <a:t>by:  Monique Snelgrove &amp; Dave </a:t>
            </a:r>
            <a:r>
              <a:rPr lang="en-US" sz="1200" dirty="0" err="1" smtClean="0"/>
              <a:t>Ripplinger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6985"/>
            <a:ext cx="2667000" cy="162141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6" name="ShockwaveFlash1" r:id="rId2" imgW="5181480" imgH="4038480"/>
        </mc:Choice>
        <mc:Fallback>
          <p:control name="ShockwaveFlash1" r:id="rId2" imgW="5181480" imgH="403848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981200" y="457200"/>
                  <a:ext cx="51816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61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2" y="609600"/>
            <a:ext cx="7796917" cy="1025098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APPLY…  </a:t>
            </a:r>
            <a:r>
              <a:rPr lang="en-US" sz="2800" dirty="0" smtClean="0">
                <a:latin typeface="Century Gothic" panose="020B0502020202020204" pitchFamily="34" charset="0"/>
              </a:rPr>
              <a:t>bringing this back to your county,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by living a legacy in 4-H.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148342"/>
            <a:ext cx="2882335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Experiment Modifications: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ND </a:t>
            </a:r>
            <a:r>
              <a:rPr lang="en-US" dirty="0" smtClean="0">
                <a:latin typeface="Century Gothic" panose="020B0502020202020204" pitchFamily="34" charset="0"/>
              </a:rPr>
              <a:t>Crops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Gas collection system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618">
            <a:off x="3623314" y="2941666"/>
            <a:ext cx="4831732" cy="17884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7407" y="4602132"/>
            <a:ext cx="7592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GOING BEYOND…  with resources.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Programming extension:  Biodiesel 4-H Trunk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Take-homes from this workshop.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104" y="1403866"/>
            <a:ext cx="757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2050" name="Picture 2" descr="http://www.caes.uga.edu/extension/walker/4h/images/histor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5" y="1334246"/>
            <a:ext cx="2783951" cy="17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7800" y="3356145"/>
            <a:ext cx="7162800" cy="1470025"/>
          </a:xfrm>
        </p:spPr>
        <p:txBody>
          <a:bodyPr/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For the past 5 years…</a:t>
            </a:r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Biofuel Blast has blasted its way across ND!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4802950"/>
            <a:ext cx="6629400" cy="86142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But, HOW can we make this experiment RELEVANT to the youth of NORTH DAKOTA??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174928" cy="348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rfn.com/resources/images/ripplinger,_david_jan14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21" y="470014"/>
            <a:ext cx="2286000" cy="24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4766" y="3657600"/>
            <a:ext cx="3429000" cy="1083035"/>
          </a:xfrm>
        </p:spPr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I’m </a:t>
            </a:r>
            <a:r>
              <a:rPr lang="en-US" sz="2000" dirty="0" err="1" smtClean="0">
                <a:latin typeface="Century Gothic" panose="020B0502020202020204" pitchFamily="34" charset="0"/>
              </a:rPr>
              <a:t>gonna</a:t>
            </a:r>
            <a:r>
              <a:rPr lang="en-US" sz="2000" dirty="0" smtClean="0">
                <a:latin typeface="Century Gothic" panose="020B0502020202020204" pitchFamily="34" charset="0"/>
              </a:rPr>
              <a:t> need someone smarter than me…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62521" y="1098774"/>
            <a:ext cx="2667000" cy="130358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 need someone </a:t>
            </a:r>
            <a:r>
              <a:rPr lang="en-US" smtClean="0">
                <a:latin typeface="Century Gothic" panose="020B0502020202020204" pitchFamily="34" charset="0"/>
              </a:rPr>
              <a:t>who’s better </a:t>
            </a:r>
            <a:r>
              <a:rPr lang="en-US" dirty="0" smtClean="0">
                <a:latin typeface="Century Gothic" panose="020B0502020202020204" pitchFamily="34" charset="0"/>
              </a:rPr>
              <a:t>working with youth…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4264" r="30696"/>
          <a:stretch/>
        </p:blipFill>
        <p:spPr>
          <a:xfrm>
            <a:off x="457200" y="470014"/>
            <a:ext cx="3244132" cy="3282777"/>
          </a:xfrm>
          <a:prstGeom prst="rect">
            <a:avLst/>
          </a:prstGeom>
        </p:spPr>
      </p:pic>
      <p:pic>
        <p:nvPicPr>
          <p:cNvPr id="4098" name="Picture 2" descr="https://scontent-b.xx.fbcdn.net/hphotos-xfa1/v/t1.0-9/404517_10150625413834044_241454731_n.jpg?oh=91b15eac01d5bae274e1f196fd509093&amp;oe=5487A4A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2358"/>
            <a:ext cx="4100321" cy="30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3" y="506551"/>
            <a:ext cx="7624498" cy="1083035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We’ve got the right people working together….  NOW WHAT? 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0" y="4114800"/>
            <a:ext cx="3816626" cy="130358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Invite Dave as a “guest expert” to 4-H Science Club.  What could be more fun than an afterschool science club with middle school students, right?!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2971800" cy="39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3" y="506551"/>
            <a:ext cx="7624498" cy="712649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DO….  The Experiment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3736" y="4419600"/>
            <a:ext cx="7301935" cy="13035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Modification:  Let’s use ND Crops!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Using a blender, puree samples of Sugar Beets, Sweet Corn, and Oranges.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2500672" cy="333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56172"/>
            <a:ext cx="3200400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3" y="506551"/>
            <a:ext cx="7624498" cy="712649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REFLECT….  </a:t>
            </a:r>
            <a:r>
              <a:rPr lang="en-US" sz="3200" dirty="0">
                <a:latin typeface="Century Gothic" panose="020B0502020202020204" pitchFamily="34" charset="0"/>
              </a:rPr>
              <a:t>o</a:t>
            </a:r>
            <a:r>
              <a:rPr lang="en-US" sz="3200" dirty="0" smtClean="0">
                <a:latin typeface="Century Gothic" panose="020B0502020202020204" pitchFamily="34" charset="0"/>
              </a:rPr>
              <a:t>n The Experiment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301935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Guiding Question:  Which crop holds the most potential as a biofuel source?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Discuss with youth…  How does Agricultural Economics play into our choice?  (Dave is our expert, let’s ask him!)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1" y="1295400"/>
            <a:ext cx="4800600" cy="27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3" y="506551"/>
            <a:ext cx="7624498" cy="712649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REFLECT….  </a:t>
            </a:r>
            <a:r>
              <a:rPr lang="en-US" sz="3200" dirty="0">
                <a:latin typeface="Century Gothic" panose="020B0502020202020204" pitchFamily="34" charset="0"/>
              </a:rPr>
              <a:t>o</a:t>
            </a:r>
            <a:r>
              <a:rPr lang="en-US" sz="3200" dirty="0" smtClean="0">
                <a:latin typeface="Century Gothic" panose="020B0502020202020204" pitchFamily="34" charset="0"/>
              </a:rPr>
              <a:t>n The Experiment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7301935" cy="46756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Guiding Question:  Which </a:t>
            </a:r>
            <a:r>
              <a:rPr lang="en-US" dirty="0" smtClean="0">
                <a:latin typeface="Century Gothic" panose="020B0502020202020204" pitchFamily="34" charset="0"/>
              </a:rPr>
              <a:t>crop </a:t>
            </a:r>
            <a:r>
              <a:rPr lang="en-US" dirty="0" smtClean="0">
                <a:latin typeface="Century Gothic" panose="020B0502020202020204" pitchFamily="34" charset="0"/>
              </a:rPr>
              <a:t>holds the most potential as a biofuel source?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Discuss </a:t>
            </a:r>
            <a:r>
              <a:rPr lang="en-US" dirty="0" smtClean="0">
                <a:latin typeface="Century Gothic" panose="020B0502020202020204" pitchFamily="34" charset="0"/>
              </a:rPr>
              <a:t>with youth…  How does Agricultural Economics play into our choice?  (Dave is our expert, let’s ask him!)</a:t>
            </a: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should we use cropland?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should crops be used?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Give students a chance to think                                about choices, tradeoffs,                                               and their own preferences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encrypted-tbn3.gstatic.com/images?q=tbn:ANd9GcR-z3yLVy2BIhyDuR4sY-Uw-rR46TDtkrR8smgAQuyjFZYCPgwP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2062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2" y="506551"/>
            <a:ext cx="7796917" cy="712649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REFLECT….  </a:t>
            </a:r>
            <a:r>
              <a:rPr lang="en-US" sz="2400" dirty="0" smtClean="0">
                <a:latin typeface="Century Gothic" panose="020B0502020202020204" pitchFamily="34" charset="0"/>
              </a:rPr>
              <a:t>Life Skills modeled in The Experiment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301935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Guiding Question:  Did we follow the scientific method?  Can we trust our results?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Discuss with youth…  Did we really measure how much gas was produced, or are we measuring something else? 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S:\4H Youth\Photos\09-10 4-H Year\2009 National 4-H Science Experiment\IMG_4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85856"/>
            <a:ext cx="2147253" cy="28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4H Youth\Photos\09-10 4-H Year\2009 National 4-H Science Experiment\IMG_49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77" y="1283868"/>
            <a:ext cx="3816723" cy="28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968102">
            <a:off x="1211527" y="2320380"/>
            <a:ext cx="757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 NO, it’s flawed!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2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37113"/>
            <a:ext cx="3775955" cy="87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7" b="91589" l="9091" r="89773">
                        <a14:foregroundMark x1="43182" y1="92523" x2="43182" y2="92523"/>
                        <a14:foregroundMark x1="60795" y1="29907" x2="60795" y2="29907"/>
                        <a14:foregroundMark x1="63636" y1="29907" x2="63636" y2="29907"/>
                        <a14:foregroundMark x1="56818" y1="28972" x2="56818" y2="28972"/>
                        <a14:foregroundMark x1="57386" y1="5607" x2="57386" y2="5607"/>
                        <a14:foregroundMark x1="52841" y1="30841" x2="52841" y2="3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" y="5894892"/>
            <a:ext cx="1333501" cy="8107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7482" y="506551"/>
            <a:ext cx="7796917" cy="712649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FLAW…  </a:t>
            </a:r>
            <a:r>
              <a:rPr lang="en-US" sz="2400" dirty="0" smtClean="0">
                <a:latin typeface="Century Gothic" panose="020B0502020202020204" pitchFamily="34" charset="0"/>
              </a:rPr>
              <a:t>what is it, and how do we adjust?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2882335" cy="42862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Guiding Question:  Did we really measure how much gas was produced? 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If not…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Then, what did we measure?  And how can we adjust the experiment to measure volume of gas produced?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68" y="1916300"/>
            <a:ext cx="4683932" cy="35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265</TotalTime>
  <Words>362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Courier New</vt:lpstr>
      <vt:lpstr>Trebuchet MS</vt:lpstr>
      <vt:lpstr>Verdana</vt:lpstr>
      <vt:lpstr>Wingdings 2</vt:lpstr>
      <vt:lpstr>Summer</vt:lpstr>
      <vt:lpstr>Regional Re-launch</vt:lpstr>
      <vt:lpstr>For the past 5 years… Biofuel Blast has blasted its way across ND!</vt:lpstr>
      <vt:lpstr>I’m gonna need someone smarter than me…</vt:lpstr>
      <vt:lpstr>We’ve got the right people working together….  NOW WHAT?  </vt:lpstr>
      <vt:lpstr>DO….  The Experiment</vt:lpstr>
      <vt:lpstr>REFLECT….  on The Experiment</vt:lpstr>
      <vt:lpstr>REFLECT….  on The Experiment</vt:lpstr>
      <vt:lpstr>REFLECT….  Life Skills modeled in The Experiment</vt:lpstr>
      <vt:lpstr>THE FLAW…  what is it, and how do we adjust?</vt:lpstr>
      <vt:lpstr>APPLY…  bringing this back to your county, by living a legacy in 4-H.</vt:lpstr>
    </vt:vector>
  </TitlesOfParts>
  <Company>Cass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Re-launch</dc:title>
  <dc:creator>Snelgrove, Monique</dc:creator>
  <cp:lastModifiedBy>David Ripplinger</cp:lastModifiedBy>
  <cp:revision>26</cp:revision>
  <dcterms:created xsi:type="dcterms:W3CDTF">2014-09-26T18:55:03Z</dcterms:created>
  <dcterms:modified xsi:type="dcterms:W3CDTF">2014-09-30T16:27:37Z</dcterms:modified>
</cp:coreProperties>
</file>