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3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drawings/drawing1.xml" ContentType="application/vnd.openxmlformats-officedocument.drawingml.chartshapes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7" r:id="rId2"/>
    <p:sldId id="258" r:id="rId3"/>
    <p:sldId id="281" r:id="rId4"/>
    <p:sldId id="261" r:id="rId5"/>
    <p:sldId id="280" r:id="rId6"/>
    <p:sldId id="259" r:id="rId7"/>
    <p:sldId id="291" r:id="rId8"/>
    <p:sldId id="292" r:id="rId9"/>
    <p:sldId id="260" r:id="rId10"/>
    <p:sldId id="262" r:id="rId11"/>
    <p:sldId id="264" r:id="rId12"/>
    <p:sldId id="273" r:id="rId13"/>
    <p:sldId id="296" r:id="rId14"/>
    <p:sldId id="267" r:id="rId15"/>
    <p:sldId id="299" r:id="rId16"/>
    <p:sldId id="268" r:id="rId17"/>
    <p:sldId id="294" r:id="rId18"/>
    <p:sldId id="298" r:id="rId19"/>
    <p:sldId id="287" r:id="rId20"/>
    <p:sldId id="275" r:id="rId21"/>
    <p:sldId id="277" r:id="rId22"/>
    <p:sldId id="278" r:id="rId23"/>
    <p:sldId id="272" r:id="rId24"/>
  </p:sldIdLst>
  <p:sldSz cx="10972800" cy="8229600" type="B4JIS"/>
  <p:notesSz cx="9309100" cy="6954838"/>
  <p:custDataLst>
    <p:tags r:id="rId27"/>
  </p:custDataLst>
  <p:defaultTextStyle>
    <a:defPPr>
      <a:defRPr lang="en-US"/>
    </a:defPPr>
    <a:lvl1pPr algn="l" defTabSz="574536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574536" algn="l" defTabSz="574536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1149066" algn="l" defTabSz="574536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723601" algn="l" defTabSz="574536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2298131" algn="l" defTabSz="574536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872667" algn="l" defTabSz="574536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3447199" algn="l" defTabSz="574536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4021730" algn="l" defTabSz="574536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4596264" algn="l" defTabSz="574536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592" userDrawn="1">
          <p15:clr>
            <a:srgbClr val="A4A3A4"/>
          </p15:clr>
        </p15:guide>
        <p15:guide id="2" pos="34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830"/>
    <a:srgbClr val="001409"/>
    <a:srgbClr val="FAA523"/>
    <a:srgbClr val="FFCF01"/>
    <a:srgbClr val="0056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889" autoAdjust="0"/>
    <p:restoredTop sz="83333" autoAdjust="0"/>
  </p:normalViewPr>
  <p:slideViewPr>
    <p:cSldViewPr snapToGrid="0" snapToObjects="1">
      <p:cViewPr varScale="1">
        <p:scale>
          <a:sx n="52" d="100"/>
          <a:sy n="52" d="100"/>
        </p:scale>
        <p:origin x="480" y="72"/>
      </p:cViewPr>
      <p:guideLst>
        <p:guide orient="horz" pos="2592"/>
        <p:guide pos="3456"/>
      </p:guideLst>
    </p:cSldViewPr>
  </p:slideViewPr>
  <p:outlineViewPr>
    <p:cViewPr>
      <p:scale>
        <a:sx n="33" d="100"/>
        <a:sy n="33" d="100"/>
      </p:scale>
      <p:origin x="0" y="-27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172"/>
    </p:cViewPr>
  </p:sorterViewPr>
  <p:notesViewPr>
    <p:cSldViewPr snapToGrid="0" snapToObjects="1">
      <p:cViewPr varScale="1">
        <p:scale>
          <a:sx n="74" d="100"/>
          <a:sy n="74" d="100"/>
        </p:scale>
        <p:origin x="1878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chartUserShapes" Target="../drawings/drawing1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\\ad.ndsu.edu\home\david.ripplinger\BO2014.xlsx" TargetMode="External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chartUserShapes" Target="../drawings/drawing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webd01.ad.ndsu.edu/home/david.ripplinger/BO2014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webd01.ad.ndsu.edu/home/david.ripplinger/Corn%20Ethanol%20Crush%207.3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webd01.ad.ndsu.edu/home/david.ripplinger/Corn%20Ethanol%20Crush%207.3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webd01.ad.ndsu.edu/home/david.ripplinger/BO2014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webd01.ad.ndsu.edu/home/david.ripplinger/BO2014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vid.Ripplinger\Downloads\PET_MOVE_EXPC_A_EPOOXE_EEX_MBBL_M.xls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4000" dirty="0"/>
              <a:t>U.S. </a:t>
            </a:r>
            <a:r>
              <a:rPr lang="en-US" sz="4000" dirty="0" smtClean="0"/>
              <a:t>Corn</a:t>
            </a:r>
            <a:endParaRPr lang="en-US" sz="4000" dirty="0" smtClean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'Corn S&amp;D'!$H$3</c:f>
              <c:strCache>
                <c:ptCount val="1"/>
                <c:pt idx="0">
                  <c:v>Production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numRef>
              <c:f>'Corn S&amp;D'!$F$4:$F$28</c:f>
              <c:numCache>
                <c:formatCode>General</c:formatCode>
                <c:ptCount val="25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</c:numCache>
            </c:numRef>
          </c:cat>
          <c:val>
            <c:numRef>
              <c:f>'Corn S&amp;D'!$H$4:$H$28</c:f>
              <c:numCache>
                <c:formatCode>_(* #,##0_);_(* \(#,##0\);_(* "-"??_);_(@_)</c:formatCode>
                <c:ptCount val="25"/>
                <c:pt idx="0">
                  <c:v>7931.8024285714282</c:v>
                </c:pt>
                <c:pt idx="1">
                  <c:v>7472.6620000000003</c:v>
                </c:pt>
                <c:pt idx="2">
                  <c:v>9474.0120714285713</c:v>
                </c:pt>
                <c:pt idx="3">
                  <c:v>6335.9489999999996</c:v>
                </c:pt>
                <c:pt idx="4">
                  <c:v>10047.681785714285</c:v>
                </c:pt>
                <c:pt idx="5">
                  <c:v>7397.9621428571427</c:v>
                </c:pt>
                <c:pt idx="6">
                  <c:v>9229.95842857143</c:v>
                </c:pt>
                <c:pt idx="7">
                  <c:v>9204.218857142856</c:v>
                </c:pt>
                <c:pt idx="8">
                  <c:v>9755.927285714286</c:v>
                </c:pt>
                <c:pt idx="9">
                  <c:v>9427.9642142857138</c:v>
                </c:pt>
                <c:pt idx="10">
                  <c:v>9912.2538571428558</c:v>
                </c:pt>
                <c:pt idx="11">
                  <c:v>9499.9090714285703</c:v>
                </c:pt>
                <c:pt idx="12">
                  <c:v>8964.2583571428568</c:v>
                </c:pt>
                <c:pt idx="13">
                  <c:v>10084.441357142856</c:v>
                </c:pt>
                <c:pt idx="14">
                  <c:v>11802.262571428571</c:v>
                </c:pt>
                <c:pt idx="15">
                  <c:v>11109.065214285714</c:v>
                </c:pt>
                <c:pt idx="16">
                  <c:v>10528.153785714285</c:v>
                </c:pt>
                <c:pt idx="17">
                  <c:v>13034.1805</c:v>
                </c:pt>
                <c:pt idx="18">
                  <c:v>12088.231571428571</c:v>
                </c:pt>
                <c:pt idx="19">
                  <c:v>13088.1785</c:v>
                </c:pt>
                <c:pt idx="20">
                  <c:v>12443.351071428571</c:v>
                </c:pt>
                <c:pt idx="21">
                  <c:v>12356.135642857143</c:v>
                </c:pt>
                <c:pt idx="22">
                  <c:v>10777.245142857144</c:v>
                </c:pt>
                <c:pt idx="23">
                  <c:v>13921.211785714286</c:v>
                </c:pt>
                <c:pt idx="24">
                  <c:v>13856.075714285715</c:v>
                </c:pt>
              </c:numCache>
            </c:numRef>
          </c:val>
          <c:smooth val="0"/>
        </c:ser>
        <c:ser>
          <c:idx val="5"/>
          <c:order val="1"/>
          <c:tx>
            <c:strRef>
              <c:f>'Corn S&amp;D'!$K$3</c:f>
              <c:strCache>
                <c:ptCount val="1"/>
                <c:pt idx="0">
                  <c:v>E. Stocks</c:v>
                </c:pt>
              </c:strCache>
            </c:strRef>
          </c:tx>
          <c:spPr>
            <a:ln w="127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'Corn S&amp;D'!$F$4:$F$28</c:f>
              <c:numCache>
                <c:formatCode>General</c:formatCode>
                <c:ptCount val="25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</c:numCache>
            </c:numRef>
          </c:cat>
          <c:val>
            <c:numRef>
              <c:f>'Corn S&amp;D'!$K$4:$K$28</c:f>
              <c:numCache>
                <c:formatCode>_(* #,##0_);_(* \(#,##0\);_(* "-"??_);_(@_)</c:formatCode>
                <c:ptCount val="25"/>
                <c:pt idx="0">
                  <c:v>1520.7993571428569</c:v>
                </c:pt>
                <c:pt idx="1">
                  <c:v>1099.9927857142857</c:v>
                </c:pt>
                <c:pt idx="2">
                  <c:v>2112.3765714285714</c:v>
                </c:pt>
                <c:pt idx="3">
                  <c:v>849.91750000000002</c:v>
                </c:pt>
                <c:pt idx="4">
                  <c:v>1557.4014999999999</c:v>
                </c:pt>
                <c:pt idx="5">
                  <c:v>425.8049285714286</c:v>
                </c:pt>
                <c:pt idx="6">
                  <c:v>882.89878571428574</c:v>
                </c:pt>
                <c:pt idx="7">
                  <c:v>1307.4442857142856</c:v>
                </c:pt>
                <c:pt idx="8">
                  <c:v>1786.4600714285714</c:v>
                </c:pt>
                <c:pt idx="9">
                  <c:v>1717.0734285714286</c:v>
                </c:pt>
                <c:pt idx="10">
                  <c:v>1898.5885714285714</c:v>
                </c:pt>
                <c:pt idx="11">
                  <c:v>1595.9715000000001</c:v>
                </c:pt>
                <c:pt idx="12">
                  <c:v>1086.3752142857143</c:v>
                </c:pt>
                <c:pt idx="13">
                  <c:v>957.83478571428566</c:v>
                </c:pt>
                <c:pt idx="14">
                  <c:v>2113.3604999999998</c:v>
                </c:pt>
                <c:pt idx="15">
                  <c:v>1966.5977142857143</c:v>
                </c:pt>
                <c:pt idx="16">
                  <c:v>1303.2724285714287</c:v>
                </c:pt>
                <c:pt idx="17">
                  <c:v>1623.6789285714287</c:v>
                </c:pt>
                <c:pt idx="18">
                  <c:v>1672.836</c:v>
                </c:pt>
                <c:pt idx="19">
                  <c:v>1707.312857142857</c:v>
                </c:pt>
                <c:pt idx="20">
                  <c:v>1127.346</c:v>
                </c:pt>
                <c:pt idx="21">
                  <c:v>988.73014285714282</c:v>
                </c:pt>
                <c:pt idx="22">
                  <c:v>820.95064285714284</c:v>
                </c:pt>
                <c:pt idx="23">
                  <c:v>1245.9684285714286</c:v>
                </c:pt>
                <c:pt idx="24">
                  <c:v>1800.8254285714286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6589448"/>
        <c:axId val="276589840"/>
      </c:lineChart>
      <c:lineChart>
        <c:grouping val="standard"/>
        <c:varyColors val="0"/>
        <c:ser>
          <c:idx val="6"/>
          <c:order val="2"/>
          <c:tx>
            <c:strRef>
              <c:f>'Corn S&amp;D'!$L$3</c:f>
              <c:strCache>
                <c:ptCount val="1"/>
                <c:pt idx="0">
                  <c:v>Price</c:v>
                </c:pt>
              </c:strCache>
            </c:strRef>
          </c:tx>
          <c:spPr>
            <a:ln w="28575" cap="rnd">
              <a:solidFill>
                <a:schemeClr val="accent3"/>
              </a:solidFill>
              <a:prstDash val="dash"/>
              <a:round/>
            </a:ln>
            <a:effectLst/>
          </c:spPr>
          <c:marker>
            <c:symbol val="none"/>
          </c:marker>
          <c:val>
            <c:numRef>
              <c:f>'Corn S&amp;D'!$L$4:$L$28</c:f>
              <c:numCache>
                <c:formatCode>General</c:formatCode>
                <c:ptCount val="25"/>
                <c:pt idx="0">
                  <c:v>2.2799999999999998</c:v>
                </c:pt>
                <c:pt idx="1">
                  <c:v>2.37</c:v>
                </c:pt>
                <c:pt idx="2">
                  <c:v>2.0699999999999998</c:v>
                </c:pt>
                <c:pt idx="3">
                  <c:v>2.5</c:v>
                </c:pt>
                <c:pt idx="4">
                  <c:v>2.2599999999999998</c:v>
                </c:pt>
                <c:pt idx="5">
                  <c:v>3.24</c:v>
                </c:pt>
                <c:pt idx="6">
                  <c:v>2.71</c:v>
                </c:pt>
                <c:pt idx="7">
                  <c:v>2.4300000000000002</c:v>
                </c:pt>
                <c:pt idx="8">
                  <c:v>1.94</c:v>
                </c:pt>
                <c:pt idx="9">
                  <c:v>1.82</c:v>
                </c:pt>
                <c:pt idx="10">
                  <c:v>1.85</c:v>
                </c:pt>
                <c:pt idx="11">
                  <c:v>1.97</c:v>
                </c:pt>
                <c:pt idx="12">
                  <c:v>2.3199999999999998</c:v>
                </c:pt>
                <c:pt idx="13">
                  <c:v>2.42</c:v>
                </c:pt>
                <c:pt idx="14">
                  <c:v>2.06</c:v>
                </c:pt>
                <c:pt idx="15">
                  <c:v>2</c:v>
                </c:pt>
                <c:pt idx="16">
                  <c:v>3.04</c:v>
                </c:pt>
                <c:pt idx="17">
                  <c:v>4.2</c:v>
                </c:pt>
                <c:pt idx="18">
                  <c:v>4.0599999999999996</c:v>
                </c:pt>
                <c:pt idx="19">
                  <c:v>3.55</c:v>
                </c:pt>
                <c:pt idx="20">
                  <c:v>5.18</c:v>
                </c:pt>
                <c:pt idx="21">
                  <c:v>6.22</c:v>
                </c:pt>
                <c:pt idx="22">
                  <c:v>6.89</c:v>
                </c:pt>
                <c:pt idx="23">
                  <c:v>4.45</c:v>
                </c:pt>
                <c:pt idx="24">
                  <c:v>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7724528"/>
        <c:axId val="275548344"/>
      </c:lineChart>
      <c:catAx>
        <c:axId val="276589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6589840"/>
        <c:crosses val="autoZero"/>
        <c:auto val="1"/>
        <c:lblAlgn val="ctr"/>
        <c:lblOffset val="100"/>
        <c:tickLblSkip val="4"/>
        <c:noMultiLvlLbl val="0"/>
      </c:catAx>
      <c:valAx>
        <c:axId val="27658984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Million Bushels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6589448"/>
        <c:crosses val="autoZero"/>
        <c:crossBetween val="between"/>
      </c:valAx>
      <c:valAx>
        <c:axId val="275548344"/>
        <c:scaling>
          <c:orientation val="minMax"/>
        </c:scaling>
        <c:delete val="0"/>
        <c:axPos val="r"/>
        <c:numFmt formatCode="&quot;$&quot;#,##0.0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7724528"/>
        <c:crosses val="max"/>
        <c:crossBetween val="between"/>
      </c:valAx>
      <c:catAx>
        <c:axId val="277724528"/>
        <c:scaling>
          <c:orientation val="minMax"/>
        </c:scaling>
        <c:delete val="1"/>
        <c:axPos val="b"/>
        <c:majorTickMark val="out"/>
        <c:minorTickMark val="none"/>
        <c:tickLblPos val="nextTo"/>
        <c:crossAx val="27554834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4200" dirty="0"/>
              <a:t>SME </a:t>
            </a:r>
            <a:r>
              <a:rPr lang="en-US" sz="4200" dirty="0" smtClean="0"/>
              <a:t>Crush (per gallon)</a:t>
            </a:r>
            <a:endParaRPr lang="en-US" sz="42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areaChart>
        <c:grouping val="standard"/>
        <c:varyColors val="0"/>
        <c:ser>
          <c:idx val="0"/>
          <c:order val="0"/>
          <c:tx>
            <c:v>Biodiesel Price</c:v>
          </c:tx>
          <c:spPr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>
                  <a:lumMod val="15000"/>
                  <a:lumOff val="85000"/>
                </a:schemeClr>
              </a:solidFill>
            </a:ln>
            <a:effectLst/>
          </c:spPr>
          <c:cat>
            <c:numRef>
              <c:f>Sheet5!$C$5:$C$58</c:f>
              <c:numCache>
                <c:formatCode>m/d/yyyy</c:formatCode>
                <c:ptCount val="54"/>
                <c:pt idx="0">
                  <c:v>41457</c:v>
                </c:pt>
                <c:pt idx="1">
                  <c:v>41464</c:v>
                </c:pt>
                <c:pt idx="2">
                  <c:v>41471</c:v>
                </c:pt>
                <c:pt idx="3">
                  <c:v>41478</c:v>
                </c:pt>
                <c:pt idx="4">
                  <c:v>41485</c:v>
                </c:pt>
                <c:pt idx="5">
                  <c:v>41492</c:v>
                </c:pt>
                <c:pt idx="6">
                  <c:v>41499</c:v>
                </c:pt>
                <c:pt idx="7">
                  <c:v>41506</c:v>
                </c:pt>
                <c:pt idx="8">
                  <c:v>41513</c:v>
                </c:pt>
                <c:pt idx="9">
                  <c:v>41520</c:v>
                </c:pt>
                <c:pt idx="10">
                  <c:v>41527</c:v>
                </c:pt>
                <c:pt idx="11">
                  <c:v>41534</c:v>
                </c:pt>
                <c:pt idx="12">
                  <c:v>41541</c:v>
                </c:pt>
                <c:pt idx="13">
                  <c:v>41569</c:v>
                </c:pt>
                <c:pt idx="14">
                  <c:v>41576</c:v>
                </c:pt>
                <c:pt idx="15">
                  <c:v>41583</c:v>
                </c:pt>
                <c:pt idx="16">
                  <c:v>41590</c:v>
                </c:pt>
                <c:pt idx="17">
                  <c:v>41597</c:v>
                </c:pt>
                <c:pt idx="18">
                  <c:v>41604</c:v>
                </c:pt>
                <c:pt idx="19">
                  <c:v>41611</c:v>
                </c:pt>
                <c:pt idx="20">
                  <c:v>41618</c:v>
                </c:pt>
                <c:pt idx="21">
                  <c:v>41625</c:v>
                </c:pt>
                <c:pt idx="22">
                  <c:v>41639</c:v>
                </c:pt>
                <c:pt idx="23">
                  <c:v>41646</c:v>
                </c:pt>
                <c:pt idx="24">
                  <c:v>41653</c:v>
                </c:pt>
                <c:pt idx="25">
                  <c:v>41660</c:v>
                </c:pt>
                <c:pt idx="26">
                  <c:v>41667</c:v>
                </c:pt>
                <c:pt idx="27">
                  <c:v>41674</c:v>
                </c:pt>
                <c:pt idx="28">
                  <c:v>41681</c:v>
                </c:pt>
                <c:pt idx="29">
                  <c:v>41688</c:v>
                </c:pt>
                <c:pt idx="30">
                  <c:v>41695</c:v>
                </c:pt>
                <c:pt idx="31">
                  <c:v>41702</c:v>
                </c:pt>
                <c:pt idx="32">
                  <c:v>41709</c:v>
                </c:pt>
                <c:pt idx="33">
                  <c:v>41716</c:v>
                </c:pt>
                <c:pt idx="34">
                  <c:v>41723</c:v>
                </c:pt>
                <c:pt idx="35">
                  <c:v>41730</c:v>
                </c:pt>
                <c:pt idx="36">
                  <c:v>41737</c:v>
                </c:pt>
                <c:pt idx="37">
                  <c:v>41744</c:v>
                </c:pt>
                <c:pt idx="38">
                  <c:v>41751</c:v>
                </c:pt>
                <c:pt idx="39">
                  <c:v>41758</c:v>
                </c:pt>
                <c:pt idx="40">
                  <c:v>41765</c:v>
                </c:pt>
                <c:pt idx="41">
                  <c:v>41772</c:v>
                </c:pt>
                <c:pt idx="42">
                  <c:v>41779</c:v>
                </c:pt>
                <c:pt idx="43">
                  <c:v>41786</c:v>
                </c:pt>
                <c:pt idx="44">
                  <c:v>41793</c:v>
                </c:pt>
                <c:pt idx="45">
                  <c:v>41800</c:v>
                </c:pt>
                <c:pt idx="46">
                  <c:v>41807</c:v>
                </c:pt>
                <c:pt idx="47">
                  <c:v>41814</c:v>
                </c:pt>
                <c:pt idx="48">
                  <c:v>41821</c:v>
                </c:pt>
                <c:pt idx="49">
                  <c:v>41828</c:v>
                </c:pt>
                <c:pt idx="50">
                  <c:v>41835</c:v>
                </c:pt>
                <c:pt idx="51">
                  <c:v>41842</c:v>
                </c:pt>
                <c:pt idx="52">
                  <c:v>41849</c:v>
                </c:pt>
                <c:pt idx="53">
                  <c:v>41856</c:v>
                </c:pt>
              </c:numCache>
            </c:numRef>
          </c:cat>
          <c:val>
            <c:numRef>
              <c:f>Sheet5!$E$5:$E$58</c:f>
              <c:numCache>
                <c:formatCode>General</c:formatCode>
                <c:ptCount val="54"/>
                <c:pt idx="0">
                  <c:v>5.15</c:v>
                </c:pt>
                <c:pt idx="1">
                  <c:v>5.2</c:v>
                </c:pt>
                <c:pt idx="2">
                  <c:v>5.25</c:v>
                </c:pt>
                <c:pt idx="3">
                  <c:v>5.4</c:v>
                </c:pt>
                <c:pt idx="4">
                  <c:v>5.18</c:v>
                </c:pt>
                <c:pt idx="5">
                  <c:v>5.25</c:v>
                </c:pt>
                <c:pt idx="6">
                  <c:v>4.93</c:v>
                </c:pt>
                <c:pt idx="7">
                  <c:v>5.07</c:v>
                </c:pt>
                <c:pt idx="8">
                  <c:v>4.97</c:v>
                </c:pt>
                <c:pt idx="9">
                  <c:v>5.0199999999999996</c:v>
                </c:pt>
                <c:pt idx="10">
                  <c:v>5</c:v>
                </c:pt>
                <c:pt idx="11">
                  <c:v>5.0199999999999996</c:v>
                </c:pt>
                <c:pt idx="12">
                  <c:v>5.0199999999999996</c:v>
                </c:pt>
                <c:pt idx="13">
                  <c:v>4.7</c:v>
                </c:pt>
                <c:pt idx="14">
                  <c:v>4.32</c:v>
                </c:pt>
                <c:pt idx="15">
                  <c:v>4.32</c:v>
                </c:pt>
                <c:pt idx="16">
                  <c:v>4.25</c:v>
                </c:pt>
                <c:pt idx="17">
                  <c:v>4.25</c:v>
                </c:pt>
                <c:pt idx="18">
                  <c:v>4.03</c:v>
                </c:pt>
                <c:pt idx="19">
                  <c:v>4.03</c:v>
                </c:pt>
                <c:pt idx="20">
                  <c:v>4.03</c:v>
                </c:pt>
                <c:pt idx="21">
                  <c:v>4.03</c:v>
                </c:pt>
                <c:pt idx="22">
                  <c:v>4.03</c:v>
                </c:pt>
                <c:pt idx="23">
                  <c:v>3.37</c:v>
                </c:pt>
                <c:pt idx="24">
                  <c:v>3.35</c:v>
                </c:pt>
                <c:pt idx="25">
                  <c:v>3.39</c:v>
                </c:pt>
                <c:pt idx="26">
                  <c:v>3.44</c:v>
                </c:pt>
                <c:pt idx="27">
                  <c:v>3.46</c:v>
                </c:pt>
                <c:pt idx="28">
                  <c:v>3.55</c:v>
                </c:pt>
                <c:pt idx="29">
                  <c:v>3.55</c:v>
                </c:pt>
                <c:pt idx="30">
                  <c:v>3.67</c:v>
                </c:pt>
                <c:pt idx="31">
                  <c:v>3.7</c:v>
                </c:pt>
                <c:pt idx="32">
                  <c:v>3.75</c:v>
                </c:pt>
                <c:pt idx="33">
                  <c:v>3.66</c:v>
                </c:pt>
                <c:pt idx="34">
                  <c:v>3.66</c:v>
                </c:pt>
                <c:pt idx="35">
                  <c:v>3.56</c:v>
                </c:pt>
                <c:pt idx="36">
                  <c:v>3.56</c:v>
                </c:pt>
                <c:pt idx="37">
                  <c:v>3.65</c:v>
                </c:pt>
                <c:pt idx="38">
                  <c:v>3.73</c:v>
                </c:pt>
                <c:pt idx="39">
                  <c:v>3.87</c:v>
                </c:pt>
                <c:pt idx="40">
                  <c:v>3.87</c:v>
                </c:pt>
                <c:pt idx="41">
                  <c:v>3.81</c:v>
                </c:pt>
                <c:pt idx="42">
                  <c:v>3.81</c:v>
                </c:pt>
                <c:pt idx="43">
                  <c:v>3.81</c:v>
                </c:pt>
                <c:pt idx="44">
                  <c:v>3.81</c:v>
                </c:pt>
                <c:pt idx="45">
                  <c:v>3.81</c:v>
                </c:pt>
                <c:pt idx="46">
                  <c:v>3.81</c:v>
                </c:pt>
                <c:pt idx="47">
                  <c:v>3.81</c:v>
                </c:pt>
                <c:pt idx="48">
                  <c:v>3.81</c:v>
                </c:pt>
                <c:pt idx="49">
                  <c:v>3.81</c:v>
                </c:pt>
                <c:pt idx="50">
                  <c:v>3.81</c:v>
                </c:pt>
                <c:pt idx="51">
                  <c:v>3.81</c:v>
                </c:pt>
                <c:pt idx="52">
                  <c:v>3.81</c:v>
                </c:pt>
                <c:pt idx="53">
                  <c:v>3.81</c:v>
                </c:pt>
              </c:numCache>
            </c:numRef>
          </c:val>
        </c:ser>
        <c:ser>
          <c:idx val="1"/>
          <c:order val="1"/>
          <c:tx>
            <c:v>Feedstock Cost</c:v>
          </c:tx>
          <c:spPr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c:spPr>
          <c:val>
            <c:numRef>
              <c:f>Sheet5!$I$5:$I$58</c:f>
              <c:numCache>
                <c:formatCode>General</c:formatCode>
                <c:ptCount val="54"/>
                <c:pt idx="0">
                  <c:v>3.7646599999999997</c:v>
                </c:pt>
                <c:pt idx="1">
                  <c:v>3.77454</c:v>
                </c:pt>
                <c:pt idx="2">
                  <c:v>3.6818200000000001</c:v>
                </c:pt>
                <c:pt idx="3">
                  <c:v>3.5921400000000001</c:v>
                </c:pt>
                <c:pt idx="4">
                  <c:v>3.3869399999999996</c:v>
                </c:pt>
                <c:pt idx="5">
                  <c:v>3.3550199999999997</c:v>
                </c:pt>
                <c:pt idx="6">
                  <c:v>3.4203800000000002</c:v>
                </c:pt>
                <c:pt idx="7">
                  <c:v>3.4196199999999997</c:v>
                </c:pt>
                <c:pt idx="8">
                  <c:v>3.5092999999999996</c:v>
                </c:pt>
                <c:pt idx="9">
                  <c:v>3.4781400000000002</c:v>
                </c:pt>
                <c:pt idx="10">
                  <c:v>3.4332999999999996</c:v>
                </c:pt>
                <c:pt idx="11">
                  <c:v>3.3048600000000001</c:v>
                </c:pt>
                <c:pt idx="12">
                  <c:v>3.32158</c:v>
                </c:pt>
                <c:pt idx="13">
                  <c:v>3.2592599999999998</c:v>
                </c:pt>
                <c:pt idx="14">
                  <c:v>3.21746</c:v>
                </c:pt>
                <c:pt idx="15">
                  <c:v>3.2272949999999998</c:v>
                </c:pt>
                <c:pt idx="16">
                  <c:v>3.1877749999999998</c:v>
                </c:pt>
                <c:pt idx="17">
                  <c:v>3.1224150000000002</c:v>
                </c:pt>
                <c:pt idx="18">
                  <c:v>3.1398949999999997</c:v>
                </c:pt>
                <c:pt idx="19">
                  <c:v>3.1280049999999999</c:v>
                </c:pt>
                <c:pt idx="20">
                  <c:v>3.1188849999999997</c:v>
                </c:pt>
                <c:pt idx="21">
                  <c:v>3.0482050000000003</c:v>
                </c:pt>
                <c:pt idx="22">
                  <c:v>3.0158399999999994</c:v>
                </c:pt>
                <c:pt idx="23">
                  <c:v>2.9079199999999998</c:v>
                </c:pt>
                <c:pt idx="24">
                  <c:v>2.895</c:v>
                </c:pt>
                <c:pt idx="25">
                  <c:v>2.9109599999999998</c:v>
                </c:pt>
                <c:pt idx="26">
                  <c:v>2.8577599999999999</c:v>
                </c:pt>
                <c:pt idx="27">
                  <c:v>2.8813200000000001</c:v>
                </c:pt>
                <c:pt idx="28">
                  <c:v>3.0158399999999994</c:v>
                </c:pt>
                <c:pt idx="29">
                  <c:v>3.1777199999999999</c:v>
                </c:pt>
                <c:pt idx="30">
                  <c:v>3.19292</c:v>
                </c:pt>
                <c:pt idx="31">
                  <c:v>3.4422000000000001</c:v>
                </c:pt>
                <c:pt idx="32">
                  <c:v>3.4923599999999997</c:v>
                </c:pt>
                <c:pt idx="33">
                  <c:v>3.3669599999999997</c:v>
                </c:pt>
                <c:pt idx="34">
                  <c:v>3.25068</c:v>
                </c:pt>
                <c:pt idx="35">
                  <c:v>3.30464</c:v>
                </c:pt>
                <c:pt idx="36">
                  <c:v>3.3586</c:v>
                </c:pt>
                <c:pt idx="37">
                  <c:v>3.4224399999999995</c:v>
                </c:pt>
                <c:pt idx="38">
                  <c:v>3.4346000000000001</c:v>
                </c:pt>
                <c:pt idx="39">
                  <c:v>3.4657599999999995</c:v>
                </c:pt>
                <c:pt idx="40">
                  <c:v>3.3484049999999996</c:v>
                </c:pt>
                <c:pt idx="41">
                  <c:v>3.3636049999999997</c:v>
                </c:pt>
                <c:pt idx="42">
                  <c:v>3.2959649999999998</c:v>
                </c:pt>
                <c:pt idx="43">
                  <c:v>3.2860849999999999</c:v>
                </c:pt>
                <c:pt idx="44">
                  <c:v>3.1531750000000001</c:v>
                </c:pt>
                <c:pt idx="45">
                  <c:v>3.2360150000000001</c:v>
                </c:pt>
                <c:pt idx="46">
                  <c:v>3.3112550000000001</c:v>
                </c:pt>
                <c:pt idx="47">
                  <c:v>3.4092950000000002</c:v>
                </c:pt>
                <c:pt idx="48">
                  <c:v>3.2379799999999999</c:v>
                </c:pt>
                <c:pt idx="49">
                  <c:v>3.1437400000000002</c:v>
                </c:pt>
                <c:pt idx="50">
                  <c:v>3.0981399999999999</c:v>
                </c:pt>
                <c:pt idx="51">
                  <c:v>3.0335399999999999</c:v>
                </c:pt>
                <c:pt idx="52">
                  <c:v>3.0578599999999998</c:v>
                </c:pt>
                <c:pt idx="53">
                  <c:v>2.9603100000000002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9458016"/>
        <c:axId val="359458408"/>
      </c:areaChart>
      <c:dateAx>
        <c:axId val="359458016"/>
        <c:scaling>
          <c:orientation val="minMax"/>
        </c:scaling>
        <c:delete val="0"/>
        <c:axPos val="b"/>
        <c:numFmt formatCode="mmmm\ yyyy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9458408"/>
        <c:crosses val="autoZero"/>
        <c:auto val="1"/>
        <c:lblOffset val="100"/>
        <c:baseTimeUnit val="days"/>
        <c:majorUnit val="9"/>
        <c:majorTimeUnit val="months"/>
      </c:dateAx>
      <c:valAx>
        <c:axId val="359458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945801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4200"/>
              <a:t>Biodiesel Production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1"/>
          <c:order val="1"/>
          <c:tx>
            <c:v>Production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Sheet6!$C$5:$C$32</c:f>
              <c:numCache>
                <c:formatCode>m/d/yyyy</c:formatCode>
                <c:ptCount val="28"/>
                <c:pt idx="0">
                  <c:v>40908</c:v>
                </c:pt>
                <c:pt idx="1">
                  <c:v>40999</c:v>
                </c:pt>
                <c:pt idx="2">
                  <c:v>41029</c:v>
                </c:pt>
                <c:pt idx="3">
                  <c:v>41060</c:v>
                </c:pt>
                <c:pt idx="4">
                  <c:v>41090</c:v>
                </c:pt>
                <c:pt idx="5">
                  <c:v>41121</c:v>
                </c:pt>
                <c:pt idx="6">
                  <c:v>41152</c:v>
                </c:pt>
                <c:pt idx="7">
                  <c:v>41182</c:v>
                </c:pt>
                <c:pt idx="8">
                  <c:v>41213</c:v>
                </c:pt>
                <c:pt idx="9">
                  <c:v>41243</c:v>
                </c:pt>
                <c:pt idx="10">
                  <c:v>41274</c:v>
                </c:pt>
                <c:pt idx="11">
                  <c:v>41305</c:v>
                </c:pt>
                <c:pt idx="12">
                  <c:v>41333</c:v>
                </c:pt>
                <c:pt idx="13">
                  <c:v>41364</c:v>
                </c:pt>
                <c:pt idx="14">
                  <c:v>41394</c:v>
                </c:pt>
                <c:pt idx="15">
                  <c:v>41425</c:v>
                </c:pt>
                <c:pt idx="16">
                  <c:v>41455</c:v>
                </c:pt>
                <c:pt idx="17">
                  <c:v>41486</c:v>
                </c:pt>
                <c:pt idx="18">
                  <c:v>41517</c:v>
                </c:pt>
                <c:pt idx="19">
                  <c:v>41547</c:v>
                </c:pt>
                <c:pt idx="20">
                  <c:v>41578</c:v>
                </c:pt>
                <c:pt idx="21">
                  <c:v>41608</c:v>
                </c:pt>
                <c:pt idx="22">
                  <c:v>41639</c:v>
                </c:pt>
                <c:pt idx="23">
                  <c:v>41670</c:v>
                </c:pt>
                <c:pt idx="24">
                  <c:v>41698</c:v>
                </c:pt>
                <c:pt idx="25">
                  <c:v>41729</c:v>
                </c:pt>
                <c:pt idx="26">
                  <c:v>41759</c:v>
                </c:pt>
                <c:pt idx="27">
                  <c:v>41790</c:v>
                </c:pt>
              </c:numCache>
            </c:numRef>
          </c:cat>
          <c:val>
            <c:numRef>
              <c:f>Sheet6!$F$5:$F$32</c:f>
              <c:numCache>
                <c:formatCode>General</c:formatCode>
                <c:ptCount val="28"/>
                <c:pt idx="0">
                  <c:v>109.35733200000001</c:v>
                </c:pt>
                <c:pt idx="1">
                  <c:v>94.524276</c:v>
                </c:pt>
                <c:pt idx="2">
                  <c:v>93.94316400000001</c:v>
                </c:pt>
                <c:pt idx="3">
                  <c:v>101.969532</c:v>
                </c:pt>
                <c:pt idx="4">
                  <c:v>93.374442000000002</c:v>
                </c:pt>
                <c:pt idx="5">
                  <c:v>89.31698999999999</c:v>
                </c:pt>
                <c:pt idx="6">
                  <c:v>91.404809999999998</c:v>
                </c:pt>
                <c:pt idx="7">
                  <c:v>81.852917999999988</c:v>
                </c:pt>
                <c:pt idx="8">
                  <c:v>75.282773999999989</c:v>
                </c:pt>
                <c:pt idx="9">
                  <c:v>57.228528000000004</c:v>
                </c:pt>
                <c:pt idx="10">
                  <c:v>59.032343999999995</c:v>
                </c:pt>
                <c:pt idx="11">
                  <c:v>66.278268000000011</c:v>
                </c:pt>
                <c:pt idx="12">
                  <c:v>67.660067999999995</c:v>
                </c:pt>
                <c:pt idx="13">
                  <c:v>97.938203999999999</c:v>
                </c:pt>
                <c:pt idx="14">
                  <c:v>106.34731800000002</c:v>
                </c:pt>
                <c:pt idx="15">
                  <c:v>110.68360800000001</c:v>
                </c:pt>
                <c:pt idx="16">
                  <c:v>112.75282199999999</c:v>
                </c:pt>
                <c:pt idx="17">
                  <c:v>127.88664</c:v>
                </c:pt>
                <c:pt idx="18">
                  <c:v>128.316846</c:v>
                </c:pt>
                <c:pt idx="19">
                  <c:v>126.87238200000002</c:v>
                </c:pt>
                <c:pt idx="20">
                  <c:v>131.70305400000001</c:v>
                </c:pt>
                <c:pt idx="21">
                  <c:v>127.703604</c:v>
                </c:pt>
                <c:pt idx="22">
                  <c:v>135.10001399999999</c:v>
                </c:pt>
                <c:pt idx="23">
                  <c:v>67.698582000000016</c:v>
                </c:pt>
                <c:pt idx="24">
                  <c:v>91.705866</c:v>
                </c:pt>
                <c:pt idx="25">
                  <c:v>97.636139999999997</c:v>
                </c:pt>
                <c:pt idx="26">
                  <c:v>93.213623999999996</c:v>
                </c:pt>
                <c:pt idx="27">
                  <c:v>93.213623999999996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0641720"/>
        <c:axId val="363712488"/>
      </c:lineChart>
      <c:lineChart>
        <c:grouping val="standard"/>
        <c:varyColors val="0"/>
        <c:ser>
          <c:idx val="0"/>
          <c:order val="0"/>
          <c:tx>
            <c:v>Capacity Utilization</c:v>
          </c:tx>
          <c:spPr>
            <a:ln w="28575" cap="rnd">
              <a:solidFill>
                <a:schemeClr val="accent1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Sheet6!$C$5:$C$32</c:f>
              <c:numCache>
                <c:formatCode>m/d/yyyy</c:formatCode>
                <c:ptCount val="28"/>
                <c:pt idx="0">
                  <c:v>40908</c:v>
                </c:pt>
                <c:pt idx="1">
                  <c:v>40999</c:v>
                </c:pt>
                <c:pt idx="2">
                  <c:v>41029</c:v>
                </c:pt>
                <c:pt idx="3">
                  <c:v>41060</c:v>
                </c:pt>
                <c:pt idx="4">
                  <c:v>41090</c:v>
                </c:pt>
                <c:pt idx="5">
                  <c:v>41121</c:v>
                </c:pt>
                <c:pt idx="6">
                  <c:v>41152</c:v>
                </c:pt>
                <c:pt idx="7">
                  <c:v>41182</c:v>
                </c:pt>
                <c:pt idx="8">
                  <c:v>41213</c:v>
                </c:pt>
                <c:pt idx="9">
                  <c:v>41243</c:v>
                </c:pt>
                <c:pt idx="10">
                  <c:v>41274</c:v>
                </c:pt>
                <c:pt idx="11">
                  <c:v>41305</c:v>
                </c:pt>
                <c:pt idx="12">
                  <c:v>41333</c:v>
                </c:pt>
                <c:pt idx="13">
                  <c:v>41364</c:v>
                </c:pt>
                <c:pt idx="14">
                  <c:v>41394</c:v>
                </c:pt>
                <c:pt idx="15">
                  <c:v>41425</c:v>
                </c:pt>
                <c:pt idx="16">
                  <c:v>41455</c:v>
                </c:pt>
                <c:pt idx="17">
                  <c:v>41486</c:v>
                </c:pt>
                <c:pt idx="18">
                  <c:v>41517</c:v>
                </c:pt>
                <c:pt idx="19">
                  <c:v>41547</c:v>
                </c:pt>
                <c:pt idx="20">
                  <c:v>41578</c:v>
                </c:pt>
                <c:pt idx="21">
                  <c:v>41608</c:v>
                </c:pt>
                <c:pt idx="22">
                  <c:v>41639</c:v>
                </c:pt>
                <c:pt idx="23">
                  <c:v>41670</c:v>
                </c:pt>
                <c:pt idx="24">
                  <c:v>41698</c:v>
                </c:pt>
                <c:pt idx="25">
                  <c:v>41729</c:v>
                </c:pt>
                <c:pt idx="26">
                  <c:v>41759</c:v>
                </c:pt>
                <c:pt idx="27">
                  <c:v>41790</c:v>
                </c:pt>
              </c:numCache>
            </c:numRef>
          </c:cat>
          <c:val>
            <c:numRef>
              <c:f>Sheet6!$H$5:$H$32</c:f>
              <c:numCache>
                <c:formatCode>General</c:formatCode>
                <c:ptCount val="28"/>
                <c:pt idx="0">
                  <c:v>0.62791903153260931</c:v>
                </c:pt>
                <c:pt idx="1">
                  <c:v>0.53750239871108363</c:v>
                </c:pt>
                <c:pt idx="2">
                  <c:v>0.53130265246488828</c:v>
                </c:pt>
                <c:pt idx="3">
                  <c:v>0.57637041168158265</c:v>
                </c:pt>
                <c:pt idx="4">
                  <c:v>0.5285595094108213</c:v>
                </c:pt>
                <c:pt idx="5">
                  <c:v>0.51284936121345515</c:v>
                </c:pt>
                <c:pt idx="6">
                  <c:v>0.52077567182603746</c:v>
                </c:pt>
                <c:pt idx="7">
                  <c:v>0.46633196410767686</c:v>
                </c:pt>
                <c:pt idx="8">
                  <c:v>0.42586776410691551</c:v>
                </c:pt>
                <c:pt idx="9">
                  <c:v>0.32247480090157776</c:v>
                </c:pt>
                <c:pt idx="10">
                  <c:v>0.33310830809743253</c:v>
                </c:pt>
                <c:pt idx="11">
                  <c:v>0.38134791714614508</c:v>
                </c:pt>
                <c:pt idx="12">
                  <c:v>0.38855322358346089</c:v>
                </c:pt>
                <c:pt idx="13">
                  <c:v>0.54420191146508612</c:v>
                </c:pt>
                <c:pt idx="14">
                  <c:v>0.5902445844318025</c:v>
                </c:pt>
                <c:pt idx="15">
                  <c:v>0.61340382210317279</c:v>
                </c:pt>
                <c:pt idx="16">
                  <c:v>0.63005069336437713</c:v>
                </c:pt>
                <c:pt idx="17">
                  <c:v>0.71588360311610766</c:v>
                </c:pt>
                <c:pt idx="18">
                  <c:v>0.71929843135422988</c:v>
                </c:pt>
                <c:pt idx="19">
                  <c:v>0.70723676499279986</c:v>
                </c:pt>
                <c:pt idx="20">
                  <c:v>0.72162761883019044</c:v>
                </c:pt>
                <c:pt idx="21">
                  <c:v>0.69331911867167351</c:v>
                </c:pt>
                <c:pt idx="22">
                  <c:v>0.72510965560425789</c:v>
                </c:pt>
                <c:pt idx="23">
                  <c:v>0.43345586596948038</c:v>
                </c:pt>
                <c:pt idx="24">
                  <c:v>0.52378409900047596</c:v>
                </c:pt>
                <c:pt idx="25">
                  <c:v>0.56820256062075658</c:v>
                </c:pt>
                <c:pt idx="26">
                  <c:v>0.53854765912373614</c:v>
                </c:pt>
                <c:pt idx="27">
                  <c:v>0.55677625087108007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3711312"/>
        <c:axId val="363712096"/>
      </c:lineChart>
      <c:dateAx>
        <c:axId val="360641720"/>
        <c:scaling>
          <c:orientation val="minMax"/>
        </c:scaling>
        <c:delete val="0"/>
        <c:axPos val="b"/>
        <c:numFmt formatCode="mmmm\ yyyy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3712488"/>
        <c:crosses val="autoZero"/>
        <c:auto val="1"/>
        <c:lblOffset val="100"/>
        <c:baseTimeUnit val="months"/>
        <c:majorUnit val="12"/>
        <c:majorTimeUnit val="months"/>
      </c:dateAx>
      <c:valAx>
        <c:axId val="363712488"/>
        <c:scaling>
          <c:orientation val="minMax"/>
          <c:max val="20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Million Gallons per Month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0641720"/>
        <c:crosses val="autoZero"/>
        <c:crossBetween val="between"/>
      </c:valAx>
      <c:valAx>
        <c:axId val="363712096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Capacity Utilization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3711312"/>
        <c:crosses val="max"/>
        <c:crossBetween val="between"/>
      </c:valAx>
      <c:dateAx>
        <c:axId val="363711312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363712096"/>
        <c:crosses val="autoZero"/>
        <c:auto val="1"/>
        <c:lblOffset val="100"/>
        <c:baseTimeUnit val="months"/>
      </c:date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4200"/>
              <a:t>Biodiesel Feedstock Prices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Sheet7!$O$2</c:f>
              <c:strCache>
                <c:ptCount val="1"/>
                <c:pt idx="0">
                  <c:v>Soybean Oil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Sheet7!$N$3:$N$190</c:f>
              <c:numCache>
                <c:formatCode>m/d/yyyy</c:formatCode>
                <c:ptCount val="188"/>
                <c:pt idx="0">
                  <c:v>40547</c:v>
                </c:pt>
                <c:pt idx="1">
                  <c:v>40554</c:v>
                </c:pt>
                <c:pt idx="2">
                  <c:v>40561</c:v>
                </c:pt>
                <c:pt idx="3">
                  <c:v>40568</c:v>
                </c:pt>
                <c:pt idx="4">
                  <c:v>40575</c:v>
                </c:pt>
                <c:pt idx="5">
                  <c:v>40582</c:v>
                </c:pt>
                <c:pt idx="6">
                  <c:v>40589</c:v>
                </c:pt>
                <c:pt idx="7">
                  <c:v>40596</c:v>
                </c:pt>
                <c:pt idx="8">
                  <c:v>40603</c:v>
                </c:pt>
                <c:pt idx="9">
                  <c:v>40610</c:v>
                </c:pt>
                <c:pt idx="10">
                  <c:v>40617</c:v>
                </c:pt>
                <c:pt idx="11">
                  <c:v>40624</c:v>
                </c:pt>
                <c:pt idx="12">
                  <c:v>40631</c:v>
                </c:pt>
                <c:pt idx="13">
                  <c:v>40638</c:v>
                </c:pt>
                <c:pt idx="14">
                  <c:v>40645</c:v>
                </c:pt>
                <c:pt idx="15">
                  <c:v>40652</c:v>
                </c:pt>
                <c:pt idx="16">
                  <c:v>40659</c:v>
                </c:pt>
                <c:pt idx="17">
                  <c:v>40666</c:v>
                </c:pt>
                <c:pt idx="18">
                  <c:v>40673</c:v>
                </c:pt>
                <c:pt idx="19">
                  <c:v>40680</c:v>
                </c:pt>
                <c:pt idx="20">
                  <c:v>40687</c:v>
                </c:pt>
                <c:pt idx="21">
                  <c:v>40694</c:v>
                </c:pt>
                <c:pt idx="22">
                  <c:v>40701</c:v>
                </c:pt>
                <c:pt idx="23">
                  <c:v>40708</c:v>
                </c:pt>
                <c:pt idx="24">
                  <c:v>40715</c:v>
                </c:pt>
                <c:pt idx="25">
                  <c:v>40722</c:v>
                </c:pt>
                <c:pt idx="26">
                  <c:v>40729</c:v>
                </c:pt>
                <c:pt idx="27">
                  <c:v>40736</c:v>
                </c:pt>
                <c:pt idx="28">
                  <c:v>40743</c:v>
                </c:pt>
                <c:pt idx="29">
                  <c:v>40750</c:v>
                </c:pt>
                <c:pt idx="30">
                  <c:v>40757</c:v>
                </c:pt>
                <c:pt idx="31">
                  <c:v>40764</c:v>
                </c:pt>
                <c:pt idx="32">
                  <c:v>40771</c:v>
                </c:pt>
                <c:pt idx="33">
                  <c:v>40778</c:v>
                </c:pt>
                <c:pt idx="34">
                  <c:v>40785</c:v>
                </c:pt>
                <c:pt idx="35">
                  <c:v>40792</c:v>
                </c:pt>
                <c:pt idx="36">
                  <c:v>40799</c:v>
                </c:pt>
                <c:pt idx="37">
                  <c:v>40806</c:v>
                </c:pt>
                <c:pt idx="38">
                  <c:v>40813</c:v>
                </c:pt>
                <c:pt idx="39">
                  <c:v>40820</c:v>
                </c:pt>
                <c:pt idx="40">
                  <c:v>40827</c:v>
                </c:pt>
                <c:pt idx="41">
                  <c:v>40834</c:v>
                </c:pt>
                <c:pt idx="42">
                  <c:v>40841</c:v>
                </c:pt>
                <c:pt idx="43">
                  <c:v>40848</c:v>
                </c:pt>
                <c:pt idx="44">
                  <c:v>40855</c:v>
                </c:pt>
                <c:pt idx="45">
                  <c:v>40862</c:v>
                </c:pt>
                <c:pt idx="46">
                  <c:v>40869</c:v>
                </c:pt>
                <c:pt idx="47">
                  <c:v>40876</c:v>
                </c:pt>
                <c:pt idx="48">
                  <c:v>40883</c:v>
                </c:pt>
                <c:pt idx="49">
                  <c:v>40890</c:v>
                </c:pt>
                <c:pt idx="50">
                  <c:v>40897</c:v>
                </c:pt>
                <c:pt idx="51">
                  <c:v>40904</c:v>
                </c:pt>
                <c:pt idx="52">
                  <c:v>40911</c:v>
                </c:pt>
                <c:pt idx="53">
                  <c:v>40918</c:v>
                </c:pt>
                <c:pt idx="54">
                  <c:v>40925</c:v>
                </c:pt>
                <c:pt idx="55">
                  <c:v>40932</c:v>
                </c:pt>
                <c:pt idx="56">
                  <c:v>40939</c:v>
                </c:pt>
                <c:pt idx="57">
                  <c:v>40946</c:v>
                </c:pt>
                <c:pt idx="58">
                  <c:v>40953</c:v>
                </c:pt>
                <c:pt idx="59">
                  <c:v>40960</c:v>
                </c:pt>
                <c:pt idx="60">
                  <c:v>40967</c:v>
                </c:pt>
                <c:pt idx="61">
                  <c:v>40974</c:v>
                </c:pt>
                <c:pt idx="62">
                  <c:v>40981</c:v>
                </c:pt>
                <c:pt idx="63">
                  <c:v>40988</c:v>
                </c:pt>
                <c:pt idx="64">
                  <c:v>40995</c:v>
                </c:pt>
                <c:pt idx="65">
                  <c:v>41002</c:v>
                </c:pt>
                <c:pt idx="66">
                  <c:v>41009</c:v>
                </c:pt>
                <c:pt idx="67">
                  <c:v>41016</c:v>
                </c:pt>
                <c:pt idx="68">
                  <c:v>41023</c:v>
                </c:pt>
                <c:pt idx="69">
                  <c:v>41030</c:v>
                </c:pt>
                <c:pt idx="70">
                  <c:v>41037</c:v>
                </c:pt>
                <c:pt idx="71">
                  <c:v>41044</c:v>
                </c:pt>
                <c:pt idx="72">
                  <c:v>41051</c:v>
                </c:pt>
                <c:pt idx="73">
                  <c:v>41058</c:v>
                </c:pt>
                <c:pt idx="74">
                  <c:v>41065</c:v>
                </c:pt>
                <c:pt idx="75">
                  <c:v>41072</c:v>
                </c:pt>
                <c:pt idx="76">
                  <c:v>41079</c:v>
                </c:pt>
                <c:pt idx="77">
                  <c:v>41086</c:v>
                </c:pt>
                <c:pt idx="78">
                  <c:v>41093</c:v>
                </c:pt>
                <c:pt idx="79">
                  <c:v>41100</c:v>
                </c:pt>
                <c:pt idx="80">
                  <c:v>41107</c:v>
                </c:pt>
                <c:pt idx="81">
                  <c:v>41114</c:v>
                </c:pt>
                <c:pt idx="82">
                  <c:v>41121</c:v>
                </c:pt>
                <c:pt idx="83">
                  <c:v>41128</c:v>
                </c:pt>
                <c:pt idx="84">
                  <c:v>41135</c:v>
                </c:pt>
                <c:pt idx="85">
                  <c:v>41142</c:v>
                </c:pt>
                <c:pt idx="86">
                  <c:v>41149</c:v>
                </c:pt>
                <c:pt idx="87">
                  <c:v>41156</c:v>
                </c:pt>
                <c:pt idx="88">
                  <c:v>41163</c:v>
                </c:pt>
                <c:pt idx="89">
                  <c:v>41170</c:v>
                </c:pt>
                <c:pt idx="90">
                  <c:v>41177</c:v>
                </c:pt>
                <c:pt idx="91">
                  <c:v>41184</c:v>
                </c:pt>
                <c:pt idx="92">
                  <c:v>41191</c:v>
                </c:pt>
                <c:pt idx="93">
                  <c:v>41198</c:v>
                </c:pt>
                <c:pt idx="94">
                  <c:v>41205</c:v>
                </c:pt>
                <c:pt idx="95">
                  <c:v>41212</c:v>
                </c:pt>
                <c:pt idx="96">
                  <c:v>41219</c:v>
                </c:pt>
                <c:pt idx="97">
                  <c:v>41226</c:v>
                </c:pt>
                <c:pt idx="98">
                  <c:v>41233</c:v>
                </c:pt>
                <c:pt idx="99">
                  <c:v>41240</c:v>
                </c:pt>
                <c:pt idx="100">
                  <c:v>41247</c:v>
                </c:pt>
                <c:pt idx="101">
                  <c:v>41254</c:v>
                </c:pt>
                <c:pt idx="102">
                  <c:v>41261</c:v>
                </c:pt>
                <c:pt idx="103">
                  <c:v>41268</c:v>
                </c:pt>
                <c:pt idx="104">
                  <c:v>41275</c:v>
                </c:pt>
                <c:pt idx="105">
                  <c:v>41282</c:v>
                </c:pt>
                <c:pt idx="106">
                  <c:v>41289</c:v>
                </c:pt>
                <c:pt idx="107">
                  <c:v>41296</c:v>
                </c:pt>
                <c:pt idx="108">
                  <c:v>41303</c:v>
                </c:pt>
                <c:pt idx="109">
                  <c:v>41310</c:v>
                </c:pt>
                <c:pt idx="110">
                  <c:v>41317</c:v>
                </c:pt>
                <c:pt idx="111">
                  <c:v>41324</c:v>
                </c:pt>
                <c:pt idx="112">
                  <c:v>41331</c:v>
                </c:pt>
                <c:pt idx="113">
                  <c:v>41338</c:v>
                </c:pt>
                <c:pt idx="114">
                  <c:v>41345</c:v>
                </c:pt>
                <c:pt idx="115">
                  <c:v>41352</c:v>
                </c:pt>
                <c:pt idx="116">
                  <c:v>41359</c:v>
                </c:pt>
                <c:pt idx="117">
                  <c:v>41366</c:v>
                </c:pt>
                <c:pt idx="118">
                  <c:v>41373</c:v>
                </c:pt>
                <c:pt idx="119">
                  <c:v>41380</c:v>
                </c:pt>
                <c:pt idx="120">
                  <c:v>41387</c:v>
                </c:pt>
                <c:pt idx="121">
                  <c:v>41394</c:v>
                </c:pt>
                <c:pt idx="122">
                  <c:v>41401</c:v>
                </c:pt>
                <c:pt idx="123">
                  <c:v>41408</c:v>
                </c:pt>
                <c:pt idx="124">
                  <c:v>41415</c:v>
                </c:pt>
                <c:pt idx="125">
                  <c:v>41422</c:v>
                </c:pt>
                <c:pt idx="126">
                  <c:v>41429</c:v>
                </c:pt>
                <c:pt idx="127">
                  <c:v>41436</c:v>
                </c:pt>
                <c:pt idx="128">
                  <c:v>41443</c:v>
                </c:pt>
                <c:pt idx="129">
                  <c:v>41450</c:v>
                </c:pt>
                <c:pt idx="130">
                  <c:v>41457</c:v>
                </c:pt>
                <c:pt idx="131">
                  <c:v>41464</c:v>
                </c:pt>
                <c:pt idx="132">
                  <c:v>41471</c:v>
                </c:pt>
                <c:pt idx="133">
                  <c:v>41478</c:v>
                </c:pt>
                <c:pt idx="134">
                  <c:v>41485</c:v>
                </c:pt>
                <c:pt idx="135">
                  <c:v>41492</c:v>
                </c:pt>
                <c:pt idx="136">
                  <c:v>41499</c:v>
                </c:pt>
                <c:pt idx="137">
                  <c:v>41506</c:v>
                </c:pt>
                <c:pt idx="138">
                  <c:v>41513</c:v>
                </c:pt>
                <c:pt idx="139">
                  <c:v>41520</c:v>
                </c:pt>
                <c:pt idx="140">
                  <c:v>41527</c:v>
                </c:pt>
                <c:pt idx="141">
                  <c:v>41534</c:v>
                </c:pt>
                <c:pt idx="142">
                  <c:v>41541</c:v>
                </c:pt>
                <c:pt idx="143">
                  <c:v>41548</c:v>
                </c:pt>
                <c:pt idx="144">
                  <c:v>41555</c:v>
                </c:pt>
                <c:pt idx="145">
                  <c:v>41562</c:v>
                </c:pt>
                <c:pt idx="146">
                  <c:v>41569</c:v>
                </c:pt>
                <c:pt idx="147">
                  <c:v>41576</c:v>
                </c:pt>
                <c:pt idx="148">
                  <c:v>41583</c:v>
                </c:pt>
                <c:pt idx="149">
                  <c:v>41590</c:v>
                </c:pt>
                <c:pt idx="150">
                  <c:v>41597</c:v>
                </c:pt>
                <c:pt idx="151">
                  <c:v>41604</c:v>
                </c:pt>
                <c:pt idx="152">
                  <c:v>41611</c:v>
                </c:pt>
                <c:pt idx="153">
                  <c:v>41618</c:v>
                </c:pt>
                <c:pt idx="154">
                  <c:v>41625</c:v>
                </c:pt>
                <c:pt idx="155">
                  <c:v>41632</c:v>
                </c:pt>
                <c:pt idx="156">
                  <c:v>41639</c:v>
                </c:pt>
                <c:pt idx="157">
                  <c:v>41646</c:v>
                </c:pt>
                <c:pt idx="158">
                  <c:v>41653</c:v>
                </c:pt>
                <c:pt idx="159">
                  <c:v>41660</c:v>
                </c:pt>
                <c:pt idx="160">
                  <c:v>41667</c:v>
                </c:pt>
                <c:pt idx="161">
                  <c:v>41674</c:v>
                </c:pt>
                <c:pt idx="162">
                  <c:v>41681</c:v>
                </c:pt>
                <c:pt idx="163">
                  <c:v>41688</c:v>
                </c:pt>
                <c:pt idx="164">
                  <c:v>41695</c:v>
                </c:pt>
                <c:pt idx="165">
                  <c:v>41702</c:v>
                </c:pt>
                <c:pt idx="166">
                  <c:v>41709</c:v>
                </c:pt>
                <c:pt idx="167">
                  <c:v>41716</c:v>
                </c:pt>
                <c:pt idx="168">
                  <c:v>41723</c:v>
                </c:pt>
                <c:pt idx="169">
                  <c:v>41730</c:v>
                </c:pt>
                <c:pt idx="170">
                  <c:v>41737</c:v>
                </c:pt>
                <c:pt idx="171">
                  <c:v>41744</c:v>
                </c:pt>
                <c:pt idx="172">
                  <c:v>41751</c:v>
                </c:pt>
                <c:pt idx="173">
                  <c:v>41758</c:v>
                </c:pt>
                <c:pt idx="174">
                  <c:v>41765</c:v>
                </c:pt>
                <c:pt idx="175">
                  <c:v>41772</c:v>
                </c:pt>
                <c:pt idx="176">
                  <c:v>41779</c:v>
                </c:pt>
                <c:pt idx="177">
                  <c:v>41786</c:v>
                </c:pt>
                <c:pt idx="178">
                  <c:v>41793</c:v>
                </c:pt>
                <c:pt idx="179">
                  <c:v>41800</c:v>
                </c:pt>
                <c:pt idx="180">
                  <c:v>41807</c:v>
                </c:pt>
                <c:pt idx="181">
                  <c:v>41814</c:v>
                </c:pt>
                <c:pt idx="182">
                  <c:v>41821</c:v>
                </c:pt>
                <c:pt idx="183">
                  <c:v>41828</c:v>
                </c:pt>
                <c:pt idx="184">
                  <c:v>41835</c:v>
                </c:pt>
                <c:pt idx="185">
                  <c:v>41842</c:v>
                </c:pt>
                <c:pt idx="186">
                  <c:v>41849</c:v>
                </c:pt>
                <c:pt idx="187">
                  <c:v>41856</c:v>
                </c:pt>
              </c:numCache>
            </c:numRef>
          </c:cat>
          <c:val>
            <c:numRef>
              <c:f>Sheet7!$O$3:$O$190</c:f>
              <c:numCache>
                <c:formatCode>General</c:formatCode>
                <c:ptCount val="188"/>
                <c:pt idx="0">
                  <c:v>53.61</c:v>
                </c:pt>
                <c:pt idx="1">
                  <c:v>54.03</c:v>
                </c:pt>
                <c:pt idx="2">
                  <c:v>54.34</c:v>
                </c:pt>
                <c:pt idx="3">
                  <c:v>53.84</c:v>
                </c:pt>
                <c:pt idx="4">
                  <c:v>53.99</c:v>
                </c:pt>
                <c:pt idx="5">
                  <c:v>55.46</c:v>
                </c:pt>
                <c:pt idx="6">
                  <c:v>55.72</c:v>
                </c:pt>
                <c:pt idx="7">
                  <c:v>54.98</c:v>
                </c:pt>
                <c:pt idx="8">
                  <c:v>51.33</c:v>
                </c:pt>
                <c:pt idx="9">
                  <c:v>55.87</c:v>
                </c:pt>
                <c:pt idx="10">
                  <c:v>54.06</c:v>
                </c:pt>
                <c:pt idx="11">
                  <c:v>51.52</c:v>
                </c:pt>
                <c:pt idx="12">
                  <c:v>54.25</c:v>
                </c:pt>
                <c:pt idx="13">
                  <c:v>57.08</c:v>
                </c:pt>
                <c:pt idx="14">
                  <c:v>56.87</c:v>
                </c:pt>
                <c:pt idx="15">
                  <c:v>55.52</c:v>
                </c:pt>
                <c:pt idx="16">
                  <c:v>56.92</c:v>
                </c:pt>
                <c:pt idx="17">
                  <c:v>55.33</c:v>
                </c:pt>
                <c:pt idx="18">
                  <c:v>54.73</c:v>
                </c:pt>
                <c:pt idx="19">
                  <c:v>55.46</c:v>
                </c:pt>
                <c:pt idx="20">
                  <c:v>56.46</c:v>
                </c:pt>
                <c:pt idx="21">
                  <c:v>57.7</c:v>
                </c:pt>
                <c:pt idx="22">
                  <c:v>57.91</c:v>
                </c:pt>
                <c:pt idx="23">
                  <c:v>56.33</c:v>
                </c:pt>
                <c:pt idx="24">
                  <c:v>55.32</c:v>
                </c:pt>
                <c:pt idx="25">
                  <c:v>54.15</c:v>
                </c:pt>
                <c:pt idx="26">
                  <c:v>54.04</c:v>
                </c:pt>
                <c:pt idx="27">
                  <c:v>55.61</c:v>
                </c:pt>
                <c:pt idx="28">
                  <c:v>55.93</c:v>
                </c:pt>
                <c:pt idx="29">
                  <c:v>55.1</c:v>
                </c:pt>
                <c:pt idx="30">
                  <c:v>54.63</c:v>
                </c:pt>
                <c:pt idx="31">
                  <c:v>53.93</c:v>
                </c:pt>
                <c:pt idx="32">
                  <c:v>52.85</c:v>
                </c:pt>
                <c:pt idx="33">
                  <c:v>54.02</c:v>
                </c:pt>
                <c:pt idx="34">
                  <c:v>54.47</c:v>
                </c:pt>
                <c:pt idx="35">
                  <c:v>56.96</c:v>
                </c:pt>
                <c:pt idx="36">
                  <c:v>57.57</c:v>
                </c:pt>
                <c:pt idx="37">
                  <c:v>55.97</c:v>
                </c:pt>
                <c:pt idx="38">
                  <c:v>53.93</c:v>
                </c:pt>
                <c:pt idx="39">
                  <c:v>52.38</c:v>
                </c:pt>
                <c:pt idx="40">
                  <c:v>49.64</c:v>
                </c:pt>
                <c:pt idx="41">
                  <c:v>53.06</c:v>
                </c:pt>
                <c:pt idx="42">
                  <c:v>51.89</c:v>
                </c:pt>
                <c:pt idx="43">
                  <c:v>52.61</c:v>
                </c:pt>
                <c:pt idx="44">
                  <c:v>52.65</c:v>
                </c:pt>
                <c:pt idx="45">
                  <c:v>51.14</c:v>
                </c:pt>
                <c:pt idx="46">
                  <c:v>51.95</c:v>
                </c:pt>
                <c:pt idx="47">
                  <c:v>49.87</c:v>
                </c:pt>
                <c:pt idx="48">
                  <c:v>50.02</c:v>
                </c:pt>
                <c:pt idx="49">
                  <c:v>50.45</c:v>
                </c:pt>
                <c:pt idx="50">
                  <c:v>48.98</c:v>
                </c:pt>
                <c:pt idx="51">
                  <c:v>50.32</c:v>
                </c:pt>
                <c:pt idx="52">
                  <c:v>51.01</c:v>
                </c:pt>
                <c:pt idx="53">
                  <c:v>51.68</c:v>
                </c:pt>
                <c:pt idx="54">
                  <c:v>50.96</c:v>
                </c:pt>
                <c:pt idx="55">
                  <c:v>50.43</c:v>
                </c:pt>
                <c:pt idx="56">
                  <c:v>51.44</c:v>
                </c:pt>
                <c:pt idx="57">
                  <c:v>50.69</c:v>
                </c:pt>
                <c:pt idx="58">
                  <c:v>51.71</c:v>
                </c:pt>
                <c:pt idx="59">
                  <c:v>52.3</c:v>
                </c:pt>
                <c:pt idx="60">
                  <c:v>53.42</c:v>
                </c:pt>
                <c:pt idx="61">
                  <c:v>53.04</c:v>
                </c:pt>
                <c:pt idx="62">
                  <c:v>52.39</c:v>
                </c:pt>
                <c:pt idx="63">
                  <c:v>54.48</c:v>
                </c:pt>
                <c:pt idx="64">
                  <c:v>53.08</c:v>
                </c:pt>
                <c:pt idx="65">
                  <c:v>52.74</c:v>
                </c:pt>
                <c:pt idx="66">
                  <c:v>55.64</c:v>
                </c:pt>
                <c:pt idx="67">
                  <c:v>56.23</c:v>
                </c:pt>
                <c:pt idx="68">
                  <c:v>54.17</c:v>
                </c:pt>
                <c:pt idx="69">
                  <c:v>54.75</c:v>
                </c:pt>
                <c:pt idx="70">
                  <c:v>53.16</c:v>
                </c:pt>
                <c:pt idx="71">
                  <c:v>52.62</c:v>
                </c:pt>
                <c:pt idx="72">
                  <c:v>49.84</c:v>
                </c:pt>
                <c:pt idx="73">
                  <c:v>48.42</c:v>
                </c:pt>
                <c:pt idx="74">
                  <c:v>48.2</c:v>
                </c:pt>
                <c:pt idx="75">
                  <c:v>49.39</c:v>
                </c:pt>
                <c:pt idx="76">
                  <c:v>47</c:v>
                </c:pt>
                <c:pt idx="77">
                  <c:v>48.44</c:v>
                </c:pt>
                <c:pt idx="78">
                  <c:v>49.54</c:v>
                </c:pt>
                <c:pt idx="79">
                  <c:v>52.95</c:v>
                </c:pt>
                <c:pt idx="80">
                  <c:v>51.89</c:v>
                </c:pt>
                <c:pt idx="81">
                  <c:v>52.9</c:v>
                </c:pt>
                <c:pt idx="82">
                  <c:v>50.4</c:v>
                </c:pt>
                <c:pt idx="83">
                  <c:v>50.26</c:v>
                </c:pt>
                <c:pt idx="84">
                  <c:v>51.11</c:v>
                </c:pt>
                <c:pt idx="85">
                  <c:v>51.79</c:v>
                </c:pt>
                <c:pt idx="86">
                  <c:v>54.87</c:v>
                </c:pt>
                <c:pt idx="87">
                  <c:v>55.34</c:v>
                </c:pt>
                <c:pt idx="88">
                  <c:v>55.53</c:v>
                </c:pt>
                <c:pt idx="89">
                  <c:v>55.35</c:v>
                </c:pt>
                <c:pt idx="90">
                  <c:v>53.38</c:v>
                </c:pt>
                <c:pt idx="91">
                  <c:v>50.86</c:v>
                </c:pt>
                <c:pt idx="92">
                  <c:v>49.79</c:v>
                </c:pt>
                <c:pt idx="93">
                  <c:v>49.75</c:v>
                </c:pt>
                <c:pt idx="94">
                  <c:v>50.72</c:v>
                </c:pt>
                <c:pt idx="95">
                  <c:v>49.57</c:v>
                </c:pt>
                <c:pt idx="96">
                  <c:v>48.3</c:v>
                </c:pt>
                <c:pt idx="97">
                  <c:v>46.64</c:v>
                </c:pt>
                <c:pt idx="98">
                  <c:v>45.08</c:v>
                </c:pt>
                <c:pt idx="99">
                  <c:v>45.08</c:v>
                </c:pt>
                <c:pt idx="100">
                  <c:v>47.14</c:v>
                </c:pt>
                <c:pt idx="101">
                  <c:v>48.24</c:v>
                </c:pt>
                <c:pt idx="102">
                  <c:v>46.75</c:v>
                </c:pt>
                <c:pt idx="103">
                  <c:v>46.75</c:v>
                </c:pt>
                <c:pt idx="104">
                  <c:v>46.04</c:v>
                </c:pt>
                <c:pt idx="105">
                  <c:v>46.04</c:v>
                </c:pt>
                <c:pt idx="106">
                  <c:v>47.62</c:v>
                </c:pt>
                <c:pt idx="107">
                  <c:v>49.36</c:v>
                </c:pt>
                <c:pt idx="108">
                  <c:v>49.98</c:v>
                </c:pt>
                <c:pt idx="109">
                  <c:v>50.73</c:v>
                </c:pt>
                <c:pt idx="110">
                  <c:v>49.72</c:v>
                </c:pt>
                <c:pt idx="111">
                  <c:v>49.57</c:v>
                </c:pt>
                <c:pt idx="112">
                  <c:v>49.48</c:v>
                </c:pt>
                <c:pt idx="113">
                  <c:v>46.99</c:v>
                </c:pt>
                <c:pt idx="114">
                  <c:v>48.77</c:v>
                </c:pt>
                <c:pt idx="115">
                  <c:v>47.71</c:v>
                </c:pt>
                <c:pt idx="116">
                  <c:v>49.42</c:v>
                </c:pt>
                <c:pt idx="117">
                  <c:v>49.42</c:v>
                </c:pt>
                <c:pt idx="118">
                  <c:v>48.42</c:v>
                </c:pt>
                <c:pt idx="119">
                  <c:v>49.89</c:v>
                </c:pt>
                <c:pt idx="120">
                  <c:v>49.68</c:v>
                </c:pt>
                <c:pt idx="121">
                  <c:v>49.79</c:v>
                </c:pt>
                <c:pt idx="122">
                  <c:v>49.79</c:v>
                </c:pt>
                <c:pt idx="123">
                  <c:v>49.47</c:v>
                </c:pt>
                <c:pt idx="124">
                  <c:v>49.77</c:v>
                </c:pt>
                <c:pt idx="125">
                  <c:v>49.59</c:v>
                </c:pt>
                <c:pt idx="126">
                  <c:v>48.5</c:v>
                </c:pt>
                <c:pt idx="127">
                  <c:v>47.78</c:v>
                </c:pt>
                <c:pt idx="128">
                  <c:v>47.47</c:v>
                </c:pt>
                <c:pt idx="129">
                  <c:v>48.28</c:v>
                </c:pt>
                <c:pt idx="130">
                  <c:v>46.28</c:v>
                </c:pt>
                <c:pt idx="131">
                  <c:v>46.28</c:v>
                </c:pt>
                <c:pt idx="132">
                  <c:v>46.35</c:v>
                </c:pt>
                <c:pt idx="133">
                  <c:v>45.35</c:v>
                </c:pt>
                <c:pt idx="134">
                  <c:v>43.51</c:v>
                </c:pt>
                <c:pt idx="135">
                  <c:v>41.96</c:v>
                </c:pt>
                <c:pt idx="136">
                  <c:v>41.25</c:v>
                </c:pt>
                <c:pt idx="137">
                  <c:v>42.62</c:v>
                </c:pt>
                <c:pt idx="138">
                  <c:v>41.76</c:v>
                </c:pt>
                <c:pt idx="139">
                  <c:v>43.41</c:v>
                </c:pt>
                <c:pt idx="140">
                  <c:v>42.82</c:v>
                </c:pt>
                <c:pt idx="141">
                  <c:v>42.53</c:v>
                </c:pt>
                <c:pt idx="142">
                  <c:v>42.46</c:v>
                </c:pt>
                <c:pt idx="143">
                  <c:v>41.54</c:v>
                </c:pt>
                <c:pt idx="144">
                  <c:v>41.54</c:v>
                </c:pt>
                <c:pt idx="145">
                  <c:v>41.54</c:v>
                </c:pt>
                <c:pt idx="146">
                  <c:v>41.54</c:v>
                </c:pt>
                <c:pt idx="147">
                  <c:v>40.130000000000003</c:v>
                </c:pt>
                <c:pt idx="148">
                  <c:v>40.21</c:v>
                </c:pt>
                <c:pt idx="149">
                  <c:v>40.21</c:v>
                </c:pt>
                <c:pt idx="150">
                  <c:v>39.85</c:v>
                </c:pt>
                <c:pt idx="151">
                  <c:v>39.85</c:v>
                </c:pt>
                <c:pt idx="152">
                  <c:v>38.75</c:v>
                </c:pt>
                <c:pt idx="153">
                  <c:v>38.75</c:v>
                </c:pt>
                <c:pt idx="154">
                  <c:v>38.11</c:v>
                </c:pt>
                <c:pt idx="155">
                  <c:v>37.08</c:v>
                </c:pt>
                <c:pt idx="156">
                  <c:v>36.619999999999997</c:v>
                </c:pt>
                <c:pt idx="157">
                  <c:v>36.18</c:v>
                </c:pt>
                <c:pt idx="158">
                  <c:v>35.340000000000003</c:v>
                </c:pt>
                <c:pt idx="159">
                  <c:v>34.93</c:v>
                </c:pt>
                <c:pt idx="160">
                  <c:v>34.74</c:v>
                </c:pt>
                <c:pt idx="161">
                  <c:v>34</c:v>
                </c:pt>
                <c:pt idx="162">
                  <c:v>36.21</c:v>
                </c:pt>
                <c:pt idx="163">
                  <c:v>36.869999999999997</c:v>
                </c:pt>
                <c:pt idx="164">
                  <c:v>38.520000000000003</c:v>
                </c:pt>
                <c:pt idx="165">
                  <c:v>38.979999999999997</c:v>
                </c:pt>
                <c:pt idx="166">
                  <c:v>43.04</c:v>
                </c:pt>
                <c:pt idx="167">
                  <c:v>41.62</c:v>
                </c:pt>
                <c:pt idx="168">
                  <c:v>39.94</c:v>
                </c:pt>
                <c:pt idx="169">
                  <c:v>39.31</c:v>
                </c:pt>
                <c:pt idx="170">
                  <c:v>40.799999999999997</c:v>
                </c:pt>
                <c:pt idx="171">
                  <c:v>42</c:v>
                </c:pt>
                <c:pt idx="172">
                  <c:v>43.16</c:v>
                </c:pt>
                <c:pt idx="173">
                  <c:v>42.34</c:v>
                </c:pt>
                <c:pt idx="174">
                  <c:v>41.29</c:v>
                </c:pt>
                <c:pt idx="175">
                  <c:v>41.25</c:v>
                </c:pt>
                <c:pt idx="176">
                  <c:v>41.16</c:v>
                </c:pt>
                <c:pt idx="177">
                  <c:v>40.74</c:v>
                </c:pt>
                <c:pt idx="178">
                  <c:v>39.409999999999997</c:v>
                </c:pt>
                <c:pt idx="179">
                  <c:v>38.69</c:v>
                </c:pt>
                <c:pt idx="180">
                  <c:v>38.96</c:v>
                </c:pt>
                <c:pt idx="181">
                  <c:v>40.99</c:v>
                </c:pt>
                <c:pt idx="182">
                  <c:v>40.89</c:v>
                </c:pt>
                <c:pt idx="183">
                  <c:v>38.93</c:v>
                </c:pt>
                <c:pt idx="184">
                  <c:v>38.229999999999997</c:v>
                </c:pt>
                <c:pt idx="185">
                  <c:v>37.119999999999997</c:v>
                </c:pt>
                <c:pt idx="186">
                  <c:v>36.99</c:v>
                </c:pt>
                <c:pt idx="187">
                  <c:v>37.11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Sheet7!$P$2</c:f>
              <c:strCache>
                <c:ptCount val="1"/>
                <c:pt idx="0">
                  <c:v>Canola Oil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Sheet7!$N$3:$N$190</c:f>
              <c:numCache>
                <c:formatCode>m/d/yyyy</c:formatCode>
                <c:ptCount val="188"/>
                <c:pt idx="0">
                  <c:v>40547</c:v>
                </c:pt>
                <c:pt idx="1">
                  <c:v>40554</c:v>
                </c:pt>
                <c:pt idx="2">
                  <c:v>40561</c:v>
                </c:pt>
                <c:pt idx="3">
                  <c:v>40568</c:v>
                </c:pt>
                <c:pt idx="4">
                  <c:v>40575</c:v>
                </c:pt>
                <c:pt idx="5">
                  <c:v>40582</c:v>
                </c:pt>
                <c:pt idx="6">
                  <c:v>40589</c:v>
                </c:pt>
                <c:pt idx="7">
                  <c:v>40596</c:v>
                </c:pt>
                <c:pt idx="8">
                  <c:v>40603</c:v>
                </c:pt>
                <c:pt idx="9">
                  <c:v>40610</c:v>
                </c:pt>
                <c:pt idx="10">
                  <c:v>40617</c:v>
                </c:pt>
                <c:pt idx="11">
                  <c:v>40624</c:v>
                </c:pt>
                <c:pt idx="12">
                  <c:v>40631</c:v>
                </c:pt>
                <c:pt idx="13">
                  <c:v>40638</c:v>
                </c:pt>
                <c:pt idx="14">
                  <c:v>40645</c:v>
                </c:pt>
                <c:pt idx="15">
                  <c:v>40652</c:v>
                </c:pt>
                <c:pt idx="16">
                  <c:v>40659</c:v>
                </c:pt>
                <c:pt idx="17">
                  <c:v>40666</c:v>
                </c:pt>
                <c:pt idx="18">
                  <c:v>40673</c:v>
                </c:pt>
                <c:pt idx="19">
                  <c:v>40680</c:v>
                </c:pt>
                <c:pt idx="20">
                  <c:v>40687</c:v>
                </c:pt>
                <c:pt idx="21">
                  <c:v>40694</c:v>
                </c:pt>
                <c:pt idx="22">
                  <c:v>40701</c:v>
                </c:pt>
                <c:pt idx="23">
                  <c:v>40708</c:v>
                </c:pt>
                <c:pt idx="24">
                  <c:v>40715</c:v>
                </c:pt>
                <c:pt idx="25">
                  <c:v>40722</c:v>
                </c:pt>
                <c:pt idx="26">
                  <c:v>40729</c:v>
                </c:pt>
                <c:pt idx="27">
                  <c:v>40736</c:v>
                </c:pt>
                <c:pt idx="28">
                  <c:v>40743</c:v>
                </c:pt>
                <c:pt idx="29">
                  <c:v>40750</c:v>
                </c:pt>
                <c:pt idx="30">
                  <c:v>40757</c:v>
                </c:pt>
                <c:pt idx="31">
                  <c:v>40764</c:v>
                </c:pt>
                <c:pt idx="32">
                  <c:v>40771</c:v>
                </c:pt>
                <c:pt idx="33">
                  <c:v>40778</c:v>
                </c:pt>
                <c:pt idx="34">
                  <c:v>40785</c:v>
                </c:pt>
                <c:pt idx="35">
                  <c:v>40792</c:v>
                </c:pt>
                <c:pt idx="36">
                  <c:v>40799</c:v>
                </c:pt>
                <c:pt idx="37">
                  <c:v>40806</c:v>
                </c:pt>
                <c:pt idx="38">
                  <c:v>40813</c:v>
                </c:pt>
                <c:pt idx="39">
                  <c:v>40820</c:v>
                </c:pt>
                <c:pt idx="40">
                  <c:v>40827</c:v>
                </c:pt>
                <c:pt idx="41">
                  <c:v>40834</c:v>
                </c:pt>
                <c:pt idx="42">
                  <c:v>40841</c:v>
                </c:pt>
                <c:pt idx="43">
                  <c:v>40848</c:v>
                </c:pt>
                <c:pt idx="44">
                  <c:v>40855</c:v>
                </c:pt>
                <c:pt idx="45">
                  <c:v>40862</c:v>
                </c:pt>
                <c:pt idx="46">
                  <c:v>40869</c:v>
                </c:pt>
                <c:pt idx="47">
                  <c:v>40876</c:v>
                </c:pt>
                <c:pt idx="48">
                  <c:v>40883</c:v>
                </c:pt>
                <c:pt idx="49">
                  <c:v>40890</c:v>
                </c:pt>
                <c:pt idx="50">
                  <c:v>40897</c:v>
                </c:pt>
                <c:pt idx="51">
                  <c:v>40904</c:v>
                </c:pt>
                <c:pt idx="52">
                  <c:v>40911</c:v>
                </c:pt>
                <c:pt idx="53">
                  <c:v>40918</c:v>
                </c:pt>
                <c:pt idx="54">
                  <c:v>40925</c:v>
                </c:pt>
                <c:pt idx="55">
                  <c:v>40932</c:v>
                </c:pt>
                <c:pt idx="56">
                  <c:v>40939</c:v>
                </c:pt>
                <c:pt idx="57">
                  <c:v>40946</c:v>
                </c:pt>
                <c:pt idx="58">
                  <c:v>40953</c:v>
                </c:pt>
                <c:pt idx="59">
                  <c:v>40960</c:v>
                </c:pt>
                <c:pt idx="60">
                  <c:v>40967</c:v>
                </c:pt>
                <c:pt idx="61">
                  <c:v>40974</c:v>
                </c:pt>
                <c:pt idx="62">
                  <c:v>40981</c:v>
                </c:pt>
                <c:pt idx="63">
                  <c:v>40988</c:v>
                </c:pt>
                <c:pt idx="64">
                  <c:v>40995</c:v>
                </c:pt>
                <c:pt idx="65">
                  <c:v>41002</c:v>
                </c:pt>
                <c:pt idx="66">
                  <c:v>41009</c:v>
                </c:pt>
                <c:pt idx="67">
                  <c:v>41016</c:v>
                </c:pt>
                <c:pt idx="68">
                  <c:v>41023</c:v>
                </c:pt>
                <c:pt idx="69">
                  <c:v>41030</c:v>
                </c:pt>
                <c:pt idx="70">
                  <c:v>41037</c:v>
                </c:pt>
                <c:pt idx="71">
                  <c:v>41044</c:v>
                </c:pt>
                <c:pt idx="72">
                  <c:v>41051</c:v>
                </c:pt>
                <c:pt idx="73">
                  <c:v>41058</c:v>
                </c:pt>
                <c:pt idx="74">
                  <c:v>41065</c:v>
                </c:pt>
                <c:pt idx="75">
                  <c:v>41072</c:v>
                </c:pt>
                <c:pt idx="76">
                  <c:v>41079</c:v>
                </c:pt>
                <c:pt idx="77">
                  <c:v>41086</c:v>
                </c:pt>
                <c:pt idx="78">
                  <c:v>41093</c:v>
                </c:pt>
                <c:pt idx="79">
                  <c:v>41100</c:v>
                </c:pt>
                <c:pt idx="80">
                  <c:v>41107</c:v>
                </c:pt>
                <c:pt idx="81">
                  <c:v>41114</c:v>
                </c:pt>
                <c:pt idx="82">
                  <c:v>41121</c:v>
                </c:pt>
                <c:pt idx="83">
                  <c:v>41128</c:v>
                </c:pt>
                <c:pt idx="84">
                  <c:v>41135</c:v>
                </c:pt>
                <c:pt idx="85">
                  <c:v>41142</c:v>
                </c:pt>
                <c:pt idx="86">
                  <c:v>41149</c:v>
                </c:pt>
                <c:pt idx="87">
                  <c:v>41156</c:v>
                </c:pt>
                <c:pt idx="88">
                  <c:v>41163</c:v>
                </c:pt>
                <c:pt idx="89">
                  <c:v>41170</c:v>
                </c:pt>
                <c:pt idx="90">
                  <c:v>41177</c:v>
                </c:pt>
                <c:pt idx="91">
                  <c:v>41184</c:v>
                </c:pt>
                <c:pt idx="92">
                  <c:v>41191</c:v>
                </c:pt>
                <c:pt idx="93">
                  <c:v>41198</c:v>
                </c:pt>
                <c:pt idx="94">
                  <c:v>41205</c:v>
                </c:pt>
                <c:pt idx="95">
                  <c:v>41212</c:v>
                </c:pt>
                <c:pt idx="96">
                  <c:v>41219</c:v>
                </c:pt>
                <c:pt idx="97">
                  <c:v>41226</c:v>
                </c:pt>
                <c:pt idx="98">
                  <c:v>41233</c:v>
                </c:pt>
                <c:pt idx="99">
                  <c:v>41240</c:v>
                </c:pt>
                <c:pt idx="100">
                  <c:v>41247</c:v>
                </c:pt>
                <c:pt idx="101">
                  <c:v>41254</c:v>
                </c:pt>
                <c:pt idx="102">
                  <c:v>41261</c:v>
                </c:pt>
                <c:pt idx="103">
                  <c:v>41268</c:v>
                </c:pt>
                <c:pt idx="104">
                  <c:v>41275</c:v>
                </c:pt>
                <c:pt idx="105">
                  <c:v>41282</c:v>
                </c:pt>
                <c:pt idx="106">
                  <c:v>41289</c:v>
                </c:pt>
                <c:pt idx="107">
                  <c:v>41296</c:v>
                </c:pt>
                <c:pt idx="108">
                  <c:v>41303</c:v>
                </c:pt>
                <c:pt idx="109">
                  <c:v>41310</c:v>
                </c:pt>
                <c:pt idx="110">
                  <c:v>41317</c:v>
                </c:pt>
                <c:pt idx="111">
                  <c:v>41324</c:v>
                </c:pt>
                <c:pt idx="112">
                  <c:v>41331</c:v>
                </c:pt>
                <c:pt idx="113">
                  <c:v>41338</c:v>
                </c:pt>
                <c:pt idx="114">
                  <c:v>41345</c:v>
                </c:pt>
                <c:pt idx="115">
                  <c:v>41352</c:v>
                </c:pt>
                <c:pt idx="116">
                  <c:v>41359</c:v>
                </c:pt>
                <c:pt idx="117">
                  <c:v>41366</c:v>
                </c:pt>
                <c:pt idx="118">
                  <c:v>41373</c:v>
                </c:pt>
                <c:pt idx="119">
                  <c:v>41380</c:v>
                </c:pt>
                <c:pt idx="120">
                  <c:v>41387</c:v>
                </c:pt>
                <c:pt idx="121">
                  <c:v>41394</c:v>
                </c:pt>
                <c:pt idx="122">
                  <c:v>41401</c:v>
                </c:pt>
                <c:pt idx="123">
                  <c:v>41408</c:v>
                </c:pt>
                <c:pt idx="124">
                  <c:v>41415</c:v>
                </c:pt>
                <c:pt idx="125">
                  <c:v>41422</c:v>
                </c:pt>
                <c:pt idx="126">
                  <c:v>41429</c:v>
                </c:pt>
                <c:pt idx="127">
                  <c:v>41436</c:v>
                </c:pt>
                <c:pt idx="128">
                  <c:v>41443</c:v>
                </c:pt>
                <c:pt idx="129">
                  <c:v>41450</c:v>
                </c:pt>
                <c:pt idx="130">
                  <c:v>41457</c:v>
                </c:pt>
                <c:pt idx="131">
                  <c:v>41464</c:v>
                </c:pt>
                <c:pt idx="132">
                  <c:v>41471</c:v>
                </c:pt>
                <c:pt idx="133">
                  <c:v>41478</c:v>
                </c:pt>
                <c:pt idx="134">
                  <c:v>41485</c:v>
                </c:pt>
                <c:pt idx="135">
                  <c:v>41492</c:v>
                </c:pt>
                <c:pt idx="136">
                  <c:v>41499</c:v>
                </c:pt>
                <c:pt idx="137">
                  <c:v>41506</c:v>
                </c:pt>
                <c:pt idx="138">
                  <c:v>41513</c:v>
                </c:pt>
                <c:pt idx="139">
                  <c:v>41520</c:v>
                </c:pt>
                <c:pt idx="140">
                  <c:v>41527</c:v>
                </c:pt>
                <c:pt idx="141">
                  <c:v>41534</c:v>
                </c:pt>
                <c:pt idx="142">
                  <c:v>41541</c:v>
                </c:pt>
                <c:pt idx="143">
                  <c:v>41548</c:v>
                </c:pt>
                <c:pt idx="144">
                  <c:v>41555</c:v>
                </c:pt>
                <c:pt idx="145">
                  <c:v>41562</c:v>
                </c:pt>
                <c:pt idx="146">
                  <c:v>41569</c:v>
                </c:pt>
                <c:pt idx="147">
                  <c:v>41576</c:v>
                </c:pt>
                <c:pt idx="148">
                  <c:v>41583</c:v>
                </c:pt>
                <c:pt idx="149">
                  <c:v>41590</c:v>
                </c:pt>
                <c:pt idx="150">
                  <c:v>41597</c:v>
                </c:pt>
                <c:pt idx="151">
                  <c:v>41604</c:v>
                </c:pt>
                <c:pt idx="152">
                  <c:v>41611</c:v>
                </c:pt>
                <c:pt idx="153">
                  <c:v>41618</c:v>
                </c:pt>
                <c:pt idx="154">
                  <c:v>41625</c:v>
                </c:pt>
                <c:pt idx="155">
                  <c:v>41632</c:v>
                </c:pt>
                <c:pt idx="156">
                  <c:v>41639</c:v>
                </c:pt>
                <c:pt idx="157">
                  <c:v>41646</c:v>
                </c:pt>
                <c:pt idx="158">
                  <c:v>41653</c:v>
                </c:pt>
                <c:pt idx="159">
                  <c:v>41660</c:v>
                </c:pt>
                <c:pt idx="160">
                  <c:v>41667</c:v>
                </c:pt>
                <c:pt idx="161">
                  <c:v>41674</c:v>
                </c:pt>
                <c:pt idx="162">
                  <c:v>41681</c:v>
                </c:pt>
                <c:pt idx="163">
                  <c:v>41688</c:v>
                </c:pt>
                <c:pt idx="164">
                  <c:v>41695</c:v>
                </c:pt>
                <c:pt idx="165">
                  <c:v>41702</c:v>
                </c:pt>
                <c:pt idx="166">
                  <c:v>41709</c:v>
                </c:pt>
                <c:pt idx="167">
                  <c:v>41716</c:v>
                </c:pt>
                <c:pt idx="168">
                  <c:v>41723</c:v>
                </c:pt>
                <c:pt idx="169">
                  <c:v>41730</c:v>
                </c:pt>
                <c:pt idx="170">
                  <c:v>41737</c:v>
                </c:pt>
                <c:pt idx="171">
                  <c:v>41744</c:v>
                </c:pt>
                <c:pt idx="172">
                  <c:v>41751</c:v>
                </c:pt>
                <c:pt idx="173">
                  <c:v>41758</c:v>
                </c:pt>
                <c:pt idx="174">
                  <c:v>41765</c:v>
                </c:pt>
                <c:pt idx="175">
                  <c:v>41772</c:v>
                </c:pt>
                <c:pt idx="176">
                  <c:v>41779</c:v>
                </c:pt>
                <c:pt idx="177">
                  <c:v>41786</c:v>
                </c:pt>
                <c:pt idx="178">
                  <c:v>41793</c:v>
                </c:pt>
                <c:pt idx="179">
                  <c:v>41800</c:v>
                </c:pt>
                <c:pt idx="180">
                  <c:v>41807</c:v>
                </c:pt>
                <c:pt idx="181">
                  <c:v>41814</c:v>
                </c:pt>
                <c:pt idx="182">
                  <c:v>41821</c:v>
                </c:pt>
                <c:pt idx="183">
                  <c:v>41828</c:v>
                </c:pt>
                <c:pt idx="184">
                  <c:v>41835</c:v>
                </c:pt>
                <c:pt idx="185">
                  <c:v>41842</c:v>
                </c:pt>
                <c:pt idx="186">
                  <c:v>41849</c:v>
                </c:pt>
                <c:pt idx="187">
                  <c:v>41856</c:v>
                </c:pt>
              </c:numCache>
            </c:numRef>
          </c:cat>
          <c:val>
            <c:numRef>
              <c:f>Sheet7!$P$3:$P$190</c:f>
              <c:numCache>
                <c:formatCode>General</c:formatCode>
                <c:ptCount val="188"/>
                <c:pt idx="0">
                  <c:v>58.912431941923778</c:v>
                </c:pt>
                <c:pt idx="1">
                  <c:v>58.912431941923778</c:v>
                </c:pt>
                <c:pt idx="2">
                  <c:v>58.912431941923778</c:v>
                </c:pt>
                <c:pt idx="3">
                  <c:v>58.912431941923778</c:v>
                </c:pt>
                <c:pt idx="4">
                  <c:v>59.55263157894737</c:v>
                </c:pt>
                <c:pt idx="5">
                  <c:v>60.152450090744104</c:v>
                </c:pt>
                <c:pt idx="6">
                  <c:v>58.800362976406539</c:v>
                </c:pt>
                <c:pt idx="7">
                  <c:v>57.580762250453716</c:v>
                </c:pt>
                <c:pt idx="8">
                  <c:v>57.865245009074407</c:v>
                </c:pt>
                <c:pt idx="9">
                  <c:v>60.234119782214158</c:v>
                </c:pt>
                <c:pt idx="10">
                  <c:v>58.027676950998192</c:v>
                </c:pt>
                <c:pt idx="11">
                  <c:v>57.539927404718696</c:v>
                </c:pt>
                <c:pt idx="12">
                  <c:v>58.16016333938294</c:v>
                </c:pt>
                <c:pt idx="13">
                  <c:v>58.973230490018153</c:v>
                </c:pt>
                <c:pt idx="14">
                  <c:v>58.973230490018153</c:v>
                </c:pt>
                <c:pt idx="15">
                  <c:v>58.973230490018153</c:v>
                </c:pt>
                <c:pt idx="16">
                  <c:v>58.973230490018153</c:v>
                </c:pt>
                <c:pt idx="17">
                  <c:v>58.973230490018153</c:v>
                </c:pt>
                <c:pt idx="18">
                  <c:v>58.627495462794926</c:v>
                </c:pt>
                <c:pt idx="19">
                  <c:v>57.590744101633391</c:v>
                </c:pt>
                <c:pt idx="20">
                  <c:v>58.932849364791295</c:v>
                </c:pt>
                <c:pt idx="21">
                  <c:v>60.376134301270419</c:v>
                </c:pt>
                <c:pt idx="22">
                  <c:v>59.755898366606175</c:v>
                </c:pt>
                <c:pt idx="23">
                  <c:v>58.155172413793103</c:v>
                </c:pt>
                <c:pt idx="24">
                  <c:v>58.200544464609806</c:v>
                </c:pt>
                <c:pt idx="25">
                  <c:v>57.590744101633391</c:v>
                </c:pt>
                <c:pt idx="26">
                  <c:v>58.495462794918332</c:v>
                </c:pt>
                <c:pt idx="27">
                  <c:v>57.433303085299457</c:v>
                </c:pt>
                <c:pt idx="28">
                  <c:v>58.027676950998192</c:v>
                </c:pt>
                <c:pt idx="29">
                  <c:v>57.412885662431947</c:v>
                </c:pt>
                <c:pt idx="30">
                  <c:v>57.37205081669692</c:v>
                </c:pt>
                <c:pt idx="31">
                  <c:v>57.37205081669692</c:v>
                </c:pt>
                <c:pt idx="32">
                  <c:v>57.37205081669692</c:v>
                </c:pt>
                <c:pt idx="33">
                  <c:v>57.37205081669692</c:v>
                </c:pt>
                <c:pt idx="34">
                  <c:v>57.37205081669692</c:v>
                </c:pt>
                <c:pt idx="35">
                  <c:v>57.37205081669692</c:v>
                </c:pt>
                <c:pt idx="36">
                  <c:v>57.37205081669692</c:v>
                </c:pt>
                <c:pt idx="37">
                  <c:v>57.37205081669692</c:v>
                </c:pt>
                <c:pt idx="38">
                  <c:v>57.37205081669692</c:v>
                </c:pt>
                <c:pt idx="39">
                  <c:v>57.37205081669692</c:v>
                </c:pt>
                <c:pt idx="40">
                  <c:v>53.564882032667875</c:v>
                </c:pt>
                <c:pt idx="41">
                  <c:v>56.868874773139751</c:v>
                </c:pt>
                <c:pt idx="42">
                  <c:v>56.868874773139751</c:v>
                </c:pt>
                <c:pt idx="43">
                  <c:v>56.868874773139751</c:v>
                </c:pt>
                <c:pt idx="44">
                  <c:v>56.96052631578948</c:v>
                </c:pt>
                <c:pt idx="45">
                  <c:v>55.842105263157897</c:v>
                </c:pt>
                <c:pt idx="46">
                  <c:v>55.842105263157897</c:v>
                </c:pt>
                <c:pt idx="47">
                  <c:v>55.842105263157897</c:v>
                </c:pt>
                <c:pt idx="48">
                  <c:v>51.531760435571691</c:v>
                </c:pt>
                <c:pt idx="49">
                  <c:v>50.545825771324864</c:v>
                </c:pt>
                <c:pt idx="50">
                  <c:v>51.114791288566245</c:v>
                </c:pt>
                <c:pt idx="51">
                  <c:v>55.201905626134305</c:v>
                </c:pt>
                <c:pt idx="52">
                  <c:v>55.933756805807626</c:v>
                </c:pt>
                <c:pt idx="53">
                  <c:v>55.40517241379311</c:v>
                </c:pt>
                <c:pt idx="54">
                  <c:v>54.073502722323049</c:v>
                </c:pt>
                <c:pt idx="55">
                  <c:v>53.737749546279495</c:v>
                </c:pt>
                <c:pt idx="56">
                  <c:v>54.1950998185118</c:v>
                </c:pt>
                <c:pt idx="57">
                  <c:v>54.97822141560799</c:v>
                </c:pt>
                <c:pt idx="58">
                  <c:v>56.340290381125229</c:v>
                </c:pt>
                <c:pt idx="59">
                  <c:v>55.557622504537207</c:v>
                </c:pt>
                <c:pt idx="60">
                  <c:v>55.913339382940109</c:v>
                </c:pt>
                <c:pt idx="61">
                  <c:v>54.367967332123413</c:v>
                </c:pt>
                <c:pt idx="62">
                  <c:v>55.984573502722327</c:v>
                </c:pt>
                <c:pt idx="63">
                  <c:v>56.970508166969154</c:v>
                </c:pt>
                <c:pt idx="64">
                  <c:v>57.011343012704174</c:v>
                </c:pt>
                <c:pt idx="65">
                  <c:v>57.580762250453716</c:v>
                </c:pt>
                <c:pt idx="66">
                  <c:v>57.722776769509984</c:v>
                </c:pt>
                <c:pt idx="67">
                  <c:v>57.387477313974593</c:v>
                </c:pt>
                <c:pt idx="68">
                  <c:v>57.087568058076229</c:v>
                </c:pt>
                <c:pt idx="69">
                  <c:v>56.472323049001822</c:v>
                </c:pt>
                <c:pt idx="70">
                  <c:v>54.97822141560799</c:v>
                </c:pt>
                <c:pt idx="71">
                  <c:v>53.148366606170605</c:v>
                </c:pt>
                <c:pt idx="72">
                  <c:v>52.650181488203273</c:v>
                </c:pt>
                <c:pt idx="73">
                  <c:v>51.836660617059891</c:v>
                </c:pt>
                <c:pt idx="74">
                  <c:v>50.098457350272234</c:v>
                </c:pt>
                <c:pt idx="75">
                  <c:v>51.531760435571691</c:v>
                </c:pt>
                <c:pt idx="76">
                  <c:v>52.233212341197827</c:v>
                </c:pt>
                <c:pt idx="77">
                  <c:v>53.015880217785849</c:v>
                </c:pt>
                <c:pt idx="78">
                  <c:v>53.941016333938293</c:v>
                </c:pt>
                <c:pt idx="79">
                  <c:v>56.177858439201458</c:v>
                </c:pt>
                <c:pt idx="80">
                  <c:v>56.340290381125229</c:v>
                </c:pt>
                <c:pt idx="81">
                  <c:v>55.415154264972777</c:v>
                </c:pt>
                <c:pt idx="82">
                  <c:v>54.10390199637024</c:v>
                </c:pt>
                <c:pt idx="83">
                  <c:v>53.259981851179674</c:v>
                </c:pt>
                <c:pt idx="84">
                  <c:v>54.490018148820333</c:v>
                </c:pt>
                <c:pt idx="85">
                  <c:v>54.713702359346648</c:v>
                </c:pt>
                <c:pt idx="86">
                  <c:v>56.96551724137931</c:v>
                </c:pt>
                <c:pt idx="87">
                  <c:v>57.335753176043561</c:v>
                </c:pt>
                <c:pt idx="88">
                  <c:v>56.655626134301272</c:v>
                </c:pt>
                <c:pt idx="89">
                  <c:v>57.435571687840294</c:v>
                </c:pt>
                <c:pt idx="90">
                  <c:v>54.684664246823957</c:v>
                </c:pt>
                <c:pt idx="91">
                  <c:v>51.704174228675136</c:v>
                </c:pt>
                <c:pt idx="92">
                  <c:v>51.444192377495462</c:v>
                </c:pt>
                <c:pt idx="93">
                  <c:v>50.913793103448285</c:v>
                </c:pt>
                <c:pt idx="94">
                  <c:v>52.554446460980039</c:v>
                </c:pt>
                <c:pt idx="95">
                  <c:v>51.044010889292196</c:v>
                </c:pt>
                <c:pt idx="96">
                  <c:v>49.313520871143375</c:v>
                </c:pt>
                <c:pt idx="97">
                  <c:v>48.372958257713258</c:v>
                </c:pt>
                <c:pt idx="98">
                  <c:v>48.833484573502723</c:v>
                </c:pt>
                <c:pt idx="99">
                  <c:v>50.143829401088936</c:v>
                </c:pt>
                <c:pt idx="100">
                  <c:v>50.698729582577137</c:v>
                </c:pt>
                <c:pt idx="101">
                  <c:v>51.638838475499092</c:v>
                </c:pt>
                <c:pt idx="102">
                  <c:v>50.718693284936478</c:v>
                </c:pt>
                <c:pt idx="103">
                  <c:v>48.823502722323049</c:v>
                </c:pt>
                <c:pt idx="104">
                  <c:v>49.23321234119782</c:v>
                </c:pt>
                <c:pt idx="105">
                  <c:v>50.473684210526322</c:v>
                </c:pt>
                <c:pt idx="106">
                  <c:v>51.163793103448285</c:v>
                </c:pt>
                <c:pt idx="107">
                  <c:v>52.784482758620683</c:v>
                </c:pt>
                <c:pt idx="108">
                  <c:v>53.194646098003638</c:v>
                </c:pt>
                <c:pt idx="109">
                  <c:v>54.454627949183305</c:v>
                </c:pt>
                <c:pt idx="110">
                  <c:v>52.884301270417424</c:v>
                </c:pt>
                <c:pt idx="111">
                  <c:v>52.724137931034484</c:v>
                </c:pt>
                <c:pt idx="112">
                  <c:v>51.05399274047187</c:v>
                </c:pt>
                <c:pt idx="113">
                  <c:v>50.873865698729581</c:v>
                </c:pt>
                <c:pt idx="114">
                  <c:v>51.05399274047187</c:v>
                </c:pt>
                <c:pt idx="115">
                  <c:v>50.593920145190559</c:v>
                </c:pt>
                <c:pt idx="116">
                  <c:v>51.388838475499092</c:v>
                </c:pt>
                <c:pt idx="117">
                  <c:v>51.083938294010899</c:v>
                </c:pt>
                <c:pt idx="118">
                  <c:v>50.573956442831225</c:v>
                </c:pt>
                <c:pt idx="119">
                  <c:v>49.223230490018153</c:v>
                </c:pt>
                <c:pt idx="120">
                  <c:v>49.403357531760435</c:v>
                </c:pt>
                <c:pt idx="121">
                  <c:v>50.323502722323056</c:v>
                </c:pt>
                <c:pt idx="122">
                  <c:v>49.573502722323049</c:v>
                </c:pt>
                <c:pt idx="123">
                  <c:v>50.373865698729588</c:v>
                </c:pt>
                <c:pt idx="124">
                  <c:v>49.823502722323049</c:v>
                </c:pt>
                <c:pt idx="125">
                  <c:v>50.253629764065337</c:v>
                </c:pt>
                <c:pt idx="126">
                  <c:v>49.413339382940109</c:v>
                </c:pt>
                <c:pt idx="127">
                  <c:v>48.793103448275865</c:v>
                </c:pt>
                <c:pt idx="128">
                  <c:v>49.513611615245011</c:v>
                </c:pt>
                <c:pt idx="129">
                  <c:v>48.253176043557168</c:v>
                </c:pt>
                <c:pt idx="130">
                  <c:v>47.533121597096198</c:v>
                </c:pt>
                <c:pt idx="131">
                  <c:v>47.722776769509984</c:v>
                </c:pt>
                <c:pt idx="132">
                  <c:v>46.372504537205081</c:v>
                </c:pt>
                <c:pt idx="133">
                  <c:v>45.812613430127044</c:v>
                </c:pt>
                <c:pt idx="134">
                  <c:v>42.891560798548099</c:v>
                </c:pt>
                <c:pt idx="135">
                  <c:v>43.081669691470054</c:v>
                </c:pt>
                <c:pt idx="136">
                  <c:v>42.641560798548099</c:v>
                </c:pt>
                <c:pt idx="137">
                  <c:v>43.87205081669692</c:v>
                </c:pt>
                <c:pt idx="138">
                  <c:v>44.922413793103452</c:v>
                </c:pt>
                <c:pt idx="139">
                  <c:v>44.332123411978223</c:v>
                </c:pt>
                <c:pt idx="140">
                  <c:v>43.241833030852995</c:v>
                </c:pt>
                <c:pt idx="141">
                  <c:v>42.701451905626136</c:v>
                </c:pt>
                <c:pt idx="142">
                  <c:v>42.501361161524507</c:v>
                </c:pt>
                <c:pt idx="143">
                  <c:v>41.361161524500908</c:v>
                </c:pt>
                <c:pt idx="144">
                  <c:v>40.161070780399271</c:v>
                </c:pt>
                <c:pt idx="145">
                  <c:v>40.540834845735027</c:v>
                </c:pt>
                <c:pt idx="146">
                  <c:v>42.16152450090744</c:v>
                </c:pt>
                <c:pt idx="147">
                  <c:v>40.861161524500908</c:v>
                </c:pt>
                <c:pt idx="148">
                  <c:v>42.111615245009077</c:v>
                </c:pt>
                <c:pt idx="149">
                  <c:v>40.960980036297642</c:v>
                </c:pt>
                <c:pt idx="150">
                  <c:v>40.631125226860256</c:v>
                </c:pt>
                <c:pt idx="151">
                  <c:v>41.21143375680581</c:v>
                </c:pt>
                <c:pt idx="152">
                  <c:v>40.861161524500908</c:v>
                </c:pt>
                <c:pt idx="153">
                  <c:v>40.48094373865699</c:v>
                </c:pt>
                <c:pt idx="154">
                  <c:v>40.361161524500908</c:v>
                </c:pt>
                <c:pt idx="155">
                  <c:v>40.000907441016338</c:v>
                </c:pt>
                <c:pt idx="156">
                  <c:v>39.220508166969147</c:v>
                </c:pt>
                <c:pt idx="157">
                  <c:v>38.380671506352087</c:v>
                </c:pt>
                <c:pt idx="158">
                  <c:v>38.100272232304903</c:v>
                </c:pt>
                <c:pt idx="159">
                  <c:v>38.100272232304903</c:v>
                </c:pt>
                <c:pt idx="160">
                  <c:v>37.670145190562614</c:v>
                </c:pt>
                <c:pt idx="161">
                  <c:v>37.670145190562614</c:v>
                </c:pt>
                <c:pt idx="162">
                  <c:v>39.300816696914701</c:v>
                </c:pt>
                <c:pt idx="163">
                  <c:v>39.73094373865699</c:v>
                </c:pt>
                <c:pt idx="164">
                  <c:v>41.111161524500908</c:v>
                </c:pt>
                <c:pt idx="165">
                  <c:v>42.641560798548099</c:v>
                </c:pt>
                <c:pt idx="166">
                  <c:v>44.12205081669692</c:v>
                </c:pt>
                <c:pt idx="167">
                  <c:v>42.701451905626136</c:v>
                </c:pt>
                <c:pt idx="168">
                  <c:v>41.291288566243196</c:v>
                </c:pt>
                <c:pt idx="169">
                  <c:v>40.89110707803993</c:v>
                </c:pt>
                <c:pt idx="170">
                  <c:v>41.91152450090744</c:v>
                </c:pt>
                <c:pt idx="171">
                  <c:v>42.521778584392017</c:v>
                </c:pt>
                <c:pt idx="172">
                  <c:v>43.521778584392017</c:v>
                </c:pt>
                <c:pt idx="173">
                  <c:v>43.091651542649728</c:v>
                </c:pt>
                <c:pt idx="174">
                  <c:v>41.431488203266788</c:v>
                </c:pt>
                <c:pt idx="175">
                  <c:v>41.241379310344833</c:v>
                </c:pt>
                <c:pt idx="176">
                  <c:v>40.710980036297642</c:v>
                </c:pt>
                <c:pt idx="177">
                  <c:v>40.250907441016338</c:v>
                </c:pt>
                <c:pt idx="178">
                  <c:v>38.720508166969147</c:v>
                </c:pt>
                <c:pt idx="179">
                  <c:v>39.330762250453724</c:v>
                </c:pt>
                <c:pt idx="180">
                  <c:v>39.870689655172413</c:v>
                </c:pt>
                <c:pt idx="181">
                  <c:v>40.991379310344833</c:v>
                </c:pt>
                <c:pt idx="182">
                  <c:v>39.160617059891109</c:v>
                </c:pt>
                <c:pt idx="183">
                  <c:v>38.640653357531761</c:v>
                </c:pt>
                <c:pt idx="184">
                  <c:v>37.090290381125229</c:v>
                </c:pt>
                <c:pt idx="185">
                  <c:v>36.419691470054453</c:v>
                </c:pt>
                <c:pt idx="186">
                  <c:v>36.529945553539022</c:v>
                </c:pt>
                <c:pt idx="187">
                  <c:v>36.529945553539022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2457896"/>
        <c:axId val="360553272"/>
      </c:lineChart>
      <c:dateAx>
        <c:axId val="352457896"/>
        <c:scaling>
          <c:orientation val="minMax"/>
        </c:scaling>
        <c:delete val="0"/>
        <c:axPos val="b"/>
        <c:numFmt formatCode="mmmm\ yyyy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0553272"/>
        <c:crosses val="autoZero"/>
        <c:auto val="1"/>
        <c:lblOffset val="100"/>
        <c:baseTimeUnit val="days"/>
        <c:majorUnit val="12"/>
        <c:majorTimeUnit val="months"/>
      </c:dateAx>
      <c:valAx>
        <c:axId val="360553272"/>
        <c:scaling>
          <c:orientation val="minMax"/>
          <c:max val="65"/>
          <c:min val="3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2457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4200"/>
              <a:t>Biodiesel Blending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Distillate Fuel Production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Sheet4!$A$4:$A$68</c:f>
              <c:numCache>
                <c:formatCode>m/d/yyyy</c:formatCode>
                <c:ptCount val="65"/>
                <c:pt idx="0">
                  <c:v>39844</c:v>
                </c:pt>
                <c:pt idx="1">
                  <c:v>39872</c:v>
                </c:pt>
                <c:pt idx="2">
                  <c:v>39903</c:v>
                </c:pt>
                <c:pt idx="3">
                  <c:v>39933</c:v>
                </c:pt>
                <c:pt idx="4">
                  <c:v>39964</c:v>
                </c:pt>
                <c:pt idx="5">
                  <c:v>39994</c:v>
                </c:pt>
                <c:pt idx="6">
                  <c:v>40025</c:v>
                </c:pt>
                <c:pt idx="7">
                  <c:v>40056</c:v>
                </c:pt>
                <c:pt idx="8">
                  <c:v>40086</c:v>
                </c:pt>
                <c:pt idx="9">
                  <c:v>40117</c:v>
                </c:pt>
                <c:pt idx="10">
                  <c:v>40147</c:v>
                </c:pt>
                <c:pt idx="11">
                  <c:v>40178</c:v>
                </c:pt>
                <c:pt idx="12">
                  <c:v>40209</c:v>
                </c:pt>
                <c:pt idx="13">
                  <c:v>40237</c:v>
                </c:pt>
                <c:pt idx="14">
                  <c:v>40268</c:v>
                </c:pt>
                <c:pt idx="15">
                  <c:v>40298</c:v>
                </c:pt>
                <c:pt idx="16">
                  <c:v>40329</c:v>
                </c:pt>
                <c:pt idx="17">
                  <c:v>40359</c:v>
                </c:pt>
                <c:pt idx="18">
                  <c:v>40390</c:v>
                </c:pt>
                <c:pt idx="19">
                  <c:v>40421</c:v>
                </c:pt>
                <c:pt idx="20">
                  <c:v>40451</c:v>
                </c:pt>
                <c:pt idx="21">
                  <c:v>40482</c:v>
                </c:pt>
                <c:pt idx="22">
                  <c:v>40512</c:v>
                </c:pt>
                <c:pt idx="23">
                  <c:v>40543</c:v>
                </c:pt>
                <c:pt idx="24">
                  <c:v>40574</c:v>
                </c:pt>
                <c:pt idx="25">
                  <c:v>40602</c:v>
                </c:pt>
                <c:pt idx="26">
                  <c:v>40633</c:v>
                </c:pt>
                <c:pt idx="27">
                  <c:v>40663</c:v>
                </c:pt>
                <c:pt idx="28">
                  <c:v>40694</c:v>
                </c:pt>
                <c:pt idx="29">
                  <c:v>40724</c:v>
                </c:pt>
                <c:pt idx="30">
                  <c:v>40755</c:v>
                </c:pt>
                <c:pt idx="31">
                  <c:v>40786</c:v>
                </c:pt>
                <c:pt idx="32">
                  <c:v>40816</c:v>
                </c:pt>
                <c:pt idx="33">
                  <c:v>40847</c:v>
                </c:pt>
                <c:pt idx="34">
                  <c:v>40877</c:v>
                </c:pt>
                <c:pt idx="35">
                  <c:v>40908</c:v>
                </c:pt>
                <c:pt idx="36">
                  <c:v>40939</c:v>
                </c:pt>
                <c:pt idx="37">
                  <c:v>40968</c:v>
                </c:pt>
                <c:pt idx="38">
                  <c:v>40999</c:v>
                </c:pt>
                <c:pt idx="39">
                  <c:v>41029</c:v>
                </c:pt>
                <c:pt idx="40">
                  <c:v>41060</c:v>
                </c:pt>
                <c:pt idx="41">
                  <c:v>41090</c:v>
                </c:pt>
                <c:pt idx="42">
                  <c:v>41121</c:v>
                </c:pt>
                <c:pt idx="43">
                  <c:v>41152</c:v>
                </c:pt>
                <c:pt idx="44">
                  <c:v>41182</c:v>
                </c:pt>
                <c:pt idx="45">
                  <c:v>41213</c:v>
                </c:pt>
                <c:pt idx="46">
                  <c:v>41243</c:v>
                </c:pt>
                <c:pt idx="47">
                  <c:v>41274</c:v>
                </c:pt>
                <c:pt idx="48">
                  <c:v>41305</c:v>
                </c:pt>
                <c:pt idx="49">
                  <c:v>41333</c:v>
                </c:pt>
                <c:pt idx="50">
                  <c:v>41364</c:v>
                </c:pt>
                <c:pt idx="51">
                  <c:v>41394</c:v>
                </c:pt>
                <c:pt idx="52">
                  <c:v>41425</c:v>
                </c:pt>
                <c:pt idx="53">
                  <c:v>41455</c:v>
                </c:pt>
                <c:pt idx="54">
                  <c:v>41486</c:v>
                </c:pt>
                <c:pt idx="55">
                  <c:v>41517</c:v>
                </c:pt>
                <c:pt idx="56">
                  <c:v>41547</c:v>
                </c:pt>
                <c:pt idx="57">
                  <c:v>41578</c:v>
                </c:pt>
                <c:pt idx="58">
                  <c:v>41608</c:v>
                </c:pt>
                <c:pt idx="59">
                  <c:v>41639</c:v>
                </c:pt>
                <c:pt idx="60">
                  <c:v>41670</c:v>
                </c:pt>
                <c:pt idx="61">
                  <c:v>41698</c:v>
                </c:pt>
                <c:pt idx="62">
                  <c:v>41729</c:v>
                </c:pt>
                <c:pt idx="63">
                  <c:v>41759</c:v>
                </c:pt>
                <c:pt idx="64">
                  <c:v>41790</c:v>
                </c:pt>
              </c:numCache>
            </c:numRef>
          </c:cat>
          <c:val>
            <c:numRef>
              <c:f>Sheet4!$B$4:$B$68</c:f>
              <c:numCache>
                <c:formatCode>General</c:formatCode>
                <c:ptCount val="65"/>
                <c:pt idx="0">
                  <c:v>4277</c:v>
                </c:pt>
                <c:pt idx="1">
                  <c:v>4226</c:v>
                </c:pt>
                <c:pt idx="2">
                  <c:v>3936</c:v>
                </c:pt>
                <c:pt idx="3">
                  <c:v>4136</c:v>
                </c:pt>
                <c:pt idx="4">
                  <c:v>4086</c:v>
                </c:pt>
                <c:pt idx="5">
                  <c:v>4042</c:v>
                </c:pt>
                <c:pt idx="6">
                  <c:v>3930</c:v>
                </c:pt>
                <c:pt idx="7">
                  <c:v>3964</c:v>
                </c:pt>
                <c:pt idx="8">
                  <c:v>4093</c:v>
                </c:pt>
                <c:pt idx="9">
                  <c:v>3977</c:v>
                </c:pt>
                <c:pt idx="10">
                  <c:v>4013</c:v>
                </c:pt>
                <c:pt idx="11">
                  <c:v>3879</c:v>
                </c:pt>
                <c:pt idx="12">
                  <c:v>3545</c:v>
                </c:pt>
                <c:pt idx="13">
                  <c:v>3654</c:v>
                </c:pt>
                <c:pt idx="14">
                  <c:v>3835</c:v>
                </c:pt>
                <c:pt idx="15">
                  <c:v>4153</c:v>
                </c:pt>
                <c:pt idx="16">
                  <c:v>4365</c:v>
                </c:pt>
                <c:pt idx="17">
                  <c:v>4401</c:v>
                </c:pt>
                <c:pt idx="18">
                  <c:v>4416</c:v>
                </c:pt>
                <c:pt idx="19">
                  <c:v>4385</c:v>
                </c:pt>
                <c:pt idx="20">
                  <c:v>4335</c:v>
                </c:pt>
                <c:pt idx="21">
                  <c:v>4296</c:v>
                </c:pt>
                <c:pt idx="22">
                  <c:v>4493</c:v>
                </c:pt>
                <c:pt idx="23">
                  <c:v>4647</c:v>
                </c:pt>
                <c:pt idx="24">
                  <c:v>4295</c:v>
                </c:pt>
                <c:pt idx="25">
                  <c:v>4022</c:v>
                </c:pt>
                <c:pt idx="26">
                  <c:v>4307</c:v>
                </c:pt>
                <c:pt idx="27">
                  <c:v>4173</c:v>
                </c:pt>
                <c:pt idx="28">
                  <c:v>4269</c:v>
                </c:pt>
                <c:pt idx="29">
                  <c:v>4460</c:v>
                </c:pt>
                <c:pt idx="30">
                  <c:v>4639</c:v>
                </c:pt>
                <c:pt idx="31">
                  <c:v>4646</c:v>
                </c:pt>
                <c:pt idx="32">
                  <c:v>4551</c:v>
                </c:pt>
                <c:pt idx="33">
                  <c:v>4492</c:v>
                </c:pt>
                <c:pt idx="34">
                  <c:v>4858</c:v>
                </c:pt>
                <c:pt idx="35">
                  <c:v>4896</c:v>
                </c:pt>
                <c:pt idx="36">
                  <c:v>4474</c:v>
                </c:pt>
                <c:pt idx="37">
                  <c:v>4388</c:v>
                </c:pt>
                <c:pt idx="38">
                  <c:v>4245</c:v>
                </c:pt>
                <c:pt idx="39">
                  <c:v>4329</c:v>
                </c:pt>
                <c:pt idx="40">
                  <c:v>4523</c:v>
                </c:pt>
                <c:pt idx="41">
                  <c:v>4608</c:v>
                </c:pt>
                <c:pt idx="42">
                  <c:v>4630</c:v>
                </c:pt>
                <c:pt idx="43">
                  <c:v>4571</c:v>
                </c:pt>
                <c:pt idx="44">
                  <c:v>4542</c:v>
                </c:pt>
                <c:pt idx="45">
                  <c:v>4486</c:v>
                </c:pt>
                <c:pt idx="46">
                  <c:v>4645</c:v>
                </c:pt>
                <c:pt idx="47">
                  <c:v>4860</c:v>
                </c:pt>
                <c:pt idx="48">
                  <c:v>4464</c:v>
                </c:pt>
                <c:pt idx="49">
                  <c:v>4243</c:v>
                </c:pt>
                <c:pt idx="50">
                  <c:v>4254</c:v>
                </c:pt>
                <c:pt idx="51">
                  <c:v>4381</c:v>
                </c:pt>
                <c:pt idx="52">
                  <c:v>4735</c:v>
                </c:pt>
                <c:pt idx="53">
                  <c:v>4729</c:v>
                </c:pt>
                <c:pt idx="54">
                  <c:v>4890</c:v>
                </c:pt>
                <c:pt idx="55">
                  <c:v>4866</c:v>
                </c:pt>
                <c:pt idx="56">
                  <c:v>4826</c:v>
                </c:pt>
                <c:pt idx="57">
                  <c:v>4748</c:v>
                </c:pt>
                <c:pt idx="58">
                  <c:v>4992</c:v>
                </c:pt>
                <c:pt idx="59">
                  <c:v>5063</c:v>
                </c:pt>
                <c:pt idx="60">
                  <c:v>4613</c:v>
                </c:pt>
                <c:pt idx="61">
                  <c:v>4519</c:v>
                </c:pt>
                <c:pt idx="62">
                  <c:v>4709</c:v>
                </c:pt>
                <c:pt idx="63">
                  <c:v>4932</c:v>
                </c:pt>
                <c:pt idx="64">
                  <c:v>4976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9532408"/>
        <c:axId val="309533584"/>
      </c:lineChart>
      <c:lineChart>
        <c:grouping val="standard"/>
        <c:varyColors val="0"/>
        <c:ser>
          <c:idx val="1"/>
          <c:order val="1"/>
          <c:tx>
            <c:v>Blend Rate</c:v>
          </c:tx>
          <c:spPr>
            <a:ln w="28575" cap="rnd">
              <a:solidFill>
                <a:schemeClr val="accent2"/>
              </a:solidFill>
              <a:prstDash val="sysDash"/>
              <a:round/>
            </a:ln>
            <a:effectLst/>
          </c:spPr>
          <c:marker>
            <c:symbol val="none"/>
          </c:marker>
          <c:val>
            <c:numRef>
              <c:f>Sheet4!$J$4:$J$68</c:f>
              <c:numCache>
                <c:formatCode>General</c:formatCode>
                <c:ptCount val="65"/>
                <c:pt idx="0">
                  <c:v>6.4946873457511749E-3</c:v>
                </c:pt>
                <c:pt idx="1">
                  <c:v>7.1364718785447605E-3</c:v>
                </c:pt>
                <c:pt idx="2">
                  <c:v>5.2426119499290238E-3</c:v>
                </c:pt>
                <c:pt idx="3">
                  <c:v>5.3728777133032453E-3</c:v>
                </c:pt>
                <c:pt idx="4">
                  <c:v>6.9925180057338653E-3</c:v>
                </c:pt>
                <c:pt idx="5">
                  <c:v>7.6576894983624326E-3</c:v>
                </c:pt>
                <c:pt idx="6">
                  <c:v>9.289551274284099E-3</c:v>
                </c:pt>
                <c:pt idx="7">
                  <c:v>8.2087998334214266E-3</c:v>
                </c:pt>
                <c:pt idx="8">
                  <c:v>9.3074121903831165E-3</c:v>
                </c:pt>
                <c:pt idx="9">
                  <c:v>1.0576688977493602E-2</c:v>
                </c:pt>
                <c:pt idx="10">
                  <c:v>1.3052816441802237E-2</c:v>
                </c:pt>
                <c:pt idx="11">
                  <c:v>1.4526735331066345E-2</c:v>
                </c:pt>
                <c:pt idx="12">
                  <c:v>4.57384646383236E-3</c:v>
                </c:pt>
                <c:pt idx="13">
                  <c:v>6.1787039209042494E-3</c:v>
                </c:pt>
                <c:pt idx="14">
                  <c:v>7.1320957761635724E-3</c:v>
                </c:pt>
                <c:pt idx="15">
                  <c:v>5.8145001318610761E-3</c:v>
                </c:pt>
                <c:pt idx="16">
                  <c:v>5.5953744613538433E-3</c:v>
                </c:pt>
                <c:pt idx="17">
                  <c:v>5.5313907733812303E-3</c:v>
                </c:pt>
                <c:pt idx="18">
                  <c:v>4.9800868414998853E-3</c:v>
                </c:pt>
                <c:pt idx="19">
                  <c:v>4.7923114513764454E-3</c:v>
                </c:pt>
                <c:pt idx="20">
                  <c:v>5.7142857142857134E-3</c:v>
                </c:pt>
                <c:pt idx="21">
                  <c:v>5.2631092784724068E-3</c:v>
                </c:pt>
                <c:pt idx="22">
                  <c:v>3.8357727540901366E-3</c:v>
                </c:pt>
                <c:pt idx="23">
                  <c:v>4.9526747073551465E-3</c:v>
                </c:pt>
                <c:pt idx="24">
                  <c:v>5.7575253617162822E-3</c:v>
                </c:pt>
                <c:pt idx="25">
                  <c:v>7.950715509144151E-3</c:v>
                </c:pt>
                <c:pt idx="26">
                  <c:v>1.0629613659564902E-2</c:v>
                </c:pt>
                <c:pt idx="27">
                  <c:v>1.314934632691642E-2</c:v>
                </c:pt>
                <c:pt idx="28">
                  <c:v>1.4264334608677548E-2</c:v>
                </c:pt>
                <c:pt idx="29">
                  <c:v>1.5257847533632286E-2</c:v>
                </c:pt>
                <c:pt idx="30">
                  <c:v>1.5121109160772882E-2</c:v>
                </c:pt>
                <c:pt idx="31">
                  <c:v>1.6193482702307496E-2</c:v>
                </c:pt>
                <c:pt idx="32">
                  <c:v>1.829878659146952E-2</c:v>
                </c:pt>
                <c:pt idx="33">
                  <c:v>1.8534360909694837E-2</c:v>
                </c:pt>
                <c:pt idx="34">
                  <c:v>1.7196965241427987E-2</c:v>
                </c:pt>
                <c:pt idx="35">
                  <c:v>1.9535059394128022E-2</c:v>
                </c:pt>
                <c:pt idx="36">
                  <c:v>1.0820898170026468E-2</c:v>
                </c:pt>
                <c:pt idx="37">
                  <c:v>1.3022528975126969E-2</c:v>
                </c:pt>
                <c:pt idx="38">
                  <c:v>1.7200441228709781E-2</c:v>
                </c:pt>
                <c:pt idx="39">
                  <c:v>1.6866683533350201E-2</c:v>
                </c:pt>
                <c:pt idx="40">
                  <c:v>1.9301699602384991E-2</c:v>
                </c:pt>
                <c:pt idx="41">
                  <c:v>1.7051091269841272E-2</c:v>
                </c:pt>
                <c:pt idx="42">
                  <c:v>1.5427337241592102E-2</c:v>
                </c:pt>
                <c:pt idx="43">
                  <c:v>1.5800092369770778E-2</c:v>
                </c:pt>
                <c:pt idx="44">
                  <c:v>1.3804141941526354E-2</c:v>
                </c:pt>
                <c:pt idx="45">
                  <c:v>1.3091876667445103E-2</c:v>
                </c:pt>
                <c:pt idx="46">
                  <c:v>1.1105985271754918E-2</c:v>
                </c:pt>
                <c:pt idx="47">
                  <c:v>8.8183421516754845E-3</c:v>
                </c:pt>
                <c:pt idx="48">
                  <c:v>1.1911873471013256E-2</c:v>
                </c:pt>
                <c:pt idx="49">
                  <c:v>1.2906411680863719E-2</c:v>
                </c:pt>
                <c:pt idx="50">
                  <c:v>1.8470011417825241E-2</c:v>
                </c:pt>
                <c:pt idx="51">
                  <c:v>1.9927319630583723E-2</c:v>
                </c:pt>
                <c:pt idx="52">
                  <c:v>1.9610801025795745E-2</c:v>
                </c:pt>
                <c:pt idx="53">
                  <c:v>1.9132203526367197E-2</c:v>
                </c:pt>
                <c:pt idx="54">
                  <c:v>2.0774499302106664E-2</c:v>
                </c:pt>
                <c:pt idx="55">
                  <c:v>2.1366266742345659E-2</c:v>
                </c:pt>
                <c:pt idx="56">
                  <c:v>2.1214453456475834E-2</c:v>
                </c:pt>
                <c:pt idx="57">
                  <c:v>2.3568820957195011E-2</c:v>
                </c:pt>
                <c:pt idx="58">
                  <c:v>1.9078144078144076E-2</c:v>
                </c:pt>
                <c:pt idx="59">
                  <c:v>2.3199746683847021E-2</c:v>
                </c:pt>
                <c:pt idx="60">
                  <c:v>1.152711969967552E-2</c:v>
                </c:pt>
                <c:pt idx="61">
                  <c:v>1.2645022602977904E-2</c:v>
                </c:pt>
                <c:pt idx="62">
                  <c:v>1.6516835374342276E-2</c:v>
                </c:pt>
                <c:pt idx="63">
                  <c:v>1.4643597368658197E-2</c:v>
                </c:pt>
                <c:pt idx="64">
                  <c:v>1.6428061042208952E-2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8848128"/>
        <c:axId val="358849304"/>
      </c:lineChart>
      <c:dateAx>
        <c:axId val="309532408"/>
        <c:scaling>
          <c:orientation val="minMax"/>
        </c:scaling>
        <c:delete val="0"/>
        <c:axPos val="b"/>
        <c:numFmt formatCode="mmmm\ yyyy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9533584"/>
        <c:crosses val="autoZero"/>
        <c:auto val="1"/>
        <c:lblOffset val="100"/>
        <c:baseTimeUnit val="months"/>
        <c:majorUnit val="18"/>
        <c:majorTimeUnit val="months"/>
      </c:dateAx>
      <c:valAx>
        <c:axId val="309533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Distillate Fuel Production </a:t>
                </a:r>
              </a:p>
              <a:p>
                <a:pPr>
                  <a:defRPr/>
                </a:pPr>
                <a:r>
                  <a:rPr lang="en-US"/>
                  <a:t>(Thousand Barrels per Day)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9532408"/>
        <c:crosses val="autoZero"/>
        <c:crossBetween val="between"/>
      </c:valAx>
      <c:valAx>
        <c:axId val="358849304"/>
        <c:scaling>
          <c:orientation val="minMax"/>
          <c:max val="5.000000000000001E-2"/>
        </c:scaling>
        <c:delete val="0"/>
        <c:axPos val="r"/>
        <c:numFmt formatCode="0%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8848128"/>
        <c:crosses val="max"/>
        <c:crossBetween val="between"/>
      </c:valAx>
      <c:catAx>
        <c:axId val="358848128"/>
        <c:scaling>
          <c:orientation val="minMax"/>
        </c:scaling>
        <c:delete val="1"/>
        <c:axPos val="b"/>
        <c:majorTickMark val="out"/>
        <c:minorTickMark val="none"/>
        <c:tickLblPos val="nextTo"/>
        <c:crossAx val="35884930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prstDash val="sysDash"/>
      <a:round/>
    </a:ln>
    <a:effectLst/>
  </c:spPr>
  <c:txPr>
    <a:bodyPr/>
    <a:lstStyle/>
    <a:p>
      <a:pPr>
        <a:defRPr sz="2400"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4200"/>
              <a:t>D4 RINS Generated by Month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5428982705242408"/>
          <c:y val="0.16049255348647212"/>
          <c:w val="0.84514934112351392"/>
          <c:h val="0.73818017369216293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Sheet3!$A$10:$A$51</c:f>
              <c:numCache>
                <c:formatCode>m/d/yyyy</c:formatCode>
                <c:ptCount val="42"/>
                <c:pt idx="0">
                  <c:v>40574</c:v>
                </c:pt>
                <c:pt idx="1">
                  <c:v>40602</c:v>
                </c:pt>
                <c:pt idx="2">
                  <c:v>40633</c:v>
                </c:pt>
                <c:pt idx="3">
                  <c:v>40663</c:v>
                </c:pt>
                <c:pt idx="4">
                  <c:v>40694</c:v>
                </c:pt>
                <c:pt idx="5">
                  <c:v>40724</c:v>
                </c:pt>
                <c:pt idx="6">
                  <c:v>40755</c:v>
                </c:pt>
                <c:pt idx="7">
                  <c:v>40786</c:v>
                </c:pt>
                <c:pt idx="8">
                  <c:v>40816</c:v>
                </c:pt>
                <c:pt idx="9">
                  <c:v>40847</c:v>
                </c:pt>
                <c:pt idx="10">
                  <c:v>40877</c:v>
                </c:pt>
                <c:pt idx="11">
                  <c:v>40908</c:v>
                </c:pt>
                <c:pt idx="12">
                  <c:v>40939</c:v>
                </c:pt>
                <c:pt idx="13">
                  <c:v>40968</c:v>
                </c:pt>
                <c:pt idx="14">
                  <c:v>40999</c:v>
                </c:pt>
                <c:pt idx="15">
                  <c:v>41029</c:v>
                </c:pt>
                <c:pt idx="16">
                  <c:v>41060</c:v>
                </c:pt>
                <c:pt idx="17">
                  <c:v>41090</c:v>
                </c:pt>
                <c:pt idx="18">
                  <c:v>41121</c:v>
                </c:pt>
                <c:pt idx="19">
                  <c:v>41152</c:v>
                </c:pt>
                <c:pt idx="20">
                  <c:v>41182</c:v>
                </c:pt>
                <c:pt idx="21">
                  <c:v>41213</c:v>
                </c:pt>
                <c:pt idx="22">
                  <c:v>41243</c:v>
                </c:pt>
                <c:pt idx="23">
                  <c:v>41274</c:v>
                </c:pt>
                <c:pt idx="24">
                  <c:v>41305</c:v>
                </c:pt>
                <c:pt idx="25">
                  <c:v>41333</c:v>
                </c:pt>
                <c:pt idx="26">
                  <c:v>41364</c:v>
                </c:pt>
                <c:pt idx="27">
                  <c:v>41394</c:v>
                </c:pt>
                <c:pt idx="28">
                  <c:v>41425</c:v>
                </c:pt>
                <c:pt idx="29">
                  <c:v>41455</c:v>
                </c:pt>
                <c:pt idx="30">
                  <c:v>41486</c:v>
                </c:pt>
                <c:pt idx="31">
                  <c:v>41517</c:v>
                </c:pt>
                <c:pt idx="32">
                  <c:v>41547</c:v>
                </c:pt>
                <c:pt idx="33">
                  <c:v>41578</c:v>
                </c:pt>
                <c:pt idx="34">
                  <c:v>41608</c:v>
                </c:pt>
                <c:pt idx="35">
                  <c:v>41639</c:v>
                </c:pt>
                <c:pt idx="36">
                  <c:v>41670</c:v>
                </c:pt>
                <c:pt idx="37">
                  <c:v>41698</c:v>
                </c:pt>
                <c:pt idx="38">
                  <c:v>41729</c:v>
                </c:pt>
                <c:pt idx="39">
                  <c:v>41759</c:v>
                </c:pt>
                <c:pt idx="40">
                  <c:v>41790</c:v>
                </c:pt>
                <c:pt idx="41">
                  <c:v>41820</c:v>
                </c:pt>
              </c:numCache>
            </c:numRef>
          </c:cat>
          <c:val>
            <c:numRef>
              <c:f>Sheet3!$B$10:$B$51</c:f>
              <c:numCache>
                <c:formatCode>General</c:formatCode>
                <c:ptCount val="42"/>
                <c:pt idx="0">
                  <c:v>56.909734</c:v>
                </c:pt>
                <c:pt idx="1">
                  <c:v>64.687149000000005</c:v>
                </c:pt>
                <c:pt idx="2">
                  <c:v>105.93787500000001</c:v>
                </c:pt>
                <c:pt idx="3">
                  <c:v>111.59898</c:v>
                </c:pt>
                <c:pt idx="4">
                  <c:v>124.98123699999999</c:v>
                </c:pt>
                <c:pt idx="5">
                  <c:v>128.151568</c:v>
                </c:pt>
                <c:pt idx="6">
                  <c:v>143.562659</c:v>
                </c:pt>
                <c:pt idx="7">
                  <c:v>167.21666500000001</c:v>
                </c:pt>
                <c:pt idx="8">
                  <c:v>184.71200200000001</c:v>
                </c:pt>
                <c:pt idx="9">
                  <c:v>184.07683399999999</c:v>
                </c:pt>
                <c:pt idx="10">
                  <c:v>168.781284</c:v>
                </c:pt>
                <c:pt idx="11">
                  <c:v>250.99803700000001</c:v>
                </c:pt>
                <c:pt idx="12">
                  <c:v>98.031226000000004</c:v>
                </c:pt>
                <c:pt idx="13">
                  <c:v>117.421098</c:v>
                </c:pt>
                <c:pt idx="14">
                  <c:v>164.07440299999999</c:v>
                </c:pt>
                <c:pt idx="15">
                  <c:v>149.160357</c:v>
                </c:pt>
                <c:pt idx="16">
                  <c:v>183.10831200000001</c:v>
                </c:pt>
                <c:pt idx="17">
                  <c:v>178.461276</c:v>
                </c:pt>
                <c:pt idx="18">
                  <c:v>164.84594999999999</c:v>
                </c:pt>
                <c:pt idx="19">
                  <c:v>158.41087200000001</c:v>
                </c:pt>
                <c:pt idx="20">
                  <c:v>147.52866900000001</c:v>
                </c:pt>
                <c:pt idx="21">
                  <c:v>150.84652199999999</c:v>
                </c:pt>
                <c:pt idx="22">
                  <c:v>126.901679</c:v>
                </c:pt>
                <c:pt idx="23">
                  <c:v>98.543633</c:v>
                </c:pt>
                <c:pt idx="24">
                  <c:v>121.544386</c:v>
                </c:pt>
                <c:pt idx="25">
                  <c:v>121.618369</c:v>
                </c:pt>
                <c:pt idx="26">
                  <c:v>197.55531400000001</c:v>
                </c:pt>
                <c:pt idx="27">
                  <c:v>189.890773</c:v>
                </c:pt>
                <c:pt idx="28">
                  <c:v>212.502353</c:v>
                </c:pt>
                <c:pt idx="29">
                  <c:v>229.98099099999999</c:v>
                </c:pt>
                <c:pt idx="30">
                  <c:v>260.77621199999999</c:v>
                </c:pt>
                <c:pt idx="31">
                  <c:v>275.38803100000001</c:v>
                </c:pt>
                <c:pt idx="32">
                  <c:v>256.26439699999997</c:v>
                </c:pt>
                <c:pt idx="33">
                  <c:v>274.22325599999999</c:v>
                </c:pt>
                <c:pt idx="34">
                  <c:v>264.39337499999999</c:v>
                </c:pt>
                <c:pt idx="35">
                  <c:v>334.97142500000001</c:v>
                </c:pt>
                <c:pt idx="36">
                  <c:v>137.43660800000001</c:v>
                </c:pt>
                <c:pt idx="37">
                  <c:v>162.56251399999999</c:v>
                </c:pt>
                <c:pt idx="38">
                  <c:v>218.40840499999999</c:v>
                </c:pt>
                <c:pt idx="39">
                  <c:v>222.98550599999999</c:v>
                </c:pt>
                <c:pt idx="40">
                  <c:v>230.746883</c:v>
                </c:pt>
                <c:pt idx="41">
                  <c:v>237.49320399999999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3711704"/>
        <c:axId val="363710920"/>
      </c:lineChart>
      <c:dateAx>
        <c:axId val="363711704"/>
        <c:scaling>
          <c:orientation val="minMax"/>
        </c:scaling>
        <c:delete val="0"/>
        <c:axPos val="b"/>
        <c:numFmt formatCode="mmmm\ yyyy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3710920"/>
        <c:crosses val="autoZero"/>
        <c:auto val="1"/>
        <c:lblOffset val="100"/>
        <c:baseTimeUnit val="months"/>
        <c:majorUnit val="12"/>
        <c:majorTimeUnit val="months"/>
      </c:dateAx>
      <c:valAx>
        <c:axId val="36371092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Millions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3711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en-US"/>
    </a:p>
  </c:txPr>
  <c:externalData r:id="rId3">
    <c:autoUpdate val="0"/>
  </c:externalData>
  <c:userShapes r:id="rId4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4800" dirty="0"/>
              <a:t>Monthly D6</a:t>
            </a:r>
            <a:r>
              <a:rPr lang="en-US" sz="4800" baseline="0" dirty="0"/>
              <a:t> RIN Generation</a:t>
            </a:r>
            <a:endParaRPr lang="en-US" sz="48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1"/>
          <c:order val="0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RFS!$N$4:$N$33</c:f>
              <c:numCache>
                <c:formatCode>m/d/yyyy</c:formatCode>
                <c:ptCount val="30"/>
                <c:pt idx="0">
                  <c:v>40939</c:v>
                </c:pt>
                <c:pt idx="1">
                  <c:v>40968</c:v>
                </c:pt>
                <c:pt idx="2">
                  <c:v>40999</c:v>
                </c:pt>
                <c:pt idx="3">
                  <c:v>41029</c:v>
                </c:pt>
                <c:pt idx="4">
                  <c:v>41060</c:v>
                </c:pt>
                <c:pt idx="5">
                  <c:v>41090</c:v>
                </c:pt>
                <c:pt idx="6">
                  <c:v>41121</c:v>
                </c:pt>
                <c:pt idx="7">
                  <c:v>41152</c:v>
                </c:pt>
                <c:pt idx="8">
                  <c:v>41182</c:v>
                </c:pt>
                <c:pt idx="9">
                  <c:v>41213</c:v>
                </c:pt>
                <c:pt idx="10">
                  <c:v>41243</c:v>
                </c:pt>
                <c:pt idx="11">
                  <c:v>41274</c:v>
                </c:pt>
                <c:pt idx="12">
                  <c:v>41305</c:v>
                </c:pt>
                <c:pt idx="13">
                  <c:v>41333</c:v>
                </c:pt>
                <c:pt idx="14">
                  <c:v>41364</c:v>
                </c:pt>
                <c:pt idx="15">
                  <c:v>41394</c:v>
                </c:pt>
                <c:pt idx="16">
                  <c:v>41425</c:v>
                </c:pt>
                <c:pt idx="17">
                  <c:v>41455</c:v>
                </c:pt>
                <c:pt idx="18">
                  <c:v>41486</c:v>
                </c:pt>
                <c:pt idx="19">
                  <c:v>41517</c:v>
                </c:pt>
                <c:pt idx="20">
                  <c:v>41547</c:v>
                </c:pt>
                <c:pt idx="21">
                  <c:v>41578</c:v>
                </c:pt>
                <c:pt idx="22">
                  <c:v>41608</c:v>
                </c:pt>
                <c:pt idx="23">
                  <c:v>41639</c:v>
                </c:pt>
                <c:pt idx="24">
                  <c:v>41670</c:v>
                </c:pt>
                <c:pt idx="25">
                  <c:v>41698</c:v>
                </c:pt>
                <c:pt idx="26">
                  <c:v>41729</c:v>
                </c:pt>
                <c:pt idx="27">
                  <c:v>41759</c:v>
                </c:pt>
                <c:pt idx="28">
                  <c:v>41790</c:v>
                </c:pt>
                <c:pt idx="29">
                  <c:v>41820</c:v>
                </c:pt>
              </c:numCache>
            </c:numRef>
          </c:cat>
          <c:val>
            <c:numRef>
              <c:f>RFS!$P$4:$P$33</c:f>
              <c:numCache>
                <c:formatCode>0.00</c:formatCode>
                <c:ptCount val="30"/>
                <c:pt idx="0">
                  <c:v>1178.481937</c:v>
                </c:pt>
                <c:pt idx="1">
                  <c:v>1080.127076</c:v>
                </c:pt>
                <c:pt idx="2">
                  <c:v>1136.8707079999999</c:v>
                </c:pt>
                <c:pt idx="3">
                  <c:v>1096.1947680000001</c:v>
                </c:pt>
                <c:pt idx="4">
                  <c:v>1131.92031</c:v>
                </c:pt>
                <c:pt idx="5">
                  <c:v>1085.594445</c:v>
                </c:pt>
                <c:pt idx="6">
                  <c:v>1057.1881510000001</c:v>
                </c:pt>
                <c:pt idx="7">
                  <c:v>1096.1370529999999</c:v>
                </c:pt>
                <c:pt idx="8">
                  <c:v>985.88975800000003</c:v>
                </c:pt>
                <c:pt idx="9">
                  <c:v>1057.056593</c:v>
                </c:pt>
                <c:pt idx="10">
                  <c:v>1045.4014709999999</c:v>
                </c:pt>
                <c:pt idx="11">
                  <c:v>1036.9070380000001</c:v>
                </c:pt>
                <c:pt idx="12">
                  <c:v>1028.1227739999999</c:v>
                </c:pt>
                <c:pt idx="13">
                  <c:v>939.52303900000004</c:v>
                </c:pt>
                <c:pt idx="14">
                  <c:v>1034.786296</c:v>
                </c:pt>
                <c:pt idx="15">
                  <c:v>1085.572459</c:v>
                </c:pt>
                <c:pt idx="16">
                  <c:v>1163.3328349999999</c:v>
                </c:pt>
                <c:pt idx="17">
                  <c:v>1122.8494129999999</c:v>
                </c:pt>
                <c:pt idx="18">
                  <c:v>1148.2642499999999</c:v>
                </c:pt>
                <c:pt idx="19">
                  <c:v>1129.499986</c:v>
                </c:pt>
                <c:pt idx="20">
                  <c:v>1112.9768140000001</c:v>
                </c:pt>
                <c:pt idx="21">
                  <c:v>1185.292367</c:v>
                </c:pt>
                <c:pt idx="22">
                  <c:v>1151.423229</c:v>
                </c:pt>
                <c:pt idx="23">
                  <c:v>1248.610942</c:v>
                </c:pt>
                <c:pt idx="24">
                  <c:v>1174.626266</c:v>
                </c:pt>
                <c:pt idx="25">
                  <c:v>1049.6365940000001</c:v>
                </c:pt>
                <c:pt idx="26">
                  <c:v>1169.250192</c:v>
                </c:pt>
                <c:pt idx="27">
                  <c:v>1202.6712130000001</c:v>
                </c:pt>
                <c:pt idx="28">
                  <c:v>1221.9150239999999</c:v>
                </c:pt>
                <c:pt idx="29">
                  <c:v>1207.9096070000001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77725312"/>
        <c:axId val="277725704"/>
      </c:lineChart>
      <c:dateAx>
        <c:axId val="277725312"/>
        <c:scaling>
          <c:orientation val="minMax"/>
        </c:scaling>
        <c:delete val="0"/>
        <c:axPos val="b"/>
        <c:numFmt formatCode="mmmm\ yyyy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7725704"/>
        <c:crosses val="autoZero"/>
        <c:auto val="1"/>
        <c:lblOffset val="100"/>
        <c:baseTimeUnit val="months"/>
        <c:majorUnit val="9"/>
        <c:majorTimeUnit val="months"/>
      </c:dateAx>
      <c:valAx>
        <c:axId val="277725704"/>
        <c:scaling>
          <c:orientation val="minMax"/>
          <c:max val="1400"/>
          <c:min val="80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800"/>
                  <a:t>Million RINs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7725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4200" dirty="0"/>
              <a:t>Daily </a:t>
            </a:r>
            <a:r>
              <a:rPr lang="en-US" sz="4200" dirty="0" smtClean="0"/>
              <a:t>US Ethanol </a:t>
            </a:r>
            <a:r>
              <a:rPr lang="en-US" sz="4200" dirty="0"/>
              <a:t>Production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Production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'[BO2014.xlsx]8. Crush0Capacity'!$A$2:$A$188</c:f>
              <c:numCache>
                <c:formatCode>m/d/yyyy</c:formatCode>
                <c:ptCount val="187"/>
                <c:pt idx="0">
                  <c:v>40550</c:v>
                </c:pt>
                <c:pt idx="1">
                  <c:v>40557</c:v>
                </c:pt>
                <c:pt idx="2">
                  <c:v>40564</c:v>
                </c:pt>
                <c:pt idx="3">
                  <c:v>40571</c:v>
                </c:pt>
                <c:pt idx="4">
                  <c:v>40578</c:v>
                </c:pt>
                <c:pt idx="5">
                  <c:v>40585</c:v>
                </c:pt>
                <c:pt idx="6">
                  <c:v>40592</c:v>
                </c:pt>
                <c:pt idx="7">
                  <c:v>40599</c:v>
                </c:pt>
                <c:pt idx="8">
                  <c:v>40606</c:v>
                </c:pt>
                <c:pt idx="9">
                  <c:v>40613</c:v>
                </c:pt>
                <c:pt idx="10">
                  <c:v>40620</c:v>
                </c:pt>
                <c:pt idx="11">
                  <c:v>40627</c:v>
                </c:pt>
                <c:pt idx="12">
                  <c:v>40634</c:v>
                </c:pt>
                <c:pt idx="13">
                  <c:v>40641</c:v>
                </c:pt>
                <c:pt idx="14">
                  <c:v>40648</c:v>
                </c:pt>
                <c:pt idx="15">
                  <c:v>40655</c:v>
                </c:pt>
                <c:pt idx="16">
                  <c:v>40662</c:v>
                </c:pt>
                <c:pt idx="17">
                  <c:v>40669</c:v>
                </c:pt>
                <c:pt idx="18">
                  <c:v>40676</c:v>
                </c:pt>
                <c:pt idx="19">
                  <c:v>40683</c:v>
                </c:pt>
                <c:pt idx="20">
                  <c:v>40690</c:v>
                </c:pt>
                <c:pt idx="21">
                  <c:v>40697</c:v>
                </c:pt>
                <c:pt idx="22">
                  <c:v>40704</c:v>
                </c:pt>
                <c:pt idx="23">
                  <c:v>40711</c:v>
                </c:pt>
                <c:pt idx="24">
                  <c:v>40718</c:v>
                </c:pt>
                <c:pt idx="25">
                  <c:v>40725</c:v>
                </c:pt>
                <c:pt idx="26">
                  <c:v>40732</c:v>
                </c:pt>
                <c:pt idx="27">
                  <c:v>40739</c:v>
                </c:pt>
                <c:pt idx="28">
                  <c:v>40746</c:v>
                </c:pt>
                <c:pt idx="29">
                  <c:v>40753</c:v>
                </c:pt>
                <c:pt idx="30">
                  <c:v>40760</c:v>
                </c:pt>
                <c:pt idx="31">
                  <c:v>40767</c:v>
                </c:pt>
                <c:pt idx="32">
                  <c:v>40774</c:v>
                </c:pt>
                <c:pt idx="33">
                  <c:v>40781</c:v>
                </c:pt>
                <c:pt idx="34">
                  <c:v>40788</c:v>
                </c:pt>
                <c:pt idx="35">
                  <c:v>40795</c:v>
                </c:pt>
                <c:pt idx="36">
                  <c:v>40802</c:v>
                </c:pt>
                <c:pt idx="37">
                  <c:v>40809</c:v>
                </c:pt>
                <c:pt idx="38">
                  <c:v>40816</c:v>
                </c:pt>
                <c:pt idx="39">
                  <c:v>40823</c:v>
                </c:pt>
                <c:pt idx="40">
                  <c:v>40830</c:v>
                </c:pt>
                <c:pt idx="41">
                  <c:v>40837</c:v>
                </c:pt>
                <c:pt idx="42">
                  <c:v>40844</c:v>
                </c:pt>
                <c:pt idx="43">
                  <c:v>40851</c:v>
                </c:pt>
                <c:pt idx="44">
                  <c:v>40858</c:v>
                </c:pt>
                <c:pt idx="45">
                  <c:v>40865</c:v>
                </c:pt>
                <c:pt idx="46">
                  <c:v>40872</c:v>
                </c:pt>
                <c:pt idx="47">
                  <c:v>40879</c:v>
                </c:pt>
                <c:pt idx="48">
                  <c:v>40886</c:v>
                </c:pt>
                <c:pt idx="49">
                  <c:v>40893</c:v>
                </c:pt>
                <c:pt idx="50">
                  <c:v>40900</c:v>
                </c:pt>
                <c:pt idx="51">
                  <c:v>40907</c:v>
                </c:pt>
                <c:pt idx="52">
                  <c:v>40914</c:v>
                </c:pt>
                <c:pt idx="53">
                  <c:v>40921</c:v>
                </c:pt>
                <c:pt idx="54">
                  <c:v>40928</c:v>
                </c:pt>
                <c:pt idx="55">
                  <c:v>40935</c:v>
                </c:pt>
                <c:pt idx="56">
                  <c:v>40942</c:v>
                </c:pt>
                <c:pt idx="57">
                  <c:v>40949</c:v>
                </c:pt>
                <c:pt idx="58">
                  <c:v>40956</c:v>
                </c:pt>
                <c:pt idx="59">
                  <c:v>40963</c:v>
                </c:pt>
                <c:pt idx="60">
                  <c:v>40970</c:v>
                </c:pt>
                <c:pt idx="61">
                  <c:v>40977</c:v>
                </c:pt>
                <c:pt idx="62">
                  <c:v>40984</c:v>
                </c:pt>
                <c:pt idx="63">
                  <c:v>40991</c:v>
                </c:pt>
                <c:pt idx="64">
                  <c:v>40998</c:v>
                </c:pt>
                <c:pt idx="65">
                  <c:v>41005</c:v>
                </c:pt>
                <c:pt idx="66">
                  <c:v>41012</c:v>
                </c:pt>
                <c:pt idx="67">
                  <c:v>41019</c:v>
                </c:pt>
                <c:pt idx="68">
                  <c:v>41026</c:v>
                </c:pt>
                <c:pt idx="69">
                  <c:v>41033</c:v>
                </c:pt>
                <c:pt idx="70">
                  <c:v>41040</c:v>
                </c:pt>
                <c:pt idx="71">
                  <c:v>41047</c:v>
                </c:pt>
                <c:pt idx="72">
                  <c:v>41054</c:v>
                </c:pt>
                <c:pt idx="73">
                  <c:v>41061</c:v>
                </c:pt>
                <c:pt idx="74">
                  <c:v>41068</c:v>
                </c:pt>
                <c:pt idx="75">
                  <c:v>41075</c:v>
                </c:pt>
                <c:pt idx="76">
                  <c:v>41082</c:v>
                </c:pt>
                <c:pt idx="77">
                  <c:v>41089</c:v>
                </c:pt>
                <c:pt idx="78">
                  <c:v>41096</c:v>
                </c:pt>
                <c:pt idx="79">
                  <c:v>41103</c:v>
                </c:pt>
                <c:pt idx="80">
                  <c:v>41110</c:v>
                </c:pt>
                <c:pt idx="81">
                  <c:v>41117</c:v>
                </c:pt>
                <c:pt idx="82">
                  <c:v>41124</c:v>
                </c:pt>
                <c:pt idx="83">
                  <c:v>41131</c:v>
                </c:pt>
                <c:pt idx="84">
                  <c:v>41138</c:v>
                </c:pt>
                <c:pt idx="85">
                  <c:v>41145</c:v>
                </c:pt>
                <c:pt idx="86">
                  <c:v>41152</c:v>
                </c:pt>
                <c:pt idx="87">
                  <c:v>41159</c:v>
                </c:pt>
                <c:pt idx="88">
                  <c:v>41166</c:v>
                </c:pt>
                <c:pt idx="89">
                  <c:v>41173</c:v>
                </c:pt>
                <c:pt idx="90">
                  <c:v>41180</c:v>
                </c:pt>
                <c:pt idx="91">
                  <c:v>41187</c:v>
                </c:pt>
                <c:pt idx="92">
                  <c:v>41194</c:v>
                </c:pt>
                <c:pt idx="93">
                  <c:v>41201</c:v>
                </c:pt>
                <c:pt idx="94">
                  <c:v>41208</c:v>
                </c:pt>
                <c:pt idx="95">
                  <c:v>41215</c:v>
                </c:pt>
                <c:pt idx="96">
                  <c:v>41222</c:v>
                </c:pt>
                <c:pt idx="97">
                  <c:v>41229</c:v>
                </c:pt>
                <c:pt idx="98">
                  <c:v>41236</c:v>
                </c:pt>
                <c:pt idx="99">
                  <c:v>41243</c:v>
                </c:pt>
                <c:pt idx="100">
                  <c:v>41250</c:v>
                </c:pt>
                <c:pt idx="101">
                  <c:v>41257</c:v>
                </c:pt>
                <c:pt idx="102">
                  <c:v>41264</c:v>
                </c:pt>
                <c:pt idx="103">
                  <c:v>41271</c:v>
                </c:pt>
                <c:pt idx="104">
                  <c:v>41278</c:v>
                </c:pt>
                <c:pt idx="105">
                  <c:v>41285</c:v>
                </c:pt>
                <c:pt idx="106">
                  <c:v>41292</c:v>
                </c:pt>
                <c:pt idx="107">
                  <c:v>41299</c:v>
                </c:pt>
                <c:pt idx="108">
                  <c:v>41306</c:v>
                </c:pt>
                <c:pt idx="109">
                  <c:v>41313</c:v>
                </c:pt>
                <c:pt idx="110">
                  <c:v>41320</c:v>
                </c:pt>
                <c:pt idx="111">
                  <c:v>41327</c:v>
                </c:pt>
                <c:pt idx="112">
                  <c:v>41334</c:v>
                </c:pt>
                <c:pt idx="113">
                  <c:v>41341</c:v>
                </c:pt>
                <c:pt idx="114">
                  <c:v>41348</c:v>
                </c:pt>
                <c:pt idx="115">
                  <c:v>41355</c:v>
                </c:pt>
                <c:pt idx="116">
                  <c:v>41362</c:v>
                </c:pt>
                <c:pt idx="117">
                  <c:v>41369</c:v>
                </c:pt>
                <c:pt idx="118">
                  <c:v>41376</c:v>
                </c:pt>
                <c:pt idx="119">
                  <c:v>41383</c:v>
                </c:pt>
                <c:pt idx="120">
                  <c:v>41390</c:v>
                </c:pt>
                <c:pt idx="121">
                  <c:v>41397</c:v>
                </c:pt>
                <c:pt idx="122">
                  <c:v>41404</c:v>
                </c:pt>
                <c:pt idx="123">
                  <c:v>41411</c:v>
                </c:pt>
                <c:pt idx="124">
                  <c:v>41418</c:v>
                </c:pt>
                <c:pt idx="125">
                  <c:v>41425</c:v>
                </c:pt>
                <c:pt idx="126">
                  <c:v>41432</c:v>
                </c:pt>
                <c:pt idx="127">
                  <c:v>41439</c:v>
                </c:pt>
                <c:pt idx="128">
                  <c:v>41446</c:v>
                </c:pt>
                <c:pt idx="129">
                  <c:v>41453</c:v>
                </c:pt>
                <c:pt idx="130">
                  <c:v>41460</c:v>
                </c:pt>
                <c:pt idx="131">
                  <c:v>41467</c:v>
                </c:pt>
                <c:pt idx="132">
                  <c:v>41474</c:v>
                </c:pt>
                <c:pt idx="133">
                  <c:v>41481</c:v>
                </c:pt>
                <c:pt idx="134">
                  <c:v>41488</c:v>
                </c:pt>
                <c:pt idx="135">
                  <c:v>41495</c:v>
                </c:pt>
                <c:pt idx="136">
                  <c:v>41502</c:v>
                </c:pt>
                <c:pt idx="137">
                  <c:v>41509</c:v>
                </c:pt>
                <c:pt idx="138">
                  <c:v>41516</c:v>
                </c:pt>
                <c:pt idx="139">
                  <c:v>41523</c:v>
                </c:pt>
                <c:pt idx="140">
                  <c:v>41530</c:v>
                </c:pt>
                <c:pt idx="141">
                  <c:v>41537</c:v>
                </c:pt>
                <c:pt idx="142">
                  <c:v>41544</c:v>
                </c:pt>
                <c:pt idx="143">
                  <c:v>41551</c:v>
                </c:pt>
                <c:pt idx="144">
                  <c:v>41558</c:v>
                </c:pt>
                <c:pt idx="145">
                  <c:v>41565</c:v>
                </c:pt>
                <c:pt idx="146">
                  <c:v>41572</c:v>
                </c:pt>
                <c:pt idx="147">
                  <c:v>41579</c:v>
                </c:pt>
                <c:pt idx="148">
                  <c:v>41586</c:v>
                </c:pt>
                <c:pt idx="149">
                  <c:v>41593</c:v>
                </c:pt>
                <c:pt idx="150">
                  <c:v>41600</c:v>
                </c:pt>
                <c:pt idx="151">
                  <c:v>41607</c:v>
                </c:pt>
                <c:pt idx="152">
                  <c:v>41614</c:v>
                </c:pt>
                <c:pt idx="153">
                  <c:v>41621</c:v>
                </c:pt>
                <c:pt idx="154">
                  <c:v>41628</c:v>
                </c:pt>
                <c:pt idx="155">
                  <c:v>41635</c:v>
                </c:pt>
                <c:pt idx="156">
                  <c:v>41642</c:v>
                </c:pt>
                <c:pt idx="157">
                  <c:v>41649</c:v>
                </c:pt>
                <c:pt idx="158">
                  <c:v>41656</c:v>
                </c:pt>
                <c:pt idx="159">
                  <c:v>41663</c:v>
                </c:pt>
                <c:pt idx="160">
                  <c:v>41670</c:v>
                </c:pt>
                <c:pt idx="161">
                  <c:v>41677</c:v>
                </c:pt>
                <c:pt idx="162">
                  <c:v>41684</c:v>
                </c:pt>
                <c:pt idx="163">
                  <c:v>41691</c:v>
                </c:pt>
                <c:pt idx="164">
                  <c:v>41698</c:v>
                </c:pt>
                <c:pt idx="165">
                  <c:v>41705</c:v>
                </c:pt>
                <c:pt idx="166">
                  <c:v>41712</c:v>
                </c:pt>
                <c:pt idx="167">
                  <c:v>41719</c:v>
                </c:pt>
                <c:pt idx="168">
                  <c:v>41726</c:v>
                </c:pt>
                <c:pt idx="169">
                  <c:v>41733</c:v>
                </c:pt>
                <c:pt idx="170">
                  <c:v>41740</c:v>
                </c:pt>
                <c:pt idx="171">
                  <c:v>41747</c:v>
                </c:pt>
                <c:pt idx="172">
                  <c:v>41754</c:v>
                </c:pt>
                <c:pt idx="173">
                  <c:v>41761</c:v>
                </c:pt>
                <c:pt idx="174">
                  <c:v>41768</c:v>
                </c:pt>
                <c:pt idx="175">
                  <c:v>41775</c:v>
                </c:pt>
                <c:pt idx="176">
                  <c:v>41782</c:v>
                </c:pt>
                <c:pt idx="177">
                  <c:v>41789</c:v>
                </c:pt>
                <c:pt idx="178">
                  <c:v>41796</c:v>
                </c:pt>
                <c:pt idx="179">
                  <c:v>41803</c:v>
                </c:pt>
                <c:pt idx="180">
                  <c:v>41810</c:v>
                </c:pt>
                <c:pt idx="181">
                  <c:v>41817</c:v>
                </c:pt>
                <c:pt idx="182">
                  <c:v>41824</c:v>
                </c:pt>
                <c:pt idx="183">
                  <c:v>41831</c:v>
                </c:pt>
                <c:pt idx="184">
                  <c:v>41838</c:v>
                </c:pt>
                <c:pt idx="185">
                  <c:v>41845</c:v>
                </c:pt>
                <c:pt idx="186">
                  <c:v>41852</c:v>
                </c:pt>
              </c:numCache>
            </c:numRef>
          </c:cat>
          <c:val>
            <c:numRef>
              <c:f>'[BO2014.xlsx]8. Crush0Capacity'!$B$2:$B$188</c:f>
              <c:numCache>
                <c:formatCode>General</c:formatCode>
                <c:ptCount val="187"/>
                <c:pt idx="0">
                  <c:v>37.295999999999999</c:v>
                </c:pt>
                <c:pt idx="1">
                  <c:v>38.345999999999997</c:v>
                </c:pt>
                <c:pt idx="2">
                  <c:v>38.723999999999997</c:v>
                </c:pt>
                <c:pt idx="3">
                  <c:v>38.136000000000003</c:v>
                </c:pt>
                <c:pt idx="4">
                  <c:v>37.799999999999997</c:v>
                </c:pt>
                <c:pt idx="5">
                  <c:v>37.506</c:v>
                </c:pt>
                <c:pt idx="6">
                  <c:v>37.295999999999999</c:v>
                </c:pt>
                <c:pt idx="7">
                  <c:v>37.043999999999997</c:v>
                </c:pt>
                <c:pt idx="8">
                  <c:v>37.085999999999999</c:v>
                </c:pt>
                <c:pt idx="9">
                  <c:v>37.590000000000003</c:v>
                </c:pt>
                <c:pt idx="10">
                  <c:v>38.345999999999997</c:v>
                </c:pt>
                <c:pt idx="11">
                  <c:v>37.926000000000002</c:v>
                </c:pt>
                <c:pt idx="12">
                  <c:v>37.884</c:v>
                </c:pt>
                <c:pt idx="13">
                  <c:v>37.716000000000001</c:v>
                </c:pt>
                <c:pt idx="14">
                  <c:v>35.951999999999998</c:v>
                </c:pt>
                <c:pt idx="15">
                  <c:v>37.085999999999999</c:v>
                </c:pt>
                <c:pt idx="16">
                  <c:v>36.75</c:v>
                </c:pt>
                <c:pt idx="17">
                  <c:v>36.204000000000001</c:v>
                </c:pt>
                <c:pt idx="18">
                  <c:v>37.799999999999997</c:v>
                </c:pt>
                <c:pt idx="19">
                  <c:v>37.884</c:v>
                </c:pt>
                <c:pt idx="20">
                  <c:v>38.177999999999997</c:v>
                </c:pt>
                <c:pt idx="21">
                  <c:v>38.43</c:v>
                </c:pt>
                <c:pt idx="22">
                  <c:v>36.96</c:v>
                </c:pt>
                <c:pt idx="23">
                  <c:v>37.841999999999999</c:v>
                </c:pt>
                <c:pt idx="24">
                  <c:v>37.506</c:v>
                </c:pt>
                <c:pt idx="25">
                  <c:v>37.968000000000004</c:v>
                </c:pt>
                <c:pt idx="26">
                  <c:v>36.624000000000002</c:v>
                </c:pt>
                <c:pt idx="27">
                  <c:v>36.665999999999997</c:v>
                </c:pt>
                <c:pt idx="28">
                  <c:v>36.707999999999998</c:v>
                </c:pt>
                <c:pt idx="29">
                  <c:v>36.875999999999998</c:v>
                </c:pt>
                <c:pt idx="30">
                  <c:v>38.136000000000003</c:v>
                </c:pt>
                <c:pt idx="31">
                  <c:v>37.758000000000003</c:v>
                </c:pt>
                <c:pt idx="32">
                  <c:v>37.968000000000004</c:v>
                </c:pt>
                <c:pt idx="33">
                  <c:v>37.295999999999999</c:v>
                </c:pt>
                <c:pt idx="34">
                  <c:v>37.631999999999998</c:v>
                </c:pt>
                <c:pt idx="35">
                  <c:v>36.917999999999999</c:v>
                </c:pt>
                <c:pt idx="36">
                  <c:v>36.582000000000001</c:v>
                </c:pt>
                <c:pt idx="37">
                  <c:v>35.322000000000003</c:v>
                </c:pt>
                <c:pt idx="38">
                  <c:v>36.246000000000002</c:v>
                </c:pt>
                <c:pt idx="39">
                  <c:v>36.119999999999997</c:v>
                </c:pt>
                <c:pt idx="40">
                  <c:v>38.136000000000003</c:v>
                </c:pt>
                <c:pt idx="41">
                  <c:v>38.177999999999997</c:v>
                </c:pt>
                <c:pt idx="42">
                  <c:v>38.472000000000001</c:v>
                </c:pt>
                <c:pt idx="43">
                  <c:v>38.262</c:v>
                </c:pt>
                <c:pt idx="44">
                  <c:v>38.472000000000001</c:v>
                </c:pt>
                <c:pt idx="45">
                  <c:v>38.514000000000003</c:v>
                </c:pt>
                <c:pt idx="46">
                  <c:v>39.06</c:v>
                </c:pt>
                <c:pt idx="47">
                  <c:v>40.067999999999998</c:v>
                </c:pt>
                <c:pt idx="48">
                  <c:v>39.396000000000001</c:v>
                </c:pt>
                <c:pt idx="49">
                  <c:v>39.606000000000002</c:v>
                </c:pt>
                <c:pt idx="50">
                  <c:v>40.404000000000003</c:v>
                </c:pt>
                <c:pt idx="51">
                  <c:v>40.445999999999998</c:v>
                </c:pt>
                <c:pt idx="52">
                  <c:v>39.648000000000003</c:v>
                </c:pt>
                <c:pt idx="53">
                  <c:v>39.521999999999998</c:v>
                </c:pt>
                <c:pt idx="54">
                  <c:v>39.228000000000002</c:v>
                </c:pt>
                <c:pt idx="55">
                  <c:v>39.438000000000002</c:v>
                </c:pt>
                <c:pt idx="56">
                  <c:v>38.765999999999998</c:v>
                </c:pt>
                <c:pt idx="57">
                  <c:v>38.975999999999999</c:v>
                </c:pt>
                <c:pt idx="58">
                  <c:v>38.597999999999999</c:v>
                </c:pt>
                <c:pt idx="59">
                  <c:v>37.631999999999998</c:v>
                </c:pt>
                <c:pt idx="60">
                  <c:v>38.052</c:v>
                </c:pt>
                <c:pt idx="61">
                  <c:v>37.463999999999999</c:v>
                </c:pt>
                <c:pt idx="62">
                  <c:v>37.506</c:v>
                </c:pt>
                <c:pt idx="63">
                  <c:v>37.338000000000001</c:v>
                </c:pt>
                <c:pt idx="64">
                  <c:v>36.665999999999997</c:v>
                </c:pt>
                <c:pt idx="65">
                  <c:v>37.631999999999998</c:v>
                </c:pt>
                <c:pt idx="66">
                  <c:v>37.128</c:v>
                </c:pt>
                <c:pt idx="67">
                  <c:v>36.33</c:v>
                </c:pt>
                <c:pt idx="68">
                  <c:v>37.548000000000002</c:v>
                </c:pt>
                <c:pt idx="69">
                  <c:v>37.673999999999999</c:v>
                </c:pt>
                <c:pt idx="70">
                  <c:v>37.968000000000004</c:v>
                </c:pt>
                <c:pt idx="71">
                  <c:v>38.597999999999999</c:v>
                </c:pt>
                <c:pt idx="72">
                  <c:v>37.884</c:v>
                </c:pt>
                <c:pt idx="73">
                  <c:v>37.968000000000004</c:v>
                </c:pt>
                <c:pt idx="74">
                  <c:v>38.64</c:v>
                </c:pt>
                <c:pt idx="75">
                  <c:v>37.799999999999997</c:v>
                </c:pt>
                <c:pt idx="76">
                  <c:v>37.085999999999999</c:v>
                </c:pt>
                <c:pt idx="77">
                  <c:v>35.994</c:v>
                </c:pt>
                <c:pt idx="78">
                  <c:v>34.481999999999999</c:v>
                </c:pt>
                <c:pt idx="79">
                  <c:v>33.683999999999997</c:v>
                </c:pt>
                <c:pt idx="80">
                  <c:v>33.432000000000002</c:v>
                </c:pt>
                <c:pt idx="81">
                  <c:v>33.978000000000002</c:v>
                </c:pt>
                <c:pt idx="82">
                  <c:v>34.314</c:v>
                </c:pt>
                <c:pt idx="83">
                  <c:v>34.398000000000003</c:v>
                </c:pt>
                <c:pt idx="84">
                  <c:v>34.566000000000003</c:v>
                </c:pt>
                <c:pt idx="85">
                  <c:v>34.398000000000003</c:v>
                </c:pt>
                <c:pt idx="86">
                  <c:v>34.817999999999998</c:v>
                </c:pt>
                <c:pt idx="87">
                  <c:v>34.271999999999998</c:v>
                </c:pt>
                <c:pt idx="88">
                  <c:v>35.027999999999999</c:v>
                </c:pt>
                <c:pt idx="89">
                  <c:v>33.978000000000002</c:v>
                </c:pt>
                <c:pt idx="90">
                  <c:v>32.97</c:v>
                </c:pt>
                <c:pt idx="91">
                  <c:v>33.6</c:v>
                </c:pt>
                <c:pt idx="92">
                  <c:v>33.473999999999997</c:v>
                </c:pt>
                <c:pt idx="93">
                  <c:v>33.642000000000003</c:v>
                </c:pt>
                <c:pt idx="94">
                  <c:v>34.65</c:v>
                </c:pt>
                <c:pt idx="95">
                  <c:v>34.734000000000002</c:v>
                </c:pt>
                <c:pt idx="96">
                  <c:v>34.607999999999997</c:v>
                </c:pt>
                <c:pt idx="97">
                  <c:v>34.061999999999998</c:v>
                </c:pt>
                <c:pt idx="98">
                  <c:v>33.725999999999999</c:v>
                </c:pt>
                <c:pt idx="99">
                  <c:v>35.07</c:v>
                </c:pt>
                <c:pt idx="100">
                  <c:v>34.607999999999997</c:v>
                </c:pt>
                <c:pt idx="101">
                  <c:v>34.524000000000001</c:v>
                </c:pt>
                <c:pt idx="102">
                  <c:v>35.027999999999999</c:v>
                </c:pt>
                <c:pt idx="103">
                  <c:v>33.893999999999998</c:v>
                </c:pt>
                <c:pt idx="104">
                  <c:v>34.692</c:v>
                </c:pt>
                <c:pt idx="105">
                  <c:v>32.927999999999997</c:v>
                </c:pt>
                <c:pt idx="106">
                  <c:v>33.264000000000003</c:v>
                </c:pt>
                <c:pt idx="107">
                  <c:v>32.340000000000003</c:v>
                </c:pt>
                <c:pt idx="108">
                  <c:v>32.508000000000003</c:v>
                </c:pt>
                <c:pt idx="109">
                  <c:v>33.137999999999998</c:v>
                </c:pt>
                <c:pt idx="110">
                  <c:v>33.473999999999997</c:v>
                </c:pt>
                <c:pt idx="111">
                  <c:v>34.103999999999999</c:v>
                </c:pt>
                <c:pt idx="112">
                  <c:v>33.81</c:v>
                </c:pt>
                <c:pt idx="113">
                  <c:v>33.473999999999997</c:v>
                </c:pt>
                <c:pt idx="114">
                  <c:v>33.978000000000002</c:v>
                </c:pt>
                <c:pt idx="115">
                  <c:v>33.81</c:v>
                </c:pt>
                <c:pt idx="116">
                  <c:v>33.893999999999998</c:v>
                </c:pt>
                <c:pt idx="117">
                  <c:v>35.868000000000002</c:v>
                </c:pt>
                <c:pt idx="118">
                  <c:v>34.944000000000003</c:v>
                </c:pt>
                <c:pt idx="119">
                  <c:v>35.826000000000001</c:v>
                </c:pt>
                <c:pt idx="120">
                  <c:v>35.994</c:v>
                </c:pt>
                <c:pt idx="121">
                  <c:v>35.405999999999999</c:v>
                </c:pt>
                <c:pt idx="122">
                  <c:v>35.994</c:v>
                </c:pt>
                <c:pt idx="123">
                  <c:v>36.75</c:v>
                </c:pt>
                <c:pt idx="124">
                  <c:v>36.246000000000002</c:v>
                </c:pt>
                <c:pt idx="125">
                  <c:v>37.17</c:v>
                </c:pt>
                <c:pt idx="126">
                  <c:v>37.128</c:v>
                </c:pt>
                <c:pt idx="127">
                  <c:v>36.665999999999997</c:v>
                </c:pt>
                <c:pt idx="128">
                  <c:v>37.17</c:v>
                </c:pt>
                <c:pt idx="129">
                  <c:v>36.246000000000002</c:v>
                </c:pt>
                <c:pt idx="130">
                  <c:v>37.002000000000002</c:v>
                </c:pt>
                <c:pt idx="131">
                  <c:v>36.792000000000002</c:v>
                </c:pt>
                <c:pt idx="132">
                  <c:v>35.826000000000001</c:v>
                </c:pt>
                <c:pt idx="133">
                  <c:v>34.944000000000003</c:v>
                </c:pt>
                <c:pt idx="134">
                  <c:v>35.826000000000001</c:v>
                </c:pt>
                <c:pt idx="135">
                  <c:v>35.994</c:v>
                </c:pt>
                <c:pt idx="136">
                  <c:v>35.448</c:v>
                </c:pt>
                <c:pt idx="137">
                  <c:v>34.44</c:v>
                </c:pt>
                <c:pt idx="138">
                  <c:v>34.398000000000003</c:v>
                </c:pt>
                <c:pt idx="139">
                  <c:v>35.616</c:v>
                </c:pt>
                <c:pt idx="140">
                  <c:v>35.195999999999998</c:v>
                </c:pt>
                <c:pt idx="141">
                  <c:v>34.944000000000003</c:v>
                </c:pt>
                <c:pt idx="142">
                  <c:v>36.75</c:v>
                </c:pt>
                <c:pt idx="143">
                  <c:v>36.456000000000003</c:v>
                </c:pt>
                <c:pt idx="144">
                  <c:v>36.497999999999998</c:v>
                </c:pt>
                <c:pt idx="145">
                  <c:v>37.673999999999999</c:v>
                </c:pt>
                <c:pt idx="146">
                  <c:v>38.262</c:v>
                </c:pt>
                <c:pt idx="147">
                  <c:v>37.884</c:v>
                </c:pt>
                <c:pt idx="148">
                  <c:v>38.933999999999997</c:v>
                </c:pt>
                <c:pt idx="149">
                  <c:v>37.968000000000004</c:v>
                </c:pt>
                <c:pt idx="150">
                  <c:v>38.933999999999997</c:v>
                </c:pt>
                <c:pt idx="151">
                  <c:v>38.345999999999997</c:v>
                </c:pt>
                <c:pt idx="152">
                  <c:v>39.648000000000003</c:v>
                </c:pt>
                <c:pt idx="153">
                  <c:v>38.975999999999999</c:v>
                </c:pt>
                <c:pt idx="154">
                  <c:v>38.892000000000003</c:v>
                </c:pt>
                <c:pt idx="155">
                  <c:v>38.345999999999997</c:v>
                </c:pt>
                <c:pt idx="156">
                  <c:v>38.597999999999999</c:v>
                </c:pt>
                <c:pt idx="157">
                  <c:v>36.456000000000003</c:v>
                </c:pt>
                <c:pt idx="158">
                  <c:v>38.01</c:v>
                </c:pt>
                <c:pt idx="159">
                  <c:v>37.799999999999997</c:v>
                </c:pt>
                <c:pt idx="160">
                  <c:v>37.590000000000003</c:v>
                </c:pt>
                <c:pt idx="161">
                  <c:v>37.884</c:v>
                </c:pt>
                <c:pt idx="162">
                  <c:v>37.926000000000002</c:v>
                </c:pt>
                <c:pt idx="163">
                  <c:v>38.01</c:v>
                </c:pt>
                <c:pt idx="164">
                  <c:v>37.548000000000002</c:v>
                </c:pt>
                <c:pt idx="165">
                  <c:v>36.497999999999998</c:v>
                </c:pt>
                <c:pt idx="166">
                  <c:v>37.421999999999997</c:v>
                </c:pt>
                <c:pt idx="167">
                  <c:v>37.17</c:v>
                </c:pt>
                <c:pt idx="168">
                  <c:v>38.723999999999997</c:v>
                </c:pt>
                <c:pt idx="169">
                  <c:v>37.631999999999998</c:v>
                </c:pt>
                <c:pt idx="170">
                  <c:v>39.438000000000002</c:v>
                </c:pt>
                <c:pt idx="171">
                  <c:v>38.22</c:v>
                </c:pt>
                <c:pt idx="172">
                  <c:v>37.716000000000001</c:v>
                </c:pt>
                <c:pt idx="173">
                  <c:v>37.548000000000002</c:v>
                </c:pt>
                <c:pt idx="174">
                  <c:v>38.723999999999997</c:v>
                </c:pt>
                <c:pt idx="175">
                  <c:v>38.85</c:v>
                </c:pt>
                <c:pt idx="176">
                  <c:v>38.933999999999997</c:v>
                </c:pt>
                <c:pt idx="177">
                  <c:v>39.396000000000001</c:v>
                </c:pt>
                <c:pt idx="178">
                  <c:v>39.648000000000003</c:v>
                </c:pt>
                <c:pt idx="179">
                  <c:v>40.823999999999998</c:v>
                </c:pt>
                <c:pt idx="180">
                  <c:v>39.396000000000001</c:v>
                </c:pt>
                <c:pt idx="181">
                  <c:v>40.026000000000003</c:v>
                </c:pt>
                <c:pt idx="182">
                  <c:v>38.933999999999997</c:v>
                </c:pt>
                <c:pt idx="183">
                  <c:v>39.606000000000002</c:v>
                </c:pt>
                <c:pt idx="184">
                  <c:v>40.277999999999999</c:v>
                </c:pt>
                <c:pt idx="185">
                  <c:v>40.067999999999998</c:v>
                </c:pt>
                <c:pt idx="186">
                  <c:v>37.884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766920"/>
        <c:axId val="8765352"/>
      </c:lineChart>
      <c:lineChart>
        <c:grouping val="standard"/>
        <c:varyColors val="0"/>
        <c:ser>
          <c:idx val="1"/>
          <c:order val="1"/>
          <c:tx>
            <c:v>Capacity Utilization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'[BO2014.xlsx]8. Crush0Capacity'!$C$2:$C$188</c:f>
              <c:numCache>
                <c:formatCode>General</c:formatCode>
                <c:ptCount val="187"/>
                <c:pt idx="0">
                  <c:v>0.96747081712062266</c:v>
                </c:pt>
                <c:pt idx="1">
                  <c:v>0.99470817120622568</c:v>
                </c:pt>
                <c:pt idx="2">
                  <c:v>1.0045136186770427</c:v>
                </c:pt>
                <c:pt idx="3">
                  <c:v>0.98926070038910519</c:v>
                </c:pt>
                <c:pt idx="4">
                  <c:v>0.98054474708171202</c:v>
                </c:pt>
                <c:pt idx="5">
                  <c:v>0.97291828793774326</c:v>
                </c:pt>
                <c:pt idx="6">
                  <c:v>0.96747081712062266</c:v>
                </c:pt>
                <c:pt idx="7">
                  <c:v>0.96093385214007776</c:v>
                </c:pt>
                <c:pt idx="8">
                  <c:v>0.96202334630350195</c:v>
                </c:pt>
                <c:pt idx="9">
                  <c:v>0.97509727626459164</c:v>
                </c:pt>
                <c:pt idx="10">
                  <c:v>0.99470817120622568</c:v>
                </c:pt>
                <c:pt idx="11">
                  <c:v>0.98381322957198458</c:v>
                </c:pt>
                <c:pt idx="12">
                  <c:v>0.98272373540856039</c:v>
                </c:pt>
                <c:pt idx="13">
                  <c:v>0.97836575875486387</c:v>
                </c:pt>
                <c:pt idx="14">
                  <c:v>0.93260700389105056</c:v>
                </c:pt>
                <c:pt idx="15">
                  <c:v>0.96202334630350195</c:v>
                </c:pt>
                <c:pt idx="16">
                  <c:v>0.953307392996109</c:v>
                </c:pt>
                <c:pt idx="17">
                  <c:v>0.93914396887159546</c:v>
                </c:pt>
                <c:pt idx="18">
                  <c:v>0.98054474708171202</c:v>
                </c:pt>
                <c:pt idx="19">
                  <c:v>0.98272373540856039</c:v>
                </c:pt>
                <c:pt idx="20">
                  <c:v>0.99035019455252915</c:v>
                </c:pt>
                <c:pt idx="21">
                  <c:v>0.99688715953307394</c:v>
                </c:pt>
                <c:pt idx="22">
                  <c:v>0.95875486381322972</c:v>
                </c:pt>
                <c:pt idx="23">
                  <c:v>0.98163424124513621</c:v>
                </c:pt>
                <c:pt idx="24">
                  <c:v>0.97291828793774326</c:v>
                </c:pt>
                <c:pt idx="25">
                  <c:v>0.98490272373540877</c:v>
                </c:pt>
                <c:pt idx="26">
                  <c:v>0.95003891050583666</c:v>
                </c:pt>
                <c:pt idx="27">
                  <c:v>0.95112840466926074</c:v>
                </c:pt>
                <c:pt idx="28">
                  <c:v>0.95221789883268482</c:v>
                </c:pt>
                <c:pt idx="29">
                  <c:v>0.95657587548638134</c:v>
                </c:pt>
                <c:pt idx="30">
                  <c:v>0.98926070038910519</c:v>
                </c:pt>
                <c:pt idx="31">
                  <c:v>0.97945525291828806</c:v>
                </c:pt>
                <c:pt idx="32">
                  <c:v>0.98490272373540877</c:v>
                </c:pt>
                <c:pt idx="33">
                  <c:v>0.96747081712062266</c:v>
                </c:pt>
                <c:pt idx="34">
                  <c:v>0.9761867704280156</c:v>
                </c:pt>
                <c:pt idx="35">
                  <c:v>0.95766536964980553</c:v>
                </c:pt>
                <c:pt idx="36">
                  <c:v>0.94894941634241259</c:v>
                </c:pt>
                <c:pt idx="37">
                  <c:v>0.91626459143968886</c:v>
                </c:pt>
                <c:pt idx="38">
                  <c:v>0.94023346303501953</c:v>
                </c:pt>
                <c:pt idx="39">
                  <c:v>0.93696498054474708</c:v>
                </c:pt>
                <c:pt idx="40">
                  <c:v>0.98926070038910519</c:v>
                </c:pt>
                <c:pt idx="41">
                  <c:v>0.99035019455252915</c:v>
                </c:pt>
                <c:pt idx="42">
                  <c:v>0.99797665369649813</c:v>
                </c:pt>
                <c:pt idx="43">
                  <c:v>0.99252918287937753</c:v>
                </c:pt>
                <c:pt idx="44">
                  <c:v>0.99797665369649813</c:v>
                </c:pt>
                <c:pt idx="45">
                  <c:v>0.99906614785992232</c:v>
                </c:pt>
                <c:pt idx="46">
                  <c:v>1.013229571984436</c:v>
                </c:pt>
                <c:pt idx="47">
                  <c:v>1.0393774319066149</c:v>
                </c:pt>
                <c:pt idx="48">
                  <c:v>1.0219455252918288</c:v>
                </c:pt>
                <c:pt idx="49">
                  <c:v>1.0273929961089496</c:v>
                </c:pt>
                <c:pt idx="50">
                  <c:v>1.048093385214008</c:v>
                </c:pt>
                <c:pt idx="51">
                  <c:v>1.0491828793774318</c:v>
                </c:pt>
                <c:pt idx="52">
                  <c:v>0.97081292850146916</c:v>
                </c:pt>
                <c:pt idx="53">
                  <c:v>0.96772771792360424</c:v>
                </c:pt>
                <c:pt idx="54">
                  <c:v>0.96052889324191959</c:v>
                </c:pt>
                <c:pt idx="55">
                  <c:v>0.96567091087169443</c:v>
                </c:pt>
                <c:pt idx="56">
                  <c:v>0.94921645445641512</c:v>
                </c:pt>
                <c:pt idx="57">
                  <c:v>0.95435847208618996</c:v>
                </c:pt>
                <c:pt idx="58">
                  <c:v>0.9451028403525954</c:v>
                </c:pt>
                <c:pt idx="59">
                  <c:v>0.92144955925563166</c:v>
                </c:pt>
                <c:pt idx="60">
                  <c:v>0.93173359451518112</c:v>
                </c:pt>
                <c:pt idx="61">
                  <c:v>0.91733594515181183</c:v>
                </c:pt>
                <c:pt idx="62">
                  <c:v>0.91836434867776684</c:v>
                </c:pt>
                <c:pt idx="63">
                  <c:v>0.91425073457394701</c:v>
                </c:pt>
                <c:pt idx="64">
                  <c:v>0.8977962781586678</c:v>
                </c:pt>
                <c:pt idx="65">
                  <c:v>0.92144955925563166</c:v>
                </c:pt>
                <c:pt idx="66">
                  <c:v>0.90910871694417228</c:v>
                </c:pt>
                <c:pt idx="67">
                  <c:v>0.88956904995102826</c:v>
                </c:pt>
                <c:pt idx="68">
                  <c:v>0.91939275220372185</c:v>
                </c:pt>
                <c:pt idx="69">
                  <c:v>0.92247796278158656</c:v>
                </c:pt>
                <c:pt idx="70">
                  <c:v>0.92967678746327131</c:v>
                </c:pt>
                <c:pt idx="71">
                  <c:v>0.9451028403525954</c:v>
                </c:pt>
                <c:pt idx="72">
                  <c:v>0.92761998041136129</c:v>
                </c:pt>
                <c:pt idx="73">
                  <c:v>0.92967678746327131</c:v>
                </c:pt>
                <c:pt idx="74">
                  <c:v>0.94613124387855041</c:v>
                </c:pt>
                <c:pt idx="75">
                  <c:v>0.92556317335945137</c:v>
                </c:pt>
                <c:pt idx="76">
                  <c:v>0.90808031341821727</c:v>
                </c:pt>
                <c:pt idx="77">
                  <c:v>0.88134182174338871</c:v>
                </c:pt>
                <c:pt idx="78">
                  <c:v>0.84431929480901069</c:v>
                </c:pt>
                <c:pt idx="79">
                  <c:v>0.82477962781586667</c:v>
                </c:pt>
                <c:pt idx="80">
                  <c:v>0.81860920666013715</c:v>
                </c:pt>
                <c:pt idx="81">
                  <c:v>0.83197845249755142</c:v>
                </c:pt>
                <c:pt idx="82">
                  <c:v>0.84020568070519097</c:v>
                </c:pt>
                <c:pt idx="83">
                  <c:v>0.84226248775710089</c:v>
                </c:pt>
                <c:pt idx="84">
                  <c:v>0.8463761018609206</c:v>
                </c:pt>
                <c:pt idx="85">
                  <c:v>0.84226248775710089</c:v>
                </c:pt>
                <c:pt idx="86">
                  <c:v>0.85254652301665024</c:v>
                </c:pt>
                <c:pt idx="87">
                  <c:v>0.83917727717923596</c:v>
                </c:pt>
                <c:pt idx="88">
                  <c:v>0.85768854064642497</c:v>
                </c:pt>
                <c:pt idx="89">
                  <c:v>0.83197845249755142</c:v>
                </c:pt>
                <c:pt idx="90">
                  <c:v>0.80729676787463267</c:v>
                </c:pt>
                <c:pt idx="91">
                  <c:v>0.82272282076395686</c:v>
                </c:pt>
                <c:pt idx="92">
                  <c:v>0.81963761018609194</c:v>
                </c:pt>
                <c:pt idx="93">
                  <c:v>0.82375122428991188</c:v>
                </c:pt>
                <c:pt idx="94">
                  <c:v>0.84843290891283041</c:v>
                </c:pt>
                <c:pt idx="95">
                  <c:v>0.85048971596474043</c:v>
                </c:pt>
                <c:pt idx="96">
                  <c:v>0.84740450538687551</c:v>
                </c:pt>
                <c:pt idx="97">
                  <c:v>0.83403525954946123</c:v>
                </c:pt>
                <c:pt idx="98">
                  <c:v>0.82580803134182168</c:v>
                </c:pt>
                <c:pt idx="99">
                  <c:v>0.85871694417237998</c:v>
                </c:pt>
                <c:pt idx="100">
                  <c:v>0.84740450538687551</c:v>
                </c:pt>
                <c:pt idx="101">
                  <c:v>0.8453476983349657</c:v>
                </c:pt>
                <c:pt idx="102">
                  <c:v>0.85768854064642497</c:v>
                </c:pt>
                <c:pt idx="103">
                  <c:v>0.8299216454456414</c:v>
                </c:pt>
                <c:pt idx="104">
                  <c:v>0.8534317343173432</c:v>
                </c:pt>
                <c:pt idx="105">
                  <c:v>0.81003690036900367</c:v>
                </c:pt>
                <c:pt idx="106">
                  <c:v>0.81830258302583037</c:v>
                </c:pt>
                <c:pt idx="107">
                  <c:v>0.7955719557195573</c:v>
                </c:pt>
                <c:pt idx="108">
                  <c:v>0.79970479704797059</c:v>
                </c:pt>
                <c:pt idx="109">
                  <c:v>0.81520295202952031</c:v>
                </c:pt>
                <c:pt idx="110">
                  <c:v>0.82346863468634679</c:v>
                </c:pt>
                <c:pt idx="111">
                  <c:v>0.83896678966789673</c:v>
                </c:pt>
                <c:pt idx="112">
                  <c:v>0.83173431734317349</c:v>
                </c:pt>
                <c:pt idx="113">
                  <c:v>0.82346863468634679</c:v>
                </c:pt>
                <c:pt idx="114">
                  <c:v>0.83586715867158679</c:v>
                </c:pt>
                <c:pt idx="115">
                  <c:v>0.83173431734317349</c:v>
                </c:pt>
                <c:pt idx="116">
                  <c:v>0.83380073800738008</c:v>
                </c:pt>
                <c:pt idx="117">
                  <c:v>0.88236162361623627</c:v>
                </c:pt>
                <c:pt idx="118">
                  <c:v>0.8596309963099632</c:v>
                </c:pt>
                <c:pt idx="119">
                  <c:v>0.88132841328413292</c:v>
                </c:pt>
                <c:pt idx="120">
                  <c:v>0.8854612546125461</c:v>
                </c:pt>
                <c:pt idx="121">
                  <c:v>0.87099630996309962</c:v>
                </c:pt>
                <c:pt idx="122">
                  <c:v>0.8854612546125461</c:v>
                </c:pt>
                <c:pt idx="123">
                  <c:v>0.90405904059040598</c:v>
                </c:pt>
                <c:pt idx="124">
                  <c:v>0.8916605166051661</c:v>
                </c:pt>
                <c:pt idx="125">
                  <c:v>0.91439114391143916</c:v>
                </c:pt>
                <c:pt idx="126">
                  <c:v>0.91335793357933581</c:v>
                </c:pt>
                <c:pt idx="127">
                  <c:v>0.90199261992619917</c:v>
                </c:pt>
                <c:pt idx="128">
                  <c:v>0.91439114391143916</c:v>
                </c:pt>
                <c:pt idx="129">
                  <c:v>0.8916605166051661</c:v>
                </c:pt>
                <c:pt idx="130">
                  <c:v>0.91025830258302587</c:v>
                </c:pt>
                <c:pt idx="131">
                  <c:v>0.90509225092250933</c:v>
                </c:pt>
                <c:pt idx="132">
                  <c:v>0.88132841328413292</c:v>
                </c:pt>
                <c:pt idx="133">
                  <c:v>0.8596309963099632</c:v>
                </c:pt>
                <c:pt idx="134">
                  <c:v>0.88132841328413292</c:v>
                </c:pt>
                <c:pt idx="135">
                  <c:v>0.8854612546125461</c:v>
                </c:pt>
                <c:pt idx="136">
                  <c:v>0.87202952029520298</c:v>
                </c:pt>
                <c:pt idx="137">
                  <c:v>0.84723247232472321</c:v>
                </c:pt>
                <c:pt idx="138">
                  <c:v>0.84619926199262008</c:v>
                </c:pt>
                <c:pt idx="139">
                  <c:v>0.87616236162361627</c:v>
                </c:pt>
                <c:pt idx="140">
                  <c:v>0.86583025830258298</c:v>
                </c:pt>
                <c:pt idx="141">
                  <c:v>0.8596309963099632</c:v>
                </c:pt>
                <c:pt idx="142">
                  <c:v>0.90405904059040598</c:v>
                </c:pt>
                <c:pt idx="143">
                  <c:v>0.89682656826568274</c:v>
                </c:pt>
                <c:pt idx="144">
                  <c:v>0.89785977859778598</c:v>
                </c:pt>
                <c:pt idx="145">
                  <c:v>0.92678966789667894</c:v>
                </c:pt>
                <c:pt idx="146">
                  <c:v>0.94125461254612552</c:v>
                </c:pt>
                <c:pt idx="147">
                  <c:v>0.93195571955719558</c:v>
                </c:pt>
                <c:pt idx="148">
                  <c:v>0.95778597785977859</c:v>
                </c:pt>
                <c:pt idx="149">
                  <c:v>0.93402214022140229</c:v>
                </c:pt>
                <c:pt idx="150">
                  <c:v>0.95778597785977859</c:v>
                </c:pt>
                <c:pt idx="151">
                  <c:v>0.94332103321033201</c:v>
                </c:pt>
                <c:pt idx="152">
                  <c:v>0.97535055350553512</c:v>
                </c:pt>
                <c:pt idx="153">
                  <c:v>0.95881918819188194</c:v>
                </c:pt>
                <c:pt idx="154">
                  <c:v>0.95675276752767535</c:v>
                </c:pt>
                <c:pt idx="155">
                  <c:v>0.94332103321033201</c:v>
                </c:pt>
                <c:pt idx="156">
                  <c:v>0.94695780176643773</c:v>
                </c:pt>
                <c:pt idx="157">
                  <c:v>0.89440628066732097</c:v>
                </c:pt>
                <c:pt idx="158">
                  <c:v>0.93253189401373893</c:v>
                </c:pt>
                <c:pt idx="159">
                  <c:v>0.92737978410206079</c:v>
                </c:pt>
                <c:pt idx="160">
                  <c:v>0.92222767419038287</c:v>
                </c:pt>
                <c:pt idx="161">
                  <c:v>0.92944062806673211</c:v>
                </c:pt>
                <c:pt idx="162">
                  <c:v>0.93047105004906783</c:v>
                </c:pt>
                <c:pt idx="163">
                  <c:v>0.93253189401373893</c:v>
                </c:pt>
                <c:pt idx="164">
                  <c:v>0.92119725220804716</c:v>
                </c:pt>
                <c:pt idx="165">
                  <c:v>0.89543670264965647</c:v>
                </c:pt>
                <c:pt idx="166">
                  <c:v>0.91810598626104023</c:v>
                </c:pt>
                <c:pt idx="167">
                  <c:v>0.9119234543670266</c:v>
                </c:pt>
                <c:pt idx="168">
                  <c:v>0.95004906771344455</c:v>
                </c:pt>
                <c:pt idx="169">
                  <c:v>0.92325809617271837</c:v>
                </c:pt>
                <c:pt idx="170">
                  <c:v>0.96756624141315029</c:v>
                </c:pt>
                <c:pt idx="171">
                  <c:v>0.93768400392541706</c:v>
                </c:pt>
                <c:pt idx="172">
                  <c:v>0.92531894013738969</c:v>
                </c:pt>
                <c:pt idx="173">
                  <c:v>0.92119725220804716</c:v>
                </c:pt>
                <c:pt idx="174">
                  <c:v>0.95004906771344455</c:v>
                </c:pt>
                <c:pt idx="175">
                  <c:v>0.95314033366045148</c:v>
                </c:pt>
                <c:pt idx="176">
                  <c:v>0.95520117762512269</c:v>
                </c:pt>
                <c:pt idx="177">
                  <c:v>0.96653581943081457</c:v>
                </c:pt>
                <c:pt idx="178">
                  <c:v>0.97271835132482842</c:v>
                </c:pt>
                <c:pt idx="179">
                  <c:v>1.0015701668302257</c:v>
                </c:pt>
                <c:pt idx="180">
                  <c:v>0.96653581943081457</c:v>
                </c:pt>
                <c:pt idx="181">
                  <c:v>0.98199214916584898</c:v>
                </c:pt>
                <c:pt idx="182">
                  <c:v>0.95520117762512269</c:v>
                </c:pt>
                <c:pt idx="183">
                  <c:v>0.97168792934249271</c:v>
                </c:pt>
                <c:pt idx="184">
                  <c:v>0.98817468105986261</c:v>
                </c:pt>
                <c:pt idx="185">
                  <c:v>0.98302257114818448</c:v>
                </c:pt>
                <c:pt idx="186">
                  <c:v>0.92944062806673211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764568"/>
        <c:axId val="8766528"/>
      </c:lineChart>
      <c:dateAx>
        <c:axId val="8766920"/>
        <c:scaling>
          <c:orientation val="minMax"/>
        </c:scaling>
        <c:delete val="0"/>
        <c:axPos val="b"/>
        <c:numFmt formatCode="mmm\ yyyy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65352"/>
        <c:crosses val="autoZero"/>
        <c:auto val="1"/>
        <c:lblOffset val="100"/>
        <c:baseTimeUnit val="days"/>
        <c:majorUnit val="12"/>
        <c:majorTimeUnit val="months"/>
      </c:dateAx>
      <c:valAx>
        <c:axId val="8765352"/>
        <c:scaling>
          <c:orientation val="minMax"/>
          <c:max val="45"/>
          <c:min val="3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/>
                  <a:t>Million Gallons per Day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66920"/>
        <c:crosses val="autoZero"/>
        <c:crossBetween val="between"/>
        <c:majorUnit val="4"/>
      </c:valAx>
      <c:valAx>
        <c:axId val="8766528"/>
        <c:scaling>
          <c:orientation val="minMax"/>
          <c:max val="1.1500000000000001"/>
          <c:min val="0"/>
        </c:scaling>
        <c:delete val="0"/>
        <c:axPos val="r"/>
        <c:numFmt formatCode="0%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64568"/>
        <c:crosses val="max"/>
        <c:crossBetween val="between"/>
      </c:valAx>
      <c:catAx>
        <c:axId val="8764568"/>
        <c:scaling>
          <c:orientation val="minMax"/>
        </c:scaling>
        <c:delete val="1"/>
        <c:axPos val="b"/>
        <c:majorTickMark val="out"/>
        <c:minorTickMark val="none"/>
        <c:tickLblPos val="nextTo"/>
        <c:crossAx val="876652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4200" dirty="0"/>
              <a:t>Ethanol Crush </a:t>
            </a:r>
            <a:r>
              <a:rPr lang="en-US" sz="4200" dirty="0" smtClean="0"/>
              <a:t>Margin </a:t>
            </a:r>
          </a:p>
          <a:p>
            <a:pPr>
              <a:defRPr sz="4200"/>
            </a:pPr>
            <a:r>
              <a:rPr lang="en-US" sz="4200" dirty="0" smtClean="0"/>
              <a:t>(per gallon)</a:t>
            </a:r>
            <a:endParaRPr lang="en-US" sz="42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areaChart>
        <c:grouping val="stacked"/>
        <c:varyColors val="0"/>
        <c:ser>
          <c:idx val="7"/>
          <c:order val="0"/>
          <c:tx>
            <c:v>Gross Crush</c:v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</c:spPr>
          <c:cat>
            <c:numRef>
              <c:f>'[Corn Ethanol Crush 7.31.xlsx]Crush'!$A$3:$A$35</c:f>
              <c:numCache>
                <c:formatCode>m/d/yyyy</c:formatCode>
                <c:ptCount val="33"/>
                <c:pt idx="0">
                  <c:v>41275</c:v>
                </c:pt>
                <c:pt idx="1">
                  <c:v>41306</c:v>
                </c:pt>
                <c:pt idx="2">
                  <c:v>41334</c:v>
                </c:pt>
                <c:pt idx="3">
                  <c:v>41365</c:v>
                </c:pt>
                <c:pt idx="4">
                  <c:v>41395</c:v>
                </c:pt>
                <c:pt idx="5">
                  <c:v>41426</c:v>
                </c:pt>
                <c:pt idx="6">
                  <c:v>41456</c:v>
                </c:pt>
                <c:pt idx="7">
                  <c:v>41487</c:v>
                </c:pt>
                <c:pt idx="8">
                  <c:v>41518</c:v>
                </c:pt>
                <c:pt idx="9">
                  <c:v>41548</c:v>
                </c:pt>
                <c:pt idx="10">
                  <c:v>41579</c:v>
                </c:pt>
                <c:pt idx="11">
                  <c:v>41609</c:v>
                </c:pt>
                <c:pt idx="12">
                  <c:v>41640</c:v>
                </c:pt>
                <c:pt idx="13">
                  <c:v>41671</c:v>
                </c:pt>
                <c:pt idx="14">
                  <c:v>41699</c:v>
                </c:pt>
                <c:pt idx="15">
                  <c:v>41730</c:v>
                </c:pt>
                <c:pt idx="16">
                  <c:v>41760</c:v>
                </c:pt>
                <c:pt idx="17">
                  <c:v>41791</c:v>
                </c:pt>
                <c:pt idx="18">
                  <c:v>41821</c:v>
                </c:pt>
                <c:pt idx="19">
                  <c:v>41852</c:v>
                </c:pt>
                <c:pt idx="20">
                  <c:v>41883</c:v>
                </c:pt>
                <c:pt idx="21">
                  <c:v>41913</c:v>
                </c:pt>
                <c:pt idx="22">
                  <c:v>41944</c:v>
                </c:pt>
                <c:pt idx="23">
                  <c:v>41974</c:v>
                </c:pt>
                <c:pt idx="24">
                  <c:v>42005</c:v>
                </c:pt>
                <c:pt idx="25">
                  <c:v>42036</c:v>
                </c:pt>
                <c:pt idx="26">
                  <c:v>42064</c:v>
                </c:pt>
                <c:pt idx="27">
                  <c:v>42095</c:v>
                </c:pt>
                <c:pt idx="28">
                  <c:v>42125</c:v>
                </c:pt>
                <c:pt idx="29">
                  <c:v>42156</c:v>
                </c:pt>
                <c:pt idx="30">
                  <c:v>42186</c:v>
                </c:pt>
                <c:pt idx="31">
                  <c:v>42217</c:v>
                </c:pt>
                <c:pt idx="32">
                  <c:v>42248</c:v>
                </c:pt>
              </c:numCache>
            </c:numRef>
          </c:cat>
          <c:val>
            <c:numRef>
              <c:f>'[Corn Ethanol Crush 7.31.xlsx]Crush'!$Q$3:$Q$35</c:f>
              <c:numCache>
                <c:formatCode>_("$"* #,##0.00_);_("$"* \(#,##0.00\);_("$"* "-"??_);_(@_)</c:formatCode>
                <c:ptCount val="33"/>
                <c:pt idx="0">
                  <c:v>3.1936607142857145</c:v>
                </c:pt>
                <c:pt idx="1">
                  <c:v>3.4623214285714283</c:v>
                </c:pt>
                <c:pt idx="2">
                  <c:v>3.4434821428571429</c:v>
                </c:pt>
                <c:pt idx="3">
                  <c:v>3.5250892857142859</c:v>
                </c:pt>
                <c:pt idx="4">
                  <c:v>3.4103571428571429</c:v>
                </c:pt>
                <c:pt idx="5">
                  <c:v>3.5414285714285718</c:v>
                </c:pt>
                <c:pt idx="6">
                  <c:v>3.4014285714285717</c:v>
                </c:pt>
                <c:pt idx="7">
                  <c:v>3.1896428571428572</c:v>
                </c:pt>
                <c:pt idx="8">
                  <c:v>3.5566964285714286</c:v>
                </c:pt>
                <c:pt idx="9">
                  <c:v>3.0536607142857144</c:v>
                </c:pt>
                <c:pt idx="10">
                  <c:v>2.7747321428571432</c:v>
                </c:pt>
                <c:pt idx="11">
                  <c:v>3.2783928571428573</c:v>
                </c:pt>
                <c:pt idx="12">
                  <c:v>3.0701785714285719</c:v>
                </c:pt>
                <c:pt idx="13">
                  <c:v>2.9049107142857138</c:v>
                </c:pt>
                <c:pt idx="14">
                  <c:v>3.651785714285714</c:v>
                </c:pt>
                <c:pt idx="15">
                  <c:v>4.7634821428571437</c:v>
                </c:pt>
                <c:pt idx="16">
                  <c:v>3.391607142857143</c:v>
                </c:pt>
                <c:pt idx="17">
                  <c:v>3.2888392857142854</c:v>
                </c:pt>
                <c:pt idx="18">
                  <c:v>2.8037500000000004</c:v>
                </c:pt>
                <c:pt idx="19">
                  <c:v>2.7007142857142856</c:v>
                </c:pt>
                <c:pt idx="20">
                  <c:v>2.498707142857143</c:v>
                </c:pt>
                <c:pt idx="21">
                  <c:v>2.4089857142857145</c:v>
                </c:pt>
                <c:pt idx="22">
                  <c:v>2.3329857142857144</c:v>
                </c:pt>
                <c:pt idx="23">
                  <c:v>2.2799285714285715</c:v>
                </c:pt>
                <c:pt idx="24">
                  <c:v>2.2457178571428575</c:v>
                </c:pt>
                <c:pt idx="25">
                  <c:v>2.2257178571428575</c:v>
                </c:pt>
                <c:pt idx="26">
                  <c:v>2.2226607142857144</c:v>
                </c:pt>
                <c:pt idx="27">
                  <c:v>2.2136607142857141</c:v>
                </c:pt>
                <c:pt idx="28">
                  <c:v>2.2224642857142856</c:v>
                </c:pt>
                <c:pt idx="29">
                  <c:v>2.2184642857142856</c:v>
                </c:pt>
                <c:pt idx="30">
                  <c:v>2.218232142857143</c:v>
                </c:pt>
                <c:pt idx="31">
                  <c:v>2.2125571428571429</c:v>
                </c:pt>
                <c:pt idx="32">
                  <c:v>2.2180250000000004</c:v>
                </c:pt>
              </c:numCache>
            </c:numRef>
          </c:val>
        </c:ser>
        <c:ser>
          <c:idx val="0"/>
          <c:order val="1"/>
          <c:tx>
            <c:v>Major Feedstock Costs</c:v>
          </c:tx>
          <c:spPr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/>
          </c:spPr>
          <c:val>
            <c:numRef>
              <c:f>'[Corn Ethanol Crush 7.31.xlsx]Crush'!$R$3:$R$35</c:f>
              <c:numCache>
                <c:formatCode>_("$"* #,##0.00_);_("$"* \(#,##0.00\);_("$"* "-"??_);_(@_)</c:formatCode>
                <c:ptCount val="33"/>
                <c:pt idx="0">
                  <c:v>2.7858714285714292</c:v>
                </c:pt>
                <c:pt idx="1">
                  <c:v>2.8252114285714289</c:v>
                </c:pt>
                <c:pt idx="2">
                  <c:v>2.6922200000000003</c:v>
                </c:pt>
                <c:pt idx="3">
                  <c:v>2.8461885714285717</c:v>
                </c:pt>
                <c:pt idx="4">
                  <c:v>2.6602285714285716</c:v>
                </c:pt>
                <c:pt idx="5">
                  <c:v>2.6721342857142858</c:v>
                </c:pt>
                <c:pt idx="6">
                  <c:v>2.6777857142857142</c:v>
                </c:pt>
                <c:pt idx="7">
                  <c:v>2.3492828571428577</c:v>
                </c:pt>
                <c:pt idx="8">
                  <c:v>2.5642942857142859</c:v>
                </c:pt>
                <c:pt idx="9">
                  <c:v>1.7504171428571429</c:v>
                </c:pt>
                <c:pt idx="10">
                  <c:v>1.6368428571428575</c:v>
                </c:pt>
                <c:pt idx="11">
                  <c:v>1.6259228571428574</c:v>
                </c:pt>
                <c:pt idx="12">
                  <c:v>1.6305342857142857</c:v>
                </c:pt>
                <c:pt idx="13">
                  <c:v>1.7123085714285715</c:v>
                </c:pt>
                <c:pt idx="14">
                  <c:v>1.7975857142857143</c:v>
                </c:pt>
                <c:pt idx="15">
                  <c:v>1.951157142857143</c:v>
                </c:pt>
                <c:pt idx="16">
                  <c:v>2.1038028571428571</c:v>
                </c:pt>
                <c:pt idx="17">
                  <c:v>1.8972857142857145</c:v>
                </c:pt>
                <c:pt idx="18">
                  <c:v>1.725857142857143</c:v>
                </c:pt>
                <c:pt idx="19">
                  <c:v>1.5794285714285714</c:v>
                </c:pt>
                <c:pt idx="20">
                  <c:v>1.438123142857143</c:v>
                </c:pt>
                <c:pt idx="21">
                  <c:v>1.4387991428571429</c:v>
                </c:pt>
                <c:pt idx="22">
                  <c:v>1.4402811428571429</c:v>
                </c:pt>
                <c:pt idx="23">
                  <c:v>1.4763157142857144</c:v>
                </c:pt>
                <c:pt idx="24">
                  <c:v>1.4781357142857146</c:v>
                </c:pt>
                <c:pt idx="25">
                  <c:v>1.4779017142857145</c:v>
                </c:pt>
                <c:pt idx="26">
                  <c:v>1.5207765714285715</c:v>
                </c:pt>
                <c:pt idx="27">
                  <c:v>1.5147705714285715</c:v>
                </c:pt>
                <c:pt idx="28">
                  <c:v>1.5439748571428571</c:v>
                </c:pt>
                <c:pt idx="29">
                  <c:v>1.5448848571428573</c:v>
                </c:pt>
                <c:pt idx="30">
                  <c:v>1.5734994285714288</c:v>
                </c:pt>
                <c:pt idx="31">
                  <c:v>1.5737854285714288</c:v>
                </c:pt>
                <c:pt idx="32">
                  <c:v>1.5993402857142858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767312"/>
        <c:axId val="8764176"/>
      </c:areaChart>
      <c:lineChart>
        <c:grouping val="standard"/>
        <c:varyColors val="0"/>
        <c:ser>
          <c:idx val="1"/>
          <c:order val="2"/>
          <c:tx>
            <c:v>Crush Less FC</c:v>
          </c:tx>
          <c:spPr>
            <a:ln w="28575" cap="rnd">
              <a:solidFill>
                <a:schemeClr val="accent3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val>
            <c:numRef>
              <c:f>'[Corn Ethanol Crush 7.31.xlsx]Crush'!$S$3:$S$35</c:f>
              <c:numCache>
                <c:formatCode>_("$"* #,##0.00_);_("$"* \(#,##0.00\);_("$"* "-"??_);_(@_)</c:formatCode>
                <c:ptCount val="33"/>
                <c:pt idx="0">
                  <c:v>0.20778928571428529</c:v>
                </c:pt>
                <c:pt idx="1">
                  <c:v>0.43710999999999939</c:v>
                </c:pt>
                <c:pt idx="2">
                  <c:v>0.5512621428571427</c:v>
                </c:pt>
                <c:pt idx="3">
                  <c:v>0.47890071428571418</c:v>
                </c:pt>
                <c:pt idx="4">
                  <c:v>0.5501285714285713</c:v>
                </c:pt>
                <c:pt idx="5">
                  <c:v>0.66929428571428606</c:v>
                </c:pt>
                <c:pt idx="6">
                  <c:v>0.52364285714285752</c:v>
                </c:pt>
                <c:pt idx="7">
                  <c:v>0.6403599999999996</c:v>
                </c:pt>
                <c:pt idx="8">
                  <c:v>0.79240214285714283</c:v>
                </c:pt>
                <c:pt idx="9">
                  <c:v>1.1032435714285715</c:v>
                </c:pt>
                <c:pt idx="10">
                  <c:v>0.93788928571428576</c:v>
                </c:pt>
                <c:pt idx="11">
                  <c:v>1.4524699999999999</c:v>
                </c:pt>
                <c:pt idx="12">
                  <c:v>1.2396442857142862</c:v>
                </c:pt>
                <c:pt idx="13">
                  <c:v>0.99260214285714232</c:v>
                </c:pt>
                <c:pt idx="14">
                  <c:v>1.6541999999999997</c:v>
                </c:pt>
                <c:pt idx="15">
                  <c:v>2.6123250000000002</c:v>
                </c:pt>
                <c:pt idx="16">
                  <c:v>1.087804285714286</c:v>
                </c:pt>
                <c:pt idx="17">
                  <c:v>1.191553571428571</c:v>
                </c:pt>
                <c:pt idx="18">
                  <c:v>0.87789285714285747</c:v>
                </c:pt>
                <c:pt idx="19">
                  <c:v>0.92128571428571426</c:v>
                </c:pt>
                <c:pt idx="20">
                  <c:v>0.86058400000000002</c:v>
                </c:pt>
                <c:pt idx="21">
                  <c:v>0.77018657142857161</c:v>
                </c:pt>
                <c:pt idx="22">
                  <c:v>0.69270457142857156</c:v>
                </c:pt>
                <c:pt idx="23">
                  <c:v>0.60361285714285717</c:v>
                </c:pt>
                <c:pt idx="24">
                  <c:v>0.56758214285714303</c:v>
                </c:pt>
                <c:pt idx="25">
                  <c:v>0.54781614285714308</c:v>
                </c:pt>
                <c:pt idx="26">
                  <c:v>0.501884142857143</c:v>
                </c:pt>
                <c:pt idx="27">
                  <c:v>0.49889014285714256</c:v>
                </c:pt>
                <c:pt idx="28">
                  <c:v>0.47848942857142845</c:v>
                </c:pt>
                <c:pt idx="29">
                  <c:v>0.47357942857142826</c:v>
                </c:pt>
                <c:pt idx="30">
                  <c:v>0.4447327142857142</c:v>
                </c:pt>
                <c:pt idx="31">
                  <c:v>0.4387717142857141</c:v>
                </c:pt>
                <c:pt idx="32">
                  <c:v>0.41868471428571458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767312"/>
        <c:axId val="8764176"/>
      </c:lineChart>
      <c:dateAx>
        <c:axId val="8767312"/>
        <c:scaling>
          <c:orientation val="minMax"/>
        </c:scaling>
        <c:delete val="0"/>
        <c:axPos val="b"/>
        <c:numFmt formatCode="mmmm\ yyyy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64176"/>
        <c:crosses val="autoZero"/>
        <c:auto val="1"/>
        <c:lblOffset val="100"/>
        <c:baseTimeUnit val="months"/>
        <c:majorUnit val="12"/>
        <c:majorTimeUnit val="months"/>
      </c:dateAx>
      <c:valAx>
        <c:axId val="8764176"/>
        <c:scaling>
          <c:orientation val="minMax"/>
        </c:scaling>
        <c:delete val="0"/>
        <c:axPos val="l"/>
        <c:numFmt formatCode="_(&quot;$&quot;* #,##0.00_);_(&quot;$&quot;* \(#,##0.0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67312"/>
        <c:crosses val="autoZero"/>
        <c:crossBetween val="between"/>
        <c:majorUnit val="1.5"/>
      </c:valAx>
      <c:spPr>
        <a:noFill/>
        <a:ln w="25400"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4200" dirty="0"/>
              <a:t>Motor Fuel </a:t>
            </a:r>
            <a:endParaRPr lang="en-US" sz="4200" dirty="0" smtClean="0"/>
          </a:p>
          <a:p>
            <a:pPr>
              <a:defRPr sz="4200"/>
            </a:pPr>
            <a:r>
              <a:rPr lang="en-US" sz="4200" dirty="0" smtClean="0"/>
              <a:t>Forward </a:t>
            </a:r>
            <a:r>
              <a:rPr lang="en-US" sz="4200" dirty="0"/>
              <a:t>Price Curves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RBOB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'[Corn Ethanol Crush 7.31.xlsx]Forward Curves'!$N$3:$N$34</c:f>
              <c:numCache>
                <c:formatCode>m/d/yyyy</c:formatCode>
                <c:ptCount val="32"/>
                <c:pt idx="0">
                  <c:v>41852</c:v>
                </c:pt>
                <c:pt idx="1">
                  <c:v>41883</c:v>
                </c:pt>
                <c:pt idx="2">
                  <c:v>41913</c:v>
                </c:pt>
                <c:pt idx="3">
                  <c:v>41944</c:v>
                </c:pt>
                <c:pt idx="4">
                  <c:v>41974</c:v>
                </c:pt>
                <c:pt idx="5">
                  <c:v>42005</c:v>
                </c:pt>
                <c:pt idx="6">
                  <c:v>42036</c:v>
                </c:pt>
                <c:pt idx="7">
                  <c:v>42064</c:v>
                </c:pt>
                <c:pt idx="8">
                  <c:v>42095</c:v>
                </c:pt>
                <c:pt idx="9">
                  <c:v>42125</c:v>
                </c:pt>
                <c:pt idx="10">
                  <c:v>42156</c:v>
                </c:pt>
                <c:pt idx="11">
                  <c:v>42186</c:v>
                </c:pt>
                <c:pt idx="12">
                  <c:v>42217</c:v>
                </c:pt>
                <c:pt idx="13">
                  <c:v>42248</c:v>
                </c:pt>
                <c:pt idx="14">
                  <c:v>42278</c:v>
                </c:pt>
                <c:pt idx="15">
                  <c:v>42309</c:v>
                </c:pt>
                <c:pt idx="16">
                  <c:v>42339</c:v>
                </c:pt>
                <c:pt idx="17">
                  <c:v>42370</c:v>
                </c:pt>
                <c:pt idx="18">
                  <c:v>42401</c:v>
                </c:pt>
                <c:pt idx="19">
                  <c:v>42430</c:v>
                </c:pt>
                <c:pt idx="20">
                  <c:v>42461</c:v>
                </c:pt>
                <c:pt idx="21">
                  <c:v>42491</c:v>
                </c:pt>
                <c:pt idx="22">
                  <c:v>42522</c:v>
                </c:pt>
                <c:pt idx="23">
                  <c:v>42552</c:v>
                </c:pt>
                <c:pt idx="24">
                  <c:v>42583</c:v>
                </c:pt>
                <c:pt idx="25">
                  <c:v>42614</c:v>
                </c:pt>
                <c:pt idx="26">
                  <c:v>42644</c:v>
                </c:pt>
                <c:pt idx="27">
                  <c:v>42675</c:v>
                </c:pt>
                <c:pt idx="28">
                  <c:v>42705</c:v>
                </c:pt>
                <c:pt idx="29">
                  <c:v>42736</c:v>
                </c:pt>
                <c:pt idx="30">
                  <c:v>42767</c:v>
                </c:pt>
                <c:pt idx="31">
                  <c:v>42795</c:v>
                </c:pt>
              </c:numCache>
            </c:numRef>
          </c:cat>
          <c:val>
            <c:numRef>
              <c:f>'[Corn Ethanol Crush 7.31.xlsx]Forward Curves'!$P$3:$P$34</c:f>
              <c:numCache>
                <c:formatCode>General</c:formatCode>
                <c:ptCount val="32"/>
                <c:pt idx="0">
                  <c:v>2.72</c:v>
                </c:pt>
                <c:pt idx="1">
                  <c:v>2.5950000000000002</c:v>
                </c:pt>
                <c:pt idx="2">
                  <c:v>2.57</c:v>
                </c:pt>
                <c:pt idx="3">
                  <c:v>2.56</c:v>
                </c:pt>
                <c:pt idx="4">
                  <c:v>2.56</c:v>
                </c:pt>
                <c:pt idx="5">
                  <c:v>2.56</c:v>
                </c:pt>
                <c:pt idx="6">
                  <c:v>2.58</c:v>
                </c:pt>
                <c:pt idx="7">
                  <c:v>2.76</c:v>
                </c:pt>
                <c:pt idx="8">
                  <c:v>2.76</c:v>
                </c:pt>
                <c:pt idx="9">
                  <c:v>2.74</c:v>
                </c:pt>
                <c:pt idx="10">
                  <c:v>2.72</c:v>
                </c:pt>
                <c:pt idx="11">
                  <c:v>2.7</c:v>
                </c:pt>
                <c:pt idx="12">
                  <c:v>2.67</c:v>
                </c:pt>
                <c:pt idx="13">
                  <c:v>2.5299999999999998</c:v>
                </c:pt>
                <c:pt idx="14">
                  <c:v>2.5099999999999998</c:v>
                </c:pt>
                <c:pt idx="15">
                  <c:v>2.4900000000000002</c:v>
                </c:pt>
                <c:pt idx="16">
                  <c:v>2.4900000000000002</c:v>
                </c:pt>
                <c:pt idx="17">
                  <c:v>2.4900000000000002</c:v>
                </c:pt>
                <c:pt idx="18">
                  <c:v>2.5</c:v>
                </c:pt>
                <c:pt idx="19">
                  <c:v>2.65</c:v>
                </c:pt>
                <c:pt idx="20">
                  <c:v>2.65</c:v>
                </c:pt>
                <c:pt idx="21">
                  <c:v>2.64</c:v>
                </c:pt>
                <c:pt idx="22">
                  <c:v>2.64</c:v>
                </c:pt>
                <c:pt idx="23">
                  <c:v>2.62</c:v>
                </c:pt>
                <c:pt idx="24">
                  <c:v>2.61</c:v>
                </c:pt>
                <c:pt idx="25">
                  <c:v>2.48</c:v>
                </c:pt>
                <c:pt idx="26">
                  <c:v>2.4500000000000002</c:v>
                </c:pt>
                <c:pt idx="27">
                  <c:v>2.4300000000000002</c:v>
                </c:pt>
                <c:pt idx="28">
                  <c:v>2.41</c:v>
                </c:pt>
                <c:pt idx="29">
                  <c:v>2.56</c:v>
                </c:pt>
                <c:pt idx="30">
                  <c:v>2.5499999999999998</c:v>
                </c:pt>
                <c:pt idx="31">
                  <c:v>2.5299999999999998</c:v>
                </c:pt>
              </c:numCache>
            </c:numRef>
          </c:val>
          <c:smooth val="0"/>
        </c:ser>
        <c:ser>
          <c:idx val="1"/>
          <c:order val="1"/>
          <c:tx>
            <c:v>Ethanol (GGE)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'[Corn Ethanol Crush 7.31.xlsx]Forward Curves'!$N$3:$N$34</c:f>
              <c:numCache>
                <c:formatCode>m/d/yyyy</c:formatCode>
                <c:ptCount val="32"/>
                <c:pt idx="0">
                  <c:v>41852</c:v>
                </c:pt>
                <c:pt idx="1">
                  <c:v>41883</c:v>
                </c:pt>
                <c:pt idx="2">
                  <c:v>41913</c:v>
                </c:pt>
                <c:pt idx="3">
                  <c:v>41944</c:v>
                </c:pt>
                <c:pt idx="4">
                  <c:v>41974</c:v>
                </c:pt>
                <c:pt idx="5">
                  <c:v>42005</c:v>
                </c:pt>
                <c:pt idx="6">
                  <c:v>42036</c:v>
                </c:pt>
                <c:pt idx="7">
                  <c:v>42064</c:v>
                </c:pt>
                <c:pt idx="8">
                  <c:v>42095</c:v>
                </c:pt>
                <c:pt idx="9">
                  <c:v>42125</c:v>
                </c:pt>
                <c:pt idx="10">
                  <c:v>42156</c:v>
                </c:pt>
                <c:pt idx="11">
                  <c:v>42186</c:v>
                </c:pt>
                <c:pt idx="12">
                  <c:v>42217</c:v>
                </c:pt>
                <c:pt idx="13">
                  <c:v>42248</c:v>
                </c:pt>
                <c:pt idx="14">
                  <c:v>42278</c:v>
                </c:pt>
                <c:pt idx="15">
                  <c:v>42309</c:v>
                </c:pt>
                <c:pt idx="16">
                  <c:v>42339</c:v>
                </c:pt>
                <c:pt idx="17">
                  <c:v>42370</c:v>
                </c:pt>
                <c:pt idx="18">
                  <c:v>42401</c:v>
                </c:pt>
                <c:pt idx="19">
                  <c:v>42430</c:v>
                </c:pt>
                <c:pt idx="20">
                  <c:v>42461</c:v>
                </c:pt>
                <c:pt idx="21">
                  <c:v>42491</c:v>
                </c:pt>
                <c:pt idx="22">
                  <c:v>42522</c:v>
                </c:pt>
                <c:pt idx="23">
                  <c:v>42552</c:v>
                </c:pt>
                <c:pt idx="24">
                  <c:v>42583</c:v>
                </c:pt>
                <c:pt idx="25">
                  <c:v>42614</c:v>
                </c:pt>
                <c:pt idx="26">
                  <c:v>42644</c:v>
                </c:pt>
                <c:pt idx="27">
                  <c:v>42675</c:v>
                </c:pt>
                <c:pt idx="28">
                  <c:v>42705</c:v>
                </c:pt>
                <c:pt idx="29">
                  <c:v>42736</c:v>
                </c:pt>
                <c:pt idx="30">
                  <c:v>42767</c:v>
                </c:pt>
                <c:pt idx="31">
                  <c:v>42795</c:v>
                </c:pt>
              </c:numCache>
            </c:numRef>
          </c:cat>
          <c:val>
            <c:numRef>
              <c:f>'[Corn Ethanol Crush 7.31.xlsx]Forward Curves'!$Q$3:$Q$34</c:f>
              <c:numCache>
                <c:formatCode>General</c:formatCode>
                <c:ptCount val="32"/>
                <c:pt idx="0">
                  <c:v>3.0989999999999998</c:v>
                </c:pt>
                <c:pt idx="1">
                  <c:v>2.9865000000000004</c:v>
                </c:pt>
                <c:pt idx="2">
                  <c:v>2.8515000000000001</c:v>
                </c:pt>
                <c:pt idx="3">
                  <c:v>2.7374999999999998</c:v>
                </c:pt>
                <c:pt idx="4">
                  <c:v>2.6429999999999998</c:v>
                </c:pt>
                <c:pt idx="5">
                  <c:v>2.5905</c:v>
                </c:pt>
                <c:pt idx="6">
                  <c:v>2.5605000000000002</c:v>
                </c:pt>
                <c:pt idx="7">
                  <c:v>2.5409999999999999</c:v>
                </c:pt>
                <c:pt idx="8">
                  <c:v>2.5274999999999999</c:v>
                </c:pt>
                <c:pt idx="9">
                  <c:v>2.5259999999999998</c:v>
                </c:pt>
                <c:pt idx="10">
                  <c:v>2.5199999999999996</c:v>
                </c:pt>
                <c:pt idx="11">
                  <c:v>2.5095000000000001</c:v>
                </c:pt>
                <c:pt idx="12">
                  <c:v>2.5005000000000002</c:v>
                </c:pt>
                <c:pt idx="13">
                  <c:v>2.5005000000000002</c:v>
                </c:pt>
                <c:pt idx="14">
                  <c:v>2.5005000000000002</c:v>
                </c:pt>
                <c:pt idx="15">
                  <c:v>2.5005000000000002</c:v>
                </c:pt>
                <c:pt idx="16">
                  <c:v>2.5005000000000002</c:v>
                </c:pt>
                <c:pt idx="17">
                  <c:v>2.5005000000000002</c:v>
                </c:pt>
                <c:pt idx="18">
                  <c:v>2.5005000000000002</c:v>
                </c:pt>
                <c:pt idx="19">
                  <c:v>2.5005000000000002</c:v>
                </c:pt>
                <c:pt idx="20">
                  <c:v>2.5005000000000002</c:v>
                </c:pt>
                <c:pt idx="21">
                  <c:v>2.5005000000000002</c:v>
                </c:pt>
                <c:pt idx="22">
                  <c:v>2.5005000000000002</c:v>
                </c:pt>
                <c:pt idx="23">
                  <c:v>2.5005000000000002</c:v>
                </c:pt>
                <c:pt idx="24">
                  <c:v>2.5005000000000002</c:v>
                </c:pt>
                <c:pt idx="25">
                  <c:v>2.5005000000000002</c:v>
                </c:pt>
                <c:pt idx="26">
                  <c:v>2.5005000000000002</c:v>
                </c:pt>
                <c:pt idx="27">
                  <c:v>2.5005000000000002</c:v>
                </c:pt>
                <c:pt idx="28">
                  <c:v>2.5005000000000002</c:v>
                </c:pt>
                <c:pt idx="29">
                  <c:v>2.5005000000000002</c:v>
                </c:pt>
                <c:pt idx="30">
                  <c:v>2.5005000000000002</c:v>
                </c:pt>
                <c:pt idx="31">
                  <c:v>2.5005000000000002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8975104"/>
        <c:axId val="308854560"/>
      </c:lineChart>
      <c:dateAx>
        <c:axId val="358975104"/>
        <c:scaling>
          <c:orientation val="minMax"/>
        </c:scaling>
        <c:delete val="0"/>
        <c:axPos val="b"/>
        <c:numFmt formatCode="mmmm\ \ yyyy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8854560"/>
        <c:crosses val="autoZero"/>
        <c:auto val="1"/>
        <c:lblOffset val="100"/>
        <c:baseTimeUnit val="months"/>
        <c:majorUnit val="12"/>
        <c:majorTimeUnit val="months"/>
      </c:dateAx>
      <c:valAx>
        <c:axId val="308854560"/>
        <c:scaling>
          <c:orientation val="minMax"/>
          <c:max val="3.25"/>
          <c:min val="2"/>
        </c:scaling>
        <c:delete val="0"/>
        <c:axPos val="l"/>
        <c:numFmt formatCode="&quot;$&quot;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8975104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4200"/>
              <a:t>Vehicle Miles Traveled (Million)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[BO2014.xlsx]Sheet1!$A$1:$A$521</c:f>
              <c:numCache>
                <c:formatCode>yyyy\-mm\-dd</c:formatCode>
                <c:ptCount val="521"/>
                <c:pt idx="0">
                  <c:v>25934</c:v>
                </c:pt>
                <c:pt idx="1">
                  <c:v>25965</c:v>
                </c:pt>
                <c:pt idx="2">
                  <c:v>25993</c:v>
                </c:pt>
                <c:pt idx="3">
                  <c:v>26024</c:v>
                </c:pt>
                <c:pt idx="4">
                  <c:v>26054</c:v>
                </c:pt>
                <c:pt idx="5">
                  <c:v>26085</c:v>
                </c:pt>
                <c:pt idx="6">
                  <c:v>26115</c:v>
                </c:pt>
                <c:pt idx="7">
                  <c:v>26146</c:v>
                </c:pt>
                <c:pt idx="8">
                  <c:v>26177</c:v>
                </c:pt>
                <c:pt idx="9">
                  <c:v>26207</c:v>
                </c:pt>
                <c:pt idx="10">
                  <c:v>26238</c:v>
                </c:pt>
                <c:pt idx="11">
                  <c:v>26268</c:v>
                </c:pt>
                <c:pt idx="12">
                  <c:v>26299</c:v>
                </c:pt>
                <c:pt idx="13">
                  <c:v>26330</c:v>
                </c:pt>
                <c:pt idx="14">
                  <c:v>26359</c:v>
                </c:pt>
                <c:pt idx="15">
                  <c:v>26390</c:v>
                </c:pt>
                <c:pt idx="16">
                  <c:v>26420</c:v>
                </c:pt>
                <c:pt idx="17">
                  <c:v>26451</c:v>
                </c:pt>
                <c:pt idx="18">
                  <c:v>26481</c:v>
                </c:pt>
                <c:pt idx="19">
                  <c:v>26512</c:v>
                </c:pt>
                <c:pt idx="20">
                  <c:v>26543</c:v>
                </c:pt>
                <c:pt idx="21">
                  <c:v>26573</c:v>
                </c:pt>
                <c:pt idx="22">
                  <c:v>26604</c:v>
                </c:pt>
                <c:pt idx="23">
                  <c:v>26634</c:v>
                </c:pt>
                <c:pt idx="24">
                  <c:v>26665</c:v>
                </c:pt>
                <c:pt idx="25">
                  <c:v>26696</c:v>
                </c:pt>
                <c:pt idx="26">
                  <c:v>26724</c:v>
                </c:pt>
                <c:pt idx="27">
                  <c:v>26755</c:v>
                </c:pt>
                <c:pt idx="28">
                  <c:v>26785</c:v>
                </c:pt>
                <c:pt idx="29">
                  <c:v>26816</c:v>
                </c:pt>
                <c:pt idx="30">
                  <c:v>26846</c:v>
                </c:pt>
                <c:pt idx="31">
                  <c:v>26877</c:v>
                </c:pt>
                <c:pt idx="32">
                  <c:v>26908</c:v>
                </c:pt>
                <c:pt idx="33">
                  <c:v>26938</c:v>
                </c:pt>
                <c:pt idx="34">
                  <c:v>26969</c:v>
                </c:pt>
                <c:pt idx="35">
                  <c:v>26999</c:v>
                </c:pt>
                <c:pt idx="36">
                  <c:v>27030</c:v>
                </c:pt>
                <c:pt idx="37">
                  <c:v>27061</c:v>
                </c:pt>
                <c:pt idx="38">
                  <c:v>27089</c:v>
                </c:pt>
                <c:pt idx="39">
                  <c:v>27120</c:v>
                </c:pt>
                <c:pt idx="40">
                  <c:v>27150</c:v>
                </c:pt>
                <c:pt idx="41">
                  <c:v>27181</c:v>
                </c:pt>
                <c:pt idx="42">
                  <c:v>27211</c:v>
                </c:pt>
                <c:pt idx="43">
                  <c:v>27242</c:v>
                </c:pt>
                <c:pt idx="44">
                  <c:v>27273</c:v>
                </c:pt>
                <c:pt idx="45">
                  <c:v>27303</c:v>
                </c:pt>
                <c:pt idx="46">
                  <c:v>27334</c:v>
                </c:pt>
                <c:pt idx="47">
                  <c:v>27364</c:v>
                </c:pt>
                <c:pt idx="48">
                  <c:v>27395</c:v>
                </c:pt>
                <c:pt idx="49">
                  <c:v>27426</c:v>
                </c:pt>
                <c:pt idx="50">
                  <c:v>27454</c:v>
                </c:pt>
                <c:pt idx="51">
                  <c:v>27485</c:v>
                </c:pt>
                <c:pt idx="52">
                  <c:v>27515</c:v>
                </c:pt>
                <c:pt idx="53">
                  <c:v>27546</c:v>
                </c:pt>
                <c:pt idx="54">
                  <c:v>27576</c:v>
                </c:pt>
                <c:pt idx="55">
                  <c:v>27607</c:v>
                </c:pt>
                <c:pt idx="56">
                  <c:v>27638</c:v>
                </c:pt>
                <c:pt idx="57">
                  <c:v>27668</c:v>
                </c:pt>
                <c:pt idx="58">
                  <c:v>27699</c:v>
                </c:pt>
                <c:pt idx="59">
                  <c:v>27729</c:v>
                </c:pt>
                <c:pt idx="60">
                  <c:v>27760</c:v>
                </c:pt>
                <c:pt idx="61">
                  <c:v>27791</c:v>
                </c:pt>
                <c:pt idx="62">
                  <c:v>27820</c:v>
                </c:pt>
                <c:pt idx="63">
                  <c:v>27851</c:v>
                </c:pt>
                <c:pt idx="64">
                  <c:v>27881</c:v>
                </c:pt>
                <c:pt idx="65">
                  <c:v>27912</c:v>
                </c:pt>
                <c:pt idx="66">
                  <c:v>27942</c:v>
                </c:pt>
                <c:pt idx="67">
                  <c:v>27973</c:v>
                </c:pt>
                <c:pt idx="68">
                  <c:v>28004</c:v>
                </c:pt>
                <c:pt idx="69">
                  <c:v>28034</c:v>
                </c:pt>
                <c:pt idx="70">
                  <c:v>28065</c:v>
                </c:pt>
                <c:pt idx="71">
                  <c:v>28095</c:v>
                </c:pt>
                <c:pt idx="72">
                  <c:v>28126</c:v>
                </c:pt>
                <c:pt idx="73">
                  <c:v>28157</c:v>
                </c:pt>
                <c:pt idx="74">
                  <c:v>28185</c:v>
                </c:pt>
                <c:pt idx="75">
                  <c:v>28216</c:v>
                </c:pt>
                <c:pt idx="76">
                  <c:v>28246</c:v>
                </c:pt>
                <c:pt idx="77">
                  <c:v>28277</c:v>
                </c:pt>
                <c:pt idx="78">
                  <c:v>28307</c:v>
                </c:pt>
                <c:pt idx="79">
                  <c:v>28338</c:v>
                </c:pt>
                <c:pt idx="80">
                  <c:v>28369</c:v>
                </c:pt>
                <c:pt idx="81">
                  <c:v>28399</c:v>
                </c:pt>
                <c:pt idx="82">
                  <c:v>28430</c:v>
                </c:pt>
                <c:pt idx="83">
                  <c:v>28460</c:v>
                </c:pt>
                <c:pt idx="84">
                  <c:v>28491</c:v>
                </c:pt>
                <c:pt idx="85">
                  <c:v>28522</c:v>
                </c:pt>
                <c:pt idx="86">
                  <c:v>28550</c:v>
                </c:pt>
                <c:pt idx="87">
                  <c:v>28581</c:v>
                </c:pt>
                <c:pt idx="88">
                  <c:v>28611</c:v>
                </c:pt>
                <c:pt idx="89">
                  <c:v>28642</c:v>
                </c:pt>
                <c:pt idx="90">
                  <c:v>28672</c:v>
                </c:pt>
                <c:pt idx="91">
                  <c:v>28703</c:v>
                </c:pt>
                <c:pt idx="92">
                  <c:v>28734</c:v>
                </c:pt>
                <c:pt idx="93">
                  <c:v>28764</c:v>
                </c:pt>
                <c:pt idx="94">
                  <c:v>28795</c:v>
                </c:pt>
                <c:pt idx="95">
                  <c:v>28825</c:v>
                </c:pt>
                <c:pt idx="96">
                  <c:v>28856</c:v>
                </c:pt>
                <c:pt idx="97">
                  <c:v>28887</c:v>
                </c:pt>
                <c:pt idx="98">
                  <c:v>28915</c:v>
                </c:pt>
                <c:pt idx="99">
                  <c:v>28946</c:v>
                </c:pt>
                <c:pt idx="100">
                  <c:v>28976</c:v>
                </c:pt>
                <c:pt idx="101">
                  <c:v>29007</c:v>
                </c:pt>
                <c:pt idx="102">
                  <c:v>29037</c:v>
                </c:pt>
                <c:pt idx="103">
                  <c:v>29068</c:v>
                </c:pt>
                <c:pt idx="104">
                  <c:v>29099</c:v>
                </c:pt>
                <c:pt idx="105">
                  <c:v>29129</c:v>
                </c:pt>
                <c:pt idx="106">
                  <c:v>29160</c:v>
                </c:pt>
                <c:pt idx="107">
                  <c:v>29190</c:v>
                </c:pt>
                <c:pt idx="108">
                  <c:v>29221</c:v>
                </c:pt>
                <c:pt idx="109">
                  <c:v>29252</c:v>
                </c:pt>
                <c:pt idx="110">
                  <c:v>29281</c:v>
                </c:pt>
                <c:pt idx="111">
                  <c:v>29312</c:v>
                </c:pt>
                <c:pt idx="112">
                  <c:v>29342</c:v>
                </c:pt>
                <c:pt idx="113">
                  <c:v>29373</c:v>
                </c:pt>
                <c:pt idx="114">
                  <c:v>29403</c:v>
                </c:pt>
                <c:pt idx="115">
                  <c:v>29434</c:v>
                </c:pt>
                <c:pt idx="116">
                  <c:v>29465</c:v>
                </c:pt>
                <c:pt idx="117">
                  <c:v>29495</c:v>
                </c:pt>
                <c:pt idx="118">
                  <c:v>29526</c:v>
                </c:pt>
                <c:pt idx="119">
                  <c:v>29556</c:v>
                </c:pt>
                <c:pt idx="120">
                  <c:v>29587</c:v>
                </c:pt>
                <c:pt idx="121">
                  <c:v>29618</c:v>
                </c:pt>
                <c:pt idx="122">
                  <c:v>29646</c:v>
                </c:pt>
                <c:pt idx="123">
                  <c:v>29677</c:v>
                </c:pt>
                <c:pt idx="124">
                  <c:v>29707</c:v>
                </c:pt>
                <c:pt idx="125">
                  <c:v>29738</c:v>
                </c:pt>
                <c:pt idx="126">
                  <c:v>29768</c:v>
                </c:pt>
                <c:pt idx="127">
                  <c:v>29799</c:v>
                </c:pt>
                <c:pt idx="128">
                  <c:v>29830</c:v>
                </c:pt>
                <c:pt idx="129">
                  <c:v>29860</c:v>
                </c:pt>
                <c:pt idx="130">
                  <c:v>29891</c:v>
                </c:pt>
                <c:pt idx="131">
                  <c:v>29921</c:v>
                </c:pt>
                <c:pt idx="132">
                  <c:v>29952</c:v>
                </c:pt>
                <c:pt idx="133">
                  <c:v>29983</c:v>
                </c:pt>
                <c:pt idx="134">
                  <c:v>30011</c:v>
                </c:pt>
                <c:pt idx="135">
                  <c:v>30042</c:v>
                </c:pt>
                <c:pt idx="136">
                  <c:v>30072</c:v>
                </c:pt>
                <c:pt idx="137">
                  <c:v>30103</c:v>
                </c:pt>
                <c:pt idx="138">
                  <c:v>30133</c:v>
                </c:pt>
                <c:pt idx="139">
                  <c:v>30164</c:v>
                </c:pt>
                <c:pt idx="140">
                  <c:v>30195</c:v>
                </c:pt>
                <c:pt idx="141">
                  <c:v>30225</c:v>
                </c:pt>
                <c:pt idx="142">
                  <c:v>30256</c:v>
                </c:pt>
                <c:pt idx="143">
                  <c:v>30286</c:v>
                </c:pt>
                <c:pt idx="144">
                  <c:v>30317</c:v>
                </c:pt>
                <c:pt idx="145">
                  <c:v>30348</c:v>
                </c:pt>
                <c:pt idx="146">
                  <c:v>30376</c:v>
                </c:pt>
                <c:pt idx="147">
                  <c:v>30407</c:v>
                </c:pt>
                <c:pt idx="148">
                  <c:v>30437</c:v>
                </c:pt>
                <c:pt idx="149">
                  <c:v>30468</c:v>
                </c:pt>
                <c:pt idx="150">
                  <c:v>30498</c:v>
                </c:pt>
                <c:pt idx="151">
                  <c:v>30529</c:v>
                </c:pt>
                <c:pt idx="152">
                  <c:v>30560</c:v>
                </c:pt>
                <c:pt idx="153">
                  <c:v>30590</c:v>
                </c:pt>
                <c:pt idx="154">
                  <c:v>30621</c:v>
                </c:pt>
                <c:pt idx="155">
                  <c:v>30651</c:v>
                </c:pt>
                <c:pt idx="156">
                  <c:v>30682</c:v>
                </c:pt>
                <c:pt idx="157">
                  <c:v>30713</c:v>
                </c:pt>
                <c:pt idx="158">
                  <c:v>30742</c:v>
                </c:pt>
                <c:pt idx="159">
                  <c:v>30773</c:v>
                </c:pt>
                <c:pt idx="160">
                  <c:v>30803</c:v>
                </c:pt>
                <c:pt idx="161">
                  <c:v>30834</c:v>
                </c:pt>
                <c:pt idx="162">
                  <c:v>30864</c:v>
                </c:pt>
                <c:pt idx="163">
                  <c:v>30895</c:v>
                </c:pt>
                <c:pt idx="164">
                  <c:v>30926</c:v>
                </c:pt>
                <c:pt idx="165">
                  <c:v>30956</c:v>
                </c:pt>
                <c:pt idx="166">
                  <c:v>30987</c:v>
                </c:pt>
                <c:pt idx="167">
                  <c:v>31017</c:v>
                </c:pt>
                <c:pt idx="168">
                  <c:v>31048</c:v>
                </c:pt>
                <c:pt idx="169">
                  <c:v>31079</c:v>
                </c:pt>
                <c:pt idx="170">
                  <c:v>31107</c:v>
                </c:pt>
                <c:pt idx="171">
                  <c:v>31138</c:v>
                </c:pt>
                <c:pt idx="172">
                  <c:v>31168</c:v>
                </c:pt>
                <c:pt idx="173">
                  <c:v>31199</c:v>
                </c:pt>
                <c:pt idx="174">
                  <c:v>31229</c:v>
                </c:pt>
                <c:pt idx="175">
                  <c:v>31260</c:v>
                </c:pt>
                <c:pt idx="176">
                  <c:v>31291</c:v>
                </c:pt>
                <c:pt idx="177">
                  <c:v>31321</c:v>
                </c:pt>
                <c:pt idx="178">
                  <c:v>31352</c:v>
                </c:pt>
                <c:pt idx="179">
                  <c:v>31382</c:v>
                </c:pt>
                <c:pt idx="180">
                  <c:v>31413</c:v>
                </c:pt>
                <c:pt idx="181">
                  <c:v>31444</c:v>
                </c:pt>
                <c:pt idx="182">
                  <c:v>31472</c:v>
                </c:pt>
                <c:pt idx="183">
                  <c:v>31503</c:v>
                </c:pt>
                <c:pt idx="184">
                  <c:v>31533</c:v>
                </c:pt>
                <c:pt idx="185">
                  <c:v>31564</c:v>
                </c:pt>
                <c:pt idx="186">
                  <c:v>31594</c:v>
                </c:pt>
                <c:pt idx="187">
                  <c:v>31625</c:v>
                </c:pt>
                <c:pt idx="188">
                  <c:v>31656</c:v>
                </c:pt>
                <c:pt idx="189">
                  <c:v>31686</c:v>
                </c:pt>
                <c:pt idx="190">
                  <c:v>31717</c:v>
                </c:pt>
                <c:pt idx="191">
                  <c:v>31747</c:v>
                </c:pt>
                <c:pt idx="192">
                  <c:v>31778</c:v>
                </c:pt>
                <c:pt idx="193">
                  <c:v>31809</c:v>
                </c:pt>
                <c:pt idx="194">
                  <c:v>31837</c:v>
                </c:pt>
                <c:pt idx="195">
                  <c:v>31868</c:v>
                </c:pt>
                <c:pt idx="196">
                  <c:v>31898</c:v>
                </c:pt>
                <c:pt idx="197">
                  <c:v>31929</c:v>
                </c:pt>
                <c:pt idx="198">
                  <c:v>31959</c:v>
                </c:pt>
                <c:pt idx="199">
                  <c:v>31990</c:v>
                </c:pt>
                <c:pt idx="200">
                  <c:v>32021</c:v>
                </c:pt>
                <c:pt idx="201">
                  <c:v>32051</c:v>
                </c:pt>
                <c:pt idx="202">
                  <c:v>32082</c:v>
                </c:pt>
                <c:pt idx="203">
                  <c:v>32112</c:v>
                </c:pt>
                <c:pt idx="204">
                  <c:v>32143</c:v>
                </c:pt>
                <c:pt idx="205">
                  <c:v>32174</c:v>
                </c:pt>
                <c:pt idx="206">
                  <c:v>32203</c:v>
                </c:pt>
                <c:pt idx="207">
                  <c:v>32234</c:v>
                </c:pt>
                <c:pt idx="208">
                  <c:v>32264</c:v>
                </c:pt>
                <c:pt idx="209">
                  <c:v>32295</c:v>
                </c:pt>
                <c:pt idx="210">
                  <c:v>32325</c:v>
                </c:pt>
                <c:pt idx="211">
                  <c:v>32356</c:v>
                </c:pt>
                <c:pt idx="212">
                  <c:v>32387</c:v>
                </c:pt>
                <c:pt idx="213">
                  <c:v>32417</c:v>
                </c:pt>
                <c:pt idx="214">
                  <c:v>32448</c:v>
                </c:pt>
                <c:pt idx="215">
                  <c:v>32478</c:v>
                </c:pt>
                <c:pt idx="216">
                  <c:v>32509</c:v>
                </c:pt>
                <c:pt idx="217">
                  <c:v>32540</c:v>
                </c:pt>
                <c:pt idx="218">
                  <c:v>32568</c:v>
                </c:pt>
                <c:pt idx="219">
                  <c:v>32599</c:v>
                </c:pt>
                <c:pt idx="220">
                  <c:v>32629</c:v>
                </c:pt>
                <c:pt idx="221">
                  <c:v>32660</c:v>
                </c:pt>
                <c:pt idx="222">
                  <c:v>32690</c:v>
                </c:pt>
                <c:pt idx="223">
                  <c:v>32721</c:v>
                </c:pt>
                <c:pt idx="224">
                  <c:v>32752</c:v>
                </c:pt>
                <c:pt idx="225">
                  <c:v>32782</c:v>
                </c:pt>
                <c:pt idx="226">
                  <c:v>32813</c:v>
                </c:pt>
                <c:pt idx="227">
                  <c:v>32843</c:v>
                </c:pt>
                <c:pt idx="228">
                  <c:v>32874</c:v>
                </c:pt>
                <c:pt idx="229">
                  <c:v>32905</c:v>
                </c:pt>
                <c:pt idx="230">
                  <c:v>32933</c:v>
                </c:pt>
                <c:pt idx="231">
                  <c:v>32964</c:v>
                </c:pt>
                <c:pt idx="232">
                  <c:v>32994</c:v>
                </c:pt>
                <c:pt idx="233">
                  <c:v>33025</c:v>
                </c:pt>
                <c:pt idx="234">
                  <c:v>33055</c:v>
                </c:pt>
                <c:pt idx="235">
                  <c:v>33086</c:v>
                </c:pt>
                <c:pt idx="236">
                  <c:v>33117</c:v>
                </c:pt>
                <c:pt idx="237">
                  <c:v>33147</c:v>
                </c:pt>
                <c:pt idx="238">
                  <c:v>33178</c:v>
                </c:pt>
                <c:pt idx="239">
                  <c:v>33208</c:v>
                </c:pt>
                <c:pt idx="240">
                  <c:v>33239</c:v>
                </c:pt>
                <c:pt idx="241">
                  <c:v>33270</c:v>
                </c:pt>
                <c:pt idx="242">
                  <c:v>33298</c:v>
                </c:pt>
                <c:pt idx="243">
                  <c:v>33329</c:v>
                </c:pt>
                <c:pt idx="244">
                  <c:v>33359</c:v>
                </c:pt>
                <c:pt idx="245">
                  <c:v>33390</c:v>
                </c:pt>
                <c:pt idx="246">
                  <c:v>33420</c:v>
                </c:pt>
                <c:pt idx="247">
                  <c:v>33451</c:v>
                </c:pt>
                <c:pt idx="248">
                  <c:v>33482</c:v>
                </c:pt>
                <c:pt idx="249">
                  <c:v>33512</c:v>
                </c:pt>
                <c:pt idx="250">
                  <c:v>33543</c:v>
                </c:pt>
                <c:pt idx="251">
                  <c:v>33573</c:v>
                </c:pt>
                <c:pt idx="252">
                  <c:v>33604</c:v>
                </c:pt>
                <c:pt idx="253">
                  <c:v>33635</c:v>
                </c:pt>
                <c:pt idx="254">
                  <c:v>33664</c:v>
                </c:pt>
                <c:pt idx="255">
                  <c:v>33695</c:v>
                </c:pt>
                <c:pt idx="256">
                  <c:v>33725</c:v>
                </c:pt>
                <c:pt idx="257">
                  <c:v>33756</c:v>
                </c:pt>
                <c:pt idx="258">
                  <c:v>33786</c:v>
                </c:pt>
                <c:pt idx="259">
                  <c:v>33817</c:v>
                </c:pt>
                <c:pt idx="260">
                  <c:v>33848</c:v>
                </c:pt>
                <c:pt idx="261">
                  <c:v>33878</c:v>
                </c:pt>
                <c:pt idx="262">
                  <c:v>33909</c:v>
                </c:pt>
                <c:pt idx="263">
                  <c:v>33939</c:v>
                </c:pt>
                <c:pt idx="264">
                  <c:v>33970</c:v>
                </c:pt>
                <c:pt idx="265">
                  <c:v>34001</c:v>
                </c:pt>
                <c:pt idx="266">
                  <c:v>34029</c:v>
                </c:pt>
                <c:pt idx="267">
                  <c:v>34060</c:v>
                </c:pt>
                <c:pt idx="268">
                  <c:v>34090</c:v>
                </c:pt>
                <c:pt idx="269">
                  <c:v>34121</c:v>
                </c:pt>
                <c:pt idx="270">
                  <c:v>34151</c:v>
                </c:pt>
                <c:pt idx="271">
                  <c:v>34182</c:v>
                </c:pt>
                <c:pt idx="272">
                  <c:v>34213</c:v>
                </c:pt>
                <c:pt idx="273">
                  <c:v>34243</c:v>
                </c:pt>
                <c:pt idx="274">
                  <c:v>34274</c:v>
                </c:pt>
                <c:pt idx="275">
                  <c:v>34304</c:v>
                </c:pt>
                <c:pt idx="276">
                  <c:v>34335</c:v>
                </c:pt>
                <c:pt idx="277">
                  <c:v>34366</c:v>
                </c:pt>
                <c:pt idx="278">
                  <c:v>34394</c:v>
                </c:pt>
                <c:pt idx="279">
                  <c:v>34425</c:v>
                </c:pt>
                <c:pt idx="280">
                  <c:v>34455</c:v>
                </c:pt>
                <c:pt idx="281">
                  <c:v>34486</c:v>
                </c:pt>
                <c:pt idx="282">
                  <c:v>34516</c:v>
                </c:pt>
                <c:pt idx="283">
                  <c:v>34547</c:v>
                </c:pt>
                <c:pt idx="284">
                  <c:v>34578</c:v>
                </c:pt>
                <c:pt idx="285">
                  <c:v>34608</c:v>
                </c:pt>
                <c:pt idx="286">
                  <c:v>34639</c:v>
                </c:pt>
                <c:pt idx="287">
                  <c:v>34669</c:v>
                </c:pt>
                <c:pt idx="288">
                  <c:v>34700</c:v>
                </c:pt>
                <c:pt idx="289">
                  <c:v>34731</c:v>
                </c:pt>
                <c:pt idx="290">
                  <c:v>34759</c:v>
                </c:pt>
                <c:pt idx="291">
                  <c:v>34790</c:v>
                </c:pt>
                <c:pt idx="292">
                  <c:v>34820</c:v>
                </c:pt>
                <c:pt idx="293">
                  <c:v>34851</c:v>
                </c:pt>
                <c:pt idx="294">
                  <c:v>34881</c:v>
                </c:pt>
                <c:pt idx="295">
                  <c:v>34912</c:v>
                </c:pt>
                <c:pt idx="296">
                  <c:v>34943</c:v>
                </c:pt>
                <c:pt idx="297">
                  <c:v>34973</c:v>
                </c:pt>
                <c:pt idx="298">
                  <c:v>35004</c:v>
                </c:pt>
                <c:pt idx="299">
                  <c:v>35034</c:v>
                </c:pt>
                <c:pt idx="300">
                  <c:v>35065</c:v>
                </c:pt>
                <c:pt idx="301">
                  <c:v>35096</c:v>
                </c:pt>
                <c:pt idx="302">
                  <c:v>35125</c:v>
                </c:pt>
                <c:pt idx="303">
                  <c:v>35156</c:v>
                </c:pt>
                <c:pt idx="304">
                  <c:v>35186</c:v>
                </c:pt>
                <c:pt idx="305">
                  <c:v>35217</c:v>
                </c:pt>
                <c:pt idx="306">
                  <c:v>35247</c:v>
                </c:pt>
                <c:pt idx="307">
                  <c:v>35278</c:v>
                </c:pt>
                <c:pt idx="308">
                  <c:v>35309</c:v>
                </c:pt>
                <c:pt idx="309">
                  <c:v>35339</c:v>
                </c:pt>
                <c:pt idx="310">
                  <c:v>35370</c:v>
                </c:pt>
                <c:pt idx="311">
                  <c:v>35400</c:v>
                </c:pt>
                <c:pt idx="312">
                  <c:v>35431</c:v>
                </c:pt>
                <c:pt idx="313">
                  <c:v>35462</c:v>
                </c:pt>
                <c:pt idx="314">
                  <c:v>35490</c:v>
                </c:pt>
                <c:pt idx="315">
                  <c:v>35521</c:v>
                </c:pt>
                <c:pt idx="316">
                  <c:v>35551</c:v>
                </c:pt>
                <c:pt idx="317">
                  <c:v>35582</c:v>
                </c:pt>
                <c:pt idx="318">
                  <c:v>35612</c:v>
                </c:pt>
                <c:pt idx="319">
                  <c:v>35643</c:v>
                </c:pt>
                <c:pt idx="320">
                  <c:v>35674</c:v>
                </c:pt>
                <c:pt idx="321">
                  <c:v>35704</c:v>
                </c:pt>
                <c:pt idx="322">
                  <c:v>35735</c:v>
                </c:pt>
                <c:pt idx="323">
                  <c:v>35765</c:v>
                </c:pt>
                <c:pt idx="324">
                  <c:v>35796</c:v>
                </c:pt>
                <c:pt idx="325">
                  <c:v>35827</c:v>
                </c:pt>
                <c:pt idx="326">
                  <c:v>35855</c:v>
                </c:pt>
                <c:pt idx="327">
                  <c:v>35886</c:v>
                </c:pt>
                <c:pt idx="328">
                  <c:v>35916</c:v>
                </c:pt>
                <c:pt idx="329">
                  <c:v>35947</c:v>
                </c:pt>
                <c:pt idx="330">
                  <c:v>35977</c:v>
                </c:pt>
                <c:pt idx="331">
                  <c:v>36008</c:v>
                </c:pt>
                <c:pt idx="332">
                  <c:v>36039</c:v>
                </c:pt>
                <c:pt idx="333">
                  <c:v>36069</c:v>
                </c:pt>
                <c:pt idx="334">
                  <c:v>36100</c:v>
                </c:pt>
                <c:pt idx="335">
                  <c:v>36130</c:v>
                </c:pt>
                <c:pt idx="336">
                  <c:v>36161</c:v>
                </c:pt>
                <c:pt idx="337">
                  <c:v>36192</c:v>
                </c:pt>
                <c:pt idx="338">
                  <c:v>36220</c:v>
                </c:pt>
                <c:pt idx="339">
                  <c:v>36251</c:v>
                </c:pt>
                <c:pt idx="340">
                  <c:v>36281</c:v>
                </c:pt>
                <c:pt idx="341">
                  <c:v>36312</c:v>
                </c:pt>
                <c:pt idx="342">
                  <c:v>36342</c:v>
                </c:pt>
                <c:pt idx="343">
                  <c:v>36373</c:v>
                </c:pt>
                <c:pt idx="344">
                  <c:v>36404</c:v>
                </c:pt>
                <c:pt idx="345">
                  <c:v>36434</c:v>
                </c:pt>
                <c:pt idx="346">
                  <c:v>36465</c:v>
                </c:pt>
                <c:pt idx="347">
                  <c:v>36495</c:v>
                </c:pt>
                <c:pt idx="348">
                  <c:v>36526</c:v>
                </c:pt>
                <c:pt idx="349">
                  <c:v>36557</c:v>
                </c:pt>
                <c:pt idx="350">
                  <c:v>36586</c:v>
                </c:pt>
                <c:pt idx="351">
                  <c:v>36617</c:v>
                </c:pt>
                <c:pt idx="352">
                  <c:v>36647</c:v>
                </c:pt>
                <c:pt idx="353">
                  <c:v>36678</c:v>
                </c:pt>
                <c:pt idx="354">
                  <c:v>36708</c:v>
                </c:pt>
                <c:pt idx="355">
                  <c:v>36739</c:v>
                </c:pt>
                <c:pt idx="356">
                  <c:v>36770</c:v>
                </c:pt>
                <c:pt idx="357">
                  <c:v>36800</c:v>
                </c:pt>
                <c:pt idx="358">
                  <c:v>36831</c:v>
                </c:pt>
                <c:pt idx="359">
                  <c:v>36861</c:v>
                </c:pt>
                <c:pt idx="360">
                  <c:v>36892</c:v>
                </c:pt>
                <c:pt idx="361">
                  <c:v>36923</c:v>
                </c:pt>
                <c:pt idx="362">
                  <c:v>36951</c:v>
                </c:pt>
                <c:pt idx="363">
                  <c:v>36982</c:v>
                </c:pt>
                <c:pt idx="364">
                  <c:v>37012</c:v>
                </c:pt>
                <c:pt idx="365">
                  <c:v>37043</c:v>
                </c:pt>
                <c:pt idx="366">
                  <c:v>37073</c:v>
                </c:pt>
                <c:pt idx="367">
                  <c:v>37104</c:v>
                </c:pt>
                <c:pt idx="368">
                  <c:v>37135</c:v>
                </c:pt>
                <c:pt idx="369">
                  <c:v>37165</c:v>
                </c:pt>
                <c:pt idx="370">
                  <c:v>37196</c:v>
                </c:pt>
                <c:pt idx="371">
                  <c:v>37226</c:v>
                </c:pt>
                <c:pt idx="372">
                  <c:v>37257</c:v>
                </c:pt>
                <c:pt idx="373">
                  <c:v>37288</c:v>
                </c:pt>
                <c:pt idx="374">
                  <c:v>37316</c:v>
                </c:pt>
                <c:pt idx="375">
                  <c:v>37347</c:v>
                </c:pt>
                <c:pt idx="376">
                  <c:v>37377</c:v>
                </c:pt>
                <c:pt idx="377">
                  <c:v>37408</c:v>
                </c:pt>
                <c:pt idx="378">
                  <c:v>37438</c:v>
                </c:pt>
                <c:pt idx="379">
                  <c:v>37469</c:v>
                </c:pt>
                <c:pt idx="380">
                  <c:v>37500</c:v>
                </c:pt>
                <c:pt idx="381">
                  <c:v>37530</c:v>
                </c:pt>
                <c:pt idx="382">
                  <c:v>37561</c:v>
                </c:pt>
                <c:pt idx="383">
                  <c:v>37591</c:v>
                </c:pt>
                <c:pt idx="384">
                  <c:v>37622</c:v>
                </c:pt>
                <c:pt idx="385">
                  <c:v>37653</c:v>
                </c:pt>
                <c:pt idx="386">
                  <c:v>37681</c:v>
                </c:pt>
                <c:pt idx="387">
                  <c:v>37712</c:v>
                </c:pt>
                <c:pt idx="388">
                  <c:v>37742</c:v>
                </c:pt>
                <c:pt idx="389">
                  <c:v>37773</c:v>
                </c:pt>
                <c:pt idx="390">
                  <c:v>37803</c:v>
                </c:pt>
                <c:pt idx="391">
                  <c:v>37834</c:v>
                </c:pt>
                <c:pt idx="392">
                  <c:v>37865</c:v>
                </c:pt>
                <c:pt idx="393">
                  <c:v>37895</c:v>
                </c:pt>
                <c:pt idx="394">
                  <c:v>37926</c:v>
                </c:pt>
                <c:pt idx="395">
                  <c:v>37956</c:v>
                </c:pt>
                <c:pt idx="396">
                  <c:v>37987</c:v>
                </c:pt>
                <c:pt idx="397">
                  <c:v>38018</c:v>
                </c:pt>
                <c:pt idx="398">
                  <c:v>38047</c:v>
                </c:pt>
                <c:pt idx="399">
                  <c:v>38078</c:v>
                </c:pt>
                <c:pt idx="400">
                  <c:v>38108</c:v>
                </c:pt>
                <c:pt idx="401">
                  <c:v>38139</c:v>
                </c:pt>
                <c:pt idx="402">
                  <c:v>38169</c:v>
                </c:pt>
                <c:pt idx="403">
                  <c:v>38200</c:v>
                </c:pt>
                <c:pt idx="404">
                  <c:v>38231</c:v>
                </c:pt>
                <c:pt idx="405">
                  <c:v>38261</c:v>
                </c:pt>
                <c:pt idx="406">
                  <c:v>38292</c:v>
                </c:pt>
                <c:pt idx="407">
                  <c:v>38322</c:v>
                </c:pt>
                <c:pt idx="408">
                  <c:v>38353</c:v>
                </c:pt>
                <c:pt idx="409">
                  <c:v>38384</c:v>
                </c:pt>
                <c:pt idx="410">
                  <c:v>38412</c:v>
                </c:pt>
                <c:pt idx="411">
                  <c:v>38443</c:v>
                </c:pt>
                <c:pt idx="412">
                  <c:v>38473</c:v>
                </c:pt>
                <c:pt idx="413">
                  <c:v>38504</c:v>
                </c:pt>
                <c:pt idx="414">
                  <c:v>38534</c:v>
                </c:pt>
                <c:pt idx="415">
                  <c:v>38565</c:v>
                </c:pt>
                <c:pt idx="416">
                  <c:v>38596</c:v>
                </c:pt>
                <c:pt idx="417">
                  <c:v>38626</c:v>
                </c:pt>
                <c:pt idx="418">
                  <c:v>38657</c:v>
                </c:pt>
                <c:pt idx="419">
                  <c:v>38687</c:v>
                </c:pt>
                <c:pt idx="420">
                  <c:v>38718</c:v>
                </c:pt>
                <c:pt idx="421">
                  <c:v>38749</c:v>
                </c:pt>
                <c:pt idx="422">
                  <c:v>38777</c:v>
                </c:pt>
                <c:pt idx="423">
                  <c:v>38808</c:v>
                </c:pt>
                <c:pt idx="424">
                  <c:v>38838</c:v>
                </c:pt>
                <c:pt idx="425">
                  <c:v>38869</c:v>
                </c:pt>
                <c:pt idx="426">
                  <c:v>38899</c:v>
                </c:pt>
                <c:pt idx="427">
                  <c:v>38930</c:v>
                </c:pt>
                <c:pt idx="428">
                  <c:v>38961</c:v>
                </c:pt>
                <c:pt idx="429">
                  <c:v>38991</c:v>
                </c:pt>
                <c:pt idx="430">
                  <c:v>39022</c:v>
                </c:pt>
                <c:pt idx="431">
                  <c:v>39052</c:v>
                </c:pt>
                <c:pt idx="432">
                  <c:v>39083</c:v>
                </c:pt>
                <c:pt idx="433">
                  <c:v>39114</c:v>
                </c:pt>
                <c:pt idx="434">
                  <c:v>39142</c:v>
                </c:pt>
                <c:pt idx="435">
                  <c:v>39173</c:v>
                </c:pt>
                <c:pt idx="436">
                  <c:v>39203</c:v>
                </c:pt>
                <c:pt idx="437">
                  <c:v>39234</c:v>
                </c:pt>
                <c:pt idx="438">
                  <c:v>39264</c:v>
                </c:pt>
                <c:pt idx="439">
                  <c:v>39295</c:v>
                </c:pt>
                <c:pt idx="440">
                  <c:v>39326</c:v>
                </c:pt>
                <c:pt idx="441">
                  <c:v>39356</c:v>
                </c:pt>
                <c:pt idx="442">
                  <c:v>39387</c:v>
                </c:pt>
                <c:pt idx="443">
                  <c:v>39417</c:v>
                </c:pt>
                <c:pt idx="444">
                  <c:v>39448</c:v>
                </c:pt>
                <c:pt idx="445">
                  <c:v>39479</c:v>
                </c:pt>
                <c:pt idx="446">
                  <c:v>39508</c:v>
                </c:pt>
                <c:pt idx="447">
                  <c:v>39539</c:v>
                </c:pt>
                <c:pt idx="448">
                  <c:v>39569</c:v>
                </c:pt>
                <c:pt idx="449">
                  <c:v>39600</c:v>
                </c:pt>
                <c:pt idx="450">
                  <c:v>39630</c:v>
                </c:pt>
                <c:pt idx="451">
                  <c:v>39661</c:v>
                </c:pt>
                <c:pt idx="452">
                  <c:v>39692</c:v>
                </c:pt>
                <c:pt idx="453">
                  <c:v>39722</c:v>
                </c:pt>
                <c:pt idx="454">
                  <c:v>39753</c:v>
                </c:pt>
                <c:pt idx="455">
                  <c:v>39783</c:v>
                </c:pt>
                <c:pt idx="456">
                  <c:v>39814</c:v>
                </c:pt>
                <c:pt idx="457">
                  <c:v>39845</c:v>
                </c:pt>
                <c:pt idx="458">
                  <c:v>39873</c:v>
                </c:pt>
                <c:pt idx="459">
                  <c:v>39904</c:v>
                </c:pt>
                <c:pt idx="460">
                  <c:v>39934</c:v>
                </c:pt>
                <c:pt idx="461">
                  <c:v>39965</c:v>
                </c:pt>
                <c:pt idx="462">
                  <c:v>39995</c:v>
                </c:pt>
                <c:pt idx="463">
                  <c:v>40026</c:v>
                </c:pt>
                <c:pt idx="464">
                  <c:v>40057</c:v>
                </c:pt>
                <c:pt idx="465">
                  <c:v>40087</c:v>
                </c:pt>
                <c:pt idx="466">
                  <c:v>40118</c:v>
                </c:pt>
                <c:pt idx="467">
                  <c:v>40148</c:v>
                </c:pt>
                <c:pt idx="468">
                  <c:v>40179</c:v>
                </c:pt>
                <c:pt idx="469">
                  <c:v>40210</c:v>
                </c:pt>
                <c:pt idx="470">
                  <c:v>40238</c:v>
                </c:pt>
                <c:pt idx="471">
                  <c:v>40269</c:v>
                </c:pt>
                <c:pt idx="472">
                  <c:v>40299</c:v>
                </c:pt>
                <c:pt idx="473">
                  <c:v>40330</c:v>
                </c:pt>
                <c:pt idx="474">
                  <c:v>40360</c:v>
                </c:pt>
                <c:pt idx="475">
                  <c:v>40391</c:v>
                </c:pt>
                <c:pt idx="476">
                  <c:v>40422</c:v>
                </c:pt>
                <c:pt idx="477">
                  <c:v>40452</c:v>
                </c:pt>
                <c:pt idx="478">
                  <c:v>40483</c:v>
                </c:pt>
                <c:pt idx="479">
                  <c:v>40513</c:v>
                </c:pt>
                <c:pt idx="480">
                  <c:v>40544</c:v>
                </c:pt>
                <c:pt idx="481">
                  <c:v>40575</c:v>
                </c:pt>
                <c:pt idx="482">
                  <c:v>40603</c:v>
                </c:pt>
                <c:pt idx="483">
                  <c:v>40634</c:v>
                </c:pt>
                <c:pt idx="484">
                  <c:v>40664</c:v>
                </c:pt>
                <c:pt idx="485">
                  <c:v>40695</c:v>
                </c:pt>
                <c:pt idx="486">
                  <c:v>40725</c:v>
                </c:pt>
                <c:pt idx="487">
                  <c:v>40756</c:v>
                </c:pt>
                <c:pt idx="488">
                  <c:v>40787</c:v>
                </c:pt>
                <c:pt idx="489">
                  <c:v>40817</c:v>
                </c:pt>
                <c:pt idx="490">
                  <c:v>40848</c:v>
                </c:pt>
                <c:pt idx="491">
                  <c:v>40878</c:v>
                </c:pt>
                <c:pt idx="492">
                  <c:v>40909</c:v>
                </c:pt>
                <c:pt idx="493">
                  <c:v>40940</c:v>
                </c:pt>
                <c:pt idx="494">
                  <c:v>40969</c:v>
                </c:pt>
                <c:pt idx="495">
                  <c:v>41000</c:v>
                </c:pt>
                <c:pt idx="496">
                  <c:v>41030</c:v>
                </c:pt>
                <c:pt idx="497">
                  <c:v>41061</c:v>
                </c:pt>
                <c:pt idx="498">
                  <c:v>41091</c:v>
                </c:pt>
                <c:pt idx="499">
                  <c:v>41122</c:v>
                </c:pt>
                <c:pt idx="500">
                  <c:v>41153</c:v>
                </c:pt>
                <c:pt idx="501">
                  <c:v>41183</c:v>
                </c:pt>
                <c:pt idx="502">
                  <c:v>41214</c:v>
                </c:pt>
                <c:pt idx="503">
                  <c:v>41244</c:v>
                </c:pt>
                <c:pt idx="504">
                  <c:v>41275</c:v>
                </c:pt>
                <c:pt idx="505">
                  <c:v>41306</c:v>
                </c:pt>
                <c:pt idx="506">
                  <c:v>41334</c:v>
                </c:pt>
                <c:pt idx="507">
                  <c:v>41365</c:v>
                </c:pt>
                <c:pt idx="508">
                  <c:v>41395</c:v>
                </c:pt>
                <c:pt idx="509">
                  <c:v>41426</c:v>
                </c:pt>
                <c:pt idx="510">
                  <c:v>41456</c:v>
                </c:pt>
                <c:pt idx="511">
                  <c:v>41487</c:v>
                </c:pt>
                <c:pt idx="512">
                  <c:v>41518</c:v>
                </c:pt>
                <c:pt idx="513">
                  <c:v>41548</c:v>
                </c:pt>
                <c:pt idx="514">
                  <c:v>41579</c:v>
                </c:pt>
                <c:pt idx="515">
                  <c:v>41609</c:v>
                </c:pt>
                <c:pt idx="516">
                  <c:v>41640</c:v>
                </c:pt>
                <c:pt idx="517">
                  <c:v>41671</c:v>
                </c:pt>
                <c:pt idx="518">
                  <c:v>41699</c:v>
                </c:pt>
                <c:pt idx="519">
                  <c:v>41730</c:v>
                </c:pt>
                <c:pt idx="520">
                  <c:v>41760</c:v>
                </c:pt>
              </c:numCache>
            </c:numRef>
          </c:cat>
          <c:val>
            <c:numRef>
              <c:f>[BO2014.xlsx]Sheet1!$B$1:$B$521</c:f>
              <c:numCache>
                <c:formatCode>0</c:formatCode>
                <c:ptCount val="521"/>
                <c:pt idx="0">
                  <c:v>1125491</c:v>
                </c:pt>
                <c:pt idx="1">
                  <c:v>1128168</c:v>
                </c:pt>
                <c:pt idx="2">
                  <c:v>1130920</c:v>
                </c:pt>
                <c:pt idx="3">
                  <c:v>1139069</c:v>
                </c:pt>
                <c:pt idx="4">
                  <c:v>1144752</c:v>
                </c:pt>
                <c:pt idx="5">
                  <c:v>1150150</c:v>
                </c:pt>
                <c:pt idx="6">
                  <c:v>1156224</c:v>
                </c:pt>
                <c:pt idx="7">
                  <c:v>1161897</c:v>
                </c:pt>
                <c:pt idx="8">
                  <c:v>1167932</c:v>
                </c:pt>
                <c:pt idx="9">
                  <c:v>1174140</c:v>
                </c:pt>
                <c:pt idx="10">
                  <c:v>1180011</c:v>
                </c:pt>
                <c:pt idx="11">
                  <c:v>1185616</c:v>
                </c:pt>
                <c:pt idx="12">
                  <c:v>1192744</c:v>
                </c:pt>
                <c:pt idx="13">
                  <c:v>1200898</c:v>
                </c:pt>
                <c:pt idx="14">
                  <c:v>1210850</c:v>
                </c:pt>
                <c:pt idx="15">
                  <c:v>1215982</c:v>
                </c:pt>
                <c:pt idx="16">
                  <c:v>1223273</c:v>
                </c:pt>
                <c:pt idx="17">
                  <c:v>1231105</c:v>
                </c:pt>
                <c:pt idx="18">
                  <c:v>1237234</c:v>
                </c:pt>
                <c:pt idx="19">
                  <c:v>1244504</c:v>
                </c:pt>
                <c:pt idx="20">
                  <c:v>1251287</c:v>
                </c:pt>
                <c:pt idx="21">
                  <c:v>1257603</c:v>
                </c:pt>
                <c:pt idx="22">
                  <c:v>1262839</c:v>
                </c:pt>
                <c:pt idx="23">
                  <c:v>1268363</c:v>
                </c:pt>
                <c:pt idx="24">
                  <c:v>1272563</c:v>
                </c:pt>
                <c:pt idx="25">
                  <c:v>1276857</c:v>
                </c:pt>
                <c:pt idx="26">
                  <c:v>1281421</c:v>
                </c:pt>
                <c:pt idx="27">
                  <c:v>1286303</c:v>
                </c:pt>
                <c:pt idx="28">
                  <c:v>1290176</c:v>
                </c:pt>
                <c:pt idx="29">
                  <c:v>1292769</c:v>
                </c:pt>
                <c:pt idx="30">
                  <c:v>1295860</c:v>
                </c:pt>
                <c:pt idx="31">
                  <c:v>1300374</c:v>
                </c:pt>
                <c:pt idx="32">
                  <c:v>1302633</c:v>
                </c:pt>
                <c:pt idx="33">
                  <c:v>1306881</c:v>
                </c:pt>
                <c:pt idx="34">
                  <c:v>1310471</c:v>
                </c:pt>
                <c:pt idx="35">
                  <c:v>1308287</c:v>
                </c:pt>
                <c:pt idx="36">
                  <c:v>1306653</c:v>
                </c:pt>
                <c:pt idx="37">
                  <c:v>1300512</c:v>
                </c:pt>
                <c:pt idx="38">
                  <c:v>1293758</c:v>
                </c:pt>
                <c:pt idx="39">
                  <c:v>1290217</c:v>
                </c:pt>
                <c:pt idx="40">
                  <c:v>1287565</c:v>
                </c:pt>
                <c:pt idx="41">
                  <c:v>1285595</c:v>
                </c:pt>
                <c:pt idx="42">
                  <c:v>1284800</c:v>
                </c:pt>
                <c:pt idx="43">
                  <c:v>1284443</c:v>
                </c:pt>
                <c:pt idx="44">
                  <c:v>1283237</c:v>
                </c:pt>
                <c:pt idx="45">
                  <c:v>1282720</c:v>
                </c:pt>
                <c:pt idx="46">
                  <c:v>1283418</c:v>
                </c:pt>
                <c:pt idx="47">
                  <c:v>1289644</c:v>
                </c:pt>
                <c:pt idx="48">
                  <c:v>1292957</c:v>
                </c:pt>
                <c:pt idx="49">
                  <c:v>1297834</c:v>
                </c:pt>
                <c:pt idx="50">
                  <c:v>1303167</c:v>
                </c:pt>
                <c:pt idx="51">
                  <c:v>1305721</c:v>
                </c:pt>
                <c:pt idx="52">
                  <c:v>1310213</c:v>
                </c:pt>
                <c:pt idx="53">
                  <c:v>1314713</c:v>
                </c:pt>
                <c:pt idx="54">
                  <c:v>1318317</c:v>
                </c:pt>
                <c:pt idx="55">
                  <c:v>1320349</c:v>
                </c:pt>
                <c:pt idx="56">
                  <c:v>1322623</c:v>
                </c:pt>
                <c:pt idx="57">
                  <c:v>1325301</c:v>
                </c:pt>
                <c:pt idx="58">
                  <c:v>1327211</c:v>
                </c:pt>
                <c:pt idx="59">
                  <c:v>1330073</c:v>
                </c:pt>
                <c:pt idx="60">
                  <c:v>1334191</c:v>
                </c:pt>
                <c:pt idx="61">
                  <c:v>1341416</c:v>
                </c:pt>
                <c:pt idx="62">
                  <c:v>1349630</c:v>
                </c:pt>
                <c:pt idx="63">
                  <c:v>1359511</c:v>
                </c:pt>
                <c:pt idx="64">
                  <c:v>1366130</c:v>
                </c:pt>
                <c:pt idx="65">
                  <c:v>1371870</c:v>
                </c:pt>
                <c:pt idx="66">
                  <c:v>1378268</c:v>
                </c:pt>
                <c:pt idx="67">
                  <c:v>1384078</c:v>
                </c:pt>
                <c:pt idx="68">
                  <c:v>1392110</c:v>
                </c:pt>
                <c:pt idx="69">
                  <c:v>1398071</c:v>
                </c:pt>
                <c:pt idx="70">
                  <c:v>1404077</c:v>
                </c:pt>
                <c:pt idx="71">
                  <c:v>1409162</c:v>
                </c:pt>
                <c:pt idx="72">
                  <c:v>1409147</c:v>
                </c:pt>
                <c:pt idx="73">
                  <c:v>1413035</c:v>
                </c:pt>
                <c:pt idx="74">
                  <c:v>1418712</c:v>
                </c:pt>
                <c:pt idx="75">
                  <c:v>1423211</c:v>
                </c:pt>
                <c:pt idx="76">
                  <c:v>1428816</c:v>
                </c:pt>
                <c:pt idx="77">
                  <c:v>1434009</c:v>
                </c:pt>
                <c:pt idx="78">
                  <c:v>1439318</c:v>
                </c:pt>
                <c:pt idx="79">
                  <c:v>1443741</c:v>
                </c:pt>
                <c:pt idx="80">
                  <c:v>1448513</c:v>
                </c:pt>
                <c:pt idx="81">
                  <c:v>1454691</c:v>
                </c:pt>
                <c:pt idx="82">
                  <c:v>1460181</c:v>
                </c:pt>
                <c:pt idx="83">
                  <c:v>1463408</c:v>
                </c:pt>
                <c:pt idx="84">
                  <c:v>1470800</c:v>
                </c:pt>
                <c:pt idx="85">
                  <c:v>1475402</c:v>
                </c:pt>
                <c:pt idx="86">
                  <c:v>1480477</c:v>
                </c:pt>
                <c:pt idx="87">
                  <c:v>1481704</c:v>
                </c:pt>
                <c:pt idx="88">
                  <c:v>1487247</c:v>
                </c:pt>
                <c:pt idx="89">
                  <c:v>1496809</c:v>
                </c:pt>
                <c:pt idx="90">
                  <c:v>1508820</c:v>
                </c:pt>
                <c:pt idx="91">
                  <c:v>1521945</c:v>
                </c:pt>
                <c:pt idx="92">
                  <c:v>1529126</c:v>
                </c:pt>
                <c:pt idx="93">
                  <c:v>1534669</c:v>
                </c:pt>
                <c:pt idx="94">
                  <c:v>1539873</c:v>
                </c:pt>
                <c:pt idx="95">
                  <c:v>1548211</c:v>
                </c:pt>
                <c:pt idx="96">
                  <c:v>1552728</c:v>
                </c:pt>
                <c:pt idx="97">
                  <c:v>1555360</c:v>
                </c:pt>
                <c:pt idx="98">
                  <c:v>1561732</c:v>
                </c:pt>
                <c:pt idx="99">
                  <c:v>1568530</c:v>
                </c:pt>
                <c:pt idx="100">
                  <c:v>1566498</c:v>
                </c:pt>
                <c:pt idx="101">
                  <c:v>1558807</c:v>
                </c:pt>
                <c:pt idx="102">
                  <c:v>1545451</c:v>
                </c:pt>
                <c:pt idx="103">
                  <c:v>1535931</c:v>
                </c:pt>
                <c:pt idx="104">
                  <c:v>1532122</c:v>
                </c:pt>
                <c:pt idx="105">
                  <c:v>1530811</c:v>
                </c:pt>
                <c:pt idx="106">
                  <c:v>1530502</c:v>
                </c:pt>
                <c:pt idx="107">
                  <c:v>1529132</c:v>
                </c:pt>
                <c:pt idx="108">
                  <c:v>1531241</c:v>
                </c:pt>
                <c:pt idx="109">
                  <c:v>1528928</c:v>
                </c:pt>
                <c:pt idx="110">
                  <c:v>1522702</c:v>
                </c:pt>
                <c:pt idx="111">
                  <c:v>1518861</c:v>
                </c:pt>
                <c:pt idx="112">
                  <c:v>1517735</c:v>
                </c:pt>
                <c:pt idx="113">
                  <c:v>1518222</c:v>
                </c:pt>
                <c:pt idx="114">
                  <c:v>1519619</c:v>
                </c:pt>
                <c:pt idx="115">
                  <c:v>1518343</c:v>
                </c:pt>
                <c:pt idx="116">
                  <c:v>1518249</c:v>
                </c:pt>
                <c:pt idx="117">
                  <c:v>1519245</c:v>
                </c:pt>
                <c:pt idx="118">
                  <c:v>1519285</c:v>
                </c:pt>
                <c:pt idx="119">
                  <c:v>1520856</c:v>
                </c:pt>
                <c:pt idx="120">
                  <c:v>1520443</c:v>
                </c:pt>
                <c:pt idx="121">
                  <c:v>1522870</c:v>
                </c:pt>
                <c:pt idx="122">
                  <c:v>1525489</c:v>
                </c:pt>
                <c:pt idx="123">
                  <c:v>1528256</c:v>
                </c:pt>
                <c:pt idx="124">
                  <c:v>1531292</c:v>
                </c:pt>
                <c:pt idx="125">
                  <c:v>1535158</c:v>
                </c:pt>
                <c:pt idx="126">
                  <c:v>1540161</c:v>
                </c:pt>
                <c:pt idx="127">
                  <c:v>1544959</c:v>
                </c:pt>
                <c:pt idx="128">
                  <c:v>1548662</c:v>
                </c:pt>
                <c:pt idx="129">
                  <c:v>1549262</c:v>
                </c:pt>
                <c:pt idx="130">
                  <c:v>1550646</c:v>
                </c:pt>
                <c:pt idx="131">
                  <c:v>1550269</c:v>
                </c:pt>
                <c:pt idx="132">
                  <c:v>1543978</c:v>
                </c:pt>
                <c:pt idx="133">
                  <c:v>1541724</c:v>
                </c:pt>
                <c:pt idx="134">
                  <c:v>1542108</c:v>
                </c:pt>
                <c:pt idx="135">
                  <c:v>1543488</c:v>
                </c:pt>
                <c:pt idx="136">
                  <c:v>1549466</c:v>
                </c:pt>
                <c:pt idx="137">
                  <c:v>1556032</c:v>
                </c:pt>
                <c:pt idx="138">
                  <c:v>1566979</c:v>
                </c:pt>
                <c:pt idx="139">
                  <c:v>1576815</c:v>
                </c:pt>
                <c:pt idx="140">
                  <c:v>1581942</c:v>
                </c:pt>
                <c:pt idx="141">
                  <c:v>1587506</c:v>
                </c:pt>
                <c:pt idx="142">
                  <c:v>1589763</c:v>
                </c:pt>
                <c:pt idx="143">
                  <c:v>1592481</c:v>
                </c:pt>
                <c:pt idx="144">
                  <c:v>1602159</c:v>
                </c:pt>
                <c:pt idx="145">
                  <c:v>1606475</c:v>
                </c:pt>
                <c:pt idx="146">
                  <c:v>1611107</c:v>
                </c:pt>
                <c:pt idx="147">
                  <c:v>1614003</c:v>
                </c:pt>
                <c:pt idx="148">
                  <c:v>1617340</c:v>
                </c:pt>
                <c:pt idx="149">
                  <c:v>1621968</c:v>
                </c:pt>
                <c:pt idx="150">
                  <c:v>1626591</c:v>
                </c:pt>
                <c:pt idx="151">
                  <c:v>1630940</c:v>
                </c:pt>
                <c:pt idx="152">
                  <c:v>1634567</c:v>
                </c:pt>
                <c:pt idx="153">
                  <c:v>1639831</c:v>
                </c:pt>
                <c:pt idx="154">
                  <c:v>1646470</c:v>
                </c:pt>
                <c:pt idx="155">
                  <c:v>1649108</c:v>
                </c:pt>
                <c:pt idx="156">
                  <c:v>1652201</c:v>
                </c:pt>
                <c:pt idx="157">
                  <c:v>1657857</c:v>
                </c:pt>
                <c:pt idx="158">
                  <c:v>1662349</c:v>
                </c:pt>
                <c:pt idx="159">
                  <c:v>1670936</c:v>
                </c:pt>
                <c:pt idx="160">
                  <c:v>1678363</c:v>
                </c:pt>
                <c:pt idx="161">
                  <c:v>1685027</c:v>
                </c:pt>
                <c:pt idx="162">
                  <c:v>1689906</c:v>
                </c:pt>
                <c:pt idx="163">
                  <c:v>1697177</c:v>
                </c:pt>
                <c:pt idx="164">
                  <c:v>1703312</c:v>
                </c:pt>
                <c:pt idx="165">
                  <c:v>1706878</c:v>
                </c:pt>
                <c:pt idx="166">
                  <c:v>1710451</c:v>
                </c:pt>
                <c:pt idx="167">
                  <c:v>1716770</c:v>
                </c:pt>
                <c:pt idx="168">
                  <c:v>1718362</c:v>
                </c:pt>
                <c:pt idx="169">
                  <c:v>1720246</c:v>
                </c:pt>
                <c:pt idx="170">
                  <c:v>1727363</c:v>
                </c:pt>
                <c:pt idx="171">
                  <c:v>1733671</c:v>
                </c:pt>
                <c:pt idx="172">
                  <c:v>1739350</c:v>
                </c:pt>
                <c:pt idx="173">
                  <c:v>1744650</c:v>
                </c:pt>
                <c:pt idx="174">
                  <c:v>1749830</c:v>
                </c:pt>
                <c:pt idx="175">
                  <c:v>1754347</c:v>
                </c:pt>
                <c:pt idx="176">
                  <c:v>1758697</c:v>
                </c:pt>
                <c:pt idx="177">
                  <c:v>1765674</c:v>
                </c:pt>
                <c:pt idx="178">
                  <c:v>1769274</c:v>
                </c:pt>
                <c:pt idx="179">
                  <c:v>1774763</c:v>
                </c:pt>
                <c:pt idx="180">
                  <c:v>1783639</c:v>
                </c:pt>
                <c:pt idx="181">
                  <c:v>1787798</c:v>
                </c:pt>
                <c:pt idx="182">
                  <c:v>1794558</c:v>
                </c:pt>
                <c:pt idx="183">
                  <c:v>1797200</c:v>
                </c:pt>
                <c:pt idx="184">
                  <c:v>1800933</c:v>
                </c:pt>
                <c:pt idx="185">
                  <c:v>1804600</c:v>
                </c:pt>
                <c:pt idx="186">
                  <c:v>1808832</c:v>
                </c:pt>
                <c:pt idx="187">
                  <c:v>1813371</c:v>
                </c:pt>
                <c:pt idx="188">
                  <c:v>1818409</c:v>
                </c:pt>
                <c:pt idx="189">
                  <c:v>1823255</c:v>
                </c:pt>
                <c:pt idx="190">
                  <c:v>1830196</c:v>
                </c:pt>
                <c:pt idx="191">
                  <c:v>1838240</c:v>
                </c:pt>
                <c:pt idx="192">
                  <c:v>1845160</c:v>
                </c:pt>
                <c:pt idx="193">
                  <c:v>1857631</c:v>
                </c:pt>
                <c:pt idx="194">
                  <c:v>1864021</c:v>
                </c:pt>
                <c:pt idx="195">
                  <c:v>1873545</c:v>
                </c:pt>
                <c:pt idx="196">
                  <c:v>1880862</c:v>
                </c:pt>
                <c:pt idx="197">
                  <c:v>1886319</c:v>
                </c:pt>
                <c:pt idx="198">
                  <c:v>1890987</c:v>
                </c:pt>
                <c:pt idx="199">
                  <c:v>1894389</c:v>
                </c:pt>
                <c:pt idx="200">
                  <c:v>1903111</c:v>
                </c:pt>
                <c:pt idx="201">
                  <c:v>1910513</c:v>
                </c:pt>
                <c:pt idx="202">
                  <c:v>1918376</c:v>
                </c:pt>
                <c:pt idx="203">
                  <c:v>1924328</c:v>
                </c:pt>
                <c:pt idx="204">
                  <c:v>1933289</c:v>
                </c:pt>
                <c:pt idx="205">
                  <c:v>1939041</c:v>
                </c:pt>
                <c:pt idx="206">
                  <c:v>1949303</c:v>
                </c:pt>
                <c:pt idx="207">
                  <c:v>1956306</c:v>
                </c:pt>
                <c:pt idx="208">
                  <c:v>1966572</c:v>
                </c:pt>
                <c:pt idx="209">
                  <c:v>1977435</c:v>
                </c:pt>
                <c:pt idx="210">
                  <c:v>1986431</c:v>
                </c:pt>
                <c:pt idx="211">
                  <c:v>1993556</c:v>
                </c:pt>
                <c:pt idx="212">
                  <c:v>2000444</c:v>
                </c:pt>
                <c:pt idx="213">
                  <c:v>2009086</c:v>
                </c:pt>
                <c:pt idx="214">
                  <c:v>2016367</c:v>
                </c:pt>
                <c:pt idx="215">
                  <c:v>2025586</c:v>
                </c:pt>
                <c:pt idx="216">
                  <c:v>2036457</c:v>
                </c:pt>
                <c:pt idx="217">
                  <c:v>2041441</c:v>
                </c:pt>
                <c:pt idx="218">
                  <c:v>2048595</c:v>
                </c:pt>
                <c:pt idx="219">
                  <c:v>2056112</c:v>
                </c:pt>
                <c:pt idx="220">
                  <c:v>2062893</c:v>
                </c:pt>
                <c:pt idx="221">
                  <c:v>2068297</c:v>
                </c:pt>
                <c:pt idx="222">
                  <c:v>2074503</c:v>
                </c:pt>
                <c:pt idx="223">
                  <c:v>2084172</c:v>
                </c:pt>
                <c:pt idx="224">
                  <c:v>2090426</c:v>
                </c:pt>
                <c:pt idx="225">
                  <c:v>2097531</c:v>
                </c:pt>
                <c:pt idx="226">
                  <c:v>2104309</c:v>
                </c:pt>
                <c:pt idx="227">
                  <c:v>2107040</c:v>
                </c:pt>
                <c:pt idx="228">
                  <c:v>2110889</c:v>
                </c:pt>
                <c:pt idx="229">
                  <c:v>2117716</c:v>
                </c:pt>
                <c:pt idx="230">
                  <c:v>2121497</c:v>
                </c:pt>
                <c:pt idx="231">
                  <c:v>2126210</c:v>
                </c:pt>
                <c:pt idx="232">
                  <c:v>2130634</c:v>
                </c:pt>
                <c:pt idx="233">
                  <c:v>2136069</c:v>
                </c:pt>
                <c:pt idx="234">
                  <c:v>2140555</c:v>
                </c:pt>
                <c:pt idx="235">
                  <c:v>2143440</c:v>
                </c:pt>
                <c:pt idx="236">
                  <c:v>2144530</c:v>
                </c:pt>
                <c:pt idx="237">
                  <c:v>2144580</c:v>
                </c:pt>
                <c:pt idx="238">
                  <c:v>2146410</c:v>
                </c:pt>
                <c:pt idx="239">
                  <c:v>2147501</c:v>
                </c:pt>
                <c:pt idx="240">
                  <c:v>2141790</c:v>
                </c:pt>
                <c:pt idx="241">
                  <c:v>2141582</c:v>
                </c:pt>
                <c:pt idx="242">
                  <c:v>2141887</c:v>
                </c:pt>
                <c:pt idx="243">
                  <c:v>2142392</c:v>
                </c:pt>
                <c:pt idx="244">
                  <c:v>2145074</c:v>
                </c:pt>
                <c:pt idx="245">
                  <c:v>2149011</c:v>
                </c:pt>
                <c:pt idx="246">
                  <c:v>2151928</c:v>
                </c:pt>
                <c:pt idx="247">
                  <c:v>2158934</c:v>
                </c:pt>
                <c:pt idx="248">
                  <c:v>2164112</c:v>
                </c:pt>
                <c:pt idx="249">
                  <c:v>2169924</c:v>
                </c:pt>
                <c:pt idx="250">
                  <c:v>2168052</c:v>
                </c:pt>
                <c:pt idx="251">
                  <c:v>2172214</c:v>
                </c:pt>
                <c:pt idx="252">
                  <c:v>2181977</c:v>
                </c:pt>
                <c:pt idx="253">
                  <c:v>2188830</c:v>
                </c:pt>
                <c:pt idx="254">
                  <c:v>2193532</c:v>
                </c:pt>
                <c:pt idx="255">
                  <c:v>2200062</c:v>
                </c:pt>
                <c:pt idx="256">
                  <c:v>2204858</c:v>
                </c:pt>
                <c:pt idx="257">
                  <c:v>2208624</c:v>
                </c:pt>
                <c:pt idx="258">
                  <c:v>2216853</c:v>
                </c:pt>
                <c:pt idx="259">
                  <c:v>2217543</c:v>
                </c:pt>
                <c:pt idx="260">
                  <c:v>2224857</c:v>
                </c:pt>
                <c:pt idx="261">
                  <c:v>2231248</c:v>
                </c:pt>
                <c:pt idx="262">
                  <c:v>2238935</c:v>
                </c:pt>
                <c:pt idx="263">
                  <c:v>2247152</c:v>
                </c:pt>
                <c:pt idx="264">
                  <c:v>2251180</c:v>
                </c:pt>
                <c:pt idx="265">
                  <c:v>2253820</c:v>
                </c:pt>
                <c:pt idx="266">
                  <c:v>2257911</c:v>
                </c:pt>
                <c:pt idx="267">
                  <c:v>2260579</c:v>
                </c:pt>
                <c:pt idx="268">
                  <c:v>2269835</c:v>
                </c:pt>
                <c:pt idx="269">
                  <c:v>2272018</c:v>
                </c:pt>
                <c:pt idx="270">
                  <c:v>2275240</c:v>
                </c:pt>
                <c:pt idx="271">
                  <c:v>2280121</c:v>
                </c:pt>
                <c:pt idx="272">
                  <c:v>2282978</c:v>
                </c:pt>
                <c:pt idx="273">
                  <c:v>2285934</c:v>
                </c:pt>
                <c:pt idx="274">
                  <c:v>2290875</c:v>
                </c:pt>
                <c:pt idx="275">
                  <c:v>2296705</c:v>
                </c:pt>
                <c:pt idx="276">
                  <c:v>2294338</c:v>
                </c:pt>
                <c:pt idx="277">
                  <c:v>2297939</c:v>
                </c:pt>
                <c:pt idx="278">
                  <c:v>2306260</c:v>
                </c:pt>
                <c:pt idx="279">
                  <c:v>2312930</c:v>
                </c:pt>
                <c:pt idx="280">
                  <c:v>2313543</c:v>
                </c:pt>
                <c:pt idx="281">
                  <c:v>2321409</c:v>
                </c:pt>
                <c:pt idx="282">
                  <c:v>2326348</c:v>
                </c:pt>
                <c:pt idx="283">
                  <c:v>2331760</c:v>
                </c:pt>
                <c:pt idx="284">
                  <c:v>2338506</c:v>
                </c:pt>
                <c:pt idx="285">
                  <c:v>2343576</c:v>
                </c:pt>
                <c:pt idx="286">
                  <c:v>2351329</c:v>
                </c:pt>
                <c:pt idx="287">
                  <c:v>2357587</c:v>
                </c:pt>
                <c:pt idx="288">
                  <c:v>2382111</c:v>
                </c:pt>
                <c:pt idx="289">
                  <c:v>2386720</c:v>
                </c:pt>
                <c:pt idx="290">
                  <c:v>2391757</c:v>
                </c:pt>
                <c:pt idx="291">
                  <c:v>2394562</c:v>
                </c:pt>
                <c:pt idx="292">
                  <c:v>2400555</c:v>
                </c:pt>
                <c:pt idx="293">
                  <c:v>2404645</c:v>
                </c:pt>
                <c:pt idx="294">
                  <c:v>2407055</c:v>
                </c:pt>
                <c:pt idx="295">
                  <c:v>2411226</c:v>
                </c:pt>
                <c:pt idx="296">
                  <c:v>2414582</c:v>
                </c:pt>
                <c:pt idx="297">
                  <c:v>2418464</c:v>
                </c:pt>
                <c:pt idx="298">
                  <c:v>2422521</c:v>
                </c:pt>
                <c:pt idx="299">
                  <c:v>2422776</c:v>
                </c:pt>
                <c:pt idx="300">
                  <c:v>2412403</c:v>
                </c:pt>
                <c:pt idx="301">
                  <c:v>2417911</c:v>
                </c:pt>
                <c:pt idx="302">
                  <c:v>2420856</c:v>
                </c:pt>
                <c:pt idx="303">
                  <c:v>2427897</c:v>
                </c:pt>
                <c:pt idx="304">
                  <c:v>2433987</c:v>
                </c:pt>
                <c:pt idx="305">
                  <c:v>2438167</c:v>
                </c:pt>
                <c:pt idx="306">
                  <c:v>2446088</c:v>
                </c:pt>
                <c:pt idx="307">
                  <c:v>2455922</c:v>
                </c:pt>
                <c:pt idx="308">
                  <c:v>2459660</c:v>
                </c:pt>
                <c:pt idx="309">
                  <c:v>2468568</c:v>
                </c:pt>
                <c:pt idx="310">
                  <c:v>2474081</c:v>
                </c:pt>
                <c:pt idx="311">
                  <c:v>2482201</c:v>
                </c:pt>
                <c:pt idx="312">
                  <c:v>2488862</c:v>
                </c:pt>
                <c:pt idx="313">
                  <c:v>2496251</c:v>
                </c:pt>
                <c:pt idx="314">
                  <c:v>2504031</c:v>
                </c:pt>
                <c:pt idx="315">
                  <c:v>2510068</c:v>
                </c:pt>
                <c:pt idx="316">
                  <c:v>2517474</c:v>
                </c:pt>
                <c:pt idx="317">
                  <c:v>2524178</c:v>
                </c:pt>
                <c:pt idx="318">
                  <c:v>2535782</c:v>
                </c:pt>
                <c:pt idx="319">
                  <c:v>2540227</c:v>
                </c:pt>
                <c:pt idx="320">
                  <c:v>2546170</c:v>
                </c:pt>
                <c:pt idx="321">
                  <c:v>2551735</c:v>
                </c:pt>
                <c:pt idx="322">
                  <c:v>2554513</c:v>
                </c:pt>
                <c:pt idx="323">
                  <c:v>2560373</c:v>
                </c:pt>
                <c:pt idx="324">
                  <c:v>2567117</c:v>
                </c:pt>
                <c:pt idx="325">
                  <c:v>2570334</c:v>
                </c:pt>
                <c:pt idx="326">
                  <c:v>2572603</c:v>
                </c:pt>
                <c:pt idx="327">
                  <c:v>2579234</c:v>
                </c:pt>
                <c:pt idx="328">
                  <c:v>2581051</c:v>
                </c:pt>
                <c:pt idx="329">
                  <c:v>2587529</c:v>
                </c:pt>
                <c:pt idx="330">
                  <c:v>2590760</c:v>
                </c:pt>
                <c:pt idx="331">
                  <c:v>2594407</c:v>
                </c:pt>
                <c:pt idx="332">
                  <c:v>2600322</c:v>
                </c:pt>
                <c:pt idx="333">
                  <c:v>2607626</c:v>
                </c:pt>
                <c:pt idx="334">
                  <c:v>2616382</c:v>
                </c:pt>
                <c:pt idx="335">
                  <c:v>2625363</c:v>
                </c:pt>
                <c:pt idx="336">
                  <c:v>2622074</c:v>
                </c:pt>
                <c:pt idx="337">
                  <c:v>2626392</c:v>
                </c:pt>
                <c:pt idx="338">
                  <c:v>2632934</c:v>
                </c:pt>
                <c:pt idx="339">
                  <c:v>2636008</c:v>
                </c:pt>
                <c:pt idx="340">
                  <c:v>2638895</c:v>
                </c:pt>
                <c:pt idx="341">
                  <c:v>2646133</c:v>
                </c:pt>
                <c:pt idx="342">
                  <c:v>2649305</c:v>
                </c:pt>
                <c:pt idx="343">
                  <c:v>2653665</c:v>
                </c:pt>
                <c:pt idx="344">
                  <c:v>2658510</c:v>
                </c:pt>
                <c:pt idx="345">
                  <c:v>2663619</c:v>
                </c:pt>
                <c:pt idx="346">
                  <c:v>2674296</c:v>
                </c:pt>
                <c:pt idx="347">
                  <c:v>2679459</c:v>
                </c:pt>
                <c:pt idx="348">
                  <c:v>2689319</c:v>
                </c:pt>
                <c:pt idx="349">
                  <c:v>2697095</c:v>
                </c:pt>
                <c:pt idx="350">
                  <c:v>2708822</c:v>
                </c:pt>
                <c:pt idx="351">
                  <c:v>2715525</c:v>
                </c:pt>
                <c:pt idx="352">
                  <c:v>2727240</c:v>
                </c:pt>
                <c:pt idx="353">
                  <c:v>2734232</c:v>
                </c:pt>
                <c:pt idx="354">
                  <c:v>2736255</c:v>
                </c:pt>
                <c:pt idx="355">
                  <c:v>2742584</c:v>
                </c:pt>
                <c:pt idx="356">
                  <c:v>2746178</c:v>
                </c:pt>
                <c:pt idx="357">
                  <c:v>2749037</c:v>
                </c:pt>
                <c:pt idx="358">
                  <c:v>2750001</c:v>
                </c:pt>
                <c:pt idx="359">
                  <c:v>2746926</c:v>
                </c:pt>
                <c:pt idx="360">
                  <c:v>2753170</c:v>
                </c:pt>
                <c:pt idx="361">
                  <c:v>2754784</c:v>
                </c:pt>
                <c:pt idx="362">
                  <c:v>2754882</c:v>
                </c:pt>
                <c:pt idx="363">
                  <c:v>2759697</c:v>
                </c:pt>
                <c:pt idx="364">
                  <c:v>2762553</c:v>
                </c:pt>
                <c:pt idx="365">
                  <c:v>2763088</c:v>
                </c:pt>
                <c:pt idx="366">
                  <c:v>2768312</c:v>
                </c:pt>
                <c:pt idx="367">
                  <c:v>2773754</c:v>
                </c:pt>
                <c:pt idx="368">
                  <c:v>2772166</c:v>
                </c:pt>
                <c:pt idx="369">
                  <c:v>2776725</c:v>
                </c:pt>
                <c:pt idx="370">
                  <c:v>2784417</c:v>
                </c:pt>
                <c:pt idx="371">
                  <c:v>2795611</c:v>
                </c:pt>
                <c:pt idx="372">
                  <c:v>2801140</c:v>
                </c:pt>
                <c:pt idx="373">
                  <c:v>2808501</c:v>
                </c:pt>
                <c:pt idx="374">
                  <c:v>2811984</c:v>
                </c:pt>
                <c:pt idx="375">
                  <c:v>2816697</c:v>
                </c:pt>
                <c:pt idx="376">
                  <c:v>2823086</c:v>
                </c:pt>
                <c:pt idx="377">
                  <c:v>2827457</c:v>
                </c:pt>
                <c:pt idx="378">
                  <c:v>2833486</c:v>
                </c:pt>
                <c:pt idx="379">
                  <c:v>2838877</c:v>
                </c:pt>
                <c:pt idx="380">
                  <c:v>2846190</c:v>
                </c:pt>
                <c:pt idx="381">
                  <c:v>2850696</c:v>
                </c:pt>
                <c:pt idx="382">
                  <c:v>2850833</c:v>
                </c:pt>
                <c:pt idx="383">
                  <c:v>2855509</c:v>
                </c:pt>
                <c:pt idx="384">
                  <c:v>2858829</c:v>
                </c:pt>
                <c:pt idx="385">
                  <c:v>2854268</c:v>
                </c:pt>
                <c:pt idx="386">
                  <c:v>2854878</c:v>
                </c:pt>
                <c:pt idx="387">
                  <c:v>2857067</c:v>
                </c:pt>
                <c:pt idx="388">
                  <c:v>2858565</c:v>
                </c:pt>
                <c:pt idx="389">
                  <c:v>2862841</c:v>
                </c:pt>
                <c:pt idx="390">
                  <c:v>2868554</c:v>
                </c:pt>
                <c:pt idx="391">
                  <c:v>2870575</c:v>
                </c:pt>
                <c:pt idx="392">
                  <c:v>2874402</c:v>
                </c:pt>
                <c:pt idx="393">
                  <c:v>2882894</c:v>
                </c:pt>
                <c:pt idx="394">
                  <c:v>2885944</c:v>
                </c:pt>
                <c:pt idx="395">
                  <c:v>2890222</c:v>
                </c:pt>
                <c:pt idx="396">
                  <c:v>2894137</c:v>
                </c:pt>
                <c:pt idx="397">
                  <c:v>2904170</c:v>
                </c:pt>
                <c:pt idx="398">
                  <c:v>2918894</c:v>
                </c:pt>
                <c:pt idx="399">
                  <c:v>2930447</c:v>
                </c:pt>
                <c:pt idx="400">
                  <c:v>2934438</c:v>
                </c:pt>
                <c:pt idx="401">
                  <c:v>2939676</c:v>
                </c:pt>
                <c:pt idx="402">
                  <c:v>2943540</c:v>
                </c:pt>
                <c:pt idx="403">
                  <c:v>2945689</c:v>
                </c:pt>
                <c:pt idx="404">
                  <c:v>2951752</c:v>
                </c:pt>
                <c:pt idx="405">
                  <c:v>2952200</c:v>
                </c:pt>
                <c:pt idx="406">
                  <c:v>2958298</c:v>
                </c:pt>
                <c:pt idx="407">
                  <c:v>2964789</c:v>
                </c:pt>
                <c:pt idx="408">
                  <c:v>2966412</c:v>
                </c:pt>
                <c:pt idx="409">
                  <c:v>2972672</c:v>
                </c:pt>
                <c:pt idx="410">
                  <c:v>2974451</c:v>
                </c:pt>
                <c:pt idx="411">
                  <c:v>2974344</c:v>
                </c:pt>
                <c:pt idx="412">
                  <c:v>2979787</c:v>
                </c:pt>
                <c:pt idx="413">
                  <c:v>2986220</c:v>
                </c:pt>
                <c:pt idx="414">
                  <c:v>2987277</c:v>
                </c:pt>
                <c:pt idx="415">
                  <c:v>2989764</c:v>
                </c:pt>
                <c:pt idx="416">
                  <c:v>2988489</c:v>
                </c:pt>
                <c:pt idx="417">
                  <c:v>2985412</c:v>
                </c:pt>
                <c:pt idx="418">
                  <c:v>2988672</c:v>
                </c:pt>
                <c:pt idx="419">
                  <c:v>2989430</c:v>
                </c:pt>
                <c:pt idx="420">
                  <c:v>2998660</c:v>
                </c:pt>
                <c:pt idx="421">
                  <c:v>2999419</c:v>
                </c:pt>
                <c:pt idx="422">
                  <c:v>3002882</c:v>
                </c:pt>
                <c:pt idx="423">
                  <c:v>3002687</c:v>
                </c:pt>
                <c:pt idx="424">
                  <c:v>3003402</c:v>
                </c:pt>
                <c:pt idx="425">
                  <c:v>3003390</c:v>
                </c:pt>
                <c:pt idx="426">
                  <c:v>2999806</c:v>
                </c:pt>
                <c:pt idx="427">
                  <c:v>2999712</c:v>
                </c:pt>
                <c:pt idx="428">
                  <c:v>3003097</c:v>
                </c:pt>
                <c:pt idx="429">
                  <c:v>3009638</c:v>
                </c:pt>
                <c:pt idx="430">
                  <c:v>3011950</c:v>
                </c:pt>
                <c:pt idx="431">
                  <c:v>3014371</c:v>
                </c:pt>
                <c:pt idx="432">
                  <c:v>3014868</c:v>
                </c:pt>
                <c:pt idx="433">
                  <c:v>3013360</c:v>
                </c:pt>
                <c:pt idx="434">
                  <c:v>3016455</c:v>
                </c:pt>
                <c:pt idx="435">
                  <c:v>3018523</c:v>
                </c:pt>
                <c:pt idx="436">
                  <c:v>3022776</c:v>
                </c:pt>
                <c:pt idx="437">
                  <c:v>3024447</c:v>
                </c:pt>
                <c:pt idx="438">
                  <c:v>3028185</c:v>
                </c:pt>
                <c:pt idx="439">
                  <c:v>3034357</c:v>
                </c:pt>
                <c:pt idx="440">
                  <c:v>3034783</c:v>
                </c:pt>
                <c:pt idx="441">
                  <c:v>3038328</c:v>
                </c:pt>
                <c:pt idx="442">
                  <c:v>3038889</c:v>
                </c:pt>
                <c:pt idx="443">
                  <c:v>3031124</c:v>
                </c:pt>
                <c:pt idx="444">
                  <c:v>3030794</c:v>
                </c:pt>
                <c:pt idx="445">
                  <c:v>3033301</c:v>
                </c:pt>
                <c:pt idx="446">
                  <c:v>3026334</c:v>
                </c:pt>
                <c:pt idx="447">
                  <c:v>3026299</c:v>
                </c:pt>
                <c:pt idx="448">
                  <c:v>3020543</c:v>
                </c:pt>
                <c:pt idx="449">
                  <c:v>3011219</c:v>
                </c:pt>
                <c:pt idx="450">
                  <c:v>3006191</c:v>
                </c:pt>
                <c:pt idx="451">
                  <c:v>2996017</c:v>
                </c:pt>
                <c:pt idx="452">
                  <c:v>2988668</c:v>
                </c:pt>
                <c:pt idx="453">
                  <c:v>2983565</c:v>
                </c:pt>
                <c:pt idx="454">
                  <c:v>2974646</c:v>
                </c:pt>
                <c:pt idx="455">
                  <c:v>2976528</c:v>
                </c:pt>
                <c:pt idx="456">
                  <c:v>2967899</c:v>
                </c:pt>
                <c:pt idx="457">
                  <c:v>2964202</c:v>
                </c:pt>
                <c:pt idx="458">
                  <c:v>2958862</c:v>
                </c:pt>
                <c:pt idx="459">
                  <c:v>2957644</c:v>
                </c:pt>
                <c:pt idx="460">
                  <c:v>2954547</c:v>
                </c:pt>
                <c:pt idx="461">
                  <c:v>2956882</c:v>
                </c:pt>
                <c:pt idx="462">
                  <c:v>2959757</c:v>
                </c:pt>
                <c:pt idx="463">
                  <c:v>2959367</c:v>
                </c:pt>
                <c:pt idx="464">
                  <c:v>2962700</c:v>
                </c:pt>
                <c:pt idx="465">
                  <c:v>2958981</c:v>
                </c:pt>
                <c:pt idx="466">
                  <c:v>2959314</c:v>
                </c:pt>
                <c:pt idx="467">
                  <c:v>2956762</c:v>
                </c:pt>
                <c:pt idx="468">
                  <c:v>2952099</c:v>
                </c:pt>
                <c:pt idx="469">
                  <c:v>2945037</c:v>
                </c:pt>
                <c:pt idx="470">
                  <c:v>2949461</c:v>
                </c:pt>
                <c:pt idx="471">
                  <c:v>2951995</c:v>
                </c:pt>
                <c:pt idx="472">
                  <c:v>2950602</c:v>
                </c:pt>
                <c:pt idx="473">
                  <c:v>2952275</c:v>
                </c:pt>
                <c:pt idx="474">
                  <c:v>2953109</c:v>
                </c:pt>
                <c:pt idx="475">
                  <c:v>2956629</c:v>
                </c:pt>
                <c:pt idx="476">
                  <c:v>2959308</c:v>
                </c:pt>
                <c:pt idx="477">
                  <c:v>2963491</c:v>
                </c:pt>
                <c:pt idx="478">
                  <c:v>2965805</c:v>
                </c:pt>
                <c:pt idx="479">
                  <c:v>2966963</c:v>
                </c:pt>
                <c:pt idx="480">
                  <c:v>2969510</c:v>
                </c:pt>
                <c:pt idx="481">
                  <c:v>2972089</c:v>
                </c:pt>
                <c:pt idx="482">
                  <c:v>2970641</c:v>
                </c:pt>
                <c:pt idx="483">
                  <c:v>2965935</c:v>
                </c:pt>
                <c:pt idx="484">
                  <c:v>2962680</c:v>
                </c:pt>
                <c:pt idx="485">
                  <c:v>2960545</c:v>
                </c:pt>
                <c:pt idx="486">
                  <c:v>2955002</c:v>
                </c:pt>
                <c:pt idx="487">
                  <c:v>2951267</c:v>
                </c:pt>
                <c:pt idx="488">
                  <c:v>2948319</c:v>
                </c:pt>
                <c:pt idx="489">
                  <c:v>2943510</c:v>
                </c:pt>
                <c:pt idx="490">
                  <c:v>2942132</c:v>
                </c:pt>
                <c:pt idx="491">
                  <c:v>2945815</c:v>
                </c:pt>
                <c:pt idx="492">
                  <c:v>2948804</c:v>
                </c:pt>
                <c:pt idx="493">
                  <c:v>2952913</c:v>
                </c:pt>
                <c:pt idx="494">
                  <c:v>2955038</c:v>
                </c:pt>
                <c:pt idx="495">
                  <c:v>2953991</c:v>
                </c:pt>
                <c:pt idx="496">
                  <c:v>2959733</c:v>
                </c:pt>
                <c:pt idx="497">
                  <c:v>2960750</c:v>
                </c:pt>
                <c:pt idx="498">
                  <c:v>2959875</c:v>
                </c:pt>
                <c:pt idx="499">
                  <c:v>2962853</c:v>
                </c:pt>
                <c:pt idx="500">
                  <c:v>2959059</c:v>
                </c:pt>
                <c:pt idx="501">
                  <c:v>2959900</c:v>
                </c:pt>
                <c:pt idx="502">
                  <c:v>2961413</c:v>
                </c:pt>
                <c:pt idx="503">
                  <c:v>2954394</c:v>
                </c:pt>
                <c:pt idx="504">
                  <c:v>2955365</c:v>
                </c:pt>
                <c:pt idx="505">
                  <c:v>2952160</c:v>
                </c:pt>
                <c:pt idx="506">
                  <c:v>2948215</c:v>
                </c:pt>
                <c:pt idx="507">
                  <c:v>2950011</c:v>
                </c:pt>
                <c:pt idx="508">
                  <c:v>2951919</c:v>
                </c:pt>
                <c:pt idx="509">
                  <c:v>2950832</c:v>
                </c:pt>
                <c:pt idx="510">
                  <c:v>2954146</c:v>
                </c:pt>
                <c:pt idx="511">
                  <c:v>2957483</c:v>
                </c:pt>
                <c:pt idx="512">
                  <c:v>2960570</c:v>
                </c:pt>
                <c:pt idx="513">
                  <c:v>2965262</c:v>
                </c:pt>
                <c:pt idx="514">
                  <c:v>2964064</c:v>
                </c:pt>
                <c:pt idx="515">
                  <c:v>2966182</c:v>
                </c:pt>
                <c:pt idx="516">
                  <c:v>2963247</c:v>
                </c:pt>
                <c:pt idx="517">
                  <c:v>2961390</c:v>
                </c:pt>
                <c:pt idx="518">
                  <c:v>2961871</c:v>
                </c:pt>
                <c:pt idx="519">
                  <c:v>2966687</c:v>
                </c:pt>
                <c:pt idx="520">
                  <c:v>2969056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7000792"/>
        <c:axId val="308417120"/>
      </c:lineChart>
      <c:dateAx>
        <c:axId val="307000792"/>
        <c:scaling>
          <c:orientation val="minMax"/>
        </c:scaling>
        <c:delete val="0"/>
        <c:axPos val="b"/>
        <c:numFmt formatCode="mmmm\ yyyy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8417120"/>
        <c:crosses val="autoZero"/>
        <c:auto val="1"/>
        <c:lblOffset val="100"/>
        <c:baseTimeUnit val="months"/>
        <c:majorUnit val="180"/>
        <c:majorTimeUnit val="months"/>
      </c:dateAx>
      <c:valAx>
        <c:axId val="308417120"/>
        <c:scaling>
          <c:orientation val="minMax"/>
        </c:scaling>
        <c:delete val="0"/>
        <c:axPos val="l"/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7000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4000"/>
              <a:t>Motor Gasoline Produced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Sheet3!$A$630:$A$764</c:f>
              <c:numCache>
                <c:formatCode>m/d/yyyy</c:formatCode>
                <c:ptCount val="135"/>
                <c:pt idx="0">
                  <c:v>40914</c:v>
                </c:pt>
                <c:pt idx="1">
                  <c:v>40921</c:v>
                </c:pt>
                <c:pt idx="2">
                  <c:v>40928</c:v>
                </c:pt>
                <c:pt idx="3">
                  <c:v>40935</c:v>
                </c:pt>
                <c:pt idx="4">
                  <c:v>40942</c:v>
                </c:pt>
                <c:pt idx="5">
                  <c:v>40949</c:v>
                </c:pt>
                <c:pt idx="6">
                  <c:v>40956</c:v>
                </c:pt>
                <c:pt idx="7">
                  <c:v>40963</c:v>
                </c:pt>
                <c:pt idx="8">
                  <c:v>40970</c:v>
                </c:pt>
                <c:pt idx="9">
                  <c:v>40977</c:v>
                </c:pt>
                <c:pt idx="10">
                  <c:v>40984</c:v>
                </c:pt>
                <c:pt idx="11">
                  <c:v>40991</c:v>
                </c:pt>
                <c:pt idx="12">
                  <c:v>40998</c:v>
                </c:pt>
                <c:pt idx="13">
                  <c:v>41005</c:v>
                </c:pt>
                <c:pt idx="14">
                  <c:v>41012</c:v>
                </c:pt>
                <c:pt idx="15">
                  <c:v>41019</c:v>
                </c:pt>
                <c:pt idx="16">
                  <c:v>41026</c:v>
                </c:pt>
                <c:pt idx="17">
                  <c:v>41033</c:v>
                </c:pt>
                <c:pt idx="18">
                  <c:v>41040</c:v>
                </c:pt>
                <c:pt idx="19">
                  <c:v>41047</c:v>
                </c:pt>
                <c:pt idx="20">
                  <c:v>41054</c:v>
                </c:pt>
                <c:pt idx="21">
                  <c:v>41061</c:v>
                </c:pt>
                <c:pt idx="22">
                  <c:v>41068</c:v>
                </c:pt>
                <c:pt idx="23">
                  <c:v>41075</c:v>
                </c:pt>
                <c:pt idx="24">
                  <c:v>41082</c:v>
                </c:pt>
                <c:pt idx="25">
                  <c:v>41089</c:v>
                </c:pt>
                <c:pt idx="26">
                  <c:v>41096</c:v>
                </c:pt>
                <c:pt idx="27">
                  <c:v>41103</c:v>
                </c:pt>
                <c:pt idx="28">
                  <c:v>41110</c:v>
                </c:pt>
                <c:pt idx="29">
                  <c:v>41117</c:v>
                </c:pt>
                <c:pt idx="30">
                  <c:v>41124</c:v>
                </c:pt>
                <c:pt idx="31">
                  <c:v>41131</c:v>
                </c:pt>
                <c:pt idx="32">
                  <c:v>41138</c:v>
                </c:pt>
                <c:pt idx="33">
                  <c:v>41145</c:v>
                </c:pt>
                <c:pt idx="34">
                  <c:v>41152</c:v>
                </c:pt>
                <c:pt idx="35">
                  <c:v>41159</c:v>
                </c:pt>
                <c:pt idx="36">
                  <c:v>41166</c:v>
                </c:pt>
                <c:pt idx="37">
                  <c:v>41173</c:v>
                </c:pt>
                <c:pt idx="38">
                  <c:v>41180</c:v>
                </c:pt>
                <c:pt idx="39">
                  <c:v>41187</c:v>
                </c:pt>
                <c:pt idx="40">
                  <c:v>41194</c:v>
                </c:pt>
                <c:pt idx="41">
                  <c:v>41201</c:v>
                </c:pt>
                <c:pt idx="42">
                  <c:v>41208</c:v>
                </c:pt>
                <c:pt idx="43">
                  <c:v>41215</c:v>
                </c:pt>
                <c:pt idx="44">
                  <c:v>41222</c:v>
                </c:pt>
                <c:pt idx="45">
                  <c:v>41229</c:v>
                </c:pt>
                <c:pt idx="46">
                  <c:v>41236</c:v>
                </c:pt>
                <c:pt idx="47">
                  <c:v>41243</c:v>
                </c:pt>
                <c:pt idx="48">
                  <c:v>41250</c:v>
                </c:pt>
                <c:pt idx="49">
                  <c:v>41257</c:v>
                </c:pt>
                <c:pt idx="50">
                  <c:v>41264</c:v>
                </c:pt>
                <c:pt idx="51">
                  <c:v>41271</c:v>
                </c:pt>
                <c:pt idx="52">
                  <c:v>41278</c:v>
                </c:pt>
                <c:pt idx="53">
                  <c:v>41285</c:v>
                </c:pt>
                <c:pt idx="54">
                  <c:v>41292</c:v>
                </c:pt>
                <c:pt idx="55">
                  <c:v>41299</c:v>
                </c:pt>
                <c:pt idx="56">
                  <c:v>41306</c:v>
                </c:pt>
                <c:pt idx="57">
                  <c:v>41313</c:v>
                </c:pt>
                <c:pt idx="58">
                  <c:v>41320</c:v>
                </c:pt>
                <c:pt idx="59">
                  <c:v>41327</c:v>
                </c:pt>
                <c:pt idx="60">
                  <c:v>41334</c:v>
                </c:pt>
                <c:pt idx="61">
                  <c:v>41341</c:v>
                </c:pt>
                <c:pt idx="62">
                  <c:v>41348</c:v>
                </c:pt>
                <c:pt idx="63">
                  <c:v>41355</c:v>
                </c:pt>
                <c:pt idx="64">
                  <c:v>41362</c:v>
                </c:pt>
                <c:pt idx="65">
                  <c:v>41369</c:v>
                </c:pt>
                <c:pt idx="66">
                  <c:v>41376</c:v>
                </c:pt>
                <c:pt idx="67">
                  <c:v>41383</c:v>
                </c:pt>
                <c:pt idx="68">
                  <c:v>41390</c:v>
                </c:pt>
                <c:pt idx="69">
                  <c:v>41397</c:v>
                </c:pt>
                <c:pt idx="70">
                  <c:v>41404</c:v>
                </c:pt>
                <c:pt idx="71">
                  <c:v>41411</c:v>
                </c:pt>
                <c:pt idx="72">
                  <c:v>41418</c:v>
                </c:pt>
                <c:pt idx="73">
                  <c:v>41425</c:v>
                </c:pt>
                <c:pt idx="74">
                  <c:v>41432</c:v>
                </c:pt>
                <c:pt idx="75">
                  <c:v>41439</c:v>
                </c:pt>
                <c:pt idx="76">
                  <c:v>41446</c:v>
                </c:pt>
                <c:pt idx="77">
                  <c:v>41453</c:v>
                </c:pt>
                <c:pt idx="78">
                  <c:v>41460</c:v>
                </c:pt>
                <c:pt idx="79">
                  <c:v>41467</c:v>
                </c:pt>
                <c:pt idx="80">
                  <c:v>41474</c:v>
                </c:pt>
                <c:pt idx="81">
                  <c:v>41481</c:v>
                </c:pt>
                <c:pt idx="82">
                  <c:v>41488</c:v>
                </c:pt>
                <c:pt idx="83">
                  <c:v>41495</c:v>
                </c:pt>
                <c:pt idx="84">
                  <c:v>41502</c:v>
                </c:pt>
                <c:pt idx="85">
                  <c:v>41509</c:v>
                </c:pt>
                <c:pt idx="86">
                  <c:v>41516</c:v>
                </c:pt>
                <c:pt idx="87">
                  <c:v>41523</c:v>
                </c:pt>
                <c:pt idx="88">
                  <c:v>41530</c:v>
                </c:pt>
                <c:pt idx="89">
                  <c:v>41537</c:v>
                </c:pt>
                <c:pt idx="90">
                  <c:v>41544</c:v>
                </c:pt>
                <c:pt idx="91">
                  <c:v>41551</c:v>
                </c:pt>
                <c:pt idx="92">
                  <c:v>41558</c:v>
                </c:pt>
                <c:pt idx="93">
                  <c:v>41565</c:v>
                </c:pt>
                <c:pt idx="94">
                  <c:v>41572</c:v>
                </c:pt>
                <c:pt idx="95">
                  <c:v>41579</c:v>
                </c:pt>
                <c:pt idx="96">
                  <c:v>41586</c:v>
                </c:pt>
                <c:pt idx="97">
                  <c:v>41593</c:v>
                </c:pt>
                <c:pt idx="98">
                  <c:v>41600</c:v>
                </c:pt>
                <c:pt idx="99">
                  <c:v>41607</c:v>
                </c:pt>
                <c:pt idx="100">
                  <c:v>41614</c:v>
                </c:pt>
                <c:pt idx="101">
                  <c:v>41621</c:v>
                </c:pt>
                <c:pt idx="102">
                  <c:v>41628</c:v>
                </c:pt>
                <c:pt idx="103">
                  <c:v>41635</c:v>
                </c:pt>
                <c:pt idx="104">
                  <c:v>41642</c:v>
                </c:pt>
                <c:pt idx="105">
                  <c:v>41649</c:v>
                </c:pt>
                <c:pt idx="106">
                  <c:v>41656</c:v>
                </c:pt>
                <c:pt idx="107">
                  <c:v>41663</c:v>
                </c:pt>
                <c:pt idx="108">
                  <c:v>41670</c:v>
                </c:pt>
                <c:pt idx="109">
                  <c:v>41677</c:v>
                </c:pt>
                <c:pt idx="110">
                  <c:v>41684</c:v>
                </c:pt>
                <c:pt idx="111">
                  <c:v>41691</c:v>
                </c:pt>
                <c:pt idx="112">
                  <c:v>41698</c:v>
                </c:pt>
                <c:pt idx="113">
                  <c:v>41705</c:v>
                </c:pt>
                <c:pt idx="114">
                  <c:v>41712</c:v>
                </c:pt>
                <c:pt idx="115">
                  <c:v>41719</c:v>
                </c:pt>
                <c:pt idx="116">
                  <c:v>41726</c:v>
                </c:pt>
                <c:pt idx="117">
                  <c:v>41733</c:v>
                </c:pt>
                <c:pt idx="118">
                  <c:v>41740</c:v>
                </c:pt>
                <c:pt idx="119">
                  <c:v>41747</c:v>
                </c:pt>
                <c:pt idx="120">
                  <c:v>41754</c:v>
                </c:pt>
                <c:pt idx="121">
                  <c:v>41761</c:v>
                </c:pt>
                <c:pt idx="122">
                  <c:v>41768</c:v>
                </c:pt>
                <c:pt idx="123">
                  <c:v>41775</c:v>
                </c:pt>
                <c:pt idx="124">
                  <c:v>41782</c:v>
                </c:pt>
                <c:pt idx="125">
                  <c:v>41789</c:v>
                </c:pt>
                <c:pt idx="126">
                  <c:v>41796</c:v>
                </c:pt>
                <c:pt idx="127">
                  <c:v>41803</c:v>
                </c:pt>
                <c:pt idx="128">
                  <c:v>41810</c:v>
                </c:pt>
                <c:pt idx="129">
                  <c:v>41817</c:v>
                </c:pt>
                <c:pt idx="130">
                  <c:v>41824</c:v>
                </c:pt>
                <c:pt idx="131">
                  <c:v>41831</c:v>
                </c:pt>
                <c:pt idx="132">
                  <c:v>41838</c:v>
                </c:pt>
                <c:pt idx="133">
                  <c:v>41845</c:v>
                </c:pt>
                <c:pt idx="134">
                  <c:v>41852</c:v>
                </c:pt>
              </c:numCache>
            </c:numRef>
          </c:cat>
          <c:val>
            <c:numRef>
              <c:f>Sheet3!$B$630:$B$764</c:f>
              <c:numCache>
                <c:formatCode>General</c:formatCode>
                <c:ptCount val="135"/>
                <c:pt idx="0">
                  <c:v>8739</c:v>
                </c:pt>
                <c:pt idx="1">
                  <c:v>8788</c:v>
                </c:pt>
                <c:pt idx="2">
                  <c:v>8539</c:v>
                </c:pt>
                <c:pt idx="3">
                  <c:v>8562</c:v>
                </c:pt>
                <c:pt idx="4">
                  <c:v>8626</c:v>
                </c:pt>
                <c:pt idx="5">
                  <c:v>8788</c:v>
                </c:pt>
                <c:pt idx="6">
                  <c:v>8975</c:v>
                </c:pt>
                <c:pt idx="7">
                  <c:v>8850</c:v>
                </c:pt>
                <c:pt idx="8">
                  <c:v>8589</c:v>
                </c:pt>
                <c:pt idx="9">
                  <c:v>8821</c:v>
                </c:pt>
                <c:pt idx="10">
                  <c:v>8762</c:v>
                </c:pt>
                <c:pt idx="11">
                  <c:v>8756</c:v>
                </c:pt>
                <c:pt idx="12">
                  <c:v>8973</c:v>
                </c:pt>
                <c:pt idx="13">
                  <c:v>8912</c:v>
                </c:pt>
                <c:pt idx="14">
                  <c:v>8915</c:v>
                </c:pt>
                <c:pt idx="15">
                  <c:v>8789</c:v>
                </c:pt>
                <c:pt idx="16">
                  <c:v>8786</c:v>
                </c:pt>
                <c:pt idx="17">
                  <c:v>9087</c:v>
                </c:pt>
                <c:pt idx="18">
                  <c:v>9098</c:v>
                </c:pt>
                <c:pt idx="19">
                  <c:v>8945</c:v>
                </c:pt>
                <c:pt idx="20">
                  <c:v>9153</c:v>
                </c:pt>
                <c:pt idx="21">
                  <c:v>9056</c:v>
                </c:pt>
                <c:pt idx="22">
                  <c:v>9551</c:v>
                </c:pt>
                <c:pt idx="23">
                  <c:v>9022</c:v>
                </c:pt>
                <c:pt idx="24">
                  <c:v>9280</c:v>
                </c:pt>
                <c:pt idx="25">
                  <c:v>9388</c:v>
                </c:pt>
                <c:pt idx="26">
                  <c:v>9318</c:v>
                </c:pt>
                <c:pt idx="27">
                  <c:v>8894</c:v>
                </c:pt>
                <c:pt idx="28">
                  <c:v>9264</c:v>
                </c:pt>
                <c:pt idx="29">
                  <c:v>8977</c:v>
                </c:pt>
                <c:pt idx="30">
                  <c:v>9250</c:v>
                </c:pt>
                <c:pt idx="31">
                  <c:v>9357</c:v>
                </c:pt>
                <c:pt idx="32">
                  <c:v>9321</c:v>
                </c:pt>
                <c:pt idx="33">
                  <c:v>9183</c:v>
                </c:pt>
                <c:pt idx="34">
                  <c:v>9276</c:v>
                </c:pt>
                <c:pt idx="35">
                  <c:v>8951</c:v>
                </c:pt>
                <c:pt idx="36">
                  <c:v>9118</c:v>
                </c:pt>
                <c:pt idx="37">
                  <c:v>8930</c:v>
                </c:pt>
                <c:pt idx="38">
                  <c:v>9107</c:v>
                </c:pt>
                <c:pt idx="39">
                  <c:v>8638</c:v>
                </c:pt>
                <c:pt idx="40">
                  <c:v>9046</c:v>
                </c:pt>
                <c:pt idx="41">
                  <c:v>8989</c:v>
                </c:pt>
                <c:pt idx="42">
                  <c:v>9203</c:v>
                </c:pt>
                <c:pt idx="43">
                  <c:v>8892</c:v>
                </c:pt>
                <c:pt idx="44">
                  <c:v>9103</c:v>
                </c:pt>
                <c:pt idx="45">
                  <c:v>9189</c:v>
                </c:pt>
                <c:pt idx="46">
                  <c:v>8729</c:v>
                </c:pt>
                <c:pt idx="47">
                  <c:v>9197</c:v>
                </c:pt>
                <c:pt idx="48">
                  <c:v>8908</c:v>
                </c:pt>
                <c:pt idx="49">
                  <c:v>8888</c:v>
                </c:pt>
                <c:pt idx="50">
                  <c:v>9545</c:v>
                </c:pt>
                <c:pt idx="51">
                  <c:v>8917</c:v>
                </c:pt>
                <c:pt idx="52">
                  <c:v>8385</c:v>
                </c:pt>
                <c:pt idx="53">
                  <c:v>8590</c:v>
                </c:pt>
                <c:pt idx="54">
                  <c:v>8908</c:v>
                </c:pt>
                <c:pt idx="55">
                  <c:v>9064</c:v>
                </c:pt>
                <c:pt idx="56">
                  <c:v>8761</c:v>
                </c:pt>
                <c:pt idx="57">
                  <c:v>8896</c:v>
                </c:pt>
                <c:pt idx="58">
                  <c:v>8936</c:v>
                </c:pt>
                <c:pt idx="59">
                  <c:v>9211</c:v>
                </c:pt>
                <c:pt idx="60">
                  <c:v>8606</c:v>
                </c:pt>
                <c:pt idx="61">
                  <c:v>8954</c:v>
                </c:pt>
                <c:pt idx="62">
                  <c:v>8558</c:v>
                </c:pt>
                <c:pt idx="63">
                  <c:v>8861</c:v>
                </c:pt>
                <c:pt idx="64">
                  <c:v>8946</c:v>
                </c:pt>
                <c:pt idx="65">
                  <c:v>8761</c:v>
                </c:pt>
                <c:pt idx="66">
                  <c:v>8902</c:v>
                </c:pt>
                <c:pt idx="67">
                  <c:v>8995</c:v>
                </c:pt>
                <c:pt idx="68">
                  <c:v>8786</c:v>
                </c:pt>
                <c:pt idx="69">
                  <c:v>8673</c:v>
                </c:pt>
                <c:pt idx="70">
                  <c:v>8929</c:v>
                </c:pt>
                <c:pt idx="71">
                  <c:v>9214</c:v>
                </c:pt>
                <c:pt idx="72">
                  <c:v>9009</c:v>
                </c:pt>
                <c:pt idx="73">
                  <c:v>9341</c:v>
                </c:pt>
                <c:pt idx="74">
                  <c:v>9203</c:v>
                </c:pt>
                <c:pt idx="75">
                  <c:v>9100</c:v>
                </c:pt>
                <c:pt idx="76">
                  <c:v>9133</c:v>
                </c:pt>
                <c:pt idx="77">
                  <c:v>9382</c:v>
                </c:pt>
                <c:pt idx="78">
                  <c:v>9586</c:v>
                </c:pt>
                <c:pt idx="79">
                  <c:v>9047</c:v>
                </c:pt>
                <c:pt idx="80">
                  <c:v>9213</c:v>
                </c:pt>
                <c:pt idx="81">
                  <c:v>9504</c:v>
                </c:pt>
                <c:pt idx="82">
                  <c:v>9552</c:v>
                </c:pt>
                <c:pt idx="83">
                  <c:v>9072</c:v>
                </c:pt>
                <c:pt idx="84">
                  <c:v>9436</c:v>
                </c:pt>
                <c:pt idx="85">
                  <c:v>9403</c:v>
                </c:pt>
                <c:pt idx="86">
                  <c:v>9065</c:v>
                </c:pt>
                <c:pt idx="87">
                  <c:v>9069</c:v>
                </c:pt>
                <c:pt idx="88">
                  <c:v>9288</c:v>
                </c:pt>
                <c:pt idx="89">
                  <c:v>9030</c:v>
                </c:pt>
                <c:pt idx="90">
                  <c:v>8929</c:v>
                </c:pt>
                <c:pt idx="91">
                  <c:v>9249</c:v>
                </c:pt>
                <c:pt idx="92">
                  <c:v>9335</c:v>
                </c:pt>
                <c:pt idx="93">
                  <c:v>9130</c:v>
                </c:pt>
                <c:pt idx="94">
                  <c:v>9434</c:v>
                </c:pt>
                <c:pt idx="95">
                  <c:v>8352</c:v>
                </c:pt>
                <c:pt idx="96">
                  <c:v>9434</c:v>
                </c:pt>
                <c:pt idx="97">
                  <c:v>9268</c:v>
                </c:pt>
                <c:pt idx="98">
                  <c:v>9420</c:v>
                </c:pt>
                <c:pt idx="99">
                  <c:v>8977</c:v>
                </c:pt>
                <c:pt idx="100">
                  <c:v>8982</c:v>
                </c:pt>
                <c:pt idx="101">
                  <c:v>9311</c:v>
                </c:pt>
                <c:pt idx="102">
                  <c:v>9715</c:v>
                </c:pt>
                <c:pt idx="103">
                  <c:v>9078</c:v>
                </c:pt>
                <c:pt idx="104">
                  <c:v>9120</c:v>
                </c:pt>
                <c:pt idx="105">
                  <c:v>8325</c:v>
                </c:pt>
                <c:pt idx="106">
                  <c:v>8475</c:v>
                </c:pt>
                <c:pt idx="107">
                  <c:v>9187</c:v>
                </c:pt>
                <c:pt idx="108">
                  <c:v>8796</c:v>
                </c:pt>
                <c:pt idx="109">
                  <c:v>8866</c:v>
                </c:pt>
                <c:pt idx="110">
                  <c:v>8776</c:v>
                </c:pt>
                <c:pt idx="111">
                  <c:v>8693</c:v>
                </c:pt>
                <c:pt idx="112">
                  <c:v>9037</c:v>
                </c:pt>
                <c:pt idx="113">
                  <c:v>9357</c:v>
                </c:pt>
                <c:pt idx="114">
                  <c:v>9231</c:v>
                </c:pt>
                <c:pt idx="115">
                  <c:v>9000</c:v>
                </c:pt>
                <c:pt idx="116">
                  <c:v>9043</c:v>
                </c:pt>
                <c:pt idx="117">
                  <c:v>9370</c:v>
                </c:pt>
                <c:pt idx="118">
                  <c:v>8939</c:v>
                </c:pt>
                <c:pt idx="119">
                  <c:v>8891</c:v>
                </c:pt>
                <c:pt idx="120">
                  <c:v>8623</c:v>
                </c:pt>
                <c:pt idx="121">
                  <c:v>8992</c:v>
                </c:pt>
                <c:pt idx="122">
                  <c:v>9606</c:v>
                </c:pt>
                <c:pt idx="123">
                  <c:v>9592</c:v>
                </c:pt>
                <c:pt idx="124">
                  <c:v>9526</c:v>
                </c:pt>
                <c:pt idx="125">
                  <c:v>9476</c:v>
                </c:pt>
                <c:pt idx="126">
                  <c:v>8855</c:v>
                </c:pt>
                <c:pt idx="127">
                  <c:v>9840</c:v>
                </c:pt>
                <c:pt idx="128">
                  <c:v>9054</c:v>
                </c:pt>
                <c:pt idx="129">
                  <c:v>9436</c:v>
                </c:pt>
                <c:pt idx="130">
                  <c:v>9425</c:v>
                </c:pt>
                <c:pt idx="131">
                  <c:v>9139</c:v>
                </c:pt>
                <c:pt idx="132">
                  <c:v>9357</c:v>
                </c:pt>
                <c:pt idx="133">
                  <c:v>9337</c:v>
                </c:pt>
                <c:pt idx="134">
                  <c:v>9759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8974712"/>
        <c:axId val="358975888"/>
      </c:lineChart>
      <c:lineChart>
        <c:grouping val="standard"/>
        <c:varyColors val="0"/>
        <c:ser>
          <c:idx val="1"/>
          <c:order val="1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Sheet3!$A$630:$A$764</c:f>
              <c:numCache>
                <c:formatCode>m/d/yyyy</c:formatCode>
                <c:ptCount val="135"/>
                <c:pt idx="0">
                  <c:v>40914</c:v>
                </c:pt>
                <c:pt idx="1">
                  <c:v>40921</c:v>
                </c:pt>
                <c:pt idx="2">
                  <c:v>40928</c:v>
                </c:pt>
                <c:pt idx="3">
                  <c:v>40935</c:v>
                </c:pt>
                <c:pt idx="4">
                  <c:v>40942</c:v>
                </c:pt>
                <c:pt idx="5">
                  <c:v>40949</c:v>
                </c:pt>
                <c:pt idx="6">
                  <c:v>40956</c:v>
                </c:pt>
                <c:pt idx="7">
                  <c:v>40963</c:v>
                </c:pt>
                <c:pt idx="8">
                  <c:v>40970</c:v>
                </c:pt>
                <c:pt idx="9">
                  <c:v>40977</c:v>
                </c:pt>
                <c:pt idx="10">
                  <c:v>40984</c:v>
                </c:pt>
                <c:pt idx="11">
                  <c:v>40991</c:v>
                </c:pt>
                <c:pt idx="12">
                  <c:v>40998</c:v>
                </c:pt>
                <c:pt idx="13">
                  <c:v>41005</c:v>
                </c:pt>
                <c:pt idx="14">
                  <c:v>41012</c:v>
                </c:pt>
                <c:pt idx="15">
                  <c:v>41019</c:v>
                </c:pt>
                <c:pt idx="16">
                  <c:v>41026</c:v>
                </c:pt>
                <c:pt idx="17">
                  <c:v>41033</c:v>
                </c:pt>
                <c:pt idx="18">
                  <c:v>41040</c:v>
                </c:pt>
                <c:pt idx="19">
                  <c:v>41047</c:v>
                </c:pt>
                <c:pt idx="20">
                  <c:v>41054</c:v>
                </c:pt>
                <c:pt idx="21">
                  <c:v>41061</c:v>
                </c:pt>
                <c:pt idx="22">
                  <c:v>41068</c:v>
                </c:pt>
                <c:pt idx="23">
                  <c:v>41075</c:v>
                </c:pt>
                <c:pt idx="24">
                  <c:v>41082</c:v>
                </c:pt>
                <c:pt idx="25">
                  <c:v>41089</c:v>
                </c:pt>
                <c:pt idx="26">
                  <c:v>41096</c:v>
                </c:pt>
                <c:pt idx="27">
                  <c:v>41103</c:v>
                </c:pt>
                <c:pt idx="28">
                  <c:v>41110</c:v>
                </c:pt>
                <c:pt idx="29">
                  <c:v>41117</c:v>
                </c:pt>
                <c:pt idx="30">
                  <c:v>41124</c:v>
                </c:pt>
                <c:pt idx="31">
                  <c:v>41131</c:v>
                </c:pt>
                <c:pt idx="32">
                  <c:v>41138</c:v>
                </c:pt>
                <c:pt idx="33">
                  <c:v>41145</c:v>
                </c:pt>
                <c:pt idx="34">
                  <c:v>41152</c:v>
                </c:pt>
                <c:pt idx="35">
                  <c:v>41159</c:v>
                </c:pt>
                <c:pt idx="36">
                  <c:v>41166</c:v>
                </c:pt>
                <c:pt idx="37">
                  <c:v>41173</c:v>
                </c:pt>
                <c:pt idx="38">
                  <c:v>41180</c:v>
                </c:pt>
                <c:pt idx="39">
                  <c:v>41187</c:v>
                </c:pt>
                <c:pt idx="40">
                  <c:v>41194</c:v>
                </c:pt>
                <c:pt idx="41">
                  <c:v>41201</c:v>
                </c:pt>
                <c:pt idx="42">
                  <c:v>41208</c:v>
                </c:pt>
                <c:pt idx="43">
                  <c:v>41215</c:v>
                </c:pt>
                <c:pt idx="44">
                  <c:v>41222</c:v>
                </c:pt>
                <c:pt idx="45">
                  <c:v>41229</c:v>
                </c:pt>
                <c:pt idx="46">
                  <c:v>41236</c:v>
                </c:pt>
                <c:pt idx="47">
                  <c:v>41243</c:v>
                </c:pt>
                <c:pt idx="48">
                  <c:v>41250</c:v>
                </c:pt>
                <c:pt idx="49">
                  <c:v>41257</c:v>
                </c:pt>
                <c:pt idx="50">
                  <c:v>41264</c:v>
                </c:pt>
                <c:pt idx="51">
                  <c:v>41271</c:v>
                </c:pt>
                <c:pt idx="52">
                  <c:v>41278</c:v>
                </c:pt>
                <c:pt idx="53">
                  <c:v>41285</c:v>
                </c:pt>
                <c:pt idx="54">
                  <c:v>41292</c:v>
                </c:pt>
                <c:pt idx="55">
                  <c:v>41299</c:v>
                </c:pt>
                <c:pt idx="56">
                  <c:v>41306</c:v>
                </c:pt>
                <c:pt idx="57">
                  <c:v>41313</c:v>
                </c:pt>
                <c:pt idx="58">
                  <c:v>41320</c:v>
                </c:pt>
                <c:pt idx="59">
                  <c:v>41327</c:v>
                </c:pt>
                <c:pt idx="60">
                  <c:v>41334</c:v>
                </c:pt>
                <c:pt idx="61">
                  <c:v>41341</c:v>
                </c:pt>
                <c:pt idx="62">
                  <c:v>41348</c:v>
                </c:pt>
                <c:pt idx="63">
                  <c:v>41355</c:v>
                </c:pt>
                <c:pt idx="64">
                  <c:v>41362</c:v>
                </c:pt>
                <c:pt idx="65">
                  <c:v>41369</c:v>
                </c:pt>
                <c:pt idx="66">
                  <c:v>41376</c:v>
                </c:pt>
                <c:pt idx="67">
                  <c:v>41383</c:v>
                </c:pt>
                <c:pt idx="68">
                  <c:v>41390</c:v>
                </c:pt>
                <c:pt idx="69">
                  <c:v>41397</c:v>
                </c:pt>
                <c:pt idx="70">
                  <c:v>41404</c:v>
                </c:pt>
                <c:pt idx="71">
                  <c:v>41411</c:v>
                </c:pt>
                <c:pt idx="72">
                  <c:v>41418</c:v>
                </c:pt>
                <c:pt idx="73">
                  <c:v>41425</c:v>
                </c:pt>
                <c:pt idx="74">
                  <c:v>41432</c:v>
                </c:pt>
                <c:pt idx="75">
                  <c:v>41439</c:v>
                </c:pt>
                <c:pt idx="76">
                  <c:v>41446</c:v>
                </c:pt>
                <c:pt idx="77">
                  <c:v>41453</c:v>
                </c:pt>
                <c:pt idx="78">
                  <c:v>41460</c:v>
                </c:pt>
                <c:pt idx="79">
                  <c:v>41467</c:v>
                </c:pt>
                <c:pt idx="80">
                  <c:v>41474</c:v>
                </c:pt>
                <c:pt idx="81">
                  <c:v>41481</c:v>
                </c:pt>
                <c:pt idx="82">
                  <c:v>41488</c:v>
                </c:pt>
                <c:pt idx="83">
                  <c:v>41495</c:v>
                </c:pt>
                <c:pt idx="84">
                  <c:v>41502</c:v>
                </c:pt>
                <c:pt idx="85">
                  <c:v>41509</c:v>
                </c:pt>
                <c:pt idx="86">
                  <c:v>41516</c:v>
                </c:pt>
                <c:pt idx="87">
                  <c:v>41523</c:v>
                </c:pt>
                <c:pt idx="88">
                  <c:v>41530</c:v>
                </c:pt>
                <c:pt idx="89">
                  <c:v>41537</c:v>
                </c:pt>
                <c:pt idx="90">
                  <c:v>41544</c:v>
                </c:pt>
                <c:pt idx="91">
                  <c:v>41551</c:v>
                </c:pt>
                <c:pt idx="92">
                  <c:v>41558</c:v>
                </c:pt>
                <c:pt idx="93">
                  <c:v>41565</c:v>
                </c:pt>
                <c:pt idx="94">
                  <c:v>41572</c:v>
                </c:pt>
                <c:pt idx="95">
                  <c:v>41579</c:v>
                </c:pt>
                <c:pt idx="96">
                  <c:v>41586</c:v>
                </c:pt>
                <c:pt idx="97">
                  <c:v>41593</c:v>
                </c:pt>
                <c:pt idx="98">
                  <c:v>41600</c:v>
                </c:pt>
                <c:pt idx="99">
                  <c:v>41607</c:v>
                </c:pt>
                <c:pt idx="100">
                  <c:v>41614</c:v>
                </c:pt>
                <c:pt idx="101">
                  <c:v>41621</c:v>
                </c:pt>
                <c:pt idx="102">
                  <c:v>41628</c:v>
                </c:pt>
                <c:pt idx="103">
                  <c:v>41635</c:v>
                </c:pt>
                <c:pt idx="104">
                  <c:v>41642</c:v>
                </c:pt>
                <c:pt idx="105">
                  <c:v>41649</c:v>
                </c:pt>
                <c:pt idx="106">
                  <c:v>41656</c:v>
                </c:pt>
                <c:pt idx="107">
                  <c:v>41663</c:v>
                </c:pt>
                <c:pt idx="108">
                  <c:v>41670</c:v>
                </c:pt>
                <c:pt idx="109">
                  <c:v>41677</c:v>
                </c:pt>
                <c:pt idx="110">
                  <c:v>41684</c:v>
                </c:pt>
                <c:pt idx="111">
                  <c:v>41691</c:v>
                </c:pt>
                <c:pt idx="112">
                  <c:v>41698</c:v>
                </c:pt>
                <c:pt idx="113">
                  <c:v>41705</c:v>
                </c:pt>
                <c:pt idx="114">
                  <c:v>41712</c:v>
                </c:pt>
                <c:pt idx="115">
                  <c:v>41719</c:v>
                </c:pt>
                <c:pt idx="116">
                  <c:v>41726</c:v>
                </c:pt>
                <c:pt idx="117">
                  <c:v>41733</c:v>
                </c:pt>
                <c:pt idx="118">
                  <c:v>41740</c:v>
                </c:pt>
                <c:pt idx="119">
                  <c:v>41747</c:v>
                </c:pt>
                <c:pt idx="120">
                  <c:v>41754</c:v>
                </c:pt>
                <c:pt idx="121">
                  <c:v>41761</c:v>
                </c:pt>
                <c:pt idx="122">
                  <c:v>41768</c:v>
                </c:pt>
                <c:pt idx="123">
                  <c:v>41775</c:v>
                </c:pt>
                <c:pt idx="124">
                  <c:v>41782</c:v>
                </c:pt>
                <c:pt idx="125">
                  <c:v>41789</c:v>
                </c:pt>
                <c:pt idx="126">
                  <c:v>41796</c:v>
                </c:pt>
                <c:pt idx="127">
                  <c:v>41803</c:v>
                </c:pt>
                <c:pt idx="128">
                  <c:v>41810</c:v>
                </c:pt>
                <c:pt idx="129">
                  <c:v>41817</c:v>
                </c:pt>
                <c:pt idx="130">
                  <c:v>41824</c:v>
                </c:pt>
                <c:pt idx="131">
                  <c:v>41831</c:v>
                </c:pt>
                <c:pt idx="132">
                  <c:v>41838</c:v>
                </c:pt>
                <c:pt idx="133">
                  <c:v>41845</c:v>
                </c:pt>
                <c:pt idx="134">
                  <c:v>41852</c:v>
                </c:pt>
              </c:numCache>
            </c:numRef>
          </c:cat>
          <c:val>
            <c:numRef>
              <c:f>Sheet3!$D$630:$D$764</c:f>
              <c:numCache>
                <c:formatCode>General</c:formatCode>
                <c:ptCount val="135"/>
                <c:pt idx="0">
                  <c:v>1.0096873693427895</c:v>
                </c:pt>
                <c:pt idx="1">
                  <c:v>1.0075805930513857</c:v>
                </c:pt>
                <c:pt idx="2">
                  <c:v>1.0033077554629277</c:v>
                </c:pt>
                <c:pt idx="3">
                  <c:v>1.0034208338282458</c:v>
                </c:pt>
                <c:pt idx="4">
                  <c:v>0.9990583953157145</c:v>
                </c:pt>
                <c:pt idx="5">
                  <c:v>0.99759755962635743</c:v>
                </c:pt>
                <c:pt idx="6">
                  <c:v>0.99467451419735065</c:v>
                </c:pt>
                <c:pt idx="7">
                  <c:v>0.98757793311921405</c:v>
                </c:pt>
                <c:pt idx="8">
                  <c:v>0.98107855386090226</c:v>
                </c:pt>
                <c:pt idx="9">
                  <c:v>0.98371389531715259</c:v>
                </c:pt>
                <c:pt idx="10">
                  <c:v>0.97992905892226556</c:v>
                </c:pt>
                <c:pt idx="11">
                  <c:v>0.98081901530177396</c:v>
                </c:pt>
                <c:pt idx="12">
                  <c:v>0.9810825937475014</c:v>
                </c:pt>
                <c:pt idx="13">
                  <c:v>0.98049872122762149</c:v>
                </c:pt>
                <c:pt idx="14">
                  <c:v>0.97844110127983563</c:v>
                </c:pt>
                <c:pt idx="15">
                  <c:v>0.978651712244199</c:v>
                </c:pt>
                <c:pt idx="16">
                  <c:v>0.98053334182941976</c:v>
                </c:pt>
                <c:pt idx="17">
                  <c:v>0.98433083592760962</c:v>
                </c:pt>
                <c:pt idx="18">
                  <c:v>0.98765638429949387</c:v>
                </c:pt>
                <c:pt idx="19">
                  <c:v>0.98819805633758018</c:v>
                </c:pt>
                <c:pt idx="20">
                  <c:v>0.98733654944775928</c:v>
                </c:pt>
                <c:pt idx="21">
                  <c:v>0.98724772676868489</c:v>
                </c:pt>
                <c:pt idx="22">
                  <c:v>0.99138876830182732</c:v>
                </c:pt>
                <c:pt idx="23">
                  <c:v>0.98676779719511809</c:v>
                </c:pt>
                <c:pt idx="24">
                  <c:v>0.99027931296692628</c:v>
                </c:pt>
                <c:pt idx="25">
                  <c:v>0.98877690893797321</c:v>
                </c:pt>
                <c:pt idx="26">
                  <c:v>0.99078484480557905</c:v>
                </c:pt>
                <c:pt idx="27">
                  <c:v>0.98855198981018366</c:v>
                </c:pt>
                <c:pt idx="28">
                  <c:v>0.99109319914892302</c:v>
                </c:pt>
                <c:pt idx="29">
                  <c:v>0.99020785076268747</c:v>
                </c:pt>
                <c:pt idx="30">
                  <c:v>0.98838893597349564</c:v>
                </c:pt>
                <c:pt idx="31">
                  <c:v>0.98706214776025425</c:v>
                </c:pt>
                <c:pt idx="32">
                  <c:v>0.98716749712533525</c:v>
                </c:pt>
                <c:pt idx="33">
                  <c:v>0.98653412349455161</c:v>
                </c:pt>
                <c:pt idx="34">
                  <c:v>0.98953280767491947</c:v>
                </c:pt>
                <c:pt idx="35">
                  <c:v>0.98941056489767132</c:v>
                </c:pt>
                <c:pt idx="36">
                  <c:v>0.98905569826644724</c:v>
                </c:pt>
                <c:pt idx="37">
                  <c:v>0.99034371146732425</c:v>
                </c:pt>
                <c:pt idx="38">
                  <c:v>0.98757204749555594</c:v>
                </c:pt>
                <c:pt idx="39">
                  <c:v>0.98646914191163959</c:v>
                </c:pt>
                <c:pt idx="40">
                  <c:v>0.98121758163839423</c:v>
                </c:pt>
                <c:pt idx="41">
                  <c:v>0.98427106911922635</c:v>
                </c:pt>
                <c:pt idx="42">
                  <c:v>0.98462133219932724</c:v>
                </c:pt>
                <c:pt idx="43">
                  <c:v>0.9864887910452389</c:v>
                </c:pt>
                <c:pt idx="44">
                  <c:v>0.98839867502293843</c:v>
                </c:pt>
                <c:pt idx="45">
                  <c:v>0.98597303342860698</c:v>
                </c:pt>
                <c:pt idx="46">
                  <c:v>0.98255791348165189</c:v>
                </c:pt>
                <c:pt idx="47">
                  <c:v>0.9861713750585297</c:v>
                </c:pt>
                <c:pt idx="48">
                  <c:v>0.98036927242594707</c:v>
                </c:pt>
                <c:pt idx="49">
                  <c:v>0.97961993512605305</c:v>
                </c:pt>
                <c:pt idx="50">
                  <c:v>0.98047035637526092</c:v>
                </c:pt>
                <c:pt idx="51">
                  <c:v>0.98298557624982508</c:v>
                </c:pt>
                <c:pt idx="52">
                  <c:v>0.98154557742341253</c:v>
                </c:pt>
                <c:pt idx="53">
                  <c:v>0.98213741055018966</c:v>
                </c:pt>
                <c:pt idx="54">
                  <c:v>0.98703291342423949</c:v>
                </c:pt>
                <c:pt idx="55">
                  <c:v>0.9905379704380628</c:v>
                </c:pt>
                <c:pt idx="56">
                  <c:v>0.99061467911706702</c:v>
                </c:pt>
                <c:pt idx="57">
                  <c:v>0.99085824738184625</c:v>
                </c:pt>
                <c:pt idx="58">
                  <c:v>0.99079112267398517</c:v>
                </c:pt>
                <c:pt idx="59">
                  <c:v>0.99586302549141514</c:v>
                </c:pt>
                <c:pt idx="60">
                  <c:v>0.99965560049657598</c:v>
                </c:pt>
                <c:pt idx="61">
                  <c:v>1.0001605793703683</c:v>
                </c:pt>
                <c:pt idx="62">
                  <c:v>1.0036520235603996</c:v>
                </c:pt>
                <c:pt idx="63">
                  <c:v>1.008600456417045</c:v>
                </c:pt>
                <c:pt idx="64">
                  <c:v>1.0072450775850827</c:v>
                </c:pt>
                <c:pt idx="65">
                  <c:v>1.0061705249429409</c:v>
                </c:pt>
                <c:pt idx="66">
                  <c:v>1.0089372924399298</c:v>
                </c:pt>
                <c:pt idx="67">
                  <c:v>1.0122255956111577</c:v>
                </c:pt>
                <c:pt idx="68">
                  <c:v>1.0092036002079543</c:v>
                </c:pt>
                <c:pt idx="69">
                  <c:v>1.0017552515995438</c:v>
                </c:pt>
                <c:pt idx="70">
                  <c:v>0.99929895810670333</c:v>
                </c:pt>
                <c:pt idx="71">
                  <c:v>1.0005955350963318</c:v>
                </c:pt>
                <c:pt idx="72">
                  <c:v>0.99975087595229695</c:v>
                </c:pt>
                <c:pt idx="73">
                  <c:v>0.99914154137449662</c:v>
                </c:pt>
                <c:pt idx="74">
                  <c:v>0.9962421578930607</c:v>
                </c:pt>
                <c:pt idx="75">
                  <c:v>0.9958109773061482</c:v>
                </c:pt>
                <c:pt idx="76">
                  <c:v>0.99627937905211239</c:v>
                </c:pt>
                <c:pt idx="77">
                  <c:v>0.99542357528258041</c:v>
                </c:pt>
                <c:pt idx="78">
                  <c:v>0.99775333857030624</c:v>
                </c:pt>
                <c:pt idx="79">
                  <c:v>1.0001414182680977</c:v>
                </c:pt>
                <c:pt idx="80">
                  <c:v>0.99984329825826024</c:v>
                </c:pt>
                <c:pt idx="81">
                  <c:v>1.0023548924651264</c:v>
                </c:pt>
                <c:pt idx="82">
                  <c:v>1.0047005448890343</c:v>
                </c:pt>
                <c:pt idx="83">
                  <c:v>1.0056941494947609</c:v>
                </c:pt>
                <c:pt idx="84">
                  <c:v>1.0078896688824006</c:v>
                </c:pt>
                <c:pt idx="85">
                  <c:v>1.0074953105864481</c:v>
                </c:pt>
                <c:pt idx="86">
                  <c:v>1.006969342636115</c:v>
                </c:pt>
                <c:pt idx="87">
                  <c:v>1.0056807613615226</c:v>
                </c:pt>
                <c:pt idx="88">
                  <c:v>1.0097279139029076</c:v>
                </c:pt>
                <c:pt idx="89">
                  <c:v>1.009906075155439</c:v>
                </c:pt>
                <c:pt idx="90">
                  <c:v>1.0096778718032633</c:v>
                </c:pt>
                <c:pt idx="91">
                  <c:v>1.0145707925758716</c:v>
                </c:pt>
                <c:pt idx="92">
                  <c:v>1.0147668719366596</c:v>
                </c:pt>
                <c:pt idx="93">
                  <c:v>1.0146616747902391</c:v>
                </c:pt>
                <c:pt idx="94">
                  <c:v>1.0168831372795377</c:v>
                </c:pt>
                <c:pt idx="95">
                  <c:v>1.0085100698564367</c:v>
                </c:pt>
                <c:pt idx="96">
                  <c:v>1.0087480529288668</c:v>
                </c:pt>
                <c:pt idx="97">
                  <c:v>1.011626991004049</c:v>
                </c:pt>
                <c:pt idx="98">
                  <c:v>1.0162400873735695</c:v>
                </c:pt>
                <c:pt idx="99">
                  <c:v>1.0127563940238036</c:v>
                </c:pt>
                <c:pt idx="100">
                  <c:v>1.0150555555555556</c:v>
                </c:pt>
                <c:pt idx="101">
                  <c:v>1.0174849329426618</c:v>
                </c:pt>
                <c:pt idx="102">
                  <c:v>1.0174258491342469</c:v>
                </c:pt>
                <c:pt idx="103">
                  <c:v>1.0179104241359387</c:v>
                </c:pt>
                <c:pt idx="104">
                  <c:v>1.0252807870794165</c:v>
                </c:pt>
                <c:pt idx="105">
                  <c:v>1.0183148724727467</c:v>
                </c:pt>
                <c:pt idx="106">
                  <c:v>1.0125794185406916</c:v>
                </c:pt>
                <c:pt idx="107">
                  <c:v>1.012428496311286</c:v>
                </c:pt>
                <c:pt idx="108">
                  <c:v>1.0109053695353225</c:v>
                </c:pt>
                <c:pt idx="109">
                  <c:v>1.0149824112567958</c:v>
                </c:pt>
                <c:pt idx="110">
                  <c:v>1.0110717059073113</c:v>
                </c:pt>
                <c:pt idx="111">
                  <c:v>1.00629127146116</c:v>
                </c:pt>
                <c:pt idx="112">
                  <c:v>1.0042143383649009</c:v>
                </c:pt>
                <c:pt idx="113">
                  <c:v>1.0092238036750718</c:v>
                </c:pt>
                <c:pt idx="114">
                  <c:v>1.0140719213646865</c:v>
                </c:pt>
                <c:pt idx="115">
                  <c:v>1.0117881989178046</c:v>
                </c:pt>
                <c:pt idx="116">
                  <c:v>1.0112546827085676</c:v>
                </c:pt>
                <c:pt idx="117">
                  <c:v>1.0148982881955977</c:v>
                </c:pt>
                <c:pt idx="118">
                  <c:v>1.0092050276715556</c:v>
                </c:pt>
                <c:pt idx="119">
                  <c:v>1.0104696885629507</c:v>
                </c:pt>
                <c:pt idx="120">
                  <c:v>1.0126532353485675</c:v>
                </c:pt>
                <c:pt idx="121">
                  <c:v>1.0142757941314213</c:v>
                </c:pt>
                <c:pt idx="122">
                  <c:v>1.0194332897898624</c:v>
                </c:pt>
                <c:pt idx="123">
                  <c:v>1.0226651224141814</c:v>
                </c:pt>
                <c:pt idx="124">
                  <c:v>1.0280937261364094</c:v>
                </c:pt>
                <c:pt idx="125">
                  <c:v>1.0333079054081182</c:v>
                </c:pt>
                <c:pt idx="126">
                  <c:v>1.0269235687114406</c:v>
                </c:pt>
                <c:pt idx="127">
                  <c:v>1.029582209166813</c:v>
                </c:pt>
                <c:pt idx="128">
                  <c:v>1.0234718282440625</c:v>
                </c:pt>
                <c:pt idx="129">
                  <c:v>1.0227024546188297</c:v>
                </c:pt>
                <c:pt idx="130">
                  <c:v>1.0205567890153842</c:v>
                </c:pt>
                <c:pt idx="131">
                  <c:v>1.0164493322859387</c:v>
                </c:pt>
                <c:pt idx="132">
                  <c:v>1.0172477294277138</c:v>
                </c:pt>
                <c:pt idx="133">
                  <c:v>1.0166874804870434</c:v>
                </c:pt>
                <c:pt idx="134">
                  <c:v>1.0194590568409292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5177032"/>
        <c:axId val="305177424"/>
      </c:lineChart>
      <c:dateAx>
        <c:axId val="358974712"/>
        <c:scaling>
          <c:orientation val="minMax"/>
        </c:scaling>
        <c:delete val="0"/>
        <c:axPos val="b"/>
        <c:numFmt formatCode="mmmm\ yyyy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8975888"/>
        <c:crosses val="autoZero"/>
        <c:auto val="1"/>
        <c:lblOffset val="100"/>
        <c:baseTimeUnit val="days"/>
        <c:majorUnit val="12"/>
        <c:majorTimeUnit val="months"/>
      </c:dateAx>
      <c:valAx>
        <c:axId val="358975888"/>
        <c:scaling>
          <c:orientation val="minMax"/>
          <c:max val="12000"/>
          <c:min val="700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Net Production of Finished Gasoline (Thousand Barrels per Day)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8974712"/>
        <c:crosses val="autoZero"/>
        <c:crossBetween val="between"/>
        <c:majorUnit val="1000"/>
      </c:valAx>
      <c:valAx>
        <c:axId val="305177424"/>
        <c:scaling>
          <c:orientation val="minMax"/>
          <c:max val="1.1000000000000001"/>
          <c:min val="0.5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 Change over Year Previous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5177032"/>
        <c:crosses val="max"/>
        <c:crossBetween val="between"/>
      </c:valAx>
      <c:dateAx>
        <c:axId val="305177032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305177424"/>
        <c:crosses val="autoZero"/>
        <c:auto val="1"/>
        <c:lblOffset val="100"/>
        <c:baseTimeUnit val="days"/>
      </c:date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4200"/>
              <a:t>Motor Gasoline Blending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Motor Gasoline Production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Sheet1!$A$3:$A$189</c:f>
              <c:numCache>
                <c:formatCode>m/d/yyyy</c:formatCode>
                <c:ptCount val="187"/>
                <c:pt idx="0">
                  <c:v>40550</c:v>
                </c:pt>
                <c:pt idx="1">
                  <c:v>40557</c:v>
                </c:pt>
                <c:pt idx="2">
                  <c:v>40564</c:v>
                </c:pt>
                <c:pt idx="3">
                  <c:v>40571</c:v>
                </c:pt>
                <c:pt idx="4">
                  <c:v>40578</c:v>
                </c:pt>
                <c:pt idx="5">
                  <c:v>40585</c:v>
                </c:pt>
                <c:pt idx="6">
                  <c:v>40592</c:v>
                </c:pt>
                <c:pt idx="7">
                  <c:v>40599</c:v>
                </c:pt>
                <c:pt idx="8">
                  <c:v>40606</c:v>
                </c:pt>
                <c:pt idx="9">
                  <c:v>40613</c:v>
                </c:pt>
                <c:pt idx="10">
                  <c:v>40620</c:v>
                </c:pt>
                <c:pt idx="11">
                  <c:v>40627</c:v>
                </c:pt>
                <c:pt idx="12">
                  <c:v>40634</c:v>
                </c:pt>
                <c:pt idx="13">
                  <c:v>40641</c:v>
                </c:pt>
                <c:pt idx="14">
                  <c:v>40648</c:v>
                </c:pt>
                <c:pt idx="15">
                  <c:v>40655</c:v>
                </c:pt>
                <c:pt idx="16">
                  <c:v>40662</c:v>
                </c:pt>
                <c:pt idx="17">
                  <c:v>40669</c:v>
                </c:pt>
                <c:pt idx="18">
                  <c:v>40676</c:v>
                </c:pt>
                <c:pt idx="19">
                  <c:v>40683</c:v>
                </c:pt>
                <c:pt idx="20">
                  <c:v>40690</c:v>
                </c:pt>
                <c:pt idx="21">
                  <c:v>40697</c:v>
                </c:pt>
                <c:pt idx="22">
                  <c:v>40704</c:v>
                </c:pt>
                <c:pt idx="23">
                  <c:v>40711</c:v>
                </c:pt>
                <c:pt idx="24">
                  <c:v>40718</c:v>
                </c:pt>
                <c:pt idx="25">
                  <c:v>40725</c:v>
                </c:pt>
                <c:pt idx="26">
                  <c:v>40732</c:v>
                </c:pt>
                <c:pt idx="27">
                  <c:v>40739</c:v>
                </c:pt>
                <c:pt idx="28">
                  <c:v>40746</c:v>
                </c:pt>
                <c:pt idx="29">
                  <c:v>40753</c:v>
                </c:pt>
                <c:pt idx="30">
                  <c:v>40760</c:v>
                </c:pt>
                <c:pt idx="31">
                  <c:v>40767</c:v>
                </c:pt>
                <c:pt idx="32">
                  <c:v>40774</c:v>
                </c:pt>
                <c:pt idx="33">
                  <c:v>40781</c:v>
                </c:pt>
                <c:pt idx="34">
                  <c:v>40788</c:v>
                </c:pt>
                <c:pt idx="35">
                  <c:v>40795</c:v>
                </c:pt>
                <c:pt idx="36">
                  <c:v>40802</c:v>
                </c:pt>
                <c:pt idx="37">
                  <c:v>40809</c:v>
                </c:pt>
                <c:pt idx="38">
                  <c:v>40816</c:v>
                </c:pt>
                <c:pt idx="39">
                  <c:v>40823</c:v>
                </c:pt>
                <c:pt idx="40">
                  <c:v>40830</c:v>
                </c:pt>
                <c:pt idx="41">
                  <c:v>40837</c:v>
                </c:pt>
                <c:pt idx="42">
                  <c:v>40844</c:v>
                </c:pt>
                <c:pt idx="43">
                  <c:v>40851</c:v>
                </c:pt>
                <c:pt idx="44">
                  <c:v>40858</c:v>
                </c:pt>
                <c:pt idx="45">
                  <c:v>40865</c:v>
                </c:pt>
                <c:pt idx="46">
                  <c:v>40872</c:v>
                </c:pt>
                <c:pt idx="47">
                  <c:v>40879</c:v>
                </c:pt>
                <c:pt idx="48">
                  <c:v>40886</c:v>
                </c:pt>
                <c:pt idx="49">
                  <c:v>40893</c:v>
                </c:pt>
                <c:pt idx="50">
                  <c:v>40900</c:v>
                </c:pt>
                <c:pt idx="51">
                  <c:v>40907</c:v>
                </c:pt>
                <c:pt idx="52">
                  <c:v>40914</c:v>
                </c:pt>
                <c:pt idx="53">
                  <c:v>40921</c:v>
                </c:pt>
                <c:pt idx="54">
                  <c:v>40928</c:v>
                </c:pt>
                <c:pt idx="55">
                  <c:v>40935</c:v>
                </c:pt>
                <c:pt idx="56">
                  <c:v>40942</c:v>
                </c:pt>
                <c:pt idx="57">
                  <c:v>40949</c:v>
                </c:pt>
                <c:pt idx="58">
                  <c:v>40956</c:v>
                </c:pt>
                <c:pt idx="59">
                  <c:v>40963</c:v>
                </c:pt>
                <c:pt idx="60">
                  <c:v>40970</c:v>
                </c:pt>
                <c:pt idx="61">
                  <c:v>40977</c:v>
                </c:pt>
                <c:pt idx="62">
                  <c:v>40984</c:v>
                </c:pt>
                <c:pt idx="63">
                  <c:v>40991</c:v>
                </c:pt>
                <c:pt idx="64">
                  <c:v>40998</c:v>
                </c:pt>
                <c:pt idx="65">
                  <c:v>41005</c:v>
                </c:pt>
                <c:pt idx="66">
                  <c:v>41012</c:v>
                </c:pt>
                <c:pt idx="67">
                  <c:v>41019</c:v>
                </c:pt>
                <c:pt idx="68">
                  <c:v>41026</c:v>
                </c:pt>
                <c:pt idx="69">
                  <c:v>41033</c:v>
                </c:pt>
                <c:pt idx="70">
                  <c:v>41040</c:v>
                </c:pt>
                <c:pt idx="71">
                  <c:v>41047</c:v>
                </c:pt>
                <c:pt idx="72">
                  <c:v>41054</c:v>
                </c:pt>
                <c:pt idx="73">
                  <c:v>41061</c:v>
                </c:pt>
                <c:pt idx="74">
                  <c:v>41068</c:v>
                </c:pt>
                <c:pt idx="75">
                  <c:v>41075</c:v>
                </c:pt>
                <c:pt idx="76">
                  <c:v>41082</c:v>
                </c:pt>
                <c:pt idx="77">
                  <c:v>41089</c:v>
                </c:pt>
                <c:pt idx="78">
                  <c:v>41096</c:v>
                </c:pt>
                <c:pt idx="79">
                  <c:v>41103</c:v>
                </c:pt>
                <c:pt idx="80">
                  <c:v>41110</c:v>
                </c:pt>
                <c:pt idx="81">
                  <c:v>41117</c:v>
                </c:pt>
                <c:pt idx="82">
                  <c:v>41124</c:v>
                </c:pt>
                <c:pt idx="83">
                  <c:v>41131</c:v>
                </c:pt>
                <c:pt idx="84">
                  <c:v>41138</c:v>
                </c:pt>
                <c:pt idx="85">
                  <c:v>41145</c:v>
                </c:pt>
                <c:pt idx="86">
                  <c:v>41152</c:v>
                </c:pt>
                <c:pt idx="87">
                  <c:v>41159</c:v>
                </c:pt>
                <c:pt idx="88">
                  <c:v>41166</c:v>
                </c:pt>
                <c:pt idx="89">
                  <c:v>41173</c:v>
                </c:pt>
                <c:pt idx="90">
                  <c:v>41180</c:v>
                </c:pt>
                <c:pt idx="91">
                  <c:v>41187</c:v>
                </c:pt>
                <c:pt idx="92">
                  <c:v>41194</c:v>
                </c:pt>
                <c:pt idx="93">
                  <c:v>41201</c:v>
                </c:pt>
                <c:pt idx="94">
                  <c:v>41208</c:v>
                </c:pt>
                <c:pt idx="95">
                  <c:v>41215</c:v>
                </c:pt>
                <c:pt idx="96">
                  <c:v>41222</c:v>
                </c:pt>
                <c:pt idx="97">
                  <c:v>41229</c:v>
                </c:pt>
                <c:pt idx="98">
                  <c:v>41236</c:v>
                </c:pt>
                <c:pt idx="99">
                  <c:v>41243</c:v>
                </c:pt>
                <c:pt idx="100">
                  <c:v>41250</c:v>
                </c:pt>
                <c:pt idx="101">
                  <c:v>41257</c:v>
                </c:pt>
                <c:pt idx="102">
                  <c:v>41264</c:v>
                </c:pt>
                <c:pt idx="103">
                  <c:v>41271</c:v>
                </c:pt>
                <c:pt idx="104">
                  <c:v>41278</c:v>
                </c:pt>
                <c:pt idx="105">
                  <c:v>41285</c:v>
                </c:pt>
                <c:pt idx="106">
                  <c:v>41292</c:v>
                </c:pt>
                <c:pt idx="107">
                  <c:v>41299</c:v>
                </c:pt>
                <c:pt idx="108">
                  <c:v>41306</c:v>
                </c:pt>
                <c:pt idx="109">
                  <c:v>41313</c:v>
                </c:pt>
                <c:pt idx="110">
                  <c:v>41320</c:v>
                </c:pt>
                <c:pt idx="111">
                  <c:v>41327</c:v>
                </c:pt>
                <c:pt idx="112">
                  <c:v>41334</c:v>
                </c:pt>
                <c:pt idx="113">
                  <c:v>41341</c:v>
                </c:pt>
                <c:pt idx="114">
                  <c:v>41348</c:v>
                </c:pt>
                <c:pt idx="115">
                  <c:v>41355</c:v>
                </c:pt>
                <c:pt idx="116">
                  <c:v>41362</c:v>
                </c:pt>
                <c:pt idx="117">
                  <c:v>41369</c:v>
                </c:pt>
                <c:pt idx="118">
                  <c:v>41376</c:v>
                </c:pt>
                <c:pt idx="119">
                  <c:v>41383</c:v>
                </c:pt>
                <c:pt idx="120">
                  <c:v>41390</c:v>
                </c:pt>
                <c:pt idx="121">
                  <c:v>41397</c:v>
                </c:pt>
                <c:pt idx="122">
                  <c:v>41404</c:v>
                </c:pt>
                <c:pt idx="123">
                  <c:v>41411</c:v>
                </c:pt>
                <c:pt idx="124">
                  <c:v>41418</c:v>
                </c:pt>
                <c:pt idx="125">
                  <c:v>41425</c:v>
                </c:pt>
                <c:pt idx="126">
                  <c:v>41432</c:v>
                </c:pt>
                <c:pt idx="127">
                  <c:v>41439</c:v>
                </c:pt>
                <c:pt idx="128">
                  <c:v>41446</c:v>
                </c:pt>
                <c:pt idx="129">
                  <c:v>41453</c:v>
                </c:pt>
                <c:pt idx="130">
                  <c:v>41460</c:v>
                </c:pt>
                <c:pt idx="131">
                  <c:v>41467</c:v>
                </c:pt>
                <c:pt idx="132">
                  <c:v>41474</c:v>
                </c:pt>
                <c:pt idx="133">
                  <c:v>41481</c:v>
                </c:pt>
                <c:pt idx="134">
                  <c:v>41488</c:v>
                </c:pt>
                <c:pt idx="135">
                  <c:v>41495</c:v>
                </c:pt>
                <c:pt idx="136">
                  <c:v>41502</c:v>
                </c:pt>
                <c:pt idx="137">
                  <c:v>41509</c:v>
                </c:pt>
                <c:pt idx="138">
                  <c:v>41516</c:v>
                </c:pt>
                <c:pt idx="139">
                  <c:v>41523</c:v>
                </c:pt>
                <c:pt idx="140">
                  <c:v>41530</c:v>
                </c:pt>
                <c:pt idx="141">
                  <c:v>41537</c:v>
                </c:pt>
                <c:pt idx="142">
                  <c:v>41544</c:v>
                </c:pt>
                <c:pt idx="143">
                  <c:v>41551</c:v>
                </c:pt>
                <c:pt idx="144">
                  <c:v>41558</c:v>
                </c:pt>
                <c:pt idx="145">
                  <c:v>41565</c:v>
                </c:pt>
                <c:pt idx="146">
                  <c:v>41572</c:v>
                </c:pt>
                <c:pt idx="147">
                  <c:v>41579</c:v>
                </c:pt>
                <c:pt idx="148">
                  <c:v>41586</c:v>
                </c:pt>
                <c:pt idx="149">
                  <c:v>41593</c:v>
                </c:pt>
                <c:pt idx="150">
                  <c:v>41600</c:v>
                </c:pt>
                <c:pt idx="151">
                  <c:v>41607</c:v>
                </c:pt>
                <c:pt idx="152">
                  <c:v>41614</c:v>
                </c:pt>
                <c:pt idx="153">
                  <c:v>41621</c:v>
                </c:pt>
                <c:pt idx="154">
                  <c:v>41628</c:v>
                </c:pt>
                <c:pt idx="155">
                  <c:v>41635</c:v>
                </c:pt>
                <c:pt idx="156">
                  <c:v>41642</c:v>
                </c:pt>
                <c:pt idx="157">
                  <c:v>41649</c:v>
                </c:pt>
                <c:pt idx="158">
                  <c:v>41656</c:v>
                </c:pt>
                <c:pt idx="159">
                  <c:v>41663</c:v>
                </c:pt>
                <c:pt idx="160">
                  <c:v>41670</c:v>
                </c:pt>
                <c:pt idx="161">
                  <c:v>41677</c:v>
                </c:pt>
                <c:pt idx="162">
                  <c:v>41684</c:v>
                </c:pt>
                <c:pt idx="163">
                  <c:v>41691</c:v>
                </c:pt>
                <c:pt idx="164">
                  <c:v>41698</c:v>
                </c:pt>
                <c:pt idx="165">
                  <c:v>41705</c:v>
                </c:pt>
                <c:pt idx="166">
                  <c:v>41712</c:v>
                </c:pt>
                <c:pt idx="167">
                  <c:v>41719</c:v>
                </c:pt>
                <c:pt idx="168">
                  <c:v>41726</c:v>
                </c:pt>
                <c:pt idx="169">
                  <c:v>41733</c:v>
                </c:pt>
                <c:pt idx="170">
                  <c:v>41740</c:v>
                </c:pt>
                <c:pt idx="171">
                  <c:v>41747</c:v>
                </c:pt>
                <c:pt idx="172">
                  <c:v>41754</c:v>
                </c:pt>
                <c:pt idx="173">
                  <c:v>41761</c:v>
                </c:pt>
                <c:pt idx="174">
                  <c:v>41768</c:v>
                </c:pt>
                <c:pt idx="175">
                  <c:v>41775</c:v>
                </c:pt>
                <c:pt idx="176">
                  <c:v>41782</c:v>
                </c:pt>
                <c:pt idx="177">
                  <c:v>41789</c:v>
                </c:pt>
                <c:pt idx="178">
                  <c:v>41796</c:v>
                </c:pt>
                <c:pt idx="179">
                  <c:v>41803</c:v>
                </c:pt>
                <c:pt idx="180">
                  <c:v>41810</c:v>
                </c:pt>
                <c:pt idx="181">
                  <c:v>41817</c:v>
                </c:pt>
                <c:pt idx="182">
                  <c:v>41824</c:v>
                </c:pt>
                <c:pt idx="183">
                  <c:v>41831</c:v>
                </c:pt>
                <c:pt idx="184">
                  <c:v>41838</c:v>
                </c:pt>
                <c:pt idx="185">
                  <c:v>41845</c:v>
                </c:pt>
                <c:pt idx="186">
                  <c:v>41852</c:v>
                </c:pt>
              </c:numCache>
            </c:numRef>
          </c:cat>
          <c:val>
            <c:numRef>
              <c:f>Sheet1!$B$3:$B$189</c:f>
              <c:numCache>
                <c:formatCode>General</c:formatCode>
                <c:ptCount val="187"/>
                <c:pt idx="0">
                  <c:v>8725</c:v>
                </c:pt>
                <c:pt idx="1">
                  <c:v>8867</c:v>
                </c:pt>
                <c:pt idx="2">
                  <c:v>8815</c:v>
                </c:pt>
                <c:pt idx="3">
                  <c:v>8827</c:v>
                </c:pt>
                <c:pt idx="4">
                  <c:v>9076</c:v>
                </c:pt>
                <c:pt idx="5">
                  <c:v>9169</c:v>
                </c:pt>
                <c:pt idx="6">
                  <c:v>9143</c:v>
                </c:pt>
                <c:pt idx="7">
                  <c:v>9226</c:v>
                </c:pt>
                <c:pt idx="8">
                  <c:v>9026</c:v>
                </c:pt>
                <c:pt idx="9">
                  <c:v>8744</c:v>
                </c:pt>
                <c:pt idx="10">
                  <c:v>9026</c:v>
                </c:pt>
                <c:pt idx="11">
                  <c:v>8696</c:v>
                </c:pt>
                <c:pt idx="12">
                  <c:v>8810</c:v>
                </c:pt>
                <c:pt idx="13">
                  <c:v>8970</c:v>
                </c:pt>
                <c:pt idx="14">
                  <c:v>9168</c:v>
                </c:pt>
                <c:pt idx="15">
                  <c:v>8841</c:v>
                </c:pt>
                <c:pt idx="16">
                  <c:v>8826</c:v>
                </c:pt>
                <c:pt idx="17">
                  <c:v>8876</c:v>
                </c:pt>
                <c:pt idx="18">
                  <c:v>9131</c:v>
                </c:pt>
                <c:pt idx="19">
                  <c:v>9259</c:v>
                </c:pt>
                <c:pt idx="20">
                  <c:v>9433</c:v>
                </c:pt>
                <c:pt idx="21">
                  <c:v>9446</c:v>
                </c:pt>
                <c:pt idx="22">
                  <c:v>9469</c:v>
                </c:pt>
                <c:pt idx="23">
                  <c:v>9541</c:v>
                </c:pt>
                <c:pt idx="24">
                  <c:v>9097</c:v>
                </c:pt>
                <c:pt idx="25">
                  <c:v>9529</c:v>
                </c:pt>
                <c:pt idx="26">
                  <c:v>8898</c:v>
                </c:pt>
                <c:pt idx="27">
                  <c:v>9242</c:v>
                </c:pt>
                <c:pt idx="28">
                  <c:v>9190</c:v>
                </c:pt>
                <c:pt idx="29">
                  <c:v>9146</c:v>
                </c:pt>
                <c:pt idx="30">
                  <c:v>9533</c:v>
                </c:pt>
                <c:pt idx="31">
                  <c:v>9324</c:v>
                </c:pt>
                <c:pt idx="32">
                  <c:v>9343</c:v>
                </c:pt>
                <c:pt idx="33">
                  <c:v>9584</c:v>
                </c:pt>
                <c:pt idx="34">
                  <c:v>9161</c:v>
                </c:pt>
                <c:pt idx="35">
                  <c:v>9356</c:v>
                </c:pt>
                <c:pt idx="36">
                  <c:v>9078</c:v>
                </c:pt>
                <c:pt idx="37">
                  <c:v>9279</c:v>
                </c:pt>
                <c:pt idx="38">
                  <c:v>9286</c:v>
                </c:pt>
                <c:pt idx="39">
                  <c:v>8914</c:v>
                </c:pt>
                <c:pt idx="40">
                  <c:v>9313</c:v>
                </c:pt>
                <c:pt idx="41">
                  <c:v>8936</c:v>
                </c:pt>
                <c:pt idx="42">
                  <c:v>9082</c:v>
                </c:pt>
                <c:pt idx="43">
                  <c:v>8815</c:v>
                </c:pt>
                <c:pt idx="44">
                  <c:v>9135</c:v>
                </c:pt>
                <c:pt idx="45">
                  <c:v>9470</c:v>
                </c:pt>
                <c:pt idx="46">
                  <c:v>9188</c:v>
                </c:pt>
                <c:pt idx="47">
                  <c:v>9127</c:v>
                </c:pt>
                <c:pt idx="48">
                  <c:v>9544</c:v>
                </c:pt>
                <c:pt idx="49">
                  <c:v>9390</c:v>
                </c:pt>
                <c:pt idx="50">
                  <c:v>9402</c:v>
                </c:pt>
                <c:pt idx="51">
                  <c:v>8936</c:v>
                </c:pt>
                <c:pt idx="52">
                  <c:v>8739</c:v>
                </c:pt>
                <c:pt idx="53">
                  <c:v>8788</c:v>
                </c:pt>
                <c:pt idx="54">
                  <c:v>8539</c:v>
                </c:pt>
                <c:pt idx="55">
                  <c:v>8562</c:v>
                </c:pt>
                <c:pt idx="56">
                  <c:v>8626</c:v>
                </c:pt>
                <c:pt idx="57">
                  <c:v>8788</c:v>
                </c:pt>
                <c:pt idx="58">
                  <c:v>8975</c:v>
                </c:pt>
                <c:pt idx="59">
                  <c:v>8850</c:v>
                </c:pt>
                <c:pt idx="60">
                  <c:v>8589</c:v>
                </c:pt>
                <c:pt idx="61">
                  <c:v>8821</c:v>
                </c:pt>
                <c:pt idx="62">
                  <c:v>8762</c:v>
                </c:pt>
                <c:pt idx="63">
                  <c:v>8756</c:v>
                </c:pt>
                <c:pt idx="64">
                  <c:v>8973</c:v>
                </c:pt>
                <c:pt idx="65">
                  <c:v>8912</c:v>
                </c:pt>
                <c:pt idx="66">
                  <c:v>8915</c:v>
                </c:pt>
                <c:pt idx="67">
                  <c:v>8789</c:v>
                </c:pt>
                <c:pt idx="68">
                  <c:v>8786</c:v>
                </c:pt>
                <c:pt idx="69">
                  <c:v>9087</c:v>
                </c:pt>
                <c:pt idx="70">
                  <c:v>9098</c:v>
                </c:pt>
                <c:pt idx="71">
                  <c:v>8945</c:v>
                </c:pt>
                <c:pt idx="72">
                  <c:v>9153</c:v>
                </c:pt>
                <c:pt idx="73">
                  <c:v>9056</c:v>
                </c:pt>
                <c:pt idx="74">
                  <c:v>9551</c:v>
                </c:pt>
                <c:pt idx="75">
                  <c:v>9022</c:v>
                </c:pt>
                <c:pt idx="76">
                  <c:v>9280</c:v>
                </c:pt>
                <c:pt idx="77">
                  <c:v>9388</c:v>
                </c:pt>
                <c:pt idx="78">
                  <c:v>9318</c:v>
                </c:pt>
                <c:pt idx="79">
                  <c:v>8894</c:v>
                </c:pt>
                <c:pt idx="80">
                  <c:v>9264</c:v>
                </c:pt>
                <c:pt idx="81">
                  <c:v>8977</c:v>
                </c:pt>
                <c:pt idx="82">
                  <c:v>9250</c:v>
                </c:pt>
                <c:pt idx="83">
                  <c:v>9357</c:v>
                </c:pt>
                <c:pt idx="84">
                  <c:v>9321</c:v>
                </c:pt>
                <c:pt idx="85">
                  <c:v>9183</c:v>
                </c:pt>
                <c:pt idx="86">
                  <c:v>9276</c:v>
                </c:pt>
                <c:pt idx="87">
                  <c:v>8951</c:v>
                </c:pt>
                <c:pt idx="88">
                  <c:v>9118</c:v>
                </c:pt>
                <c:pt idx="89">
                  <c:v>8930</c:v>
                </c:pt>
                <c:pt idx="90">
                  <c:v>9107</c:v>
                </c:pt>
                <c:pt idx="91">
                  <c:v>8638</c:v>
                </c:pt>
                <c:pt idx="92">
                  <c:v>9046</c:v>
                </c:pt>
                <c:pt idx="93">
                  <c:v>8989</c:v>
                </c:pt>
                <c:pt idx="94">
                  <c:v>9203</c:v>
                </c:pt>
                <c:pt idx="95">
                  <c:v>8892</c:v>
                </c:pt>
                <c:pt idx="96">
                  <c:v>9103</c:v>
                </c:pt>
                <c:pt idx="97">
                  <c:v>9189</c:v>
                </c:pt>
                <c:pt idx="98">
                  <c:v>8729</c:v>
                </c:pt>
                <c:pt idx="99">
                  <c:v>9197</c:v>
                </c:pt>
                <c:pt idx="100">
                  <c:v>8908</c:v>
                </c:pt>
                <c:pt idx="101">
                  <c:v>8888</c:v>
                </c:pt>
                <c:pt idx="102">
                  <c:v>9545</c:v>
                </c:pt>
                <c:pt idx="103">
                  <c:v>8917</c:v>
                </c:pt>
                <c:pt idx="104">
                  <c:v>8385</c:v>
                </c:pt>
                <c:pt idx="105">
                  <c:v>8590</c:v>
                </c:pt>
                <c:pt idx="106">
                  <c:v>8908</c:v>
                </c:pt>
                <c:pt idx="107">
                  <c:v>9064</c:v>
                </c:pt>
                <c:pt idx="108">
                  <c:v>8761</c:v>
                </c:pt>
                <c:pt idx="109">
                  <c:v>8896</c:v>
                </c:pt>
                <c:pt idx="110">
                  <c:v>8936</c:v>
                </c:pt>
                <c:pt idx="111">
                  <c:v>9211</c:v>
                </c:pt>
                <c:pt idx="112">
                  <c:v>8606</c:v>
                </c:pt>
                <c:pt idx="113">
                  <c:v>8954</c:v>
                </c:pt>
                <c:pt idx="114">
                  <c:v>8558</c:v>
                </c:pt>
                <c:pt idx="115">
                  <c:v>8861</c:v>
                </c:pt>
                <c:pt idx="116">
                  <c:v>8946</c:v>
                </c:pt>
                <c:pt idx="117">
                  <c:v>8761</c:v>
                </c:pt>
                <c:pt idx="118">
                  <c:v>8902</c:v>
                </c:pt>
                <c:pt idx="119">
                  <c:v>8995</c:v>
                </c:pt>
                <c:pt idx="120">
                  <c:v>8786</c:v>
                </c:pt>
                <c:pt idx="121">
                  <c:v>8673</c:v>
                </c:pt>
                <c:pt idx="122">
                  <c:v>8929</c:v>
                </c:pt>
                <c:pt idx="123">
                  <c:v>9214</c:v>
                </c:pt>
                <c:pt idx="124">
                  <c:v>9009</c:v>
                </c:pt>
                <c:pt idx="125">
                  <c:v>9341</c:v>
                </c:pt>
                <c:pt idx="126">
                  <c:v>9203</c:v>
                </c:pt>
                <c:pt idx="127">
                  <c:v>9100</c:v>
                </c:pt>
                <c:pt idx="128">
                  <c:v>9133</c:v>
                </c:pt>
                <c:pt idx="129">
                  <c:v>9382</c:v>
                </c:pt>
                <c:pt idx="130">
                  <c:v>9586</c:v>
                </c:pt>
                <c:pt idx="131">
                  <c:v>9047</c:v>
                </c:pt>
                <c:pt idx="132">
                  <c:v>9213</c:v>
                </c:pt>
                <c:pt idx="133">
                  <c:v>9504</c:v>
                </c:pt>
                <c:pt idx="134">
                  <c:v>9552</c:v>
                </c:pt>
                <c:pt idx="135">
                  <c:v>9072</c:v>
                </c:pt>
                <c:pt idx="136">
                  <c:v>9436</c:v>
                </c:pt>
                <c:pt idx="137">
                  <c:v>9403</c:v>
                </c:pt>
                <c:pt idx="138">
                  <c:v>9065</c:v>
                </c:pt>
                <c:pt idx="139">
                  <c:v>9069</c:v>
                </c:pt>
                <c:pt idx="140">
                  <c:v>9288</c:v>
                </c:pt>
                <c:pt idx="141">
                  <c:v>9030</c:v>
                </c:pt>
                <c:pt idx="142">
                  <c:v>8929</c:v>
                </c:pt>
                <c:pt idx="143">
                  <c:v>9249</c:v>
                </c:pt>
                <c:pt idx="144">
                  <c:v>9335</c:v>
                </c:pt>
                <c:pt idx="145">
                  <c:v>9130</c:v>
                </c:pt>
                <c:pt idx="146">
                  <c:v>9434</c:v>
                </c:pt>
                <c:pt idx="147">
                  <c:v>8352</c:v>
                </c:pt>
                <c:pt idx="148">
                  <c:v>9434</c:v>
                </c:pt>
                <c:pt idx="149">
                  <c:v>9268</c:v>
                </c:pt>
                <c:pt idx="150">
                  <c:v>9420</c:v>
                </c:pt>
                <c:pt idx="151">
                  <c:v>8977</c:v>
                </c:pt>
                <c:pt idx="152">
                  <c:v>8982</c:v>
                </c:pt>
                <c:pt idx="153">
                  <c:v>9311</c:v>
                </c:pt>
                <c:pt idx="154">
                  <c:v>9715</c:v>
                </c:pt>
                <c:pt idx="155">
                  <c:v>9078</c:v>
                </c:pt>
                <c:pt idx="156">
                  <c:v>9120</c:v>
                </c:pt>
                <c:pt idx="157">
                  <c:v>8325</c:v>
                </c:pt>
                <c:pt idx="158">
                  <c:v>8475</c:v>
                </c:pt>
                <c:pt idx="159">
                  <c:v>9187</c:v>
                </c:pt>
                <c:pt idx="160">
                  <c:v>8796</c:v>
                </c:pt>
                <c:pt idx="161">
                  <c:v>8866</c:v>
                </c:pt>
                <c:pt idx="162">
                  <c:v>8776</c:v>
                </c:pt>
                <c:pt idx="163">
                  <c:v>8693</c:v>
                </c:pt>
                <c:pt idx="164">
                  <c:v>9037</c:v>
                </c:pt>
                <c:pt idx="165">
                  <c:v>9357</c:v>
                </c:pt>
                <c:pt idx="166">
                  <c:v>9231</c:v>
                </c:pt>
                <c:pt idx="167">
                  <c:v>9000</c:v>
                </c:pt>
                <c:pt idx="168">
                  <c:v>9043</c:v>
                </c:pt>
                <c:pt idx="169">
                  <c:v>9370</c:v>
                </c:pt>
                <c:pt idx="170">
                  <c:v>8939</c:v>
                </c:pt>
                <c:pt idx="171">
                  <c:v>8891</c:v>
                </c:pt>
                <c:pt idx="172">
                  <c:v>8623</c:v>
                </c:pt>
                <c:pt idx="173">
                  <c:v>8992</c:v>
                </c:pt>
                <c:pt idx="174">
                  <c:v>9606</c:v>
                </c:pt>
                <c:pt idx="175">
                  <c:v>9592</c:v>
                </c:pt>
                <c:pt idx="176">
                  <c:v>9526</c:v>
                </c:pt>
                <c:pt idx="177">
                  <c:v>9476</c:v>
                </c:pt>
                <c:pt idx="178">
                  <c:v>8855</c:v>
                </c:pt>
                <c:pt idx="179">
                  <c:v>9840</c:v>
                </c:pt>
                <c:pt idx="180">
                  <c:v>9054</c:v>
                </c:pt>
                <c:pt idx="181">
                  <c:v>9436</c:v>
                </c:pt>
                <c:pt idx="182">
                  <c:v>9425</c:v>
                </c:pt>
                <c:pt idx="183">
                  <c:v>9139</c:v>
                </c:pt>
                <c:pt idx="184">
                  <c:v>9357</c:v>
                </c:pt>
                <c:pt idx="185">
                  <c:v>9337</c:v>
                </c:pt>
                <c:pt idx="186">
                  <c:v>9759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8848520"/>
        <c:axId val="305177816"/>
        <c:extLst>
          <c:ext xmlns:c15="http://schemas.microsoft.com/office/drawing/2012/chart" uri="{02D57815-91ED-43cb-92C2-25804820EDAC}">
            <c15:filteredLineSeries>
              <c15:ser>
                <c:idx val="1"/>
                <c:order val="1"/>
                <c:tx>
                  <c:v>Ethanol Production</c:v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Sheet1!$A$3:$A$189</c15:sqref>
                        </c15:formulaRef>
                      </c:ext>
                    </c:extLst>
                    <c:numCache>
                      <c:formatCode>m/d/yyyy</c:formatCode>
                      <c:ptCount val="187"/>
                      <c:pt idx="0">
                        <c:v>40550</c:v>
                      </c:pt>
                      <c:pt idx="1">
                        <c:v>40557</c:v>
                      </c:pt>
                      <c:pt idx="2">
                        <c:v>40564</c:v>
                      </c:pt>
                      <c:pt idx="3">
                        <c:v>40571</c:v>
                      </c:pt>
                      <c:pt idx="4">
                        <c:v>40578</c:v>
                      </c:pt>
                      <c:pt idx="5">
                        <c:v>40585</c:v>
                      </c:pt>
                      <c:pt idx="6">
                        <c:v>40592</c:v>
                      </c:pt>
                      <c:pt idx="7">
                        <c:v>40599</c:v>
                      </c:pt>
                      <c:pt idx="8">
                        <c:v>40606</c:v>
                      </c:pt>
                      <c:pt idx="9">
                        <c:v>40613</c:v>
                      </c:pt>
                      <c:pt idx="10">
                        <c:v>40620</c:v>
                      </c:pt>
                      <c:pt idx="11">
                        <c:v>40627</c:v>
                      </c:pt>
                      <c:pt idx="12">
                        <c:v>40634</c:v>
                      </c:pt>
                      <c:pt idx="13">
                        <c:v>40641</c:v>
                      </c:pt>
                      <c:pt idx="14">
                        <c:v>40648</c:v>
                      </c:pt>
                      <c:pt idx="15">
                        <c:v>40655</c:v>
                      </c:pt>
                      <c:pt idx="16">
                        <c:v>40662</c:v>
                      </c:pt>
                      <c:pt idx="17">
                        <c:v>40669</c:v>
                      </c:pt>
                      <c:pt idx="18">
                        <c:v>40676</c:v>
                      </c:pt>
                      <c:pt idx="19">
                        <c:v>40683</c:v>
                      </c:pt>
                      <c:pt idx="20">
                        <c:v>40690</c:v>
                      </c:pt>
                      <c:pt idx="21">
                        <c:v>40697</c:v>
                      </c:pt>
                      <c:pt idx="22">
                        <c:v>40704</c:v>
                      </c:pt>
                      <c:pt idx="23">
                        <c:v>40711</c:v>
                      </c:pt>
                      <c:pt idx="24">
                        <c:v>40718</c:v>
                      </c:pt>
                      <c:pt idx="25">
                        <c:v>40725</c:v>
                      </c:pt>
                      <c:pt idx="26">
                        <c:v>40732</c:v>
                      </c:pt>
                      <c:pt idx="27">
                        <c:v>40739</c:v>
                      </c:pt>
                      <c:pt idx="28">
                        <c:v>40746</c:v>
                      </c:pt>
                      <c:pt idx="29">
                        <c:v>40753</c:v>
                      </c:pt>
                      <c:pt idx="30">
                        <c:v>40760</c:v>
                      </c:pt>
                      <c:pt idx="31">
                        <c:v>40767</c:v>
                      </c:pt>
                      <c:pt idx="32">
                        <c:v>40774</c:v>
                      </c:pt>
                      <c:pt idx="33">
                        <c:v>40781</c:v>
                      </c:pt>
                      <c:pt idx="34">
                        <c:v>40788</c:v>
                      </c:pt>
                      <c:pt idx="35">
                        <c:v>40795</c:v>
                      </c:pt>
                      <c:pt idx="36">
                        <c:v>40802</c:v>
                      </c:pt>
                      <c:pt idx="37">
                        <c:v>40809</c:v>
                      </c:pt>
                      <c:pt idx="38">
                        <c:v>40816</c:v>
                      </c:pt>
                      <c:pt idx="39">
                        <c:v>40823</c:v>
                      </c:pt>
                      <c:pt idx="40">
                        <c:v>40830</c:v>
                      </c:pt>
                      <c:pt idx="41">
                        <c:v>40837</c:v>
                      </c:pt>
                      <c:pt idx="42">
                        <c:v>40844</c:v>
                      </c:pt>
                      <c:pt idx="43">
                        <c:v>40851</c:v>
                      </c:pt>
                      <c:pt idx="44">
                        <c:v>40858</c:v>
                      </c:pt>
                      <c:pt idx="45">
                        <c:v>40865</c:v>
                      </c:pt>
                      <c:pt idx="46">
                        <c:v>40872</c:v>
                      </c:pt>
                      <c:pt idx="47">
                        <c:v>40879</c:v>
                      </c:pt>
                      <c:pt idx="48">
                        <c:v>40886</c:v>
                      </c:pt>
                      <c:pt idx="49">
                        <c:v>40893</c:v>
                      </c:pt>
                      <c:pt idx="50">
                        <c:v>40900</c:v>
                      </c:pt>
                      <c:pt idx="51">
                        <c:v>40907</c:v>
                      </c:pt>
                      <c:pt idx="52">
                        <c:v>40914</c:v>
                      </c:pt>
                      <c:pt idx="53">
                        <c:v>40921</c:v>
                      </c:pt>
                      <c:pt idx="54">
                        <c:v>40928</c:v>
                      </c:pt>
                      <c:pt idx="55">
                        <c:v>40935</c:v>
                      </c:pt>
                      <c:pt idx="56">
                        <c:v>40942</c:v>
                      </c:pt>
                      <c:pt idx="57">
                        <c:v>40949</c:v>
                      </c:pt>
                      <c:pt idx="58">
                        <c:v>40956</c:v>
                      </c:pt>
                      <c:pt idx="59">
                        <c:v>40963</c:v>
                      </c:pt>
                      <c:pt idx="60">
                        <c:v>40970</c:v>
                      </c:pt>
                      <c:pt idx="61">
                        <c:v>40977</c:v>
                      </c:pt>
                      <c:pt idx="62">
                        <c:v>40984</c:v>
                      </c:pt>
                      <c:pt idx="63">
                        <c:v>40991</c:v>
                      </c:pt>
                      <c:pt idx="64">
                        <c:v>40998</c:v>
                      </c:pt>
                      <c:pt idx="65">
                        <c:v>41005</c:v>
                      </c:pt>
                      <c:pt idx="66">
                        <c:v>41012</c:v>
                      </c:pt>
                      <c:pt idx="67">
                        <c:v>41019</c:v>
                      </c:pt>
                      <c:pt idx="68">
                        <c:v>41026</c:v>
                      </c:pt>
                      <c:pt idx="69">
                        <c:v>41033</c:v>
                      </c:pt>
                      <c:pt idx="70">
                        <c:v>41040</c:v>
                      </c:pt>
                      <c:pt idx="71">
                        <c:v>41047</c:v>
                      </c:pt>
                      <c:pt idx="72">
                        <c:v>41054</c:v>
                      </c:pt>
                      <c:pt idx="73">
                        <c:v>41061</c:v>
                      </c:pt>
                      <c:pt idx="74">
                        <c:v>41068</c:v>
                      </c:pt>
                      <c:pt idx="75">
                        <c:v>41075</c:v>
                      </c:pt>
                      <c:pt idx="76">
                        <c:v>41082</c:v>
                      </c:pt>
                      <c:pt idx="77">
                        <c:v>41089</c:v>
                      </c:pt>
                      <c:pt idx="78">
                        <c:v>41096</c:v>
                      </c:pt>
                      <c:pt idx="79">
                        <c:v>41103</c:v>
                      </c:pt>
                      <c:pt idx="80">
                        <c:v>41110</c:v>
                      </c:pt>
                      <c:pt idx="81">
                        <c:v>41117</c:v>
                      </c:pt>
                      <c:pt idx="82">
                        <c:v>41124</c:v>
                      </c:pt>
                      <c:pt idx="83">
                        <c:v>41131</c:v>
                      </c:pt>
                      <c:pt idx="84">
                        <c:v>41138</c:v>
                      </c:pt>
                      <c:pt idx="85">
                        <c:v>41145</c:v>
                      </c:pt>
                      <c:pt idx="86">
                        <c:v>41152</c:v>
                      </c:pt>
                      <c:pt idx="87">
                        <c:v>41159</c:v>
                      </c:pt>
                      <c:pt idx="88">
                        <c:v>41166</c:v>
                      </c:pt>
                      <c:pt idx="89">
                        <c:v>41173</c:v>
                      </c:pt>
                      <c:pt idx="90">
                        <c:v>41180</c:v>
                      </c:pt>
                      <c:pt idx="91">
                        <c:v>41187</c:v>
                      </c:pt>
                      <c:pt idx="92">
                        <c:v>41194</c:v>
                      </c:pt>
                      <c:pt idx="93">
                        <c:v>41201</c:v>
                      </c:pt>
                      <c:pt idx="94">
                        <c:v>41208</c:v>
                      </c:pt>
                      <c:pt idx="95">
                        <c:v>41215</c:v>
                      </c:pt>
                      <c:pt idx="96">
                        <c:v>41222</c:v>
                      </c:pt>
                      <c:pt idx="97">
                        <c:v>41229</c:v>
                      </c:pt>
                      <c:pt idx="98">
                        <c:v>41236</c:v>
                      </c:pt>
                      <c:pt idx="99">
                        <c:v>41243</c:v>
                      </c:pt>
                      <c:pt idx="100">
                        <c:v>41250</c:v>
                      </c:pt>
                      <c:pt idx="101">
                        <c:v>41257</c:v>
                      </c:pt>
                      <c:pt idx="102">
                        <c:v>41264</c:v>
                      </c:pt>
                      <c:pt idx="103">
                        <c:v>41271</c:v>
                      </c:pt>
                      <c:pt idx="104">
                        <c:v>41278</c:v>
                      </c:pt>
                      <c:pt idx="105">
                        <c:v>41285</c:v>
                      </c:pt>
                      <c:pt idx="106">
                        <c:v>41292</c:v>
                      </c:pt>
                      <c:pt idx="107">
                        <c:v>41299</c:v>
                      </c:pt>
                      <c:pt idx="108">
                        <c:v>41306</c:v>
                      </c:pt>
                      <c:pt idx="109">
                        <c:v>41313</c:v>
                      </c:pt>
                      <c:pt idx="110">
                        <c:v>41320</c:v>
                      </c:pt>
                      <c:pt idx="111">
                        <c:v>41327</c:v>
                      </c:pt>
                      <c:pt idx="112">
                        <c:v>41334</c:v>
                      </c:pt>
                      <c:pt idx="113">
                        <c:v>41341</c:v>
                      </c:pt>
                      <c:pt idx="114">
                        <c:v>41348</c:v>
                      </c:pt>
                      <c:pt idx="115">
                        <c:v>41355</c:v>
                      </c:pt>
                      <c:pt idx="116">
                        <c:v>41362</c:v>
                      </c:pt>
                      <c:pt idx="117">
                        <c:v>41369</c:v>
                      </c:pt>
                      <c:pt idx="118">
                        <c:v>41376</c:v>
                      </c:pt>
                      <c:pt idx="119">
                        <c:v>41383</c:v>
                      </c:pt>
                      <c:pt idx="120">
                        <c:v>41390</c:v>
                      </c:pt>
                      <c:pt idx="121">
                        <c:v>41397</c:v>
                      </c:pt>
                      <c:pt idx="122">
                        <c:v>41404</c:v>
                      </c:pt>
                      <c:pt idx="123">
                        <c:v>41411</c:v>
                      </c:pt>
                      <c:pt idx="124">
                        <c:v>41418</c:v>
                      </c:pt>
                      <c:pt idx="125">
                        <c:v>41425</c:v>
                      </c:pt>
                      <c:pt idx="126">
                        <c:v>41432</c:v>
                      </c:pt>
                      <c:pt idx="127">
                        <c:v>41439</c:v>
                      </c:pt>
                      <c:pt idx="128">
                        <c:v>41446</c:v>
                      </c:pt>
                      <c:pt idx="129">
                        <c:v>41453</c:v>
                      </c:pt>
                      <c:pt idx="130">
                        <c:v>41460</c:v>
                      </c:pt>
                      <c:pt idx="131">
                        <c:v>41467</c:v>
                      </c:pt>
                      <c:pt idx="132">
                        <c:v>41474</c:v>
                      </c:pt>
                      <c:pt idx="133">
                        <c:v>41481</c:v>
                      </c:pt>
                      <c:pt idx="134">
                        <c:v>41488</c:v>
                      </c:pt>
                      <c:pt idx="135">
                        <c:v>41495</c:v>
                      </c:pt>
                      <c:pt idx="136">
                        <c:v>41502</c:v>
                      </c:pt>
                      <c:pt idx="137">
                        <c:v>41509</c:v>
                      </c:pt>
                      <c:pt idx="138">
                        <c:v>41516</c:v>
                      </c:pt>
                      <c:pt idx="139">
                        <c:v>41523</c:v>
                      </c:pt>
                      <c:pt idx="140">
                        <c:v>41530</c:v>
                      </c:pt>
                      <c:pt idx="141">
                        <c:v>41537</c:v>
                      </c:pt>
                      <c:pt idx="142">
                        <c:v>41544</c:v>
                      </c:pt>
                      <c:pt idx="143">
                        <c:v>41551</c:v>
                      </c:pt>
                      <c:pt idx="144">
                        <c:v>41558</c:v>
                      </c:pt>
                      <c:pt idx="145">
                        <c:v>41565</c:v>
                      </c:pt>
                      <c:pt idx="146">
                        <c:v>41572</c:v>
                      </c:pt>
                      <c:pt idx="147">
                        <c:v>41579</c:v>
                      </c:pt>
                      <c:pt idx="148">
                        <c:v>41586</c:v>
                      </c:pt>
                      <c:pt idx="149">
                        <c:v>41593</c:v>
                      </c:pt>
                      <c:pt idx="150">
                        <c:v>41600</c:v>
                      </c:pt>
                      <c:pt idx="151">
                        <c:v>41607</c:v>
                      </c:pt>
                      <c:pt idx="152">
                        <c:v>41614</c:v>
                      </c:pt>
                      <c:pt idx="153">
                        <c:v>41621</c:v>
                      </c:pt>
                      <c:pt idx="154">
                        <c:v>41628</c:v>
                      </c:pt>
                      <c:pt idx="155">
                        <c:v>41635</c:v>
                      </c:pt>
                      <c:pt idx="156">
                        <c:v>41642</c:v>
                      </c:pt>
                      <c:pt idx="157">
                        <c:v>41649</c:v>
                      </c:pt>
                      <c:pt idx="158">
                        <c:v>41656</c:v>
                      </c:pt>
                      <c:pt idx="159">
                        <c:v>41663</c:v>
                      </c:pt>
                      <c:pt idx="160">
                        <c:v>41670</c:v>
                      </c:pt>
                      <c:pt idx="161">
                        <c:v>41677</c:v>
                      </c:pt>
                      <c:pt idx="162">
                        <c:v>41684</c:v>
                      </c:pt>
                      <c:pt idx="163">
                        <c:v>41691</c:v>
                      </c:pt>
                      <c:pt idx="164">
                        <c:v>41698</c:v>
                      </c:pt>
                      <c:pt idx="165">
                        <c:v>41705</c:v>
                      </c:pt>
                      <c:pt idx="166">
                        <c:v>41712</c:v>
                      </c:pt>
                      <c:pt idx="167">
                        <c:v>41719</c:v>
                      </c:pt>
                      <c:pt idx="168">
                        <c:v>41726</c:v>
                      </c:pt>
                      <c:pt idx="169">
                        <c:v>41733</c:v>
                      </c:pt>
                      <c:pt idx="170">
                        <c:v>41740</c:v>
                      </c:pt>
                      <c:pt idx="171">
                        <c:v>41747</c:v>
                      </c:pt>
                      <c:pt idx="172">
                        <c:v>41754</c:v>
                      </c:pt>
                      <c:pt idx="173">
                        <c:v>41761</c:v>
                      </c:pt>
                      <c:pt idx="174">
                        <c:v>41768</c:v>
                      </c:pt>
                      <c:pt idx="175">
                        <c:v>41775</c:v>
                      </c:pt>
                      <c:pt idx="176">
                        <c:v>41782</c:v>
                      </c:pt>
                      <c:pt idx="177">
                        <c:v>41789</c:v>
                      </c:pt>
                      <c:pt idx="178">
                        <c:v>41796</c:v>
                      </c:pt>
                      <c:pt idx="179">
                        <c:v>41803</c:v>
                      </c:pt>
                      <c:pt idx="180">
                        <c:v>41810</c:v>
                      </c:pt>
                      <c:pt idx="181">
                        <c:v>41817</c:v>
                      </c:pt>
                      <c:pt idx="182">
                        <c:v>41824</c:v>
                      </c:pt>
                      <c:pt idx="183">
                        <c:v>41831</c:v>
                      </c:pt>
                      <c:pt idx="184">
                        <c:v>41838</c:v>
                      </c:pt>
                      <c:pt idx="185">
                        <c:v>41845</c:v>
                      </c:pt>
                      <c:pt idx="186">
                        <c:v>41852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Sheet1!$D$3:$D$189</c15:sqref>
                        </c15:formulaRef>
                      </c:ext>
                    </c:extLst>
                    <c:numCache>
                      <c:formatCode>General</c:formatCode>
                      <c:ptCount val="187"/>
                      <c:pt idx="0">
                        <c:v>888</c:v>
                      </c:pt>
                      <c:pt idx="1">
                        <c:v>913</c:v>
                      </c:pt>
                      <c:pt idx="2">
                        <c:v>922</c:v>
                      </c:pt>
                      <c:pt idx="3">
                        <c:v>908</c:v>
                      </c:pt>
                      <c:pt idx="4">
                        <c:v>900</c:v>
                      </c:pt>
                      <c:pt idx="5">
                        <c:v>893</c:v>
                      </c:pt>
                      <c:pt idx="6">
                        <c:v>888</c:v>
                      </c:pt>
                      <c:pt idx="7">
                        <c:v>882</c:v>
                      </c:pt>
                      <c:pt idx="8">
                        <c:v>883</c:v>
                      </c:pt>
                      <c:pt idx="9">
                        <c:v>895</c:v>
                      </c:pt>
                      <c:pt idx="10">
                        <c:v>913</c:v>
                      </c:pt>
                      <c:pt idx="11">
                        <c:v>903</c:v>
                      </c:pt>
                      <c:pt idx="12">
                        <c:v>902</c:v>
                      </c:pt>
                      <c:pt idx="13">
                        <c:v>898</c:v>
                      </c:pt>
                      <c:pt idx="14">
                        <c:v>856</c:v>
                      </c:pt>
                      <c:pt idx="15">
                        <c:v>883</c:v>
                      </c:pt>
                      <c:pt idx="16">
                        <c:v>875</c:v>
                      </c:pt>
                      <c:pt idx="17">
                        <c:v>862</c:v>
                      </c:pt>
                      <c:pt idx="18">
                        <c:v>900</c:v>
                      </c:pt>
                      <c:pt idx="19">
                        <c:v>902</c:v>
                      </c:pt>
                      <c:pt idx="20">
                        <c:v>909</c:v>
                      </c:pt>
                      <c:pt idx="21">
                        <c:v>915</c:v>
                      </c:pt>
                      <c:pt idx="22">
                        <c:v>880</c:v>
                      </c:pt>
                      <c:pt idx="23">
                        <c:v>901</c:v>
                      </c:pt>
                      <c:pt idx="24">
                        <c:v>893</c:v>
                      </c:pt>
                      <c:pt idx="25">
                        <c:v>904</c:v>
                      </c:pt>
                      <c:pt idx="26">
                        <c:v>872</c:v>
                      </c:pt>
                      <c:pt idx="27">
                        <c:v>873</c:v>
                      </c:pt>
                      <c:pt idx="28">
                        <c:v>874</c:v>
                      </c:pt>
                      <c:pt idx="29">
                        <c:v>878</c:v>
                      </c:pt>
                      <c:pt idx="30">
                        <c:v>908</c:v>
                      </c:pt>
                      <c:pt idx="31">
                        <c:v>899</c:v>
                      </c:pt>
                      <c:pt idx="32">
                        <c:v>904</c:v>
                      </c:pt>
                      <c:pt idx="33">
                        <c:v>888</c:v>
                      </c:pt>
                      <c:pt idx="34">
                        <c:v>896</c:v>
                      </c:pt>
                      <c:pt idx="35">
                        <c:v>879</c:v>
                      </c:pt>
                      <c:pt idx="36">
                        <c:v>871</c:v>
                      </c:pt>
                      <c:pt idx="37">
                        <c:v>841</c:v>
                      </c:pt>
                      <c:pt idx="38">
                        <c:v>863</c:v>
                      </c:pt>
                      <c:pt idx="39">
                        <c:v>860</c:v>
                      </c:pt>
                      <c:pt idx="40">
                        <c:v>908</c:v>
                      </c:pt>
                      <c:pt idx="41">
                        <c:v>909</c:v>
                      </c:pt>
                      <c:pt idx="42">
                        <c:v>916</c:v>
                      </c:pt>
                      <c:pt idx="43">
                        <c:v>911</c:v>
                      </c:pt>
                      <c:pt idx="44">
                        <c:v>916</c:v>
                      </c:pt>
                      <c:pt idx="45">
                        <c:v>917</c:v>
                      </c:pt>
                      <c:pt idx="46">
                        <c:v>930</c:v>
                      </c:pt>
                      <c:pt idx="47">
                        <c:v>954</c:v>
                      </c:pt>
                      <c:pt idx="48">
                        <c:v>938</c:v>
                      </c:pt>
                      <c:pt idx="49">
                        <c:v>943</c:v>
                      </c:pt>
                      <c:pt idx="50">
                        <c:v>962</c:v>
                      </c:pt>
                      <c:pt idx="51">
                        <c:v>963</c:v>
                      </c:pt>
                      <c:pt idx="52">
                        <c:v>944</c:v>
                      </c:pt>
                      <c:pt idx="53">
                        <c:v>941</c:v>
                      </c:pt>
                      <c:pt idx="54">
                        <c:v>934</c:v>
                      </c:pt>
                      <c:pt idx="55">
                        <c:v>939</c:v>
                      </c:pt>
                      <c:pt idx="56">
                        <c:v>923</c:v>
                      </c:pt>
                      <c:pt idx="57">
                        <c:v>928</c:v>
                      </c:pt>
                      <c:pt idx="58">
                        <c:v>919</c:v>
                      </c:pt>
                      <c:pt idx="59">
                        <c:v>896</c:v>
                      </c:pt>
                      <c:pt idx="60">
                        <c:v>906</c:v>
                      </c:pt>
                      <c:pt idx="61">
                        <c:v>892</c:v>
                      </c:pt>
                      <c:pt idx="62">
                        <c:v>893</c:v>
                      </c:pt>
                      <c:pt idx="63">
                        <c:v>889</c:v>
                      </c:pt>
                      <c:pt idx="64">
                        <c:v>873</c:v>
                      </c:pt>
                      <c:pt idx="65">
                        <c:v>896</c:v>
                      </c:pt>
                      <c:pt idx="66">
                        <c:v>884</c:v>
                      </c:pt>
                      <c:pt idx="67">
                        <c:v>865</c:v>
                      </c:pt>
                      <c:pt idx="68">
                        <c:v>894</c:v>
                      </c:pt>
                      <c:pt idx="69">
                        <c:v>897</c:v>
                      </c:pt>
                      <c:pt idx="70">
                        <c:v>904</c:v>
                      </c:pt>
                      <c:pt idx="71">
                        <c:v>919</c:v>
                      </c:pt>
                      <c:pt idx="72">
                        <c:v>902</c:v>
                      </c:pt>
                      <c:pt idx="73">
                        <c:v>904</c:v>
                      </c:pt>
                      <c:pt idx="74">
                        <c:v>920</c:v>
                      </c:pt>
                      <c:pt idx="75">
                        <c:v>900</c:v>
                      </c:pt>
                      <c:pt idx="76">
                        <c:v>883</c:v>
                      </c:pt>
                      <c:pt idx="77">
                        <c:v>857</c:v>
                      </c:pt>
                      <c:pt idx="78">
                        <c:v>821</c:v>
                      </c:pt>
                      <c:pt idx="79">
                        <c:v>802</c:v>
                      </c:pt>
                      <c:pt idx="80">
                        <c:v>796</c:v>
                      </c:pt>
                      <c:pt idx="81">
                        <c:v>809</c:v>
                      </c:pt>
                      <c:pt idx="82">
                        <c:v>817</c:v>
                      </c:pt>
                      <c:pt idx="83">
                        <c:v>819</c:v>
                      </c:pt>
                      <c:pt idx="84">
                        <c:v>823</c:v>
                      </c:pt>
                      <c:pt idx="85">
                        <c:v>819</c:v>
                      </c:pt>
                      <c:pt idx="86">
                        <c:v>829</c:v>
                      </c:pt>
                      <c:pt idx="87">
                        <c:v>816</c:v>
                      </c:pt>
                      <c:pt idx="88">
                        <c:v>834</c:v>
                      </c:pt>
                      <c:pt idx="89">
                        <c:v>809</c:v>
                      </c:pt>
                      <c:pt idx="90">
                        <c:v>785</c:v>
                      </c:pt>
                      <c:pt idx="91">
                        <c:v>800</c:v>
                      </c:pt>
                      <c:pt idx="92">
                        <c:v>797</c:v>
                      </c:pt>
                      <c:pt idx="93">
                        <c:v>801</c:v>
                      </c:pt>
                      <c:pt idx="94">
                        <c:v>825</c:v>
                      </c:pt>
                      <c:pt idx="95">
                        <c:v>827</c:v>
                      </c:pt>
                      <c:pt idx="96">
                        <c:v>824</c:v>
                      </c:pt>
                      <c:pt idx="97">
                        <c:v>811</c:v>
                      </c:pt>
                      <c:pt idx="98">
                        <c:v>803</c:v>
                      </c:pt>
                      <c:pt idx="99">
                        <c:v>835</c:v>
                      </c:pt>
                      <c:pt idx="100">
                        <c:v>824</c:v>
                      </c:pt>
                      <c:pt idx="101">
                        <c:v>822</c:v>
                      </c:pt>
                      <c:pt idx="102">
                        <c:v>834</c:v>
                      </c:pt>
                      <c:pt idx="103">
                        <c:v>807</c:v>
                      </c:pt>
                      <c:pt idx="104">
                        <c:v>826</c:v>
                      </c:pt>
                      <c:pt idx="105">
                        <c:v>784</c:v>
                      </c:pt>
                      <c:pt idx="106">
                        <c:v>792</c:v>
                      </c:pt>
                      <c:pt idx="107">
                        <c:v>770</c:v>
                      </c:pt>
                      <c:pt idx="108">
                        <c:v>774</c:v>
                      </c:pt>
                      <c:pt idx="109">
                        <c:v>789</c:v>
                      </c:pt>
                      <c:pt idx="110">
                        <c:v>797</c:v>
                      </c:pt>
                      <c:pt idx="111">
                        <c:v>812</c:v>
                      </c:pt>
                      <c:pt idx="112">
                        <c:v>805</c:v>
                      </c:pt>
                      <c:pt idx="113">
                        <c:v>797</c:v>
                      </c:pt>
                      <c:pt idx="114">
                        <c:v>809</c:v>
                      </c:pt>
                      <c:pt idx="115">
                        <c:v>805</c:v>
                      </c:pt>
                      <c:pt idx="116">
                        <c:v>807</c:v>
                      </c:pt>
                      <c:pt idx="117">
                        <c:v>854</c:v>
                      </c:pt>
                      <c:pt idx="118">
                        <c:v>832</c:v>
                      </c:pt>
                      <c:pt idx="119">
                        <c:v>853</c:v>
                      </c:pt>
                      <c:pt idx="120">
                        <c:v>857</c:v>
                      </c:pt>
                      <c:pt idx="121">
                        <c:v>843</c:v>
                      </c:pt>
                      <c:pt idx="122">
                        <c:v>857</c:v>
                      </c:pt>
                      <c:pt idx="123">
                        <c:v>875</c:v>
                      </c:pt>
                      <c:pt idx="124">
                        <c:v>863</c:v>
                      </c:pt>
                      <c:pt idx="125">
                        <c:v>885</c:v>
                      </c:pt>
                      <c:pt idx="126">
                        <c:v>884</c:v>
                      </c:pt>
                      <c:pt idx="127">
                        <c:v>873</c:v>
                      </c:pt>
                      <c:pt idx="128">
                        <c:v>885</c:v>
                      </c:pt>
                      <c:pt idx="129">
                        <c:v>863</c:v>
                      </c:pt>
                      <c:pt idx="130">
                        <c:v>881</c:v>
                      </c:pt>
                      <c:pt idx="131">
                        <c:v>876</c:v>
                      </c:pt>
                      <c:pt idx="132">
                        <c:v>853</c:v>
                      </c:pt>
                      <c:pt idx="133">
                        <c:v>832</c:v>
                      </c:pt>
                      <c:pt idx="134">
                        <c:v>853</c:v>
                      </c:pt>
                      <c:pt idx="135">
                        <c:v>857</c:v>
                      </c:pt>
                      <c:pt idx="136">
                        <c:v>844</c:v>
                      </c:pt>
                      <c:pt idx="137">
                        <c:v>820</c:v>
                      </c:pt>
                      <c:pt idx="138">
                        <c:v>819</c:v>
                      </c:pt>
                      <c:pt idx="139">
                        <c:v>848</c:v>
                      </c:pt>
                      <c:pt idx="140">
                        <c:v>838</c:v>
                      </c:pt>
                      <c:pt idx="141">
                        <c:v>832</c:v>
                      </c:pt>
                      <c:pt idx="142">
                        <c:v>875</c:v>
                      </c:pt>
                      <c:pt idx="143">
                        <c:v>868</c:v>
                      </c:pt>
                      <c:pt idx="144">
                        <c:v>869</c:v>
                      </c:pt>
                      <c:pt idx="145">
                        <c:v>897</c:v>
                      </c:pt>
                      <c:pt idx="146">
                        <c:v>911</c:v>
                      </c:pt>
                      <c:pt idx="147">
                        <c:v>902</c:v>
                      </c:pt>
                      <c:pt idx="148">
                        <c:v>927</c:v>
                      </c:pt>
                      <c:pt idx="149">
                        <c:v>904</c:v>
                      </c:pt>
                      <c:pt idx="150">
                        <c:v>927</c:v>
                      </c:pt>
                      <c:pt idx="151">
                        <c:v>913</c:v>
                      </c:pt>
                      <c:pt idx="152">
                        <c:v>944</c:v>
                      </c:pt>
                      <c:pt idx="153">
                        <c:v>928</c:v>
                      </c:pt>
                      <c:pt idx="154">
                        <c:v>926</c:v>
                      </c:pt>
                      <c:pt idx="155">
                        <c:v>913</c:v>
                      </c:pt>
                      <c:pt idx="156">
                        <c:v>919</c:v>
                      </c:pt>
                      <c:pt idx="157">
                        <c:v>868</c:v>
                      </c:pt>
                      <c:pt idx="158">
                        <c:v>905</c:v>
                      </c:pt>
                      <c:pt idx="159">
                        <c:v>900</c:v>
                      </c:pt>
                      <c:pt idx="160">
                        <c:v>895</c:v>
                      </c:pt>
                      <c:pt idx="161">
                        <c:v>902</c:v>
                      </c:pt>
                      <c:pt idx="162">
                        <c:v>903</c:v>
                      </c:pt>
                      <c:pt idx="163">
                        <c:v>905</c:v>
                      </c:pt>
                      <c:pt idx="164">
                        <c:v>894</c:v>
                      </c:pt>
                      <c:pt idx="165">
                        <c:v>869</c:v>
                      </c:pt>
                      <c:pt idx="166">
                        <c:v>891</c:v>
                      </c:pt>
                      <c:pt idx="167">
                        <c:v>885</c:v>
                      </c:pt>
                      <c:pt idx="168">
                        <c:v>922</c:v>
                      </c:pt>
                      <c:pt idx="169">
                        <c:v>896</c:v>
                      </c:pt>
                      <c:pt idx="170">
                        <c:v>939</c:v>
                      </c:pt>
                      <c:pt idx="171">
                        <c:v>910</c:v>
                      </c:pt>
                      <c:pt idx="172">
                        <c:v>898</c:v>
                      </c:pt>
                      <c:pt idx="173">
                        <c:v>894</c:v>
                      </c:pt>
                      <c:pt idx="174">
                        <c:v>922</c:v>
                      </c:pt>
                      <c:pt idx="175">
                        <c:v>925</c:v>
                      </c:pt>
                      <c:pt idx="176">
                        <c:v>927</c:v>
                      </c:pt>
                      <c:pt idx="177">
                        <c:v>938</c:v>
                      </c:pt>
                      <c:pt idx="178">
                        <c:v>944</c:v>
                      </c:pt>
                      <c:pt idx="179">
                        <c:v>972</c:v>
                      </c:pt>
                      <c:pt idx="180">
                        <c:v>938</c:v>
                      </c:pt>
                      <c:pt idx="181">
                        <c:v>953</c:v>
                      </c:pt>
                      <c:pt idx="182">
                        <c:v>927</c:v>
                      </c:pt>
                      <c:pt idx="183">
                        <c:v>943</c:v>
                      </c:pt>
                      <c:pt idx="184">
                        <c:v>959</c:v>
                      </c:pt>
                      <c:pt idx="185">
                        <c:v>954</c:v>
                      </c:pt>
                      <c:pt idx="186">
                        <c:v>902</c:v>
                      </c:pt>
                    </c:numCache>
                  </c:numRef>
                </c:val>
                <c:smooth val="0"/>
              </c15:ser>
            </c15:filteredLineSeries>
          </c:ext>
        </c:extLst>
      </c:lineChart>
      <c:lineChart>
        <c:grouping val="standard"/>
        <c:varyColors val="0"/>
        <c:ser>
          <c:idx val="2"/>
          <c:order val="2"/>
          <c:tx>
            <c:v>Ethanol Blend Rate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val>
            <c:numRef>
              <c:f>Sheet1!$E$3:$E$189</c:f>
              <c:numCache>
                <c:formatCode>General</c:formatCode>
                <c:ptCount val="187"/>
                <c:pt idx="0">
                  <c:v>0.10177650429799427</c:v>
                </c:pt>
                <c:pt idx="1">
                  <c:v>0.10296605390774782</c:v>
                </c:pt>
                <c:pt idx="2">
                  <c:v>0.10459444129325014</c:v>
                </c:pt>
                <c:pt idx="3">
                  <c:v>0.10286620595898946</c:v>
                </c:pt>
                <c:pt idx="4">
                  <c:v>9.9162626707800794E-2</c:v>
                </c:pt>
                <c:pt idx="5">
                  <c:v>9.7393390773257718E-2</c:v>
                </c:pt>
                <c:pt idx="6">
                  <c:v>9.7123482445586787E-2</c:v>
                </c:pt>
                <c:pt idx="7">
                  <c:v>9.5599393019726864E-2</c:v>
                </c:pt>
                <c:pt idx="8">
                  <c:v>9.7828495457567027E-2</c:v>
                </c:pt>
                <c:pt idx="9">
                  <c:v>0.10235590118938701</c:v>
                </c:pt>
                <c:pt idx="10">
                  <c:v>0.10115222690006648</c:v>
                </c:pt>
                <c:pt idx="11">
                  <c:v>0.10384084636614535</c:v>
                </c:pt>
                <c:pt idx="12">
                  <c:v>0.10238365493757094</c:v>
                </c:pt>
                <c:pt idx="13">
                  <c:v>0.10011148272017838</c:v>
                </c:pt>
                <c:pt idx="14">
                  <c:v>9.3368237347294936E-2</c:v>
                </c:pt>
                <c:pt idx="15">
                  <c:v>9.9875579685555937E-2</c:v>
                </c:pt>
                <c:pt idx="16">
                  <c:v>9.9138907772490376E-2</c:v>
                </c:pt>
                <c:pt idx="17">
                  <c:v>9.7115817936007209E-2</c:v>
                </c:pt>
                <c:pt idx="18">
                  <c:v>9.856532690833425E-2</c:v>
                </c:pt>
                <c:pt idx="19">
                  <c:v>9.7418727724376278E-2</c:v>
                </c:pt>
                <c:pt idx="20">
                  <c:v>9.6363829110569274E-2</c:v>
                </c:pt>
                <c:pt idx="21">
                  <c:v>9.6866398475545207E-2</c:v>
                </c:pt>
                <c:pt idx="22">
                  <c:v>9.2934840004224306E-2</c:v>
                </c:pt>
                <c:pt idx="23">
                  <c:v>9.4434545645110571E-2</c:v>
                </c:pt>
                <c:pt idx="24">
                  <c:v>9.8164229965922833E-2</c:v>
                </c:pt>
                <c:pt idx="25">
                  <c:v>9.4868296778255853E-2</c:v>
                </c:pt>
                <c:pt idx="26">
                  <c:v>9.7999550460777698E-2</c:v>
                </c:pt>
                <c:pt idx="27">
                  <c:v>9.4460073577147807E-2</c:v>
                </c:pt>
                <c:pt idx="28">
                  <c:v>9.5103373231773661E-2</c:v>
                </c:pt>
                <c:pt idx="29">
                  <c:v>9.5998250601355778E-2</c:v>
                </c:pt>
                <c:pt idx="30">
                  <c:v>9.5248085597398516E-2</c:v>
                </c:pt>
                <c:pt idx="31">
                  <c:v>9.6417846417846412E-2</c:v>
                </c:pt>
                <c:pt idx="32">
                  <c:v>9.6756930322166326E-2</c:v>
                </c:pt>
                <c:pt idx="33">
                  <c:v>9.2654424040066782E-2</c:v>
                </c:pt>
                <c:pt idx="34">
                  <c:v>9.780591638467416E-2</c:v>
                </c:pt>
                <c:pt idx="35">
                  <c:v>9.3950406156477123E-2</c:v>
                </c:pt>
                <c:pt idx="36">
                  <c:v>9.5946243666005723E-2</c:v>
                </c:pt>
                <c:pt idx="37">
                  <c:v>9.063476667744369E-2</c:v>
                </c:pt>
                <c:pt idx="38">
                  <c:v>9.2935601981477489E-2</c:v>
                </c:pt>
                <c:pt idx="39">
                  <c:v>9.6477451200358985E-2</c:v>
                </c:pt>
                <c:pt idx="40">
                  <c:v>9.7498120906260061E-2</c:v>
                </c:pt>
                <c:pt idx="41">
                  <c:v>0.10172336615935541</c:v>
                </c:pt>
                <c:pt idx="42">
                  <c:v>0.10085884166483154</c:v>
                </c:pt>
                <c:pt idx="43">
                  <c:v>0.10334656834940442</c:v>
                </c:pt>
                <c:pt idx="44">
                  <c:v>0.10027367268746579</c:v>
                </c:pt>
                <c:pt idx="45">
                  <c:v>9.6832101372756066E-2</c:v>
                </c:pt>
                <c:pt idx="46">
                  <c:v>0.10121898127993034</c:v>
                </c:pt>
                <c:pt idx="47">
                  <c:v>0.10452503560863373</c:v>
                </c:pt>
                <c:pt idx="48">
                  <c:v>9.8281642917015924E-2</c:v>
                </c:pt>
                <c:pt idx="49">
                  <c:v>0.10042598509052184</c:v>
                </c:pt>
                <c:pt idx="50">
                  <c:v>0.10231865560519038</c:v>
                </c:pt>
                <c:pt idx="51">
                  <c:v>0.10776633840644584</c:v>
                </c:pt>
                <c:pt idx="52">
                  <c:v>0.1080215127588969</c:v>
                </c:pt>
                <c:pt idx="53">
                  <c:v>0.10707783340919436</c:v>
                </c:pt>
                <c:pt idx="54">
                  <c:v>0.109380489518679</c:v>
                </c:pt>
                <c:pt idx="55">
                  <c:v>0.10967063770147162</c:v>
                </c:pt>
                <c:pt idx="56">
                  <c:v>0.10700208671458382</c:v>
                </c:pt>
                <c:pt idx="57">
                  <c:v>0.10559854346836596</c:v>
                </c:pt>
                <c:pt idx="58">
                  <c:v>0.10239554317548746</c:v>
                </c:pt>
                <c:pt idx="59">
                  <c:v>0.10124293785310734</c:v>
                </c:pt>
                <c:pt idx="60">
                  <c:v>0.10548375829549424</c:v>
                </c:pt>
                <c:pt idx="61">
                  <c:v>0.1011223217322299</c:v>
                </c:pt>
                <c:pt idx="62">
                  <c:v>0.10191737046336453</c:v>
                </c:pt>
                <c:pt idx="63">
                  <c:v>0.10153037916857012</c:v>
                </c:pt>
                <c:pt idx="64">
                  <c:v>9.7291875626880645E-2</c:v>
                </c:pt>
                <c:pt idx="65">
                  <c:v>0.10053859964093358</c:v>
                </c:pt>
                <c:pt idx="66">
                  <c:v>9.915872125630959E-2</c:v>
                </c:pt>
                <c:pt idx="67">
                  <c:v>9.8418477642507676E-2</c:v>
                </c:pt>
                <c:pt idx="68">
                  <c:v>0.10175278852720236</c:v>
                </c:pt>
                <c:pt idx="69">
                  <c:v>9.8712446351931327E-2</c:v>
                </c:pt>
                <c:pt idx="70">
                  <c:v>9.9362497252143328E-2</c:v>
                </c:pt>
                <c:pt idx="71">
                  <c:v>0.10273896031302404</c:v>
                </c:pt>
                <c:pt idx="72">
                  <c:v>9.8546924505626576E-2</c:v>
                </c:pt>
                <c:pt idx="73">
                  <c:v>9.982332155477032E-2</c:v>
                </c:pt>
                <c:pt idx="74">
                  <c:v>9.6324992147419117E-2</c:v>
                </c:pt>
                <c:pt idx="75">
                  <c:v>9.9756151629350476E-2</c:v>
                </c:pt>
                <c:pt idx="76">
                  <c:v>9.5150862068965517E-2</c:v>
                </c:pt>
                <c:pt idx="77">
                  <c:v>9.1286749041329357E-2</c:v>
                </c:pt>
                <c:pt idx="78">
                  <c:v>8.8109036273878519E-2</c:v>
                </c:pt>
                <c:pt idx="79">
                  <c:v>9.017315043849787E-2</c:v>
                </c:pt>
                <c:pt idx="80">
                  <c:v>8.5924006908462872E-2</c:v>
                </c:pt>
                <c:pt idx="81">
                  <c:v>9.0119193494485911E-2</c:v>
                </c:pt>
                <c:pt idx="82">
                  <c:v>8.8324324324324327E-2</c:v>
                </c:pt>
                <c:pt idx="83">
                  <c:v>8.7528053863417762E-2</c:v>
                </c:pt>
                <c:pt idx="84">
                  <c:v>8.8295247291063195E-2</c:v>
                </c:pt>
                <c:pt idx="85">
                  <c:v>8.9186540346292059E-2</c:v>
                </c:pt>
                <c:pt idx="86">
                  <c:v>8.9370418283742994E-2</c:v>
                </c:pt>
                <c:pt idx="87">
                  <c:v>9.1162998547648311E-2</c:v>
                </c:pt>
                <c:pt idx="88">
                  <c:v>9.1467427067339332E-2</c:v>
                </c:pt>
                <c:pt idx="89">
                  <c:v>9.0593505039193722E-2</c:v>
                </c:pt>
                <c:pt idx="90">
                  <c:v>8.6197430547930165E-2</c:v>
                </c:pt>
                <c:pt idx="91">
                  <c:v>9.26140310257004E-2</c:v>
                </c:pt>
                <c:pt idx="92">
                  <c:v>8.8105239885032063E-2</c:v>
                </c:pt>
                <c:pt idx="93">
                  <c:v>8.9108910891089105E-2</c:v>
                </c:pt>
                <c:pt idx="94">
                  <c:v>8.9644681082255789E-2</c:v>
                </c:pt>
                <c:pt idx="95">
                  <c:v>9.3004948268106166E-2</c:v>
                </c:pt>
                <c:pt idx="96">
                  <c:v>9.0519608920136219E-2</c:v>
                </c:pt>
                <c:pt idx="97">
                  <c:v>8.8257699423223424E-2</c:v>
                </c:pt>
                <c:pt idx="98">
                  <c:v>9.1992209875128877E-2</c:v>
                </c:pt>
                <c:pt idx="99">
                  <c:v>9.0790475154941833E-2</c:v>
                </c:pt>
                <c:pt idx="100">
                  <c:v>9.2501122586439152E-2</c:v>
                </c:pt>
                <c:pt idx="101">
                  <c:v>9.2484248424842486E-2</c:v>
                </c:pt>
                <c:pt idx="102">
                  <c:v>8.7375589313776841E-2</c:v>
                </c:pt>
                <c:pt idx="103">
                  <c:v>9.0501289671414159E-2</c:v>
                </c:pt>
                <c:pt idx="104">
                  <c:v>9.8509242695289212E-2</c:v>
                </c:pt>
                <c:pt idx="105">
                  <c:v>9.1268917345750877E-2</c:v>
                </c:pt>
                <c:pt idx="106">
                  <c:v>8.8908845981140544E-2</c:v>
                </c:pt>
                <c:pt idx="107">
                  <c:v>8.4951456310679616E-2</c:v>
                </c:pt>
                <c:pt idx="108">
                  <c:v>8.8346079214701514E-2</c:v>
                </c:pt>
                <c:pt idx="109">
                  <c:v>8.8691546762589932E-2</c:v>
                </c:pt>
                <c:pt idx="110">
                  <c:v>8.9189794091316027E-2</c:v>
                </c:pt>
                <c:pt idx="111">
                  <c:v>8.8155466290305073E-2</c:v>
                </c:pt>
                <c:pt idx="112">
                  <c:v>9.3539391122472698E-2</c:v>
                </c:pt>
                <c:pt idx="113">
                  <c:v>8.9010498101407196E-2</c:v>
                </c:pt>
                <c:pt idx="114">
                  <c:v>9.4531432577705077E-2</c:v>
                </c:pt>
                <c:pt idx="115">
                  <c:v>9.0847534138359096E-2</c:v>
                </c:pt>
                <c:pt idx="116">
                  <c:v>9.0207914151576127E-2</c:v>
                </c:pt>
                <c:pt idx="117">
                  <c:v>9.7477456911311489E-2</c:v>
                </c:pt>
                <c:pt idx="118">
                  <c:v>9.3462143338575596E-2</c:v>
                </c:pt>
                <c:pt idx="119">
                  <c:v>9.4830461367426344E-2</c:v>
                </c:pt>
                <c:pt idx="120">
                  <c:v>9.7541543364443428E-2</c:v>
                </c:pt>
                <c:pt idx="121">
                  <c:v>9.7198201314424068E-2</c:v>
                </c:pt>
                <c:pt idx="122">
                  <c:v>9.5979392989136519E-2</c:v>
                </c:pt>
                <c:pt idx="123">
                  <c:v>9.4964184935967005E-2</c:v>
                </c:pt>
                <c:pt idx="124">
                  <c:v>9.5793095793095792E-2</c:v>
                </c:pt>
                <c:pt idx="125">
                  <c:v>9.4743603468579379E-2</c:v>
                </c:pt>
                <c:pt idx="126">
                  <c:v>9.6055634032380752E-2</c:v>
                </c:pt>
                <c:pt idx="127">
                  <c:v>9.5934065934065935E-2</c:v>
                </c:pt>
                <c:pt idx="128">
                  <c:v>9.690134676448045E-2</c:v>
                </c:pt>
                <c:pt idx="129">
                  <c:v>9.1984651460243025E-2</c:v>
                </c:pt>
                <c:pt idx="130">
                  <c:v>9.1904861255998324E-2</c:v>
                </c:pt>
                <c:pt idx="131">
                  <c:v>9.6827677683209906E-2</c:v>
                </c:pt>
                <c:pt idx="132">
                  <c:v>9.2586562466080533E-2</c:v>
                </c:pt>
                <c:pt idx="133">
                  <c:v>8.7542087542087546E-2</c:v>
                </c:pt>
                <c:pt idx="134">
                  <c:v>8.9300670016750419E-2</c:v>
                </c:pt>
                <c:pt idx="135">
                  <c:v>9.4466490299823638E-2</c:v>
                </c:pt>
                <c:pt idx="136">
                  <c:v>8.9444679949130981E-2</c:v>
                </c:pt>
                <c:pt idx="137">
                  <c:v>8.7206210783792412E-2</c:v>
                </c:pt>
                <c:pt idx="138">
                  <c:v>9.0347490347490345E-2</c:v>
                </c:pt>
                <c:pt idx="139">
                  <c:v>9.3505347888411069E-2</c:v>
                </c:pt>
                <c:pt idx="140">
                  <c:v>9.0223944875107667E-2</c:v>
                </c:pt>
                <c:pt idx="141">
                  <c:v>9.2137320044296783E-2</c:v>
                </c:pt>
                <c:pt idx="142">
                  <c:v>9.7995296225781167E-2</c:v>
                </c:pt>
                <c:pt idx="143">
                  <c:v>9.3847983565790896E-2</c:v>
                </c:pt>
                <c:pt idx="144">
                  <c:v>9.3090519550080339E-2</c:v>
                </c:pt>
                <c:pt idx="145">
                  <c:v>9.824753559693318E-2</c:v>
                </c:pt>
                <c:pt idx="146">
                  <c:v>9.6565613737545047E-2</c:v>
                </c:pt>
                <c:pt idx="147">
                  <c:v>0.10799808429118773</c:v>
                </c:pt>
                <c:pt idx="148">
                  <c:v>9.8261606953572181E-2</c:v>
                </c:pt>
                <c:pt idx="149">
                  <c:v>9.7539922313336205E-2</c:v>
                </c:pt>
                <c:pt idx="150">
                  <c:v>9.8407643312101917E-2</c:v>
                </c:pt>
                <c:pt idx="151">
                  <c:v>0.10170435557535926</c:v>
                </c:pt>
                <c:pt idx="152">
                  <c:v>0.10509908706301492</c:v>
                </c:pt>
                <c:pt idx="153">
                  <c:v>9.9667060466115343E-2</c:v>
                </c:pt>
                <c:pt idx="154">
                  <c:v>9.5316520844055577E-2</c:v>
                </c:pt>
                <c:pt idx="155">
                  <c:v>0.10057281339502093</c:v>
                </c:pt>
                <c:pt idx="156">
                  <c:v>0.10076754385964912</c:v>
                </c:pt>
                <c:pt idx="157">
                  <c:v>0.10426426426426426</c:v>
                </c:pt>
                <c:pt idx="158">
                  <c:v>0.10678466076696165</c:v>
                </c:pt>
                <c:pt idx="159">
                  <c:v>9.7964515075650377E-2</c:v>
                </c:pt>
                <c:pt idx="160">
                  <c:v>0.10175079581628013</c:v>
                </c:pt>
                <c:pt idx="161">
                  <c:v>0.10173697270471464</c:v>
                </c:pt>
                <c:pt idx="162">
                  <c:v>0.10289425706472197</c:v>
                </c:pt>
                <c:pt idx="163">
                  <c:v>0.10410675255953065</c:v>
                </c:pt>
                <c:pt idx="164">
                  <c:v>9.8926634945225189E-2</c:v>
                </c:pt>
                <c:pt idx="165">
                  <c:v>9.2871646895372445E-2</c:v>
                </c:pt>
                <c:pt idx="166">
                  <c:v>9.6522586935326615E-2</c:v>
                </c:pt>
                <c:pt idx="167">
                  <c:v>9.8333333333333328E-2</c:v>
                </c:pt>
                <c:pt idx="168">
                  <c:v>0.10195731505031516</c:v>
                </c:pt>
                <c:pt idx="169">
                  <c:v>9.5624332977588045E-2</c:v>
                </c:pt>
                <c:pt idx="170">
                  <c:v>0.105045307081329</c:v>
                </c:pt>
                <c:pt idx="171">
                  <c:v>0.1023506917107187</c:v>
                </c:pt>
                <c:pt idx="172">
                  <c:v>0.10414009045575785</c:v>
                </c:pt>
                <c:pt idx="173">
                  <c:v>9.9421708185053387E-2</c:v>
                </c:pt>
                <c:pt idx="174">
                  <c:v>9.5981678117843014E-2</c:v>
                </c:pt>
                <c:pt idx="175">
                  <c:v>9.6434528773978317E-2</c:v>
                </c:pt>
                <c:pt idx="176">
                  <c:v>9.7312618097837492E-2</c:v>
                </c:pt>
                <c:pt idx="177">
                  <c:v>9.8986914309835375E-2</c:v>
                </c:pt>
                <c:pt idx="178">
                  <c:v>0.10660643704121965</c:v>
                </c:pt>
                <c:pt idx="179">
                  <c:v>9.8780487804878053E-2</c:v>
                </c:pt>
                <c:pt idx="180">
                  <c:v>0.10360061851115529</c:v>
                </c:pt>
                <c:pt idx="181">
                  <c:v>0.100996184824078</c:v>
                </c:pt>
                <c:pt idx="182">
                  <c:v>9.8355437665782489E-2</c:v>
                </c:pt>
                <c:pt idx="183">
                  <c:v>0.10318415581573476</c:v>
                </c:pt>
                <c:pt idx="184">
                  <c:v>0.10249011435289089</c:v>
                </c:pt>
                <c:pt idx="185">
                  <c:v>0.10217414587126486</c:v>
                </c:pt>
                <c:pt idx="186">
                  <c:v>9.2427502817911678E-2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4129880"/>
        <c:axId val="305178208"/>
      </c:lineChart>
      <c:dateAx>
        <c:axId val="358848520"/>
        <c:scaling>
          <c:orientation val="minMax"/>
        </c:scaling>
        <c:delete val="0"/>
        <c:axPos val="b"/>
        <c:numFmt formatCode="mmmm\ yyyy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5177816"/>
        <c:crosses val="autoZero"/>
        <c:auto val="1"/>
        <c:lblOffset val="100"/>
        <c:baseTimeUnit val="days"/>
      </c:dateAx>
      <c:valAx>
        <c:axId val="305177816"/>
        <c:scaling>
          <c:orientation val="minMax"/>
          <c:max val="12000"/>
          <c:min val="8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Net Finished Gasoline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8848520"/>
        <c:crosses val="autoZero"/>
        <c:crossBetween val="between"/>
      </c:valAx>
      <c:valAx>
        <c:axId val="305178208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 Ethanol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4129880"/>
        <c:crosses val="max"/>
        <c:crossBetween val="between"/>
      </c:valAx>
      <c:catAx>
        <c:axId val="304129880"/>
        <c:scaling>
          <c:orientation val="minMax"/>
        </c:scaling>
        <c:delete val="1"/>
        <c:axPos val="b"/>
        <c:majorTickMark val="out"/>
        <c:minorTickMark val="none"/>
        <c:tickLblPos val="nextTo"/>
        <c:crossAx val="30517820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4200"/>
              <a:t>US Ethanol Export Markets 2010-2014</a:t>
            </a:r>
          </a:p>
          <a:p>
            <a:pPr>
              <a:defRPr sz="4200"/>
            </a:pPr>
            <a:r>
              <a:rPr lang="en-US" sz="4200"/>
              <a:t>(3.3 billion gallons)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4"/>
              <c:layout>
                <c:manualLayout>
                  <c:x val="-4.1483814523184601E-2"/>
                  <c:y val="-5.904080171796707E-3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[PET_MOVE_EXPC_A_EPOOXE_EEX_MBBL_M.xls]Sheet1!$A$1:$A$17</c:f>
              <c:strCache>
                <c:ptCount val="7"/>
                <c:pt idx="0">
                  <c:v>Canada</c:v>
                </c:pt>
                <c:pt idx="1">
                  <c:v>Brazil</c:v>
                </c:pt>
                <c:pt idx="2">
                  <c:v>Netherlands</c:v>
                </c:pt>
                <c:pt idx="3">
                  <c:v>United Kingdom</c:v>
                </c:pt>
                <c:pt idx="4">
                  <c:v>UAE</c:v>
                </c:pt>
                <c:pt idx="5">
                  <c:v>Mexico</c:v>
                </c:pt>
                <c:pt idx="6">
                  <c:v>Rest of World</c:v>
                </c:pt>
              </c:strCache>
            </c:strRef>
          </c:cat>
          <c:val>
            <c:numRef>
              <c:f>[PET_MOVE_EXPC_A_EPOOXE_EEX_MBBL_M.xls]Sheet1!$B$1:$B$17</c:f>
              <c:numCache>
                <c:formatCode>General</c:formatCode>
                <c:ptCount val="17"/>
                <c:pt idx="0">
                  <c:v>28427</c:v>
                </c:pt>
                <c:pt idx="1">
                  <c:v>14683</c:v>
                </c:pt>
                <c:pt idx="2">
                  <c:v>6576</c:v>
                </c:pt>
                <c:pt idx="3">
                  <c:v>5305</c:v>
                </c:pt>
                <c:pt idx="4">
                  <c:v>4652</c:v>
                </c:pt>
                <c:pt idx="5">
                  <c:v>2963</c:v>
                </c:pt>
                <c:pt idx="6">
                  <c:v>16442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4200"/>
              <a:t>Monthly U.S. Ethanol Imports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Sheet2!$B$3</c:f>
              <c:strCache>
                <c:ptCount val="1"/>
                <c:pt idx="0">
                  <c:v>Total Imports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Sheet2!$A$4:$A$244</c:f>
              <c:numCache>
                <c:formatCode>mmm\-yyyy</c:formatCode>
                <c:ptCount val="241"/>
                <c:pt idx="0">
                  <c:v>33984</c:v>
                </c:pt>
                <c:pt idx="1">
                  <c:v>34043</c:v>
                </c:pt>
                <c:pt idx="2">
                  <c:v>34135</c:v>
                </c:pt>
                <c:pt idx="3">
                  <c:v>34165</c:v>
                </c:pt>
                <c:pt idx="4">
                  <c:v>34227</c:v>
                </c:pt>
                <c:pt idx="5">
                  <c:v>34257</c:v>
                </c:pt>
                <c:pt idx="6">
                  <c:v>34318</c:v>
                </c:pt>
                <c:pt idx="7">
                  <c:v>34349</c:v>
                </c:pt>
                <c:pt idx="8">
                  <c:v>34408</c:v>
                </c:pt>
                <c:pt idx="9">
                  <c:v>34530</c:v>
                </c:pt>
                <c:pt idx="10">
                  <c:v>34561</c:v>
                </c:pt>
                <c:pt idx="11">
                  <c:v>34622</c:v>
                </c:pt>
                <c:pt idx="12">
                  <c:v>34683</c:v>
                </c:pt>
                <c:pt idx="13">
                  <c:v>34714</c:v>
                </c:pt>
                <c:pt idx="14">
                  <c:v>34745</c:v>
                </c:pt>
                <c:pt idx="15">
                  <c:v>34773</c:v>
                </c:pt>
                <c:pt idx="16">
                  <c:v>34804</c:v>
                </c:pt>
                <c:pt idx="17">
                  <c:v>34834</c:v>
                </c:pt>
                <c:pt idx="18">
                  <c:v>34865</c:v>
                </c:pt>
                <c:pt idx="19">
                  <c:v>34895</c:v>
                </c:pt>
                <c:pt idx="20">
                  <c:v>34926</c:v>
                </c:pt>
                <c:pt idx="21">
                  <c:v>34957</c:v>
                </c:pt>
                <c:pt idx="22">
                  <c:v>34987</c:v>
                </c:pt>
                <c:pt idx="23">
                  <c:v>35018</c:v>
                </c:pt>
                <c:pt idx="24">
                  <c:v>35048</c:v>
                </c:pt>
                <c:pt idx="25">
                  <c:v>35079</c:v>
                </c:pt>
                <c:pt idx="26">
                  <c:v>35110</c:v>
                </c:pt>
                <c:pt idx="27">
                  <c:v>35139</c:v>
                </c:pt>
                <c:pt idx="28">
                  <c:v>35170</c:v>
                </c:pt>
                <c:pt idx="29">
                  <c:v>35200</c:v>
                </c:pt>
                <c:pt idx="30">
                  <c:v>35231</c:v>
                </c:pt>
                <c:pt idx="31">
                  <c:v>35261</c:v>
                </c:pt>
                <c:pt idx="32">
                  <c:v>35292</c:v>
                </c:pt>
                <c:pt idx="33">
                  <c:v>35323</c:v>
                </c:pt>
                <c:pt idx="34">
                  <c:v>35353</c:v>
                </c:pt>
                <c:pt idx="35">
                  <c:v>35384</c:v>
                </c:pt>
                <c:pt idx="36">
                  <c:v>35414</c:v>
                </c:pt>
                <c:pt idx="37">
                  <c:v>35445</c:v>
                </c:pt>
                <c:pt idx="38">
                  <c:v>35476</c:v>
                </c:pt>
                <c:pt idx="39">
                  <c:v>35504</c:v>
                </c:pt>
                <c:pt idx="40">
                  <c:v>35535</c:v>
                </c:pt>
                <c:pt idx="41">
                  <c:v>35565</c:v>
                </c:pt>
                <c:pt idx="42">
                  <c:v>35596</c:v>
                </c:pt>
                <c:pt idx="43">
                  <c:v>35626</c:v>
                </c:pt>
                <c:pt idx="44">
                  <c:v>35657</c:v>
                </c:pt>
                <c:pt idx="45">
                  <c:v>35688</c:v>
                </c:pt>
                <c:pt idx="46">
                  <c:v>35718</c:v>
                </c:pt>
                <c:pt idx="47">
                  <c:v>35749</c:v>
                </c:pt>
                <c:pt idx="48">
                  <c:v>35779</c:v>
                </c:pt>
                <c:pt idx="49">
                  <c:v>35810</c:v>
                </c:pt>
                <c:pt idx="50">
                  <c:v>35841</c:v>
                </c:pt>
                <c:pt idx="51">
                  <c:v>35869</c:v>
                </c:pt>
                <c:pt idx="52">
                  <c:v>35900</c:v>
                </c:pt>
                <c:pt idx="53">
                  <c:v>35930</c:v>
                </c:pt>
                <c:pt idx="54">
                  <c:v>35961</c:v>
                </c:pt>
                <c:pt idx="55">
                  <c:v>35991</c:v>
                </c:pt>
                <c:pt idx="56">
                  <c:v>36022</c:v>
                </c:pt>
                <c:pt idx="57">
                  <c:v>36053</c:v>
                </c:pt>
                <c:pt idx="58">
                  <c:v>36083</c:v>
                </c:pt>
                <c:pt idx="59">
                  <c:v>36114</c:v>
                </c:pt>
                <c:pt idx="60">
                  <c:v>36144</c:v>
                </c:pt>
                <c:pt idx="61">
                  <c:v>36175</c:v>
                </c:pt>
                <c:pt idx="62">
                  <c:v>36206</c:v>
                </c:pt>
                <c:pt idx="63">
                  <c:v>36234</c:v>
                </c:pt>
                <c:pt idx="64">
                  <c:v>36265</c:v>
                </c:pt>
                <c:pt idx="65">
                  <c:v>36295</c:v>
                </c:pt>
                <c:pt idx="66">
                  <c:v>36326</c:v>
                </c:pt>
                <c:pt idx="67">
                  <c:v>36356</c:v>
                </c:pt>
                <c:pt idx="68">
                  <c:v>36387</c:v>
                </c:pt>
                <c:pt idx="69">
                  <c:v>36418</c:v>
                </c:pt>
                <c:pt idx="70">
                  <c:v>36448</c:v>
                </c:pt>
                <c:pt idx="71">
                  <c:v>36479</c:v>
                </c:pt>
                <c:pt idx="72">
                  <c:v>36509</c:v>
                </c:pt>
                <c:pt idx="73">
                  <c:v>36540</c:v>
                </c:pt>
                <c:pt idx="74">
                  <c:v>36571</c:v>
                </c:pt>
                <c:pt idx="75">
                  <c:v>36600</c:v>
                </c:pt>
                <c:pt idx="76">
                  <c:v>36631</c:v>
                </c:pt>
                <c:pt idx="77">
                  <c:v>36661</c:v>
                </c:pt>
                <c:pt idx="78">
                  <c:v>36692</c:v>
                </c:pt>
                <c:pt idx="79">
                  <c:v>36722</c:v>
                </c:pt>
                <c:pt idx="80">
                  <c:v>36753</c:v>
                </c:pt>
                <c:pt idx="81">
                  <c:v>36784</c:v>
                </c:pt>
                <c:pt idx="82">
                  <c:v>36814</c:v>
                </c:pt>
                <c:pt idx="83">
                  <c:v>36845</c:v>
                </c:pt>
                <c:pt idx="84">
                  <c:v>36875</c:v>
                </c:pt>
                <c:pt idx="85">
                  <c:v>36906</c:v>
                </c:pt>
                <c:pt idx="86">
                  <c:v>36937</c:v>
                </c:pt>
                <c:pt idx="87">
                  <c:v>36965</c:v>
                </c:pt>
                <c:pt idx="88">
                  <c:v>36996</c:v>
                </c:pt>
                <c:pt idx="89">
                  <c:v>37026</c:v>
                </c:pt>
                <c:pt idx="90">
                  <c:v>37057</c:v>
                </c:pt>
                <c:pt idx="91">
                  <c:v>37087</c:v>
                </c:pt>
                <c:pt idx="92">
                  <c:v>37118</c:v>
                </c:pt>
                <c:pt idx="93">
                  <c:v>37149</c:v>
                </c:pt>
                <c:pt idx="94">
                  <c:v>37179</c:v>
                </c:pt>
                <c:pt idx="95">
                  <c:v>37210</c:v>
                </c:pt>
                <c:pt idx="96">
                  <c:v>37240</c:v>
                </c:pt>
                <c:pt idx="97">
                  <c:v>37271</c:v>
                </c:pt>
                <c:pt idx="98">
                  <c:v>37302</c:v>
                </c:pt>
                <c:pt idx="99">
                  <c:v>37330</c:v>
                </c:pt>
                <c:pt idx="100">
                  <c:v>37361</c:v>
                </c:pt>
                <c:pt idx="101">
                  <c:v>37391</c:v>
                </c:pt>
                <c:pt idx="102">
                  <c:v>37422</c:v>
                </c:pt>
                <c:pt idx="103">
                  <c:v>37452</c:v>
                </c:pt>
                <c:pt idx="104">
                  <c:v>37483</c:v>
                </c:pt>
                <c:pt idx="105">
                  <c:v>37514</c:v>
                </c:pt>
                <c:pt idx="106">
                  <c:v>37544</c:v>
                </c:pt>
                <c:pt idx="107">
                  <c:v>37575</c:v>
                </c:pt>
                <c:pt idx="108">
                  <c:v>37605</c:v>
                </c:pt>
                <c:pt idx="109">
                  <c:v>37636</c:v>
                </c:pt>
                <c:pt idx="110">
                  <c:v>37667</c:v>
                </c:pt>
                <c:pt idx="111">
                  <c:v>37695</c:v>
                </c:pt>
                <c:pt idx="112">
                  <c:v>37726</c:v>
                </c:pt>
                <c:pt idx="113">
                  <c:v>37756</c:v>
                </c:pt>
                <c:pt idx="114">
                  <c:v>37787</c:v>
                </c:pt>
                <c:pt idx="115">
                  <c:v>37817</c:v>
                </c:pt>
                <c:pt idx="116">
                  <c:v>37848</c:v>
                </c:pt>
                <c:pt idx="117">
                  <c:v>37879</c:v>
                </c:pt>
                <c:pt idx="118">
                  <c:v>37909</c:v>
                </c:pt>
                <c:pt idx="119">
                  <c:v>37940</c:v>
                </c:pt>
                <c:pt idx="120">
                  <c:v>37970</c:v>
                </c:pt>
                <c:pt idx="121">
                  <c:v>38001</c:v>
                </c:pt>
                <c:pt idx="122">
                  <c:v>38032</c:v>
                </c:pt>
                <c:pt idx="123">
                  <c:v>38061</c:v>
                </c:pt>
                <c:pt idx="124">
                  <c:v>38092</c:v>
                </c:pt>
                <c:pt idx="125">
                  <c:v>38122</c:v>
                </c:pt>
                <c:pt idx="126">
                  <c:v>38153</c:v>
                </c:pt>
                <c:pt idx="127">
                  <c:v>38183</c:v>
                </c:pt>
                <c:pt idx="128">
                  <c:v>38214</c:v>
                </c:pt>
                <c:pt idx="129">
                  <c:v>38245</c:v>
                </c:pt>
                <c:pt idx="130">
                  <c:v>38275</c:v>
                </c:pt>
                <c:pt idx="131">
                  <c:v>38306</c:v>
                </c:pt>
                <c:pt idx="132">
                  <c:v>38336</c:v>
                </c:pt>
                <c:pt idx="133">
                  <c:v>38367</c:v>
                </c:pt>
                <c:pt idx="134">
                  <c:v>38398</c:v>
                </c:pt>
                <c:pt idx="135">
                  <c:v>38426</c:v>
                </c:pt>
                <c:pt idx="136">
                  <c:v>38457</c:v>
                </c:pt>
                <c:pt idx="137">
                  <c:v>38487</c:v>
                </c:pt>
                <c:pt idx="138">
                  <c:v>38548</c:v>
                </c:pt>
                <c:pt idx="139">
                  <c:v>38579</c:v>
                </c:pt>
                <c:pt idx="140">
                  <c:v>38610</c:v>
                </c:pt>
                <c:pt idx="141">
                  <c:v>38640</c:v>
                </c:pt>
                <c:pt idx="142">
                  <c:v>38671</c:v>
                </c:pt>
                <c:pt idx="143">
                  <c:v>38701</c:v>
                </c:pt>
                <c:pt idx="144">
                  <c:v>38732</c:v>
                </c:pt>
                <c:pt idx="145">
                  <c:v>38763</c:v>
                </c:pt>
                <c:pt idx="146">
                  <c:v>38791</c:v>
                </c:pt>
                <c:pt idx="147">
                  <c:v>38822</c:v>
                </c:pt>
                <c:pt idx="148">
                  <c:v>38852</c:v>
                </c:pt>
                <c:pt idx="149">
                  <c:v>38883</c:v>
                </c:pt>
                <c:pt idx="150">
                  <c:v>38913</c:v>
                </c:pt>
                <c:pt idx="151">
                  <c:v>38944</c:v>
                </c:pt>
                <c:pt idx="152">
                  <c:v>38975</c:v>
                </c:pt>
                <c:pt idx="153">
                  <c:v>39005</c:v>
                </c:pt>
                <c:pt idx="154">
                  <c:v>39036</c:v>
                </c:pt>
                <c:pt idx="155">
                  <c:v>39066</c:v>
                </c:pt>
                <c:pt idx="156">
                  <c:v>39097</c:v>
                </c:pt>
                <c:pt idx="157">
                  <c:v>39128</c:v>
                </c:pt>
                <c:pt idx="158">
                  <c:v>39156</c:v>
                </c:pt>
                <c:pt idx="159">
                  <c:v>39187</c:v>
                </c:pt>
                <c:pt idx="160">
                  <c:v>39217</c:v>
                </c:pt>
                <c:pt idx="161">
                  <c:v>39248</c:v>
                </c:pt>
                <c:pt idx="162">
                  <c:v>39278</c:v>
                </c:pt>
                <c:pt idx="163">
                  <c:v>39309</c:v>
                </c:pt>
                <c:pt idx="164">
                  <c:v>39340</c:v>
                </c:pt>
                <c:pt idx="165">
                  <c:v>39370</c:v>
                </c:pt>
                <c:pt idx="166">
                  <c:v>39401</c:v>
                </c:pt>
                <c:pt idx="167">
                  <c:v>39431</c:v>
                </c:pt>
                <c:pt idx="168">
                  <c:v>39462</c:v>
                </c:pt>
                <c:pt idx="169">
                  <c:v>39493</c:v>
                </c:pt>
                <c:pt idx="170">
                  <c:v>39522</c:v>
                </c:pt>
                <c:pt idx="171">
                  <c:v>39553</c:v>
                </c:pt>
                <c:pt idx="172">
                  <c:v>39583</c:v>
                </c:pt>
                <c:pt idx="173">
                  <c:v>39614</c:v>
                </c:pt>
                <c:pt idx="174">
                  <c:v>39644</c:v>
                </c:pt>
                <c:pt idx="175">
                  <c:v>39675</c:v>
                </c:pt>
                <c:pt idx="176">
                  <c:v>39706</c:v>
                </c:pt>
                <c:pt idx="177">
                  <c:v>39736</c:v>
                </c:pt>
                <c:pt idx="178">
                  <c:v>39767</c:v>
                </c:pt>
                <c:pt idx="179">
                  <c:v>39797</c:v>
                </c:pt>
                <c:pt idx="180">
                  <c:v>39828</c:v>
                </c:pt>
                <c:pt idx="181">
                  <c:v>39859</c:v>
                </c:pt>
                <c:pt idx="182">
                  <c:v>39887</c:v>
                </c:pt>
                <c:pt idx="183">
                  <c:v>39918</c:v>
                </c:pt>
                <c:pt idx="184">
                  <c:v>39948</c:v>
                </c:pt>
                <c:pt idx="185">
                  <c:v>39979</c:v>
                </c:pt>
                <c:pt idx="186">
                  <c:v>40009</c:v>
                </c:pt>
                <c:pt idx="187">
                  <c:v>40040</c:v>
                </c:pt>
                <c:pt idx="188">
                  <c:v>40071</c:v>
                </c:pt>
                <c:pt idx="189">
                  <c:v>40101</c:v>
                </c:pt>
                <c:pt idx="190">
                  <c:v>40132</c:v>
                </c:pt>
                <c:pt idx="191">
                  <c:v>40162</c:v>
                </c:pt>
                <c:pt idx="192">
                  <c:v>40193</c:v>
                </c:pt>
                <c:pt idx="193">
                  <c:v>40224</c:v>
                </c:pt>
                <c:pt idx="194">
                  <c:v>40252</c:v>
                </c:pt>
                <c:pt idx="195">
                  <c:v>40283</c:v>
                </c:pt>
                <c:pt idx="196">
                  <c:v>40313</c:v>
                </c:pt>
                <c:pt idx="197">
                  <c:v>40344</c:v>
                </c:pt>
                <c:pt idx="198">
                  <c:v>40374</c:v>
                </c:pt>
                <c:pt idx="199">
                  <c:v>40405</c:v>
                </c:pt>
                <c:pt idx="200">
                  <c:v>40436</c:v>
                </c:pt>
                <c:pt idx="201">
                  <c:v>40466</c:v>
                </c:pt>
                <c:pt idx="202">
                  <c:v>40497</c:v>
                </c:pt>
                <c:pt idx="203">
                  <c:v>40527</c:v>
                </c:pt>
                <c:pt idx="204">
                  <c:v>40558</c:v>
                </c:pt>
                <c:pt idx="205">
                  <c:v>40709</c:v>
                </c:pt>
                <c:pt idx="206">
                  <c:v>40739</c:v>
                </c:pt>
                <c:pt idx="207">
                  <c:v>40770</c:v>
                </c:pt>
                <c:pt idx="208">
                  <c:v>40801</c:v>
                </c:pt>
                <c:pt idx="209">
                  <c:v>40831</c:v>
                </c:pt>
                <c:pt idx="210">
                  <c:v>40862</c:v>
                </c:pt>
                <c:pt idx="211">
                  <c:v>40892</c:v>
                </c:pt>
                <c:pt idx="212">
                  <c:v>40923</c:v>
                </c:pt>
                <c:pt idx="213">
                  <c:v>40954</c:v>
                </c:pt>
                <c:pt idx="214">
                  <c:v>40983</c:v>
                </c:pt>
                <c:pt idx="215">
                  <c:v>41014</c:v>
                </c:pt>
                <c:pt idx="216">
                  <c:v>41044</c:v>
                </c:pt>
                <c:pt idx="217">
                  <c:v>41075</c:v>
                </c:pt>
                <c:pt idx="218">
                  <c:v>41105</c:v>
                </c:pt>
                <c:pt idx="219">
                  <c:v>41136</c:v>
                </c:pt>
                <c:pt idx="220">
                  <c:v>41167</c:v>
                </c:pt>
                <c:pt idx="221">
                  <c:v>41197</c:v>
                </c:pt>
                <c:pt idx="222">
                  <c:v>41228</c:v>
                </c:pt>
                <c:pt idx="223">
                  <c:v>41258</c:v>
                </c:pt>
                <c:pt idx="224">
                  <c:v>41289</c:v>
                </c:pt>
                <c:pt idx="225">
                  <c:v>41320</c:v>
                </c:pt>
                <c:pt idx="226">
                  <c:v>41348</c:v>
                </c:pt>
                <c:pt idx="227">
                  <c:v>41379</c:v>
                </c:pt>
                <c:pt idx="228">
                  <c:v>41409</c:v>
                </c:pt>
                <c:pt idx="229">
                  <c:v>41440</c:v>
                </c:pt>
                <c:pt idx="230">
                  <c:v>41470</c:v>
                </c:pt>
                <c:pt idx="231">
                  <c:v>41501</c:v>
                </c:pt>
                <c:pt idx="232">
                  <c:v>41532</c:v>
                </c:pt>
                <c:pt idx="233">
                  <c:v>41562</c:v>
                </c:pt>
                <c:pt idx="234">
                  <c:v>41593</c:v>
                </c:pt>
                <c:pt idx="235">
                  <c:v>41623</c:v>
                </c:pt>
                <c:pt idx="236">
                  <c:v>41654</c:v>
                </c:pt>
                <c:pt idx="237">
                  <c:v>41685</c:v>
                </c:pt>
                <c:pt idx="238">
                  <c:v>41713</c:v>
                </c:pt>
                <c:pt idx="239">
                  <c:v>41744</c:v>
                </c:pt>
                <c:pt idx="240">
                  <c:v>41774</c:v>
                </c:pt>
              </c:numCache>
            </c:numRef>
          </c:cat>
          <c:val>
            <c:numRef>
              <c:f>Sheet2!$B$4:$B$244</c:f>
              <c:numCache>
                <c:formatCode>General</c:formatCode>
                <c:ptCount val="241"/>
                <c:pt idx="0">
                  <c:v>46</c:v>
                </c:pt>
                <c:pt idx="1">
                  <c:v>47</c:v>
                </c:pt>
                <c:pt idx="2">
                  <c:v>47</c:v>
                </c:pt>
                <c:pt idx="3">
                  <c:v>24</c:v>
                </c:pt>
                <c:pt idx="4">
                  <c:v>18</c:v>
                </c:pt>
                <c:pt idx="5">
                  <c:v>50</c:v>
                </c:pt>
                <c:pt idx="6">
                  <c:v>12</c:v>
                </c:pt>
                <c:pt idx="7">
                  <c:v>60</c:v>
                </c:pt>
                <c:pt idx="8">
                  <c:v>25</c:v>
                </c:pt>
                <c:pt idx="9">
                  <c:v>24</c:v>
                </c:pt>
                <c:pt idx="10">
                  <c:v>67</c:v>
                </c:pt>
                <c:pt idx="11">
                  <c:v>47</c:v>
                </c:pt>
                <c:pt idx="12">
                  <c:v>56</c:v>
                </c:pt>
                <c:pt idx="13">
                  <c:v>40</c:v>
                </c:pt>
                <c:pt idx="14">
                  <c:v>0</c:v>
                </c:pt>
                <c:pt idx="15">
                  <c:v>50</c:v>
                </c:pt>
                <c:pt idx="16">
                  <c:v>27</c:v>
                </c:pt>
                <c:pt idx="17">
                  <c:v>28</c:v>
                </c:pt>
                <c:pt idx="18">
                  <c:v>64</c:v>
                </c:pt>
                <c:pt idx="19">
                  <c:v>55</c:v>
                </c:pt>
                <c:pt idx="20">
                  <c:v>27</c:v>
                </c:pt>
                <c:pt idx="21">
                  <c:v>0</c:v>
                </c:pt>
                <c:pt idx="22">
                  <c:v>3</c:v>
                </c:pt>
                <c:pt idx="23">
                  <c:v>50</c:v>
                </c:pt>
                <c:pt idx="24">
                  <c:v>43</c:v>
                </c:pt>
                <c:pt idx="25">
                  <c:v>31</c:v>
                </c:pt>
                <c:pt idx="26">
                  <c:v>24</c:v>
                </c:pt>
                <c:pt idx="27">
                  <c:v>47</c:v>
                </c:pt>
                <c:pt idx="28">
                  <c:v>28</c:v>
                </c:pt>
                <c:pt idx="29">
                  <c:v>32</c:v>
                </c:pt>
                <c:pt idx="30">
                  <c:v>0</c:v>
                </c:pt>
                <c:pt idx="31">
                  <c:v>0</c:v>
                </c:pt>
                <c:pt idx="32">
                  <c:v>58</c:v>
                </c:pt>
                <c:pt idx="33">
                  <c:v>46</c:v>
                </c:pt>
                <c:pt idx="34">
                  <c:v>0</c:v>
                </c:pt>
                <c:pt idx="35">
                  <c:v>0</c:v>
                </c:pt>
                <c:pt idx="36">
                  <c:v>47</c:v>
                </c:pt>
                <c:pt idx="37">
                  <c:v>0</c:v>
                </c:pt>
                <c:pt idx="38">
                  <c:v>0</c:v>
                </c:pt>
                <c:pt idx="39">
                  <c:v>47</c:v>
                </c:pt>
                <c:pt idx="40">
                  <c:v>0</c:v>
                </c:pt>
                <c:pt idx="41">
                  <c:v>0</c:v>
                </c:pt>
                <c:pt idx="42">
                  <c:v>21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17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39</c:v>
                </c:pt>
                <c:pt idx="52">
                  <c:v>0</c:v>
                </c:pt>
                <c:pt idx="53">
                  <c:v>0</c:v>
                </c:pt>
                <c:pt idx="54">
                  <c:v>2</c:v>
                </c:pt>
                <c:pt idx="55">
                  <c:v>5</c:v>
                </c:pt>
                <c:pt idx="56">
                  <c:v>5</c:v>
                </c:pt>
                <c:pt idx="57">
                  <c:v>2</c:v>
                </c:pt>
                <c:pt idx="58">
                  <c:v>2</c:v>
                </c:pt>
                <c:pt idx="59">
                  <c:v>5</c:v>
                </c:pt>
                <c:pt idx="60">
                  <c:v>6</c:v>
                </c:pt>
                <c:pt idx="61">
                  <c:v>5</c:v>
                </c:pt>
                <c:pt idx="62">
                  <c:v>6</c:v>
                </c:pt>
                <c:pt idx="63">
                  <c:v>8</c:v>
                </c:pt>
                <c:pt idx="64">
                  <c:v>7</c:v>
                </c:pt>
                <c:pt idx="65">
                  <c:v>7</c:v>
                </c:pt>
                <c:pt idx="66">
                  <c:v>9</c:v>
                </c:pt>
                <c:pt idx="67">
                  <c:v>8</c:v>
                </c:pt>
                <c:pt idx="68">
                  <c:v>7</c:v>
                </c:pt>
                <c:pt idx="69">
                  <c:v>8</c:v>
                </c:pt>
                <c:pt idx="70">
                  <c:v>7</c:v>
                </c:pt>
                <c:pt idx="71">
                  <c:v>8</c:v>
                </c:pt>
                <c:pt idx="72">
                  <c:v>7</c:v>
                </c:pt>
                <c:pt idx="73">
                  <c:v>7</c:v>
                </c:pt>
                <c:pt idx="74">
                  <c:v>7</c:v>
                </c:pt>
                <c:pt idx="75">
                  <c:v>10</c:v>
                </c:pt>
                <c:pt idx="76">
                  <c:v>9</c:v>
                </c:pt>
                <c:pt idx="77">
                  <c:v>9</c:v>
                </c:pt>
                <c:pt idx="78">
                  <c:v>9</c:v>
                </c:pt>
                <c:pt idx="79">
                  <c:v>10</c:v>
                </c:pt>
                <c:pt idx="80">
                  <c:v>13</c:v>
                </c:pt>
                <c:pt idx="81">
                  <c:v>11</c:v>
                </c:pt>
                <c:pt idx="82">
                  <c:v>10</c:v>
                </c:pt>
                <c:pt idx="83">
                  <c:v>11</c:v>
                </c:pt>
                <c:pt idx="84">
                  <c:v>10</c:v>
                </c:pt>
                <c:pt idx="85">
                  <c:v>17</c:v>
                </c:pt>
                <c:pt idx="86">
                  <c:v>85</c:v>
                </c:pt>
                <c:pt idx="87">
                  <c:v>20</c:v>
                </c:pt>
                <c:pt idx="88">
                  <c:v>9</c:v>
                </c:pt>
                <c:pt idx="89">
                  <c:v>50</c:v>
                </c:pt>
                <c:pt idx="90">
                  <c:v>12</c:v>
                </c:pt>
                <c:pt idx="91">
                  <c:v>19</c:v>
                </c:pt>
                <c:pt idx="92">
                  <c:v>48</c:v>
                </c:pt>
                <c:pt idx="93">
                  <c:v>17</c:v>
                </c:pt>
                <c:pt idx="94">
                  <c:v>9</c:v>
                </c:pt>
                <c:pt idx="95">
                  <c:v>13</c:v>
                </c:pt>
                <c:pt idx="96">
                  <c:v>16</c:v>
                </c:pt>
                <c:pt idx="97">
                  <c:v>69</c:v>
                </c:pt>
                <c:pt idx="98">
                  <c:v>17</c:v>
                </c:pt>
                <c:pt idx="99">
                  <c:v>19</c:v>
                </c:pt>
                <c:pt idx="100">
                  <c:v>14</c:v>
                </c:pt>
                <c:pt idx="101">
                  <c:v>10</c:v>
                </c:pt>
                <c:pt idx="102">
                  <c:v>11</c:v>
                </c:pt>
                <c:pt idx="103">
                  <c:v>13</c:v>
                </c:pt>
                <c:pt idx="104">
                  <c:v>12</c:v>
                </c:pt>
                <c:pt idx="105">
                  <c:v>13</c:v>
                </c:pt>
                <c:pt idx="106">
                  <c:v>12</c:v>
                </c:pt>
                <c:pt idx="107">
                  <c:v>105</c:v>
                </c:pt>
                <c:pt idx="108">
                  <c:v>11</c:v>
                </c:pt>
                <c:pt idx="109">
                  <c:v>54</c:v>
                </c:pt>
                <c:pt idx="110">
                  <c:v>8</c:v>
                </c:pt>
                <c:pt idx="111">
                  <c:v>9</c:v>
                </c:pt>
                <c:pt idx="112">
                  <c:v>54</c:v>
                </c:pt>
                <c:pt idx="113">
                  <c:v>11</c:v>
                </c:pt>
                <c:pt idx="114">
                  <c:v>8</c:v>
                </c:pt>
                <c:pt idx="115">
                  <c:v>10</c:v>
                </c:pt>
                <c:pt idx="116">
                  <c:v>12</c:v>
                </c:pt>
                <c:pt idx="117">
                  <c:v>11</c:v>
                </c:pt>
                <c:pt idx="118">
                  <c:v>9</c:v>
                </c:pt>
                <c:pt idx="119">
                  <c:v>101</c:v>
                </c:pt>
                <c:pt idx="120">
                  <c:v>5</c:v>
                </c:pt>
                <c:pt idx="121">
                  <c:v>109</c:v>
                </c:pt>
                <c:pt idx="122">
                  <c:v>157</c:v>
                </c:pt>
                <c:pt idx="123">
                  <c:v>143</c:v>
                </c:pt>
                <c:pt idx="124">
                  <c:v>181</c:v>
                </c:pt>
                <c:pt idx="125">
                  <c:v>545</c:v>
                </c:pt>
                <c:pt idx="126">
                  <c:v>337</c:v>
                </c:pt>
                <c:pt idx="127">
                  <c:v>681</c:v>
                </c:pt>
                <c:pt idx="128">
                  <c:v>398</c:v>
                </c:pt>
                <c:pt idx="129">
                  <c:v>518</c:v>
                </c:pt>
                <c:pt idx="130">
                  <c:v>380</c:v>
                </c:pt>
                <c:pt idx="131">
                  <c:v>12</c:v>
                </c:pt>
                <c:pt idx="132">
                  <c:v>81</c:v>
                </c:pt>
                <c:pt idx="133">
                  <c:v>392</c:v>
                </c:pt>
                <c:pt idx="134">
                  <c:v>13</c:v>
                </c:pt>
                <c:pt idx="135">
                  <c:v>206</c:v>
                </c:pt>
                <c:pt idx="136">
                  <c:v>81</c:v>
                </c:pt>
                <c:pt idx="137">
                  <c:v>211</c:v>
                </c:pt>
                <c:pt idx="138">
                  <c:v>86</c:v>
                </c:pt>
                <c:pt idx="139">
                  <c:v>201</c:v>
                </c:pt>
                <c:pt idx="140">
                  <c:v>61</c:v>
                </c:pt>
                <c:pt idx="141">
                  <c:v>690</c:v>
                </c:pt>
                <c:pt idx="142">
                  <c:v>702</c:v>
                </c:pt>
                <c:pt idx="143">
                  <c:v>591</c:v>
                </c:pt>
                <c:pt idx="144">
                  <c:v>132</c:v>
                </c:pt>
                <c:pt idx="145">
                  <c:v>610</c:v>
                </c:pt>
                <c:pt idx="146">
                  <c:v>894</c:v>
                </c:pt>
                <c:pt idx="147">
                  <c:v>905</c:v>
                </c:pt>
                <c:pt idx="148">
                  <c:v>682</c:v>
                </c:pt>
                <c:pt idx="149">
                  <c:v>1550</c:v>
                </c:pt>
                <c:pt idx="150">
                  <c:v>2637</c:v>
                </c:pt>
                <c:pt idx="151">
                  <c:v>3102</c:v>
                </c:pt>
                <c:pt idx="152">
                  <c:v>2268</c:v>
                </c:pt>
                <c:pt idx="153">
                  <c:v>2044</c:v>
                </c:pt>
                <c:pt idx="154">
                  <c:v>1376</c:v>
                </c:pt>
                <c:pt idx="155">
                  <c:v>1208</c:v>
                </c:pt>
                <c:pt idx="156">
                  <c:v>1077</c:v>
                </c:pt>
                <c:pt idx="157">
                  <c:v>1010</c:v>
                </c:pt>
                <c:pt idx="158">
                  <c:v>720</c:v>
                </c:pt>
                <c:pt idx="159">
                  <c:v>733</c:v>
                </c:pt>
                <c:pt idx="160">
                  <c:v>663</c:v>
                </c:pt>
                <c:pt idx="161">
                  <c:v>922</c:v>
                </c:pt>
                <c:pt idx="162">
                  <c:v>1533</c:v>
                </c:pt>
                <c:pt idx="163">
                  <c:v>1586</c:v>
                </c:pt>
                <c:pt idx="164">
                  <c:v>610</c:v>
                </c:pt>
                <c:pt idx="165">
                  <c:v>998</c:v>
                </c:pt>
                <c:pt idx="166">
                  <c:v>393</c:v>
                </c:pt>
                <c:pt idx="167">
                  <c:v>212</c:v>
                </c:pt>
                <c:pt idx="168">
                  <c:v>510</c:v>
                </c:pt>
                <c:pt idx="169">
                  <c:v>505</c:v>
                </c:pt>
                <c:pt idx="170">
                  <c:v>368</c:v>
                </c:pt>
                <c:pt idx="171">
                  <c:v>1491</c:v>
                </c:pt>
                <c:pt idx="172">
                  <c:v>962</c:v>
                </c:pt>
                <c:pt idx="173">
                  <c:v>1571</c:v>
                </c:pt>
                <c:pt idx="174">
                  <c:v>1459</c:v>
                </c:pt>
                <c:pt idx="175">
                  <c:v>1931</c:v>
                </c:pt>
                <c:pt idx="176">
                  <c:v>2466</c:v>
                </c:pt>
                <c:pt idx="177">
                  <c:v>606</c:v>
                </c:pt>
                <c:pt idx="178">
                  <c:v>278</c:v>
                </c:pt>
                <c:pt idx="179">
                  <c:v>463</c:v>
                </c:pt>
                <c:pt idx="180">
                  <c:v>388</c:v>
                </c:pt>
                <c:pt idx="181">
                  <c:v>56</c:v>
                </c:pt>
                <c:pt idx="182">
                  <c:v>79</c:v>
                </c:pt>
                <c:pt idx="183">
                  <c:v>166</c:v>
                </c:pt>
                <c:pt idx="184">
                  <c:v>507</c:v>
                </c:pt>
                <c:pt idx="185">
                  <c:v>705</c:v>
                </c:pt>
                <c:pt idx="186">
                  <c:v>960</c:v>
                </c:pt>
                <c:pt idx="187">
                  <c:v>983</c:v>
                </c:pt>
                <c:pt idx="188">
                  <c:v>310</c:v>
                </c:pt>
                <c:pt idx="189">
                  <c:v>269</c:v>
                </c:pt>
                <c:pt idx="190">
                  <c:v>285</c:v>
                </c:pt>
                <c:pt idx="191">
                  <c:v>12</c:v>
                </c:pt>
                <c:pt idx="192">
                  <c:v>90</c:v>
                </c:pt>
                <c:pt idx="193">
                  <c:v>37</c:v>
                </c:pt>
                <c:pt idx="194">
                  <c:v>49</c:v>
                </c:pt>
                <c:pt idx="195">
                  <c:v>46</c:v>
                </c:pt>
                <c:pt idx="196">
                  <c:v>46</c:v>
                </c:pt>
                <c:pt idx="197">
                  <c:v>46</c:v>
                </c:pt>
                <c:pt idx="198">
                  <c:v>25</c:v>
                </c:pt>
                <c:pt idx="199">
                  <c:v>12</c:v>
                </c:pt>
                <c:pt idx="200">
                  <c:v>5</c:v>
                </c:pt>
                <c:pt idx="201">
                  <c:v>4</c:v>
                </c:pt>
                <c:pt idx="202">
                  <c:v>7</c:v>
                </c:pt>
                <c:pt idx="203">
                  <c:v>6</c:v>
                </c:pt>
                <c:pt idx="204">
                  <c:v>5</c:v>
                </c:pt>
                <c:pt idx="205">
                  <c:v>71</c:v>
                </c:pt>
                <c:pt idx="206">
                  <c:v>305</c:v>
                </c:pt>
                <c:pt idx="207">
                  <c:v>581</c:v>
                </c:pt>
                <c:pt idx="208">
                  <c:v>780</c:v>
                </c:pt>
                <c:pt idx="209">
                  <c:v>507</c:v>
                </c:pt>
                <c:pt idx="210">
                  <c:v>723</c:v>
                </c:pt>
                <c:pt idx="211">
                  <c:v>1120</c:v>
                </c:pt>
                <c:pt idx="212">
                  <c:v>46</c:v>
                </c:pt>
                <c:pt idx="213">
                  <c:v>7</c:v>
                </c:pt>
                <c:pt idx="214">
                  <c:v>401</c:v>
                </c:pt>
                <c:pt idx="215">
                  <c:v>226</c:v>
                </c:pt>
                <c:pt idx="216">
                  <c:v>384</c:v>
                </c:pt>
                <c:pt idx="217">
                  <c:v>813</c:v>
                </c:pt>
                <c:pt idx="218">
                  <c:v>1030</c:v>
                </c:pt>
                <c:pt idx="219">
                  <c:v>1860</c:v>
                </c:pt>
                <c:pt idx="220">
                  <c:v>1890</c:v>
                </c:pt>
                <c:pt idx="221">
                  <c:v>1898</c:v>
                </c:pt>
                <c:pt idx="222">
                  <c:v>1976</c:v>
                </c:pt>
                <c:pt idx="223">
                  <c:v>1234</c:v>
                </c:pt>
                <c:pt idx="224">
                  <c:v>972</c:v>
                </c:pt>
                <c:pt idx="225">
                  <c:v>290</c:v>
                </c:pt>
                <c:pt idx="226">
                  <c:v>1143</c:v>
                </c:pt>
                <c:pt idx="227">
                  <c:v>416</c:v>
                </c:pt>
                <c:pt idx="228">
                  <c:v>441</c:v>
                </c:pt>
                <c:pt idx="229">
                  <c:v>644</c:v>
                </c:pt>
                <c:pt idx="230">
                  <c:v>1267</c:v>
                </c:pt>
                <c:pt idx="231">
                  <c:v>1138</c:v>
                </c:pt>
                <c:pt idx="232">
                  <c:v>704</c:v>
                </c:pt>
                <c:pt idx="233">
                  <c:v>225</c:v>
                </c:pt>
                <c:pt idx="234">
                  <c:v>42</c:v>
                </c:pt>
                <c:pt idx="235">
                  <c:v>9</c:v>
                </c:pt>
                <c:pt idx="236">
                  <c:v>10</c:v>
                </c:pt>
                <c:pt idx="237">
                  <c:v>44</c:v>
                </c:pt>
                <c:pt idx="238">
                  <c:v>74</c:v>
                </c:pt>
                <c:pt idx="239">
                  <c:v>457</c:v>
                </c:pt>
                <c:pt idx="240">
                  <c:v>561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Sheet2!$C$3</c:f>
              <c:strCache>
                <c:ptCount val="1"/>
                <c:pt idx="0">
                  <c:v>Brazil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Sheet2!$A$4:$A$244</c:f>
              <c:numCache>
                <c:formatCode>mmm\-yyyy</c:formatCode>
                <c:ptCount val="241"/>
                <c:pt idx="0">
                  <c:v>33984</c:v>
                </c:pt>
                <c:pt idx="1">
                  <c:v>34043</c:v>
                </c:pt>
                <c:pt idx="2">
                  <c:v>34135</c:v>
                </c:pt>
                <c:pt idx="3">
                  <c:v>34165</c:v>
                </c:pt>
                <c:pt idx="4">
                  <c:v>34227</c:v>
                </c:pt>
                <c:pt idx="5">
                  <c:v>34257</c:v>
                </c:pt>
                <c:pt idx="6">
                  <c:v>34318</c:v>
                </c:pt>
                <c:pt idx="7">
                  <c:v>34349</c:v>
                </c:pt>
                <c:pt idx="8">
                  <c:v>34408</c:v>
                </c:pt>
                <c:pt idx="9">
                  <c:v>34530</c:v>
                </c:pt>
                <c:pt idx="10">
                  <c:v>34561</c:v>
                </c:pt>
                <c:pt idx="11">
                  <c:v>34622</c:v>
                </c:pt>
                <c:pt idx="12">
                  <c:v>34683</c:v>
                </c:pt>
                <c:pt idx="13">
                  <c:v>34714</c:v>
                </c:pt>
                <c:pt idx="14">
                  <c:v>34745</c:v>
                </c:pt>
                <c:pt idx="15">
                  <c:v>34773</c:v>
                </c:pt>
                <c:pt idx="16">
                  <c:v>34804</c:v>
                </c:pt>
                <c:pt idx="17">
                  <c:v>34834</c:v>
                </c:pt>
                <c:pt idx="18">
                  <c:v>34865</c:v>
                </c:pt>
                <c:pt idx="19">
                  <c:v>34895</c:v>
                </c:pt>
                <c:pt idx="20">
                  <c:v>34926</c:v>
                </c:pt>
                <c:pt idx="21">
                  <c:v>34957</c:v>
                </c:pt>
                <c:pt idx="22">
                  <c:v>34987</c:v>
                </c:pt>
                <c:pt idx="23">
                  <c:v>35018</c:v>
                </c:pt>
                <c:pt idx="24">
                  <c:v>35048</c:v>
                </c:pt>
                <c:pt idx="25">
                  <c:v>35079</c:v>
                </c:pt>
                <c:pt idx="26">
                  <c:v>35110</c:v>
                </c:pt>
                <c:pt idx="27">
                  <c:v>35139</c:v>
                </c:pt>
                <c:pt idx="28">
                  <c:v>35170</c:v>
                </c:pt>
                <c:pt idx="29">
                  <c:v>35200</c:v>
                </c:pt>
                <c:pt idx="30">
                  <c:v>35231</c:v>
                </c:pt>
                <c:pt idx="31">
                  <c:v>35261</c:v>
                </c:pt>
                <c:pt idx="32">
                  <c:v>35292</c:v>
                </c:pt>
                <c:pt idx="33">
                  <c:v>35323</c:v>
                </c:pt>
                <c:pt idx="34">
                  <c:v>35353</c:v>
                </c:pt>
                <c:pt idx="35">
                  <c:v>35384</c:v>
                </c:pt>
                <c:pt idx="36">
                  <c:v>35414</c:v>
                </c:pt>
                <c:pt idx="37">
                  <c:v>35445</c:v>
                </c:pt>
                <c:pt idx="38">
                  <c:v>35476</c:v>
                </c:pt>
                <c:pt idx="39">
                  <c:v>35504</c:v>
                </c:pt>
                <c:pt idx="40">
                  <c:v>35535</c:v>
                </c:pt>
                <c:pt idx="41">
                  <c:v>35565</c:v>
                </c:pt>
                <c:pt idx="42">
                  <c:v>35596</c:v>
                </c:pt>
                <c:pt idx="43">
                  <c:v>35626</c:v>
                </c:pt>
                <c:pt idx="44">
                  <c:v>35657</c:v>
                </c:pt>
                <c:pt idx="45">
                  <c:v>35688</c:v>
                </c:pt>
                <c:pt idx="46">
                  <c:v>35718</c:v>
                </c:pt>
                <c:pt idx="47">
                  <c:v>35749</c:v>
                </c:pt>
                <c:pt idx="48">
                  <c:v>35779</c:v>
                </c:pt>
                <c:pt idx="49">
                  <c:v>35810</c:v>
                </c:pt>
                <c:pt idx="50">
                  <c:v>35841</c:v>
                </c:pt>
                <c:pt idx="51">
                  <c:v>35869</c:v>
                </c:pt>
                <c:pt idx="52">
                  <c:v>35900</c:v>
                </c:pt>
                <c:pt idx="53">
                  <c:v>35930</c:v>
                </c:pt>
                <c:pt idx="54">
                  <c:v>35961</c:v>
                </c:pt>
                <c:pt idx="55">
                  <c:v>35991</c:v>
                </c:pt>
                <c:pt idx="56">
                  <c:v>36022</c:v>
                </c:pt>
                <c:pt idx="57">
                  <c:v>36053</c:v>
                </c:pt>
                <c:pt idx="58">
                  <c:v>36083</c:v>
                </c:pt>
                <c:pt idx="59">
                  <c:v>36114</c:v>
                </c:pt>
                <c:pt idx="60">
                  <c:v>36144</c:v>
                </c:pt>
                <c:pt idx="61">
                  <c:v>36175</c:v>
                </c:pt>
                <c:pt idx="62">
                  <c:v>36206</c:v>
                </c:pt>
                <c:pt idx="63">
                  <c:v>36234</c:v>
                </c:pt>
                <c:pt idx="64">
                  <c:v>36265</c:v>
                </c:pt>
                <c:pt idx="65">
                  <c:v>36295</c:v>
                </c:pt>
                <c:pt idx="66">
                  <c:v>36326</c:v>
                </c:pt>
                <c:pt idx="67">
                  <c:v>36356</c:v>
                </c:pt>
                <c:pt idx="68">
                  <c:v>36387</c:v>
                </c:pt>
                <c:pt idx="69">
                  <c:v>36418</c:v>
                </c:pt>
                <c:pt idx="70">
                  <c:v>36448</c:v>
                </c:pt>
                <c:pt idx="71">
                  <c:v>36479</c:v>
                </c:pt>
                <c:pt idx="72">
                  <c:v>36509</c:v>
                </c:pt>
                <c:pt idx="73">
                  <c:v>36540</c:v>
                </c:pt>
                <c:pt idx="74">
                  <c:v>36571</c:v>
                </c:pt>
                <c:pt idx="75">
                  <c:v>36600</c:v>
                </c:pt>
                <c:pt idx="76">
                  <c:v>36631</c:v>
                </c:pt>
                <c:pt idx="77">
                  <c:v>36661</c:v>
                </c:pt>
                <c:pt idx="78">
                  <c:v>36692</c:v>
                </c:pt>
                <c:pt idx="79">
                  <c:v>36722</c:v>
                </c:pt>
                <c:pt idx="80">
                  <c:v>36753</c:v>
                </c:pt>
                <c:pt idx="81">
                  <c:v>36784</c:v>
                </c:pt>
                <c:pt idx="82">
                  <c:v>36814</c:v>
                </c:pt>
                <c:pt idx="83">
                  <c:v>36845</c:v>
                </c:pt>
                <c:pt idx="84">
                  <c:v>36875</c:v>
                </c:pt>
                <c:pt idx="85">
                  <c:v>36906</c:v>
                </c:pt>
                <c:pt idx="86">
                  <c:v>36937</c:v>
                </c:pt>
                <c:pt idx="87">
                  <c:v>36965</c:v>
                </c:pt>
                <c:pt idx="88">
                  <c:v>36996</c:v>
                </c:pt>
                <c:pt idx="89">
                  <c:v>37026</c:v>
                </c:pt>
                <c:pt idx="90">
                  <c:v>37057</c:v>
                </c:pt>
                <c:pt idx="91">
                  <c:v>37087</c:v>
                </c:pt>
                <c:pt idx="92">
                  <c:v>37118</c:v>
                </c:pt>
                <c:pt idx="93">
                  <c:v>37149</c:v>
                </c:pt>
                <c:pt idx="94">
                  <c:v>37179</c:v>
                </c:pt>
                <c:pt idx="95">
                  <c:v>37210</c:v>
                </c:pt>
                <c:pt idx="96">
                  <c:v>37240</c:v>
                </c:pt>
                <c:pt idx="97">
                  <c:v>37271</c:v>
                </c:pt>
                <c:pt idx="98">
                  <c:v>37302</c:v>
                </c:pt>
                <c:pt idx="99">
                  <c:v>37330</c:v>
                </c:pt>
                <c:pt idx="100">
                  <c:v>37361</c:v>
                </c:pt>
                <c:pt idx="101">
                  <c:v>37391</c:v>
                </c:pt>
                <c:pt idx="102">
                  <c:v>37422</c:v>
                </c:pt>
                <c:pt idx="103">
                  <c:v>37452</c:v>
                </c:pt>
                <c:pt idx="104">
                  <c:v>37483</c:v>
                </c:pt>
                <c:pt idx="105">
                  <c:v>37514</c:v>
                </c:pt>
                <c:pt idx="106">
                  <c:v>37544</c:v>
                </c:pt>
                <c:pt idx="107">
                  <c:v>37575</c:v>
                </c:pt>
                <c:pt idx="108">
                  <c:v>37605</c:v>
                </c:pt>
                <c:pt idx="109">
                  <c:v>37636</c:v>
                </c:pt>
                <c:pt idx="110">
                  <c:v>37667</c:v>
                </c:pt>
                <c:pt idx="111">
                  <c:v>37695</c:v>
                </c:pt>
                <c:pt idx="112">
                  <c:v>37726</c:v>
                </c:pt>
                <c:pt idx="113">
                  <c:v>37756</c:v>
                </c:pt>
                <c:pt idx="114">
                  <c:v>37787</c:v>
                </c:pt>
                <c:pt idx="115">
                  <c:v>37817</c:v>
                </c:pt>
                <c:pt idx="116">
                  <c:v>37848</c:v>
                </c:pt>
                <c:pt idx="117">
                  <c:v>37879</c:v>
                </c:pt>
                <c:pt idx="118">
                  <c:v>37909</c:v>
                </c:pt>
                <c:pt idx="119">
                  <c:v>37940</c:v>
                </c:pt>
                <c:pt idx="120">
                  <c:v>37970</c:v>
                </c:pt>
                <c:pt idx="121">
                  <c:v>38001</c:v>
                </c:pt>
                <c:pt idx="122">
                  <c:v>38032</c:v>
                </c:pt>
                <c:pt idx="123">
                  <c:v>38061</c:v>
                </c:pt>
                <c:pt idx="124">
                  <c:v>38092</c:v>
                </c:pt>
                <c:pt idx="125">
                  <c:v>38122</c:v>
                </c:pt>
                <c:pt idx="126">
                  <c:v>38153</c:v>
                </c:pt>
                <c:pt idx="127">
                  <c:v>38183</c:v>
                </c:pt>
                <c:pt idx="128">
                  <c:v>38214</c:v>
                </c:pt>
                <c:pt idx="129">
                  <c:v>38245</c:v>
                </c:pt>
                <c:pt idx="130">
                  <c:v>38275</c:v>
                </c:pt>
                <c:pt idx="131">
                  <c:v>38306</c:v>
                </c:pt>
                <c:pt idx="132">
                  <c:v>38336</c:v>
                </c:pt>
                <c:pt idx="133">
                  <c:v>38367</c:v>
                </c:pt>
                <c:pt idx="134">
                  <c:v>38398</c:v>
                </c:pt>
                <c:pt idx="135">
                  <c:v>38426</c:v>
                </c:pt>
                <c:pt idx="136">
                  <c:v>38457</c:v>
                </c:pt>
                <c:pt idx="137">
                  <c:v>38487</c:v>
                </c:pt>
                <c:pt idx="138">
                  <c:v>38548</c:v>
                </c:pt>
                <c:pt idx="139">
                  <c:v>38579</c:v>
                </c:pt>
                <c:pt idx="140">
                  <c:v>38610</c:v>
                </c:pt>
                <c:pt idx="141">
                  <c:v>38640</c:v>
                </c:pt>
                <c:pt idx="142">
                  <c:v>38671</c:v>
                </c:pt>
                <c:pt idx="143">
                  <c:v>38701</c:v>
                </c:pt>
                <c:pt idx="144">
                  <c:v>38732</c:v>
                </c:pt>
                <c:pt idx="145">
                  <c:v>38763</c:v>
                </c:pt>
                <c:pt idx="146">
                  <c:v>38791</c:v>
                </c:pt>
                <c:pt idx="147">
                  <c:v>38822</c:v>
                </c:pt>
                <c:pt idx="148">
                  <c:v>38852</c:v>
                </c:pt>
                <c:pt idx="149">
                  <c:v>38883</c:v>
                </c:pt>
                <c:pt idx="150">
                  <c:v>38913</c:v>
                </c:pt>
                <c:pt idx="151">
                  <c:v>38944</c:v>
                </c:pt>
                <c:pt idx="152">
                  <c:v>38975</c:v>
                </c:pt>
                <c:pt idx="153">
                  <c:v>39005</c:v>
                </c:pt>
                <c:pt idx="154">
                  <c:v>39036</c:v>
                </c:pt>
                <c:pt idx="155">
                  <c:v>39066</c:v>
                </c:pt>
                <c:pt idx="156">
                  <c:v>39097</c:v>
                </c:pt>
                <c:pt idx="157">
                  <c:v>39128</c:v>
                </c:pt>
                <c:pt idx="158">
                  <c:v>39156</c:v>
                </c:pt>
                <c:pt idx="159">
                  <c:v>39187</c:v>
                </c:pt>
                <c:pt idx="160">
                  <c:v>39217</c:v>
                </c:pt>
                <c:pt idx="161">
                  <c:v>39248</c:v>
                </c:pt>
                <c:pt idx="162">
                  <c:v>39278</c:v>
                </c:pt>
                <c:pt idx="163">
                  <c:v>39309</c:v>
                </c:pt>
                <c:pt idx="164">
                  <c:v>39340</c:v>
                </c:pt>
                <c:pt idx="165">
                  <c:v>39370</c:v>
                </c:pt>
                <c:pt idx="166">
                  <c:v>39401</c:v>
                </c:pt>
                <c:pt idx="167">
                  <c:v>39431</c:v>
                </c:pt>
                <c:pt idx="168">
                  <c:v>39462</c:v>
                </c:pt>
                <c:pt idx="169">
                  <c:v>39493</c:v>
                </c:pt>
                <c:pt idx="170">
                  <c:v>39522</c:v>
                </c:pt>
                <c:pt idx="171">
                  <c:v>39553</c:v>
                </c:pt>
                <c:pt idx="172">
                  <c:v>39583</c:v>
                </c:pt>
                <c:pt idx="173">
                  <c:v>39614</c:v>
                </c:pt>
                <c:pt idx="174">
                  <c:v>39644</c:v>
                </c:pt>
                <c:pt idx="175">
                  <c:v>39675</c:v>
                </c:pt>
                <c:pt idx="176">
                  <c:v>39706</c:v>
                </c:pt>
                <c:pt idx="177">
                  <c:v>39736</c:v>
                </c:pt>
                <c:pt idx="178">
                  <c:v>39767</c:v>
                </c:pt>
                <c:pt idx="179">
                  <c:v>39797</c:v>
                </c:pt>
                <c:pt idx="180">
                  <c:v>39828</c:v>
                </c:pt>
                <c:pt idx="181">
                  <c:v>39859</c:v>
                </c:pt>
                <c:pt idx="182">
                  <c:v>39887</c:v>
                </c:pt>
                <c:pt idx="183">
                  <c:v>39918</c:v>
                </c:pt>
                <c:pt idx="184">
                  <c:v>39948</c:v>
                </c:pt>
                <c:pt idx="185">
                  <c:v>39979</c:v>
                </c:pt>
                <c:pt idx="186">
                  <c:v>40009</c:v>
                </c:pt>
                <c:pt idx="187">
                  <c:v>40040</c:v>
                </c:pt>
                <c:pt idx="188">
                  <c:v>40071</c:v>
                </c:pt>
                <c:pt idx="189">
                  <c:v>40101</c:v>
                </c:pt>
                <c:pt idx="190">
                  <c:v>40132</c:v>
                </c:pt>
                <c:pt idx="191">
                  <c:v>40162</c:v>
                </c:pt>
                <c:pt idx="192">
                  <c:v>40193</c:v>
                </c:pt>
                <c:pt idx="193">
                  <c:v>40224</c:v>
                </c:pt>
                <c:pt idx="194">
                  <c:v>40252</c:v>
                </c:pt>
                <c:pt idx="195">
                  <c:v>40283</c:v>
                </c:pt>
                <c:pt idx="196">
                  <c:v>40313</c:v>
                </c:pt>
                <c:pt idx="197">
                  <c:v>40344</c:v>
                </c:pt>
                <c:pt idx="198">
                  <c:v>40374</c:v>
                </c:pt>
                <c:pt idx="199">
                  <c:v>40405</c:v>
                </c:pt>
                <c:pt idx="200">
                  <c:v>40436</c:v>
                </c:pt>
                <c:pt idx="201">
                  <c:v>40466</c:v>
                </c:pt>
                <c:pt idx="202">
                  <c:v>40497</c:v>
                </c:pt>
                <c:pt idx="203">
                  <c:v>40527</c:v>
                </c:pt>
                <c:pt idx="204">
                  <c:v>40558</c:v>
                </c:pt>
                <c:pt idx="205">
                  <c:v>40709</c:v>
                </c:pt>
                <c:pt idx="206">
                  <c:v>40739</c:v>
                </c:pt>
                <c:pt idx="207">
                  <c:v>40770</c:v>
                </c:pt>
                <c:pt idx="208">
                  <c:v>40801</c:v>
                </c:pt>
                <c:pt idx="209">
                  <c:v>40831</c:v>
                </c:pt>
                <c:pt idx="210">
                  <c:v>40862</c:v>
                </c:pt>
                <c:pt idx="211">
                  <c:v>40892</c:v>
                </c:pt>
                <c:pt idx="212">
                  <c:v>40923</c:v>
                </c:pt>
                <c:pt idx="213">
                  <c:v>40954</c:v>
                </c:pt>
                <c:pt idx="214">
                  <c:v>40983</c:v>
                </c:pt>
                <c:pt idx="215">
                  <c:v>41014</c:v>
                </c:pt>
                <c:pt idx="216">
                  <c:v>41044</c:v>
                </c:pt>
                <c:pt idx="217">
                  <c:v>41075</c:v>
                </c:pt>
                <c:pt idx="218">
                  <c:v>41105</c:v>
                </c:pt>
                <c:pt idx="219">
                  <c:v>41136</c:v>
                </c:pt>
                <c:pt idx="220">
                  <c:v>41167</c:v>
                </c:pt>
                <c:pt idx="221">
                  <c:v>41197</c:v>
                </c:pt>
                <c:pt idx="222">
                  <c:v>41228</c:v>
                </c:pt>
                <c:pt idx="223">
                  <c:v>41258</c:v>
                </c:pt>
                <c:pt idx="224">
                  <c:v>41289</c:v>
                </c:pt>
                <c:pt idx="225">
                  <c:v>41320</c:v>
                </c:pt>
                <c:pt idx="226">
                  <c:v>41348</c:v>
                </c:pt>
                <c:pt idx="227">
                  <c:v>41379</c:v>
                </c:pt>
                <c:pt idx="228">
                  <c:v>41409</c:v>
                </c:pt>
                <c:pt idx="229">
                  <c:v>41440</c:v>
                </c:pt>
                <c:pt idx="230">
                  <c:v>41470</c:v>
                </c:pt>
                <c:pt idx="231">
                  <c:v>41501</c:v>
                </c:pt>
                <c:pt idx="232">
                  <c:v>41532</c:v>
                </c:pt>
                <c:pt idx="233">
                  <c:v>41562</c:v>
                </c:pt>
                <c:pt idx="234">
                  <c:v>41593</c:v>
                </c:pt>
                <c:pt idx="235">
                  <c:v>41623</c:v>
                </c:pt>
                <c:pt idx="236">
                  <c:v>41654</c:v>
                </c:pt>
                <c:pt idx="237">
                  <c:v>41685</c:v>
                </c:pt>
                <c:pt idx="238">
                  <c:v>41713</c:v>
                </c:pt>
                <c:pt idx="239">
                  <c:v>41744</c:v>
                </c:pt>
                <c:pt idx="240">
                  <c:v>41774</c:v>
                </c:pt>
              </c:numCache>
            </c:numRef>
          </c:cat>
          <c:val>
            <c:numRef>
              <c:f>Sheet2!$C$4:$C$244</c:f>
              <c:numCache>
                <c:formatCode>General</c:formatCode>
                <c:ptCount val="241"/>
                <c:pt idx="122">
                  <c:v>126</c:v>
                </c:pt>
                <c:pt idx="124">
                  <c:v>104</c:v>
                </c:pt>
                <c:pt idx="125">
                  <c:v>297</c:v>
                </c:pt>
                <c:pt idx="126">
                  <c:v>258</c:v>
                </c:pt>
                <c:pt idx="127">
                  <c:v>468</c:v>
                </c:pt>
                <c:pt idx="128">
                  <c:v>385</c:v>
                </c:pt>
                <c:pt idx="129">
                  <c:v>318</c:v>
                </c:pt>
                <c:pt idx="130">
                  <c:v>96</c:v>
                </c:pt>
                <c:pt idx="133">
                  <c:v>134</c:v>
                </c:pt>
                <c:pt idx="141">
                  <c:v>324</c:v>
                </c:pt>
                <c:pt idx="142">
                  <c:v>239</c:v>
                </c:pt>
                <c:pt idx="143">
                  <c:v>125</c:v>
                </c:pt>
                <c:pt idx="145">
                  <c:v>188</c:v>
                </c:pt>
                <c:pt idx="146">
                  <c:v>382</c:v>
                </c:pt>
                <c:pt idx="147">
                  <c:v>602</c:v>
                </c:pt>
                <c:pt idx="148">
                  <c:v>170</c:v>
                </c:pt>
                <c:pt idx="149">
                  <c:v>741</c:v>
                </c:pt>
                <c:pt idx="150">
                  <c:v>2193</c:v>
                </c:pt>
                <c:pt idx="151">
                  <c:v>2499</c:v>
                </c:pt>
                <c:pt idx="152">
                  <c:v>1449</c:v>
                </c:pt>
                <c:pt idx="153">
                  <c:v>1269</c:v>
                </c:pt>
                <c:pt idx="154">
                  <c:v>799</c:v>
                </c:pt>
                <c:pt idx="155">
                  <c:v>491</c:v>
                </c:pt>
                <c:pt idx="156">
                  <c:v>516</c:v>
                </c:pt>
                <c:pt idx="157">
                  <c:v>635</c:v>
                </c:pt>
                <c:pt idx="158">
                  <c:v>48</c:v>
                </c:pt>
                <c:pt idx="159">
                  <c:v>433</c:v>
                </c:pt>
                <c:pt idx="160">
                  <c:v>261</c:v>
                </c:pt>
                <c:pt idx="161">
                  <c:v>520</c:v>
                </c:pt>
                <c:pt idx="162">
                  <c:v>1054</c:v>
                </c:pt>
                <c:pt idx="163">
                  <c:v>643</c:v>
                </c:pt>
                <c:pt idx="164">
                  <c:v>145</c:v>
                </c:pt>
                <c:pt idx="165">
                  <c:v>148</c:v>
                </c:pt>
                <c:pt idx="168">
                  <c:v>1</c:v>
                </c:pt>
                <c:pt idx="171">
                  <c:v>508</c:v>
                </c:pt>
                <c:pt idx="172">
                  <c:v>378</c:v>
                </c:pt>
                <c:pt idx="173">
                  <c:v>786</c:v>
                </c:pt>
                <c:pt idx="174">
                  <c:v>774</c:v>
                </c:pt>
                <c:pt idx="175">
                  <c:v>804</c:v>
                </c:pt>
                <c:pt idx="176">
                  <c:v>1514</c:v>
                </c:pt>
                <c:pt idx="177">
                  <c:v>70</c:v>
                </c:pt>
                <c:pt idx="181">
                  <c:v>29</c:v>
                </c:pt>
                <c:pt idx="190">
                  <c:v>96</c:v>
                </c:pt>
                <c:pt idx="206">
                  <c:v>126</c:v>
                </c:pt>
                <c:pt idx="207">
                  <c:v>189</c:v>
                </c:pt>
                <c:pt idx="208">
                  <c:v>393</c:v>
                </c:pt>
                <c:pt idx="209">
                  <c:v>311</c:v>
                </c:pt>
                <c:pt idx="210">
                  <c:v>628</c:v>
                </c:pt>
                <c:pt idx="211">
                  <c:v>752</c:v>
                </c:pt>
                <c:pt idx="214">
                  <c:v>302</c:v>
                </c:pt>
                <c:pt idx="215">
                  <c:v>226</c:v>
                </c:pt>
                <c:pt idx="216">
                  <c:v>351</c:v>
                </c:pt>
                <c:pt idx="217">
                  <c:v>737</c:v>
                </c:pt>
                <c:pt idx="218">
                  <c:v>868</c:v>
                </c:pt>
                <c:pt idx="219">
                  <c:v>1723</c:v>
                </c:pt>
                <c:pt idx="220">
                  <c:v>1613</c:v>
                </c:pt>
                <c:pt idx="221">
                  <c:v>1513</c:v>
                </c:pt>
                <c:pt idx="222">
                  <c:v>1406</c:v>
                </c:pt>
                <c:pt idx="223">
                  <c:v>886</c:v>
                </c:pt>
                <c:pt idx="224">
                  <c:v>324</c:v>
                </c:pt>
                <c:pt idx="226">
                  <c:v>757</c:v>
                </c:pt>
                <c:pt idx="227">
                  <c:v>298</c:v>
                </c:pt>
                <c:pt idx="228">
                  <c:v>427</c:v>
                </c:pt>
                <c:pt idx="229">
                  <c:v>634</c:v>
                </c:pt>
                <c:pt idx="230">
                  <c:v>1254</c:v>
                </c:pt>
                <c:pt idx="231">
                  <c:v>1126</c:v>
                </c:pt>
                <c:pt idx="232">
                  <c:v>693</c:v>
                </c:pt>
                <c:pt idx="233">
                  <c:v>214</c:v>
                </c:pt>
                <c:pt idx="234">
                  <c:v>32</c:v>
                </c:pt>
                <c:pt idx="237">
                  <c:v>34</c:v>
                </c:pt>
                <c:pt idx="239">
                  <c:v>315</c:v>
                </c:pt>
                <c:pt idx="240">
                  <c:v>427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8417904"/>
        <c:axId val="308417512"/>
      </c:lineChart>
      <c:dateAx>
        <c:axId val="308417904"/>
        <c:scaling>
          <c:orientation val="minMax"/>
        </c:scaling>
        <c:delete val="0"/>
        <c:axPos val="b"/>
        <c:numFmt formatCode="mmmm\ yyyy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8417512"/>
        <c:crosses val="autoZero"/>
        <c:auto val="1"/>
        <c:lblOffset val="100"/>
        <c:baseTimeUnit val="months"/>
        <c:majorUnit val="96"/>
        <c:majorTimeUnit val="months"/>
      </c:dateAx>
      <c:valAx>
        <c:axId val="308417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Thousand Barrel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841790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0.40273</cdr:x>
      <cdr:y>0.69824</cdr:y>
    </cdr:from>
    <cdr:to>
      <cdr:x>0.62585</cdr:x>
      <cdr:y>0.69824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3791507" y="4182637"/>
          <a:ext cx="2100649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0.16122</cdr:x>
      <cdr:y>0.65286</cdr:y>
    </cdr:from>
    <cdr:to>
      <cdr:x>0.40273</cdr:x>
      <cdr:y>0.65286</cdr:y>
    </cdr:to>
    <cdr:cxnSp macro="">
      <cdr:nvCxnSpPr>
        <cdr:cNvPr id="5" name="Straight Connector 4"/>
        <cdr:cNvCxnSpPr/>
      </cdr:nvCxnSpPr>
      <cdr:spPr>
        <a:xfrm xmlns:a="http://schemas.openxmlformats.org/drawingml/2006/main" flipV="1">
          <a:off x="1517864" y="3910789"/>
          <a:ext cx="227364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0.16922</cdr:x>
      <cdr:y>0.52023</cdr:y>
    </cdr:from>
    <cdr:to>
      <cdr:x>0.5</cdr:x>
      <cdr:y>0.52023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1856859" y="3824424"/>
          <a:ext cx="3629541" cy="0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</cdr:x>
      <cdr:y>0.43752</cdr:y>
    </cdr:from>
    <cdr:to>
      <cdr:x>0.81529</cdr:x>
      <cdr:y>0.43915</cdr:y>
    </cdr:to>
    <cdr:cxnSp macro="">
      <cdr:nvCxnSpPr>
        <cdr:cNvPr id="5" name="Straight Connector 4"/>
        <cdr:cNvCxnSpPr/>
      </cdr:nvCxnSpPr>
      <cdr:spPr>
        <a:xfrm xmlns:a="http://schemas.openxmlformats.org/drawingml/2006/main" flipV="1">
          <a:off x="5486400" y="3216395"/>
          <a:ext cx="3459621" cy="11997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0.81359</cdr:x>
      <cdr:y>0.37029</cdr:y>
    </cdr:from>
    <cdr:to>
      <cdr:x>0.97333</cdr:x>
      <cdr:y>0.3717</cdr:y>
    </cdr:to>
    <cdr:cxnSp macro="">
      <cdr:nvCxnSpPr>
        <cdr:cNvPr id="6" name="Straight Connector 5"/>
        <cdr:cNvCxnSpPr/>
      </cdr:nvCxnSpPr>
      <cdr:spPr>
        <a:xfrm xmlns:a="http://schemas.openxmlformats.org/drawingml/2006/main" flipV="1">
          <a:off x="8927347" y="3047367"/>
          <a:ext cx="1752795" cy="11604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0.8144</cdr:x>
      <cdr:y>0.52926</cdr:y>
    </cdr:from>
    <cdr:to>
      <cdr:x>0.97784</cdr:x>
      <cdr:y>0.53053</cdr:y>
    </cdr:to>
    <cdr:cxnSp macro="">
      <cdr:nvCxnSpPr>
        <cdr:cNvPr id="8" name="Straight Connector 7"/>
        <cdr:cNvCxnSpPr/>
      </cdr:nvCxnSpPr>
      <cdr:spPr>
        <a:xfrm xmlns:a="http://schemas.openxmlformats.org/drawingml/2006/main" flipV="1">
          <a:off x="7059705" y="3329748"/>
          <a:ext cx="1416744" cy="8004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chemeClr val="tx1"/>
          </a:solidFill>
          <a:prstDash val="sysDot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73368" y="6469039"/>
            <a:ext cx="7735732" cy="484592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r>
              <a:rPr lang="en-US" dirty="0" smtClean="0"/>
              <a:t>David Ripplinger, 701.231.5265, david.ripplinger@ndsu.edu, www.ag.ndsu.edu/bioeconomics</a:t>
            </a:r>
          </a:p>
          <a:p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-1" y="0"/>
            <a:ext cx="6207617" cy="3492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z="1400" b="1" dirty="0" smtClean="0">
                <a:latin typeface="+mn-lt"/>
              </a:rPr>
              <a:t>Biofuels Update, Midwest Extension Outlook, St. Louis, Missouri, August 13, 2014</a:t>
            </a:r>
            <a:endParaRPr lang="en-US" sz="1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27853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50800" y="0"/>
            <a:ext cx="9245600" cy="6934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1970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149066" rtl="0" eaLnBrk="1" latinLnBrk="0" hangingPunct="1">
      <a:defRPr sz="1510" kern="1200">
        <a:solidFill>
          <a:schemeClr val="tx1"/>
        </a:solidFill>
        <a:latin typeface="+mn-lt"/>
        <a:ea typeface="+mn-ea"/>
        <a:cs typeface="+mn-cs"/>
      </a:defRPr>
    </a:lvl1pPr>
    <a:lvl2pPr marL="574536" algn="l" defTabSz="1149066" rtl="0" eaLnBrk="1" latinLnBrk="0" hangingPunct="1">
      <a:defRPr sz="1510" kern="1200">
        <a:solidFill>
          <a:schemeClr val="tx1"/>
        </a:solidFill>
        <a:latin typeface="+mn-lt"/>
        <a:ea typeface="+mn-ea"/>
        <a:cs typeface="+mn-cs"/>
      </a:defRPr>
    </a:lvl2pPr>
    <a:lvl3pPr marL="1149066" algn="l" defTabSz="1149066" rtl="0" eaLnBrk="1" latinLnBrk="0" hangingPunct="1">
      <a:defRPr sz="1510" kern="1200">
        <a:solidFill>
          <a:schemeClr val="tx1"/>
        </a:solidFill>
        <a:latin typeface="+mn-lt"/>
        <a:ea typeface="+mn-ea"/>
        <a:cs typeface="+mn-cs"/>
      </a:defRPr>
    </a:lvl3pPr>
    <a:lvl4pPr marL="1723601" algn="l" defTabSz="1149066" rtl="0" eaLnBrk="1" latinLnBrk="0" hangingPunct="1">
      <a:defRPr sz="1510" kern="1200">
        <a:solidFill>
          <a:schemeClr val="tx1"/>
        </a:solidFill>
        <a:latin typeface="+mn-lt"/>
        <a:ea typeface="+mn-ea"/>
        <a:cs typeface="+mn-cs"/>
      </a:defRPr>
    </a:lvl4pPr>
    <a:lvl5pPr marL="2298131" algn="l" defTabSz="1149066" rtl="0" eaLnBrk="1" latinLnBrk="0" hangingPunct="1">
      <a:defRPr sz="1510" kern="1200">
        <a:solidFill>
          <a:schemeClr val="tx1"/>
        </a:solidFill>
        <a:latin typeface="+mn-lt"/>
        <a:ea typeface="+mn-ea"/>
        <a:cs typeface="+mn-cs"/>
      </a:defRPr>
    </a:lvl5pPr>
    <a:lvl6pPr marL="2872667" algn="l" defTabSz="1149066" rtl="0" eaLnBrk="1" latinLnBrk="0" hangingPunct="1">
      <a:defRPr sz="1510" kern="1200">
        <a:solidFill>
          <a:schemeClr val="tx1"/>
        </a:solidFill>
        <a:latin typeface="+mn-lt"/>
        <a:ea typeface="+mn-ea"/>
        <a:cs typeface="+mn-cs"/>
      </a:defRPr>
    </a:lvl6pPr>
    <a:lvl7pPr marL="3447199" algn="l" defTabSz="1149066" rtl="0" eaLnBrk="1" latinLnBrk="0" hangingPunct="1">
      <a:defRPr sz="1510" kern="1200">
        <a:solidFill>
          <a:schemeClr val="tx1"/>
        </a:solidFill>
        <a:latin typeface="+mn-lt"/>
        <a:ea typeface="+mn-ea"/>
        <a:cs typeface="+mn-cs"/>
      </a:defRPr>
    </a:lvl7pPr>
    <a:lvl8pPr marL="4021730" algn="l" defTabSz="1149066" rtl="0" eaLnBrk="1" latinLnBrk="0" hangingPunct="1">
      <a:defRPr sz="1510" kern="1200">
        <a:solidFill>
          <a:schemeClr val="tx1"/>
        </a:solidFill>
        <a:latin typeface="+mn-lt"/>
        <a:ea typeface="+mn-ea"/>
        <a:cs typeface="+mn-cs"/>
      </a:defRPr>
    </a:lvl8pPr>
    <a:lvl9pPr marL="4596264" algn="l" defTabSz="1149066" rtl="0" eaLnBrk="1" latinLnBrk="0" hangingPunct="1">
      <a:defRPr sz="151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0800" y="0"/>
            <a:ext cx="9245600" cy="6934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30699" y="3346957"/>
            <a:ext cx="7447705" cy="273852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992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30275" y="3346450"/>
            <a:ext cx="7448550" cy="273843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8208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30275" y="3346450"/>
            <a:ext cx="7448550" cy="2738438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Brazilian Ethanol Imports</a:t>
            </a:r>
            <a:r>
              <a:rPr lang="en-US" baseline="0" dirty="0" smtClean="0"/>
              <a:t> were down 70% during the first six months of 2014 over the last year.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977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pen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green.template_graphics2.wm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278511"/>
            <a:ext cx="8839200" cy="883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green.template_graphics3.wmf"/>
          <p:cNvPicPr>
            <a:picLocks noChangeAspect="1"/>
          </p:cNvPicPr>
          <p:nvPr/>
        </p:nvPicPr>
        <p:blipFill>
          <a:blip r:embed="rId3">
            <a:alphaModFix amt="3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7059945"/>
            <a:ext cx="8839200" cy="196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31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7515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7" y="5760725"/>
            <a:ext cx="6583680" cy="680088"/>
          </a:xfrm>
        </p:spPr>
        <p:txBody>
          <a:bodyPr anchor="b"/>
          <a:lstStyle>
            <a:lvl1pPr algn="l">
              <a:defRPr sz="1881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7" y="735332"/>
            <a:ext cx="6583680" cy="4937760"/>
          </a:xfrm>
        </p:spPr>
        <p:txBody>
          <a:bodyPr rtlCol="0">
            <a:normAutofit/>
          </a:bodyPr>
          <a:lstStyle>
            <a:lvl1pPr marL="0" indent="0">
              <a:buNone/>
              <a:defRPr sz="3011"/>
            </a:lvl1pPr>
            <a:lvl2pPr marL="429993" indent="0">
              <a:buNone/>
              <a:defRPr sz="2634"/>
            </a:lvl2pPr>
            <a:lvl3pPr marL="859988" indent="0">
              <a:buNone/>
              <a:defRPr sz="2258"/>
            </a:lvl3pPr>
            <a:lvl4pPr marL="1289981" indent="0">
              <a:buNone/>
              <a:defRPr sz="1881"/>
            </a:lvl4pPr>
            <a:lvl5pPr marL="1719973" indent="0">
              <a:buNone/>
              <a:defRPr sz="1881"/>
            </a:lvl5pPr>
            <a:lvl6pPr marL="2149968" indent="0">
              <a:buNone/>
              <a:defRPr sz="1881"/>
            </a:lvl6pPr>
            <a:lvl7pPr marL="2579960" indent="0">
              <a:buNone/>
              <a:defRPr sz="1881"/>
            </a:lvl7pPr>
            <a:lvl8pPr marL="3009954" indent="0">
              <a:buNone/>
              <a:defRPr sz="1881"/>
            </a:lvl8pPr>
            <a:lvl9pPr marL="3439950" indent="0">
              <a:buNone/>
              <a:defRPr sz="1881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7" y="6440813"/>
            <a:ext cx="6583680" cy="965832"/>
          </a:xfrm>
        </p:spPr>
        <p:txBody>
          <a:bodyPr/>
          <a:lstStyle>
            <a:lvl1pPr marL="0" indent="0">
              <a:buNone/>
              <a:defRPr sz="1316"/>
            </a:lvl1pPr>
            <a:lvl2pPr marL="429993" indent="0">
              <a:buNone/>
              <a:defRPr sz="1130"/>
            </a:lvl2pPr>
            <a:lvl3pPr marL="859988" indent="0">
              <a:buNone/>
              <a:defRPr sz="941"/>
            </a:lvl3pPr>
            <a:lvl4pPr marL="1289981" indent="0">
              <a:buNone/>
              <a:defRPr sz="847"/>
            </a:lvl4pPr>
            <a:lvl5pPr marL="1719973" indent="0">
              <a:buNone/>
              <a:defRPr sz="847"/>
            </a:lvl5pPr>
            <a:lvl6pPr marL="2149968" indent="0">
              <a:buNone/>
              <a:defRPr sz="847"/>
            </a:lvl6pPr>
            <a:lvl7pPr marL="2579960" indent="0">
              <a:buNone/>
              <a:defRPr sz="847"/>
            </a:lvl7pPr>
            <a:lvl8pPr marL="3009954" indent="0">
              <a:buNone/>
              <a:defRPr sz="847"/>
            </a:lvl8pPr>
            <a:lvl9pPr marL="3439950" indent="0">
              <a:buNone/>
              <a:defRPr sz="84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FB7E1-EF20-4DD4-95F2-85C09D17FDA4}" type="datetime1">
              <a:rPr lang="en-US" smtClean="0"/>
              <a:t>8/12/2014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D0007-DE76-724F-9A59-044EF43E14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676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8ECF7-0B08-4BB5-BE6D-1D7798F5D98A}" type="datetime1">
              <a:rPr lang="en-US" smtClean="0"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F43F9-9AD9-3A45-93DA-A9D45DCAEB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9026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329575"/>
            <a:ext cx="2468880" cy="70218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329575"/>
            <a:ext cx="7223760" cy="70218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F9606-2F8A-4680-BB77-7EE1732A293E}" type="datetime1">
              <a:rPr lang="en-US" smtClean="0"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81DC1-BEBA-A345-AF53-60017037B3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880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D3F99F-C92A-4AA9-906D-DA7256C1AD58}" type="datetime1">
              <a:rPr lang="en-US" smtClean="0"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F92C6D-BE8D-DD4F-81E9-D4989C088BC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309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556522"/>
            <a:ext cx="9326880" cy="176403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4663440"/>
            <a:ext cx="768096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9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599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899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19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49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79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09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39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2EEE5-7429-4C1A-9E2E-1EF217A483B1}" type="datetime1">
              <a:rPr lang="en-US" smtClean="0"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DF97D-3401-F044-9350-D837818894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1158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B89A7-D769-42BF-BDAC-62ABF7E0E3E2}" type="datetime1">
              <a:rPr lang="en-US" smtClean="0"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D6F01-C5DD-F44B-8162-7A3A521E6E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642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5288288"/>
            <a:ext cx="9326880" cy="1634490"/>
          </a:xfrm>
        </p:spPr>
        <p:txBody>
          <a:bodyPr anchor="t"/>
          <a:lstStyle>
            <a:lvl1pPr algn="l">
              <a:defRPr sz="3762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3488065"/>
            <a:ext cx="9326880" cy="1800222"/>
          </a:xfrm>
        </p:spPr>
        <p:txBody>
          <a:bodyPr anchor="b"/>
          <a:lstStyle>
            <a:lvl1pPr marL="0" indent="0">
              <a:buNone/>
              <a:defRPr sz="1881">
                <a:solidFill>
                  <a:schemeClr val="tx1">
                    <a:tint val="75000"/>
                  </a:schemeClr>
                </a:solidFill>
              </a:defRPr>
            </a:lvl1pPr>
            <a:lvl2pPr marL="429993" indent="0">
              <a:buNone/>
              <a:defRPr sz="1693">
                <a:solidFill>
                  <a:schemeClr val="tx1">
                    <a:tint val="75000"/>
                  </a:schemeClr>
                </a:solidFill>
              </a:defRPr>
            </a:lvl2pPr>
            <a:lvl3pPr marL="859988" indent="0">
              <a:buNone/>
              <a:defRPr sz="1504">
                <a:solidFill>
                  <a:schemeClr val="tx1">
                    <a:tint val="75000"/>
                  </a:schemeClr>
                </a:solidFill>
              </a:defRPr>
            </a:lvl3pPr>
            <a:lvl4pPr marL="1289981" indent="0">
              <a:buNone/>
              <a:defRPr sz="1316">
                <a:solidFill>
                  <a:schemeClr val="tx1">
                    <a:tint val="75000"/>
                  </a:schemeClr>
                </a:solidFill>
              </a:defRPr>
            </a:lvl4pPr>
            <a:lvl5pPr marL="1719973" indent="0">
              <a:buNone/>
              <a:defRPr sz="1316">
                <a:solidFill>
                  <a:schemeClr val="tx1">
                    <a:tint val="75000"/>
                  </a:schemeClr>
                </a:solidFill>
              </a:defRPr>
            </a:lvl5pPr>
            <a:lvl6pPr marL="2149968" indent="0">
              <a:buNone/>
              <a:defRPr sz="1316">
                <a:solidFill>
                  <a:schemeClr val="tx1">
                    <a:tint val="75000"/>
                  </a:schemeClr>
                </a:solidFill>
              </a:defRPr>
            </a:lvl6pPr>
            <a:lvl7pPr marL="2579960" indent="0">
              <a:buNone/>
              <a:defRPr sz="1316">
                <a:solidFill>
                  <a:schemeClr val="tx1">
                    <a:tint val="75000"/>
                  </a:schemeClr>
                </a:solidFill>
              </a:defRPr>
            </a:lvl7pPr>
            <a:lvl8pPr marL="3009954" indent="0">
              <a:buNone/>
              <a:defRPr sz="1316">
                <a:solidFill>
                  <a:schemeClr val="tx1">
                    <a:tint val="75000"/>
                  </a:schemeClr>
                </a:solidFill>
              </a:defRPr>
            </a:lvl8pPr>
            <a:lvl9pPr marL="3439950" indent="0">
              <a:buNone/>
              <a:defRPr sz="131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317A3-3446-4300-9344-181C37F7D691}" type="datetime1">
              <a:rPr lang="en-US" smtClean="0"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A6ADA-3E88-CA4E-8C53-69D0507716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506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1920254"/>
            <a:ext cx="4846320" cy="5431156"/>
          </a:xfrm>
        </p:spPr>
        <p:txBody>
          <a:bodyPr/>
          <a:lstStyle>
            <a:lvl1pPr>
              <a:defRPr sz="2634"/>
            </a:lvl1pPr>
            <a:lvl2pPr>
              <a:defRPr sz="2258"/>
            </a:lvl2pPr>
            <a:lvl3pPr>
              <a:defRPr sz="1881"/>
            </a:lvl3pPr>
            <a:lvl4pPr>
              <a:defRPr sz="1693"/>
            </a:lvl4pPr>
            <a:lvl5pPr>
              <a:defRPr sz="1693"/>
            </a:lvl5pPr>
            <a:lvl6pPr>
              <a:defRPr sz="1693"/>
            </a:lvl6pPr>
            <a:lvl7pPr>
              <a:defRPr sz="1693"/>
            </a:lvl7pPr>
            <a:lvl8pPr>
              <a:defRPr sz="1693"/>
            </a:lvl8pPr>
            <a:lvl9pPr>
              <a:defRPr sz="169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1920254"/>
            <a:ext cx="4846320" cy="5431156"/>
          </a:xfrm>
        </p:spPr>
        <p:txBody>
          <a:bodyPr/>
          <a:lstStyle>
            <a:lvl1pPr>
              <a:defRPr sz="2634"/>
            </a:lvl1pPr>
            <a:lvl2pPr>
              <a:defRPr sz="2258"/>
            </a:lvl2pPr>
            <a:lvl3pPr>
              <a:defRPr sz="1881"/>
            </a:lvl3pPr>
            <a:lvl4pPr>
              <a:defRPr sz="1693"/>
            </a:lvl4pPr>
            <a:lvl5pPr>
              <a:defRPr sz="1693"/>
            </a:lvl5pPr>
            <a:lvl6pPr>
              <a:defRPr sz="1693"/>
            </a:lvl6pPr>
            <a:lvl7pPr>
              <a:defRPr sz="1693"/>
            </a:lvl7pPr>
            <a:lvl8pPr>
              <a:defRPr sz="1693"/>
            </a:lvl8pPr>
            <a:lvl9pPr>
              <a:defRPr sz="169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6512E-A5B3-4490-A07D-1E99D92777FF}" type="datetime1">
              <a:rPr lang="en-US" smtClean="0"/>
              <a:t>8/12/2014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8ADCC-D3CD-C94F-8BCF-C2964FC686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336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2" y="1842147"/>
            <a:ext cx="4848227" cy="767716"/>
          </a:xfrm>
        </p:spPr>
        <p:txBody>
          <a:bodyPr anchor="b"/>
          <a:lstStyle>
            <a:lvl1pPr marL="0" indent="0">
              <a:buNone/>
              <a:defRPr sz="2258" b="1"/>
            </a:lvl1pPr>
            <a:lvl2pPr marL="429993" indent="0">
              <a:buNone/>
              <a:defRPr sz="1881" b="1"/>
            </a:lvl2pPr>
            <a:lvl3pPr marL="859988" indent="0">
              <a:buNone/>
              <a:defRPr sz="1693" b="1"/>
            </a:lvl3pPr>
            <a:lvl4pPr marL="1289981" indent="0">
              <a:buNone/>
              <a:defRPr sz="1504" b="1"/>
            </a:lvl4pPr>
            <a:lvl5pPr marL="1719973" indent="0">
              <a:buNone/>
              <a:defRPr sz="1504" b="1"/>
            </a:lvl5pPr>
            <a:lvl6pPr marL="2149968" indent="0">
              <a:buNone/>
              <a:defRPr sz="1504" b="1"/>
            </a:lvl6pPr>
            <a:lvl7pPr marL="2579960" indent="0">
              <a:buNone/>
              <a:defRPr sz="1504" b="1"/>
            </a:lvl7pPr>
            <a:lvl8pPr marL="3009954" indent="0">
              <a:buNone/>
              <a:defRPr sz="1504" b="1"/>
            </a:lvl8pPr>
            <a:lvl9pPr marL="3439950" indent="0">
              <a:buNone/>
              <a:defRPr sz="150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2" y="2609863"/>
            <a:ext cx="4848227" cy="4741544"/>
          </a:xfrm>
        </p:spPr>
        <p:txBody>
          <a:bodyPr/>
          <a:lstStyle>
            <a:lvl1pPr>
              <a:defRPr sz="2258"/>
            </a:lvl1pPr>
            <a:lvl2pPr>
              <a:defRPr sz="1881"/>
            </a:lvl2pPr>
            <a:lvl3pPr>
              <a:defRPr sz="1693"/>
            </a:lvl3pPr>
            <a:lvl4pPr>
              <a:defRPr sz="1504"/>
            </a:lvl4pPr>
            <a:lvl5pPr>
              <a:defRPr sz="1504"/>
            </a:lvl5pPr>
            <a:lvl6pPr>
              <a:defRPr sz="1504"/>
            </a:lvl6pPr>
            <a:lvl7pPr>
              <a:defRPr sz="1504"/>
            </a:lvl7pPr>
            <a:lvl8pPr>
              <a:defRPr sz="1504"/>
            </a:lvl8pPr>
            <a:lvl9pPr>
              <a:defRPr sz="150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7" y="1842147"/>
            <a:ext cx="4850129" cy="767716"/>
          </a:xfrm>
        </p:spPr>
        <p:txBody>
          <a:bodyPr anchor="b"/>
          <a:lstStyle>
            <a:lvl1pPr marL="0" indent="0">
              <a:buNone/>
              <a:defRPr sz="2258" b="1"/>
            </a:lvl1pPr>
            <a:lvl2pPr marL="429993" indent="0">
              <a:buNone/>
              <a:defRPr sz="1881" b="1"/>
            </a:lvl2pPr>
            <a:lvl3pPr marL="859988" indent="0">
              <a:buNone/>
              <a:defRPr sz="1693" b="1"/>
            </a:lvl3pPr>
            <a:lvl4pPr marL="1289981" indent="0">
              <a:buNone/>
              <a:defRPr sz="1504" b="1"/>
            </a:lvl4pPr>
            <a:lvl5pPr marL="1719973" indent="0">
              <a:buNone/>
              <a:defRPr sz="1504" b="1"/>
            </a:lvl5pPr>
            <a:lvl6pPr marL="2149968" indent="0">
              <a:buNone/>
              <a:defRPr sz="1504" b="1"/>
            </a:lvl6pPr>
            <a:lvl7pPr marL="2579960" indent="0">
              <a:buNone/>
              <a:defRPr sz="1504" b="1"/>
            </a:lvl7pPr>
            <a:lvl8pPr marL="3009954" indent="0">
              <a:buNone/>
              <a:defRPr sz="1504" b="1"/>
            </a:lvl8pPr>
            <a:lvl9pPr marL="3439950" indent="0">
              <a:buNone/>
              <a:defRPr sz="150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7" y="2609863"/>
            <a:ext cx="4850129" cy="4741544"/>
          </a:xfrm>
        </p:spPr>
        <p:txBody>
          <a:bodyPr/>
          <a:lstStyle>
            <a:lvl1pPr>
              <a:defRPr sz="2258"/>
            </a:lvl1pPr>
            <a:lvl2pPr>
              <a:defRPr sz="1881"/>
            </a:lvl2pPr>
            <a:lvl3pPr>
              <a:defRPr sz="1693"/>
            </a:lvl3pPr>
            <a:lvl4pPr>
              <a:defRPr sz="1504"/>
            </a:lvl4pPr>
            <a:lvl5pPr>
              <a:defRPr sz="1504"/>
            </a:lvl5pPr>
            <a:lvl6pPr>
              <a:defRPr sz="1504"/>
            </a:lvl6pPr>
            <a:lvl7pPr>
              <a:defRPr sz="1504"/>
            </a:lvl7pPr>
            <a:lvl8pPr>
              <a:defRPr sz="1504"/>
            </a:lvl8pPr>
            <a:lvl9pPr>
              <a:defRPr sz="150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24864-6EE4-4950-8324-AB41820ADAA6}" type="datetime1">
              <a:rPr lang="en-US" smtClean="0"/>
              <a:t>8/12/2014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57CE4-E225-774A-9249-292B5807F5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274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AC86B-9B87-4A06-A963-2380692851DE}" type="datetime1">
              <a:rPr lang="en-US" smtClean="0"/>
              <a:t>8/12/2014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E57B2-D218-2543-B1F3-50F8C73AA9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62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6F50E-8B69-4751-B1B6-9481F86C6ACC}" type="datetime1">
              <a:rPr lang="en-US" smtClean="0"/>
              <a:t>8/12/2014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DE4E5-189A-6749-A62F-55E6235656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504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55" y="327660"/>
            <a:ext cx="3609976" cy="1394460"/>
          </a:xfrm>
        </p:spPr>
        <p:txBody>
          <a:bodyPr anchor="b"/>
          <a:lstStyle>
            <a:lvl1pPr algn="l">
              <a:defRPr sz="1881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71" y="327667"/>
            <a:ext cx="6134104" cy="7023738"/>
          </a:xfrm>
        </p:spPr>
        <p:txBody>
          <a:bodyPr/>
          <a:lstStyle>
            <a:lvl1pPr>
              <a:defRPr sz="3011"/>
            </a:lvl1pPr>
            <a:lvl2pPr>
              <a:defRPr sz="2634"/>
            </a:lvl2pPr>
            <a:lvl3pPr>
              <a:defRPr sz="2258"/>
            </a:lvl3pPr>
            <a:lvl4pPr>
              <a:defRPr sz="1881"/>
            </a:lvl4pPr>
            <a:lvl5pPr>
              <a:defRPr sz="1881"/>
            </a:lvl5pPr>
            <a:lvl6pPr>
              <a:defRPr sz="1881"/>
            </a:lvl6pPr>
            <a:lvl7pPr>
              <a:defRPr sz="1881"/>
            </a:lvl7pPr>
            <a:lvl8pPr>
              <a:defRPr sz="1881"/>
            </a:lvl8pPr>
            <a:lvl9pPr>
              <a:defRPr sz="188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55" y="1722125"/>
            <a:ext cx="3609976" cy="5629278"/>
          </a:xfrm>
        </p:spPr>
        <p:txBody>
          <a:bodyPr/>
          <a:lstStyle>
            <a:lvl1pPr marL="0" indent="0">
              <a:buNone/>
              <a:defRPr sz="1316"/>
            </a:lvl1pPr>
            <a:lvl2pPr marL="429993" indent="0">
              <a:buNone/>
              <a:defRPr sz="1130"/>
            </a:lvl2pPr>
            <a:lvl3pPr marL="859988" indent="0">
              <a:buNone/>
              <a:defRPr sz="941"/>
            </a:lvl3pPr>
            <a:lvl4pPr marL="1289981" indent="0">
              <a:buNone/>
              <a:defRPr sz="847"/>
            </a:lvl4pPr>
            <a:lvl5pPr marL="1719973" indent="0">
              <a:buNone/>
              <a:defRPr sz="847"/>
            </a:lvl5pPr>
            <a:lvl6pPr marL="2149968" indent="0">
              <a:buNone/>
              <a:defRPr sz="847"/>
            </a:lvl6pPr>
            <a:lvl7pPr marL="2579960" indent="0">
              <a:buNone/>
              <a:defRPr sz="847"/>
            </a:lvl7pPr>
            <a:lvl8pPr marL="3009954" indent="0">
              <a:buNone/>
              <a:defRPr sz="847"/>
            </a:lvl8pPr>
            <a:lvl9pPr marL="3439950" indent="0">
              <a:buNone/>
              <a:defRPr sz="84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A5598-00AE-43C5-9F5F-3693D2C1882B}" type="datetime1">
              <a:rPr lang="en-US" smtClean="0"/>
              <a:t>8/12/2014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3911F-13D9-5149-AD26-CA8FF84BF8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853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001409"/>
            </a:gs>
            <a:gs pos="2000">
              <a:srgbClr val="005643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48640" y="329564"/>
            <a:ext cx="987552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48640" y="1920254"/>
            <a:ext cx="9875520" cy="5431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7627630"/>
            <a:ext cx="2560320" cy="43815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13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E9A52AE2-B2D2-4A39-841B-D0B2D9F3D4FE}" type="datetime1">
              <a:rPr lang="en-US" smtClean="0"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7627630"/>
            <a:ext cx="3474720" cy="4381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3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7627630"/>
            <a:ext cx="2560320" cy="43815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3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30F92C6D-BE8D-DD4F-81E9-D4989C088B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1" name="Picture 15" descr="green.template_graphics2.wmf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7397121"/>
            <a:ext cx="2956560" cy="295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5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29993" rtl="0" eaLnBrk="1" fontAlgn="base" hangingPunct="1">
        <a:spcBef>
          <a:spcPct val="0"/>
        </a:spcBef>
        <a:spcAft>
          <a:spcPct val="0"/>
        </a:spcAft>
        <a:defRPr sz="4140" kern="1200">
          <a:solidFill>
            <a:srgbClr val="FFCF01"/>
          </a:solidFill>
          <a:latin typeface="+mj-lt"/>
          <a:ea typeface="ＭＳ Ｐゴシック" charset="0"/>
          <a:cs typeface="ＭＳ Ｐゴシック" charset="0"/>
        </a:defRPr>
      </a:lvl1pPr>
      <a:lvl2pPr algn="ctr" defTabSz="429993" rtl="0" eaLnBrk="1" fontAlgn="base" hangingPunct="1">
        <a:spcBef>
          <a:spcPct val="0"/>
        </a:spcBef>
        <a:spcAft>
          <a:spcPct val="0"/>
        </a:spcAft>
        <a:defRPr sz="414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29993" rtl="0" eaLnBrk="1" fontAlgn="base" hangingPunct="1">
        <a:spcBef>
          <a:spcPct val="0"/>
        </a:spcBef>
        <a:spcAft>
          <a:spcPct val="0"/>
        </a:spcAft>
        <a:defRPr sz="414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29993" rtl="0" eaLnBrk="1" fontAlgn="base" hangingPunct="1">
        <a:spcBef>
          <a:spcPct val="0"/>
        </a:spcBef>
        <a:spcAft>
          <a:spcPct val="0"/>
        </a:spcAft>
        <a:defRPr sz="414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29993" rtl="0" eaLnBrk="1" fontAlgn="base" hangingPunct="1">
        <a:spcBef>
          <a:spcPct val="0"/>
        </a:spcBef>
        <a:spcAft>
          <a:spcPct val="0"/>
        </a:spcAft>
        <a:defRPr sz="414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29993" algn="ctr" defTabSz="429993" rtl="0" eaLnBrk="1" fontAlgn="base" hangingPunct="1">
        <a:spcBef>
          <a:spcPct val="0"/>
        </a:spcBef>
        <a:spcAft>
          <a:spcPct val="0"/>
        </a:spcAft>
        <a:defRPr sz="414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859988" algn="ctr" defTabSz="429993" rtl="0" eaLnBrk="1" fontAlgn="base" hangingPunct="1">
        <a:spcBef>
          <a:spcPct val="0"/>
        </a:spcBef>
        <a:spcAft>
          <a:spcPct val="0"/>
        </a:spcAft>
        <a:defRPr sz="414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289981" algn="ctr" defTabSz="429993" rtl="0" eaLnBrk="1" fontAlgn="base" hangingPunct="1">
        <a:spcBef>
          <a:spcPct val="0"/>
        </a:spcBef>
        <a:spcAft>
          <a:spcPct val="0"/>
        </a:spcAft>
        <a:defRPr sz="414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719973" algn="ctr" defTabSz="429993" rtl="0" eaLnBrk="1" fontAlgn="base" hangingPunct="1">
        <a:spcBef>
          <a:spcPct val="0"/>
        </a:spcBef>
        <a:spcAft>
          <a:spcPct val="0"/>
        </a:spcAft>
        <a:defRPr sz="414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22495" indent="-322495" algn="l" defTabSz="429993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011" kern="1200">
          <a:solidFill>
            <a:schemeClr val="bg1"/>
          </a:solidFill>
          <a:latin typeface="+mn-lt"/>
          <a:ea typeface="ＭＳ Ｐゴシック" charset="0"/>
          <a:cs typeface="ＭＳ Ｐゴシック" charset="0"/>
        </a:defRPr>
      </a:lvl1pPr>
      <a:lvl2pPr marL="698741" indent="-268748" algn="l" defTabSz="429993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634" kern="1200">
          <a:solidFill>
            <a:schemeClr val="bg1"/>
          </a:solidFill>
          <a:latin typeface="+mn-lt"/>
          <a:ea typeface="ＭＳ Ｐゴシック" charset="0"/>
          <a:cs typeface="+mn-cs"/>
        </a:defRPr>
      </a:lvl2pPr>
      <a:lvl3pPr marL="1074983" indent="-214997" algn="l" defTabSz="429993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258" kern="1200">
          <a:solidFill>
            <a:schemeClr val="bg1"/>
          </a:solidFill>
          <a:latin typeface="+mn-lt"/>
          <a:ea typeface="ＭＳ Ｐゴシック" charset="0"/>
          <a:cs typeface="+mn-cs"/>
        </a:defRPr>
      </a:lvl3pPr>
      <a:lvl4pPr marL="1504979" indent="-214997" algn="l" defTabSz="429993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881" kern="1200">
          <a:solidFill>
            <a:schemeClr val="bg1"/>
          </a:solidFill>
          <a:latin typeface="+mn-lt"/>
          <a:ea typeface="ＭＳ Ｐゴシック" charset="0"/>
          <a:cs typeface="+mn-cs"/>
        </a:defRPr>
      </a:lvl4pPr>
      <a:lvl5pPr marL="1934971" indent="-214997" algn="l" defTabSz="429993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881" kern="1200">
          <a:solidFill>
            <a:schemeClr val="bg1"/>
          </a:solidFill>
          <a:latin typeface="+mn-lt"/>
          <a:ea typeface="ＭＳ Ｐゴシック" charset="0"/>
          <a:cs typeface="+mn-cs"/>
        </a:defRPr>
      </a:lvl5pPr>
      <a:lvl6pPr marL="2364965" indent="-214997" algn="l" defTabSz="429993" rtl="0" eaLnBrk="1" latinLnBrk="0" hangingPunct="1">
        <a:spcBef>
          <a:spcPct val="20000"/>
        </a:spcBef>
        <a:buFont typeface="Arial"/>
        <a:buChar char="•"/>
        <a:defRPr sz="1881" kern="1200">
          <a:solidFill>
            <a:schemeClr val="tx1"/>
          </a:solidFill>
          <a:latin typeface="+mn-lt"/>
          <a:ea typeface="+mn-ea"/>
          <a:cs typeface="+mn-cs"/>
        </a:defRPr>
      </a:lvl6pPr>
      <a:lvl7pPr marL="2794957" indent="-214997" algn="l" defTabSz="429993" rtl="0" eaLnBrk="1" latinLnBrk="0" hangingPunct="1">
        <a:spcBef>
          <a:spcPct val="20000"/>
        </a:spcBef>
        <a:buFont typeface="Arial"/>
        <a:buChar char="•"/>
        <a:defRPr sz="1881" kern="1200">
          <a:solidFill>
            <a:schemeClr val="tx1"/>
          </a:solidFill>
          <a:latin typeface="+mn-lt"/>
          <a:ea typeface="+mn-ea"/>
          <a:cs typeface="+mn-cs"/>
        </a:defRPr>
      </a:lvl7pPr>
      <a:lvl8pPr marL="3224948" indent="-214997" algn="l" defTabSz="429993" rtl="0" eaLnBrk="1" latinLnBrk="0" hangingPunct="1">
        <a:spcBef>
          <a:spcPct val="20000"/>
        </a:spcBef>
        <a:buFont typeface="Arial"/>
        <a:buChar char="•"/>
        <a:defRPr sz="1881" kern="1200">
          <a:solidFill>
            <a:schemeClr val="tx1"/>
          </a:solidFill>
          <a:latin typeface="+mn-lt"/>
          <a:ea typeface="+mn-ea"/>
          <a:cs typeface="+mn-cs"/>
        </a:defRPr>
      </a:lvl8pPr>
      <a:lvl9pPr marL="3654944" indent="-214997" algn="l" defTabSz="429993" rtl="0" eaLnBrk="1" latinLnBrk="0" hangingPunct="1">
        <a:spcBef>
          <a:spcPct val="20000"/>
        </a:spcBef>
        <a:buFont typeface="Arial"/>
        <a:buChar char="•"/>
        <a:defRPr sz="188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9993" rtl="0" eaLnBrk="1" latinLnBrk="0" hangingPunct="1">
        <a:defRPr sz="1693" kern="1200">
          <a:solidFill>
            <a:schemeClr val="tx1"/>
          </a:solidFill>
          <a:latin typeface="+mn-lt"/>
          <a:ea typeface="+mn-ea"/>
          <a:cs typeface="+mn-cs"/>
        </a:defRPr>
      </a:lvl1pPr>
      <a:lvl2pPr marL="429993" algn="l" defTabSz="429993" rtl="0" eaLnBrk="1" latinLnBrk="0" hangingPunct="1">
        <a:defRPr sz="1693" kern="1200">
          <a:solidFill>
            <a:schemeClr val="tx1"/>
          </a:solidFill>
          <a:latin typeface="+mn-lt"/>
          <a:ea typeface="+mn-ea"/>
          <a:cs typeface="+mn-cs"/>
        </a:defRPr>
      </a:lvl2pPr>
      <a:lvl3pPr marL="859988" algn="l" defTabSz="429993" rtl="0" eaLnBrk="1" latinLnBrk="0" hangingPunct="1">
        <a:defRPr sz="1693" kern="1200">
          <a:solidFill>
            <a:schemeClr val="tx1"/>
          </a:solidFill>
          <a:latin typeface="+mn-lt"/>
          <a:ea typeface="+mn-ea"/>
          <a:cs typeface="+mn-cs"/>
        </a:defRPr>
      </a:lvl3pPr>
      <a:lvl4pPr marL="1289981" algn="l" defTabSz="429993" rtl="0" eaLnBrk="1" latinLnBrk="0" hangingPunct="1">
        <a:defRPr sz="1693" kern="1200">
          <a:solidFill>
            <a:schemeClr val="tx1"/>
          </a:solidFill>
          <a:latin typeface="+mn-lt"/>
          <a:ea typeface="+mn-ea"/>
          <a:cs typeface="+mn-cs"/>
        </a:defRPr>
      </a:lvl4pPr>
      <a:lvl5pPr marL="1719973" algn="l" defTabSz="429993" rtl="0" eaLnBrk="1" latinLnBrk="0" hangingPunct="1">
        <a:defRPr sz="1693" kern="1200">
          <a:solidFill>
            <a:schemeClr val="tx1"/>
          </a:solidFill>
          <a:latin typeface="+mn-lt"/>
          <a:ea typeface="+mn-ea"/>
          <a:cs typeface="+mn-cs"/>
        </a:defRPr>
      </a:lvl5pPr>
      <a:lvl6pPr marL="2149968" algn="l" defTabSz="429993" rtl="0" eaLnBrk="1" latinLnBrk="0" hangingPunct="1">
        <a:defRPr sz="1693" kern="1200">
          <a:solidFill>
            <a:schemeClr val="tx1"/>
          </a:solidFill>
          <a:latin typeface="+mn-lt"/>
          <a:ea typeface="+mn-ea"/>
          <a:cs typeface="+mn-cs"/>
        </a:defRPr>
      </a:lvl6pPr>
      <a:lvl7pPr marL="2579960" algn="l" defTabSz="429993" rtl="0" eaLnBrk="1" latinLnBrk="0" hangingPunct="1">
        <a:defRPr sz="1693" kern="1200">
          <a:solidFill>
            <a:schemeClr val="tx1"/>
          </a:solidFill>
          <a:latin typeface="+mn-lt"/>
          <a:ea typeface="+mn-ea"/>
          <a:cs typeface="+mn-cs"/>
        </a:defRPr>
      </a:lvl7pPr>
      <a:lvl8pPr marL="3009954" algn="l" defTabSz="429993" rtl="0" eaLnBrk="1" latinLnBrk="0" hangingPunct="1">
        <a:defRPr sz="1693" kern="1200">
          <a:solidFill>
            <a:schemeClr val="tx1"/>
          </a:solidFill>
          <a:latin typeface="+mn-lt"/>
          <a:ea typeface="+mn-ea"/>
          <a:cs typeface="+mn-cs"/>
        </a:defRPr>
      </a:lvl8pPr>
      <a:lvl9pPr marL="3439950" algn="l" defTabSz="429993" rtl="0" eaLnBrk="1" latinLnBrk="0" hangingPunct="1">
        <a:defRPr sz="169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/>
              <a:t>Biofuels Outlook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dirty="0"/>
              <a:t>2014 Midwest Outlook Conference</a:t>
            </a:r>
          </a:p>
          <a:p>
            <a:r>
              <a:rPr lang="en-US" sz="3200" dirty="0"/>
              <a:t>David Ripplinger</a:t>
            </a:r>
          </a:p>
          <a:p>
            <a:r>
              <a:rPr lang="en-US" sz="3200" dirty="0"/>
              <a:t>August 14, 2014</a:t>
            </a:r>
          </a:p>
          <a:p>
            <a:r>
              <a:rPr lang="en-US" sz="3200" dirty="0"/>
              <a:t>Saint Louis, Missouri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DDF97D-3401-F044-9350-D8378188946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69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Brazilian Sugar Ethanol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2015 production expected to be 7.1 billion gallons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Current government mandated blend is 25%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Process initiated to increase level to 27.5%, but that is expected to be unsuccessful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2014 exports (235 million gallons) are expected to be half of 2013 levels and increase in 2015 (265 million gallons)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							Brazil Biofuels Annual, USDA/FAS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73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/>
            </a:gs>
            <a:gs pos="2000">
              <a:schemeClr val="bg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1547528"/>
              </p:ext>
            </p:extLst>
          </p:nvPr>
        </p:nvGraphicFramePr>
        <p:xfrm>
          <a:off x="737118" y="597159"/>
          <a:ext cx="9687041" cy="6550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926563" y="7147249"/>
            <a:ext cx="4497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Energy Information Administration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18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Corn Ethanol </a:t>
            </a:r>
            <a:r>
              <a:rPr lang="en-US" dirty="0" smtClean="0"/>
              <a:t>Outlook CY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1701164"/>
            <a:ext cx="9875520" cy="5431156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3358707"/>
              </p:ext>
            </p:extLst>
          </p:nvPr>
        </p:nvGraphicFramePr>
        <p:xfrm>
          <a:off x="2065797" y="2043058"/>
          <a:ext cx="6841206" cy="4760247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420603"/>
                <a:gridCol w="3420603"/>
              </a:tblGrid>
              <a:tr h="889287"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Ethanol Production</a:t>
                      </a:r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14.125 billion gallons</a:t>
                      </a:r>
                      <a:endParaRPr lang="en-US" sz="3200" b="0" dirty="0"/>
                    </a:p>
                  </a:txBody>
                  <a:tcPr/>
                </a:tc>
              </a:tr>
              <a:tr h="542906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% Capacity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95%</a:t>
                      </a:r>
                      <a:endParaRPr lang="en-US" sz="3200" dirty="0"/>
                    </a:p>
                  </a:txBody>
                  <a:tcPr/>
                </a:tc>
              </a:tr>
              <a:tr h="542906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Corn Use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5050 bushels</a:t>
                      </a:r>
                      <a:endParaRPr lang="en-US" sz="3200" dirty="0"/>
                    </a:p>
                  </a:txBody>
                  <a:tcPr/>
                </a:tc>
              </a:tr>
              <a:tr h="542906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DDGs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43 million</a:t>
                      </a:r>
                      <a:r>
                        <a:rPr lang="en-US" sz="3200" baseline="0" dirty="0" smtClean="0"/>
                        <a:t> tons</a:t>
                      </a:r>
                      <a:endParaRPr lang="en-US" sz="3200" dirty="0"/>
                    </a:p>
                  </a:txBody>
                  <a:tcPr/>
                </a:tc>
              </a:tr>
              <a:tr h="889287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Consumption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13.375</a:t>
                      </a:r>
                      <a:r>
                        <a:rPr lang="en-US" sz="3200" baseline="0" dirty="0" smtClean="0"/>
                        <a:t> billion gallons</a:t>
                      </a:r>
                      <a:endParaRPr lang="en-US" sz="3200" dirty="0"/>
                    </a:p>
                  </a:txBody>
                  <a:tcPr/>
                </a:tc>
              </a:tr>
              <a:tr h="889287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Exports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750 billion gallons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68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/>
            </a:gs>
            <a:gs pos="2000">
              <a:schemeClr val="bg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8038804"/>
              </p:ext>
            </p:extLst>
          </p:nvPr>
        </p:nvGraphicFramePr>
        <p:xfrm>
          <a:off x="625150" y="821093"/>
          <a:ext cx="9395927" cy="6083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1880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/>
            </a:gs>
            <a:gs pos="2000">
              <a:schemeClr val="bg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6227212"/>
              </p:ext>
            </p:extLst>
          </p:nvPr>
        </p:nvGraphicFramePr>
        <p:xfrm>
          <a:off x="643811" y="858415"/>
          <a:ext cx="9619861" cy="6195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93094" y="6997959"/>
            <a:ext cx="4534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Energy Information Administration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23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/>
            </a:gs>
            <a:gs pos="2000">
              <a:schemeClr val="bg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9424505"/>
              </p:ext>
            </p:extLst>
          </p:nvPr>
        </p:nvGraphicFramePr>
        <p:xfrm>
          <a:off x="548640" y="329564"/>
          <a:ext cx="9875520" cy="70218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3920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/>
            </a:gs>
            <a:gs pos="2000">
              <a:schemeClr val="bg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4635473"/>
              </p:ext>
            </p:extLst>
          </p:nvPr>
        </p:nvGraphicFramePr>
        <p:xfrm>
          <a:off x="643811" y="615821"/>
          <a:ext cx="9582539" cy="61022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93094" y="6997959"/>
            <a:ext cx="4534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Energy Information Administration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56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Biodiesel Outlook </a:t>
            </a:r>
            <a:r>
              <a:rPr lang="en-US" dirty="0" smtClean="0"/>
              <a:t>CY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Reinstatement of the Biodiesel Tax Credit???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516188"/>
              </p:ext>
            </p:extLst>
          </p:nvPr>
        </p:nvGraphicFramePr>
        <p:xfrm>
          <a:off x="2065797" y="2043058"/>
          <a:ext cx="6841206" cy="222504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420603"/>
                <a:gridCol w="3420603"/>
              </a:tblGrid>
              <a:tr h="889287"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Biodiesel Production</a:t>
                      </a:r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1.28 billion gallons</a:t>
                      </a:r>
                      <a:endParaRPr lang="en-US" sz="3200" b="0" dirty="0"/>
                    </a:p>
                  </a:txBody>
                  <a:tcPr/>
                </a:tc>
              </a:tr>
              <a:tr h="542906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% Capacity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60%</a:t>
                      </a:r>
                      <a:endParaRPr lang="en-US" sz="3200" dirty="0"/>
                    </a:p>
                  </a:txBody>
                  <a:tcPr/>
                </a:tc>
              </a:tr>
              <a:tr h="542906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Soybean</a:t>
                      </a:r>
                      <a:r>
                        <a:rPr lang="en-US" sz="3200" baseline="0" dirty="0" smtClean="0"/>
                        <a:t> Oil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60%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323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RFS – Proposed Rule 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5322686"/>
              </p:ext>
            </p:extLst>
          </p:nvPr>
        </p:nvGraphicFramePr>
        <p:xfrm>
          <a:off x="549275" y="1920875"/>
          <a:ext cx="9874251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1417"/>
                <a:gridCol w="3291417"/>
                <a:gridCol w="329141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Mandate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RFS Biofuel Mandate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2014</a:t>
                      </a:r>
                      <a:r>
                        <a:rPr lang="en-US" sz="2400" baseline="0" dirty="0" smtClean="0"/>
                        <a:t> Proposed Rule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Cellulosic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1.75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.017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Biomass-based</a:t>
                      </a:r>
                      <a:r>
                        <a:rPr lang="en-US" sz="2400" baseline="0" dirty="0" smtClean="0"/>
                        <a:t> diesel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1/1.28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1.28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Other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.263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Total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3.75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2.2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Corn-starch </a:t>
                      </a:r>
                      <a:endParaRPr lang="en-US" sz="2400" dirty="0" smtClean="0"/>
                    </a:p>
                    <a:p>
                      <a:r>
                        <a:rPr lang="en-US" sz="2400" dirty="0" smtClean="0"/>
                        <a:t>Ethanol Cap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14.4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13.01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Total Renewable Fuels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18.15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15.21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42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/>
            </a:gs>
            <a:gs pos="2000">
              <a:schemeClr val="bg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7700102"/>
              </p:ext>
            </p:extLst>
          </p:nvPr>
        </p:nvGraphicFramePr>
        <p:xfrm>
          <a:off x="755779" y="933060"/>
          <a:ext cx="9414587" cy="59902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6647935" y="4399005"/>
            <a:ext cx="352243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243804" y="7389845"/>
            <a:ext cx="4553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Environmental Protection Agency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42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/>
            </a:gs>
            <a:gs pos="100000">
              <a:srgbClr val="005643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6796338"/>
              </p:ext>
            </p:extLst>
          </p:nvPr>
        </p:nvGraphicFramePr>
        <p:xfrm>
          <a:off x="0" y="106879"/>
          <a:ext cx="10972800" cy="731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238316" y="7258298"/>
            <a:ext cx="3333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NASS, WASDE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735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/>
            </a:gs>
            <a:gs pos="2000">
              <a:schemeClr val="bg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D6 RINs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Chart: Monthly Generation, projected/prices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Stocks/Mandate Price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6275570"/>
              </p:ext>
            </p:extLst>
          </p:nvPr>
        </p:nvGraphicFramePr>
        <p:xfrm>
          <a:off x="0" y="0"/>
          <a:ext cx="10972800" cy="73514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243804" y="7389845"/>
            <a:ext cx="4553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Environmental Protection Agency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59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RFS </a:t>
            </a:r>
            <a:r>
              <a:rPr lang="en-US" dirty="0" smtClean="0"/>
              <a:t>– Expected</a:t>
            </a:r>
            <a:br>
              <a:rPr lang="en-US" dirty="0" smtClean="0"/>
            </a:br>
            <a:r>
              <a:rPr lang="en-US" dirty="0" smtClean="0"/>
              <a:t>(billion gallons)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graphicFrame>
        <p:nvGraphicFramePr>
          <p:cNvPr id="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6243741"/>
              </p:ext>
            </p:extLst>
          </p:nvPr>
        </p:nvGraphicFramePr>
        <p:xfrm>
          <a:off x="549275" y="1920875"/>
          <a:ext cx="9874252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8563"/>
                <a:gridCol w="2468563"/>
                <a:gridCol w="2468563"/>
                <a:gridCol w="246856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Mandate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RFS Biofuel Mandate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2014</a:t>
                      </a:r>
                      <a:r>
                        <a:rPr lang="en-US" sz="2400" baseline="0" dirty="0" smtClean="0"/>
                        <a:t> Proposed Rule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Expected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Cellulosic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1.75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.017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.017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Biomass-based</a:t>
                      </a:r>
                      <a:r>
                        <a:rPr lang="en-US" sz="2400" baseline="0" dirty="0" smtClean="0"/>
                        <a:t> diesel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1/1.28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1.28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1.28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Other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.263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.263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Total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3.75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2.2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2.2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Corn-starch ethanol cap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14.4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13.01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13.8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Total Renewable Fuels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18.15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15.21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109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RFS </a:t>
            </a:r>
            <a:r>
              <a:rPr lang="en-US" dirty="0" smtClean="0"/>
              <a:t>– 2015</a:t>
            </a:r>
            <a:br>
              <a:rPr lang="en-US" dirty="0" smtClean="0"/>
            </a:br>
            <a:r>
              <a:rPr lang="en-US" dirty="0" smtClean="0"/>
              <a:t>(billion gallons)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graphicFrame>
        <p:nvGraphicFramePr>
          <p:cNvPr id="5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4620669"/>
              </p:ext>
            </p:extLst>
          </p:nvPr>
        </p:nvGraphicFramePr>
        <p:xfrm>
          <a:off x="549275" y="1920875"/>
          <a:ext cx="9874251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1417"/>
                <a:gridCol w="3291417"/>
                <a:gridCol w="329141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Mandate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RFS Biofuel Mandate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2015</a:t>
                      </a:r>
                      <a:r>
                        <a:rPr lang="en-US" sz="2400" baseline="0" dirty="0" smtClean="0"/>
                        <a:t> Proposed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Cellulosic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&lt;=.025</a:t>
                      </a:r>
                      <a:r>
                        <a:rPr lang="en-US" sz="2400" baseline="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Biomass-based</a:t>
                      </a:r>
                      <a:r>
                        <a:rPr lang="en-US" sz="2400" baseline="0" dirty="0" smtClean="0"/>
                        <a:t> diesel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1+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1.28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Other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.</a:t>
                      </a:r>
                      <a:r>
                        <a:rPr lang="en-US" sz="2400" dirty="0" smtClean="0"/>
                        <a:t>255</a:t>
                      </a:r>
                      <a:endParaRPr lang="en-US" sz="2400" dirty="0"/>
                    </a:p>
                  </a:txBody>
                  <a:tcPr/>
                </a:tc>
              </a:tr>
              <a:tr h="20448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Total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5.5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2.2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Corn-starch ethanol cap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13.8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Total Renewable Fuels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20.5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398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Corn </a:t>
            </a:r>
            <a:r>
              <a:rPr lang="en-US" dirty="0" smtClean="0"/>
              <a:t>ethanol </a:t>
            </a:r>
            <a:r>
              <a:rPr lang="en-US" dirty="0" smtClean="0"/>
              <a:t>is expected to operated at </a:t>
            </a:r>
            <a:r>
              <a:rPr lang="en-US" dirty="0" smtClean="0"/>
              <a:t>full </a:t>
            </a:r>
            <a:r>
              <a:rPr lang="en-US" dirty="0" smtClean="0"/>
              <a:t>capacity.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 smtClean="0"/>
              <a:t>Expect the 2014 RFS revision for corn ethanol between 13.5 and 14 billion.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87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/>
            </a:gs>
            <a:gs pos="2000">
              <a:schemeClr val="bg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9702900"/>
              </p:ext>
            </p:extLst>
          </p:nvPr>
        </p:nvGraphicFramePr>
        <p:xfrm>
          <a:off x="548640" y="323225"/>
          <a:ext cx="9875520" cy="7003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057193" y="7464490"/>
            <a:ext cx="5542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EIA, Renewable Fuels Association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44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/>
            </a:gs>
            <a:gs pos="2000">
              <a:schemeClr val="bg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2813909"/>
              </p:ext>
            </p:extLst>
          </p:nvPr>
        </p:nvGraphicFramePr>
        <p:xfrm>
          <a:off x="548640" y="329564"/>
          <a:ext cx="9875520" cy="70218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7"/>
          <p:cNvSpPr/>
          <p:nvPr/>
        </p:nvSpPr>
        <p:spPr>
          <a:xfrm>
            <a:off x="7147249" y="1644034"/>
            <a:ext cx="4721290" cy="466715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rgbClr val="000000">
                <a:alpha val="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3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2037E-6 -4.93827E-7 L 0.35967 -0.002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83" y="-1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/>
            </a:gs>
            <a:gs pos="2000">
              <a:schemeClr val="bg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0343405"/>
              </p:ext>
            </p:extLst>
          </p:nvPr>
        </p:nvGraphicFramePr>
        <p:xfrm>
          <a:off x="914400" y="951722"/>
          <a:ext cx="9199984" cy="6027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710335" y="7240555"/>
            <a:ext cx="3844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CME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0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3352000"/>
              </p:ext>
            </p:extLst>
          </p:nvPr>
        </p:nvGraphicFramePr>
        <p:xfrm>
          <a:off x="615820" y="839754"/>
          <a:ext cx="9808340" cy="63261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7"/>
          <p:cNvSpPr/>
          <p:nvPr/>
        </p:nvSpPr>
        <p:spPr>
          <a:xfrm>
            <a:off x="10114384" y="2313992"/>
            <a:ext cx="309776" cy="3918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635690" y="7483151"/>
            <a:ext cx="4788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St. Louis Federal Reserve Bank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55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/>
            </a:gs>
            <a:gs pos="2000">
              <a:schemeClr val="bg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6384709"/>
              </p:ext>
            </p:extLst>
          </p:nvPr>
        </p:nvGraphicFramePr>
        <p:xfrm>
          <a:off x="513184" y="597158"/>
          <a:ext cx="9694506" cy="62888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187820" y="7184571"/>
            <a:ext cx="4553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Energy Information Administration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84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/>
            </a:gs>
            <a:gs pos="2000">
              <a:schemeClr val="bg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3632563"/>
              </p:ext>
            </p:extLst>
          </p:nvPr>
        </p:nvGraphicFramePr>
        <p:xfrm>
          <a:off x="550506" y="503852"/>
          <a:ext cx="9873654" cy="65687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460033" y="7296539"/>
            <a:ext cx="5094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Energy Information Administration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82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/>
            </a:gs>
            <a:gs pos="2000">
              <a:schemeClr val="bg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8867175"/>
              </p:ext>
            </p:extLst>
          </p:nvPr>
        </p:nvGraphicFramePr>
        <p:xfrm>
          <a:off x="914400" y="971550"/>
          <a:ext cx="9237306" cy="60637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16583" y="7295621"/>
            <a:ext cx="5094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Energy Information Administration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71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SKPANEKEY" val="71d957d1-d431-4e19-82ce-70eba0a8e170"/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COLORS" val="0"/>
  <p:tag name="MULTIRESPDIVISOR" val="1"/>
  <p:tag name="INCORRECTPOINTVALUE" val="0"/>
  <p:tag name="AUTOADJUSTPARTRANGE" val="True"/>
  <p:tag name="FIBNUMRESULTS" val="5"/>
  <p:tag name="PRRESPONSE2" val="9"/>
  <p:tag name="PRRESPONSE6" val="5"/>
  <p:tag name="PRRESPONSE10" val="1"/>
  <p:tag name="SHOWBARVISIBLE" val="True"/>
  <p:tag name="ANSWERNOWSTYLE" val="-1"/>
  <p:tag name="RESPTABLESTYLE" val="-1"/>
  <p:tag name="BACKUPSESSIONS" val="True"/>
  <p:tag name="AUTOUPDATEALIASES" val="True"/>
  <p:tag name="SKIPREMAININGRACESLIDES" val="True"/>
  <p:tag name="BUBBLESIZEVISIBLE" val="True"/>
  <p:tag name="CUSTOMCELLBACKCOLOR1" val="-657956"/>
  <p:tag name="DISPLAYNAME" val="True"/>
  <p:tag name="AUTOSIZEGRID" val="True"/>
  <p:tag name="CHARTLABELS" val="1"/>
  <p:tag name="ALLOWUSERFEEDBACK" val="True"/>
  <p:tag name="ZEROBASED" val="False"/>
  <p:tag name="FIBINCLUDEOTHER" val="True"/>
  <p:tag name="PRRESPONSE4" val="7"/>
  <p:tag name="PRRESPONSE9" val="2"/>
  <p:tag name="TPOS" val="2"/>
  <p:tag name="SAVECSVWITHSESSION" val="True"/>
  <p:tag name="RESPCOUNTERFORMAT" val="0"/>
  <p:tag name="CHARTVALUEFORMAT" val="0%"/>
  <p:tag name="RACEENDPOINTS" val="100"/>
  <p:tag name="BUBBLENAMEVISIBLE" val="True"/>
  <p:tag name="CUSTOMCELLBACKCOLOR2" val="-13395457"/>
  <p:tag name="GRIDOPACITY" val="90"/>
  <p:tag name="POLLINGCYCLE" val="2"/>
  <p:tag name="CORRECTPOINTVALUE" val="1"/>
  <p:tag name="ADVANCEDSETTINGSVIEW" val="False"/>
  <p:tag name="PRRESPONSE3" val="8"/>
  <p:tag name="SHOWFLASHWARNING" val="True"/>
  <p:tag name="POWERPOINTVERSION" val="14.0"/>
  <p:tag name="COUNTDOWNSTYLE" val="-1"/>
  <p:tag name="AUTOADVANCE" val="False"/>
  <p:tag name="PARTICIPANTSINLEADERBOARD" val="5"/>
  <p:tag name="CUSTOMGRIDBACKCOLOR" val="-722948"/>
  <p:tag name="GRIDROTATIONINTERVAL" val="2"/>
  <p:tag name="INCLUDENONRESPONDERS" val="False"/>
  <p:tag name="CHARTSCALE" val="True"/>
  <p:tag name="PRRESPONSE5" val="6"/>
  <p:tag name="WASPOLLED" val="65974EBF13894094A2D7E3F56895287B"/>
  <p:tag name="ANSWERNOWTEXT" val="Answer Now"/>
  <p:tag name="REVIEWONLY" val="False"/>
  <p:tag name="BUBBLEGROUPING" val="3"/>
  <p:tag name="DISPLAYDEVICENUMBER" val="True"/>
  <p:tag name="INCLUDEPPT" val="True"/>
  <p:tag name="FIBDISPLAYKEYWORDS" val="True"/>
  <p:tag name="ALWAYSOPENPOLL" val="False"/>
  <p:tag name="COUNTDOWNSECONDS" val="10"/>
  <p:tag name="RACEANIMATIONSPEED" val="3"/>
  <p:tag name="USESCHEMECOLORS" val="True"/>
  <p:tag name="REALTIMEBACKUP" val="False"/>
  <p:tag name="PRRESPONSE7" val="4"/>
  <p:tag name="CSVFORMAT" val="0"/>
  <p:tag name="MAXRESPONDERS" val="5"/>
  <p:tag name="GRIDFONTSIZE" val="12"/>
  <p:tag name="PRRESPONSE1" val="10"/>
  <p:tag name="NUMRESPONSES" val="1"/>
  <p:tag name="CUSTOMCELLBACKCOLOR3" val="-268652"/>
  <p:tag name="FIBDISPLAYRESULTS" val="True"/>
  <p:tag name="ALLOWDUPLICATES" val="False"/>
  <p:tag name="RESETCHARTS" val="True"/>
  <p:tag name="USESECONDARYMONITOR" val="True"/>
  <p:tag name="REALTIMEBACKUPPATH" val="(None)"/>
  <p:tag name="DEFAULTNUMTEAMS" val="5"/>
  <p:tag name="STDCHART" val="1"/>
  <p:tag name="GRIDPOSITION" val="1"/>
  <p:tag name="TPVERSION" val="2008"/>
  <p:tag name="PRRESPONSE8" val="3"/>
  <p:tag name="DELIMITERS" val="3.1"/>
  <p:tag name="TPFULLVERSION" val="4.3.2.1178"/>
  <p:tag name="INCLUDESESSION" val="True"/>
</p:tagLst>
</file>

<file path=ppt/theme/theme1.xml><?xml version="1.0" encoding="utf-8"?>
<a:theme xmlns:a="http://schemas.openxmlformats.org/drawingml/2006/main" name="ndsu-template1(1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ndsu-template1(1)</Template>
  <TotalTime>8876</TotalTime>
  <Words>499</Words>
  <Application>Microsoft Office PowerPoint</Application>
  <PresentationFormat>Custom</PresentationFormat>
  <Paragraphs>193</Paragraphs>
  <Slides>23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ＭＳ Ｐゴシック</vt:lpstr>
      <vt:lpstr>Arial</vt:lpstr>
      <vt:lpstr>Calibri</vt:lpstr>
      <vt:lpstr>ndsu-template1(1)</vt:lpstr>
      <vt:lpstr>Biofuels Outlook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Brazilian Sugar Ethanol</vt:lpstr>
      <vt:lpstr>PowerPoint Presentation</vt:lpstr>
      <vt:lpstr>Corn Ethanol Outlook CY 2015</vt:lpstr>
      <vt:lpstr>PowerPoint Presentation</vt:lpstr>
      <vt:lpstr>PowerPoint Presentation</vt:lpstr>
      <vt:lpstr>PowerPoint Presentation</vt:lpstr>
      <vt:lpstr>PowerPoint Presentation</vt:lpstr>
      <vt:lpstr>Biodiesel Outlook CY 2015</vt:lpstr>
      <vt:lpstr>RFS – Proposed Rule </vt:lpstr>
      <vt:lpstr>PowerPoint Presentation</vt:lpstr>
      <vt:lpstr>D6 RINs</vt:lpstr>
      <vt:lpstr>RFS – Expected (billion gallons)</vt:lpstr>
      <vt:lpstr>RFS – 2015 (billion gallons)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 Ripplinger</dc:creator>
  <cp:lastModifiedBy>David Ripplinger</cp:lastModifiedBy>
  <cp:revision>476</cp:revision>
  <cp:lastPrinted>2013-08-21T13:41:12Z</cp:lastPrinted>
  <dcterms:created xsi:type="dcterms:W3CDTF">2011-12-22T01:26:49Z</dcterms:created>
  <dcterms:modified xsi:type="dcterms:W3CDTF">2014-08-13T04:45:05Z</dcterms:modified>
</cp:coreProperties>
</file>