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45"/>
  </p:sldMasterIdLst>
  <p:notesMasterIdLst>
    <p:notesMasterId r:id="rId189"/>
  </p:notesMasterIdLst>
  <p:handoutMasterIdLst>
    <p:handoutMasterId r:id="rId190"/>
  </p:handoutMasterIdLst>
  <p:sldIdLst>
    <p:sldId id="256" r:id="rId146"/>
    <p:sldId id="257" r:id="rId147"/>
    <p:sldId id="258" r:id="rId148"/>
    <p:sldId id="259" r:id="rId149"/>
    <p:sldId id="280" r:id="rId150"/>
    <p:sldId id="281" r:id="rId151"/>
    <p:sldId id="282" r:id="rId152"/>
    <p:sldId id="295" r:id="rId153"/>
    <p:sldId id="309" r:id="rId154"/>
    <p:sldId id="310" r:id="rId155"/>
    <p:sldId id="311" r:id="rId156"/>
    <p:sldId id="312" r:id="rId157"/>
    <p:sldId id="290" r:id="rId158"/>
    <p:sldId id="313" r:id="rId159"/>
    <p:sldId id="307" r:id="rId160"/>
    <p:sldId id="308" r:id="rId161"/>
    <p:sldId id="306" r:id="rId162"/>
    <p:sldId id="317" r:id="rId163"/>
    <p:sldId id="260" r:id="rId164"/>
    <p:sldId id="297" r:id="rId165"/>
    <p:sldId id="299" r:id="rId166"/>
    <p:sldId id="314" r:id="rId167"/>
    <p:sldId id="316" r:id="rId168"/>
    <p:sldId id="315" r:id="rId169"/>
    <p:sldId id="302" r:id="rId170"/>
    <p:sldId id="318" r:id="rId171"/>
    <p:sldId id="261" r:id="rId172"/>
    <p:sldId id="276" r:id="rId173"/>
    <p:sldId id="319" r:id="rId174"/>
    <p:sldId id="272" r:id="rId175"/>
    <p:sldId id="262" r:id="rId176"/>
    <p:sldId id="303" r:id="rId177"/>
    <p:sldId id="304" r:id="rId178"/>
    <p:sldId id="270" r:id="rId179"/>
    <p:sldId id="273" r:id="rId180"/>
    <p:sldId id="320" r:id="rId181"/>
    <p:sldId id="264" r:id="rId182"/>
    <p:sldId id="321" r:id="rId183"/>
    <p:sldId id="322" r:id="rId184"/>
    <p:sldId id="265" r:id="rId185"/>
    <p:sldId id="263" r:id="rId186"/>
    <p:sldId id="323" r:id="rId187"/>
    <p:sldId id="277" r:id="rId188"/>
  </p:sldIdLst>
  <p:sldSz cx="9144000" cy="6858000" type="screen4x3"/>
  <p:notesSz cx="6954838" cy="9309100"/>
  <p:custDataLst>
    <p:tags r:id="rId19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523"/>
    <a:srgbClr val="FFC830"/>
    <a:srgbClr val="001409"/>
    <a:srgbClr val="FFCF01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1" autoAdjust="0"/>
    <p:restoredTop sz="77199" autoAdjust="0"/>
  </p:normalViewPr>
  <p:slideViewPr>
    <p:cSldViewPr snapToGrid="0" snapToObjects="1">
      <p:cViewPr varScale="1">
        <p:scale>
          <a:sx n="90" d="100"/>
          <a:sy n="90" d="100"/>
        </p:scale>
        <p:origin x="12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38" Type="http://schemas.openxmlformats.org/officeDocument/2006/relationships/customXml" Target="../customXml/item138.xml"/><Relationship Id="rId154" Type="http://schemas.openxmlformats.org/officeDocument/2006/relationships/slide" Target="slides/slide9.xml"/><Relationship Id="rId159" Type="http://schemas.openxmlformats.org/officeDocument/2006/relationships/slide" Target="slides/slide14.xml"/><Relationship Id="rId175" Type="http://schemas.openxmlformats.org/officeDocument/2006/relationships/slide" Target="slides/slide30.xml"/><Relationship Id="rId170" Type="http://schemas.openxmlformats.org/officeDocument/2006/relationships/slide" Target="slides/slide25.xml"/><Relationship Id="rId191" Type="http://schemas.openxmlformats.org/officeDocument/2006/relationships/tags" Target="tags/tag1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28" Type="http://schemas.openxmlformats.org/officeDocument/2006/relationships/customXml" Target="../customXml/item128.xml"/><Relationship Id="rId144" Type="http://schemas.openxmlformats.org/officeDocument/2006/relationships/customXml" Target="../customXml/item144.xml"/><Relationship Id="rId149" Type="http://schemas.openxmlformats.org/officeDocument/2006/relationships/slide" Target="slides/slide4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slide" Target="slides/slide15.xml"/><Relationship Id="rId165" Type="http://schemas.openxmlformats.org/officeDocument/2006/relationships/slide" Target="slides/slide20.xml"/><Relationship Id="rId181" Type="http://schemas.openxmlformats.org/officeDocument/2006/relationships/slide" Target="slides/slide36.xml"/><Relationship Id="rId186" Type="http://schemas.openxmlformats.org/officeDocument/2006/relationships/slide" Target="slides/slide41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slide" Target="slides/slide5.xml"/><Relationship Id="rId155" Type="http://schemas.openxmlformats.org/officeDocument/2006/relationships/slide" Target="slides/slide10.xml"/><Relationship Id="rId171" Type="http://schemas.openxmlformats.org/officeDocument/2006/relationships/slide" Target="slides/slide26.xml"/><Relationship Id="rId176" Type="http://schemas.openxmlformats.org/officeDocument/2006/relationships/slide" Target="slides/slide31.xml"/><Relationship Id="rId192" Type="http://schemas.openxmlformats.org/officeDocument/2006/relationships/presProps" Target="presProps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slideMaster" Target="slideMasters/slideMaster1.xml"/><Relationship Id="rId161" Type="http://schemas.openxmlformats.org/officeDocument/2006/relationships/slide" Target="slides/slide16.xml"/><Relationship Id="rId166" Type="http://schemas.openxmlformats.org/officeDocument/2006/relationships/slide" Target="slides/slide21.xml"/><Relationship Id="rId182" Type="http://schemas.openxmlformats.org/officeDocument/2006/relationships/slide" Target="slides/slide37.xml"/><Relationship Id="rId187" Type="http://schemas.openxmlformats.org/officeDocument/2006/relationships/slide" Target="slides/slide4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6.xml"/><Relationship Id="rId156" Type="http://schemas.openxmlformats.org/officeDocument/2006/relationships/slide" Target="slides/slide11.xml"/><Relationship Id="rId177" Type="http://schemas.openxmlformats.org/officeDocument/2006/relationships/slide" Target="slides/slide32.xml"/><Relationship Id="rId172" Type="http://schemas.openxmlformats.org/officeDocument/2006/relationships/slide" Target="slides/slide27.xml"/><Relationship Id="rId193" Type="http://schemas.openxmlformats.org/officeDocument/2006/relationships/viewProps" Target="viewProp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slide" Target="slides/slide1.xml"/><Relationship Id="rId167" Type="http://schemas.openxmlformats.org/officeDocument/2006/relationships/slide" Target="slides/slide22.xml"/><Relationship Id="rId188" Type="http://schemas.openxmlformats.org/officeDocument/2006/relationships/slide" Target="slides/slide43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slide" Target="slides/slide17.xml"/><Relationship Id="rId183" Type="http://schemas.openxmlformats.org/officeDocument/2006/relationships/slide" Target="slides/slide38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12.xml"/><Relationship Id="rId178" Type="http://schemas.openxmlformats.org/officeDocument/2006/relationships/slide" Target="slides/slide33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7.xml"/><Relationship Id="rId173" Type="http://schemas.openxmlformats.org/officeDocument/2006/relationships/slide" Target="slides/slide28.xml"/><Relationship Id="rId194" Type="http://schemas.openxmlformats.org/officeDocument/2006/relationships/theme" Target="theme/theme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slide" Target="slides/slide2.xml"/><Relationship Id="rId168" Type="http://schemas.openxmlformats.org/officeDocument/2006/relationships/slide" Target="slides/slide23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slide" Target="slides/slide18.xml"/><Relationship Id="rId184" Type="http://schemas.openxmlformats.org/officeDocument/2006/relationships/slide" Target="slides/slide39.xml"/><Relationship Id="rId18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13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8.xml"/><Relationship Id="rId174" Type="http://schemas.openxmlformats.org/officeDocument/2006/relationships/slide" Target="slides/slide29.xml"/><Relationship Id="rId179" Type="http://schemas.openxmlformats.org/officeDocument/2006/relationships/slide" Target="slides/slide34.xml"/><Relationship Id="rId195" Type="http://schemas.openxmlformats.org/officeDocument/2006/relationships/tableStyles" Target="tableStyles.xml"/><Relationship Id="rId190" Type="http://schemas.openxmlformats.org/officeDocument/2006/relationships/handoutMaster" Target="handoutMasters/handoutMaster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slide" Target="slides/slide3.xml"/><Relationship Id="rId164" Type="http://schemas.openxmlformats.org/officeDocument/2006/relationships/slide" Target="slides/slide19.xml"/><Relationship Id="rId169" Type="http://schemas.openxmlformats.org/officeDocument/2006/relationships/slide" Target="slides/slide24.xml"/><Relationship Id="rId185" Type="http://schemas.openxmlformats.org/officeDocument/2006/relationships/slide" Target="slides/slide4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slide" Target="slides/slide35.xml"/><Relationship Id="rId26" Type="http://schemas.openxmlformats.org/officeDocument/2006/relationships/customXml" Target="../customXml/item2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ownloads\UMTRI_sales-weighted-MPG_December-201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esktop\Ag%20Energy%20Boo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esktop\Ag%20Energy%20Boo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esktop\Ag%20Energy%20Boo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esktop\Ag%20Energy%20Boo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esktop\Ag%20Energy%20Boo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esktop\Ag%20Energy%20Boo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esktop\Ag%20Energy%20Boo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>
                <a:latin typeface="Calibri" panose="020F0502020204030204" pitchFamily="34" charset="0"/>
              </a:rPr>
              <a:t>Vehicle</a:t>
            </a:r>
            <a:r>
              <a:rPr lang="en-US" sz="3200" b="1" baseline="0" dirty="0" smtClean="0">
                <a:latin typeface="Calibri" panose="020F0502020204030204" pitchFamily="34" charset="0"/>
              </a:rPr>
              <a:t> Miles Traveled (Billion Miles)</a:t>
            </a:r>
            <a:endParaRPr lang="en-US" sz="3200" b="1" dirty="0"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VMT!$A$2:$A$313</c:f>
              <c:numCache>
                <c:formatCode>mmm\-yy</c:formatCode>
                <c:ptCount val="312"/>
                <c:pt idx="0">
                  <c:v>32143</c:v>
                </c:pt>
                <c:pt idx="1">
                  <c:v>32174</c:v>
                </c:pt>
                <c:pt idx="2">
                  <c:v>32203</c:v>
                </c:pt>
                <c:pt idx="3">
                  <c:v>32234</c:v>
                </c:pt>
                <c:pt idx="4">
                  <c:v>32264</c:v>
                </c:pt>
                <c:pt idx="5">
                  <c:v>32295</c:v>
                </c:pt>
                <c:pt idx="6">
                  <c:v>32325</c:v>
                </c:pt>
                <c:pt idx="7">
                  <c:v>32356</c:v>
                </c:pt>
                <c:pt idx="8">
                  <c:v>32387</c:v>
                </c:pt>
                <c:pt idx="9">
                  <c:v>32417</c:v>
                </c:pt>
                <c:pt idx="10">
                  <c:v>32448</c:v>
                </c:pt>
                <c:pt idx="11">
                  <c:v>32478</c:v>
                </c:pt>
                <c:pt idx="12">
                  <c:v>32509</c:v>
                </c:pt>
                <c:pt idx="13">
                  <c:v>32540</c:v>
                </c:pt>
                <c:pt idx="14">
                  <c:v>32568</c:v>
                </c:pt>
                <c:pt idx="15">
                  <c:v>32599</c:v>
                </c:pt>
                <c:pt idx="16">
                  <c:v>32629</c:v>
                </c:pt>
                <c:pt idx="17">
                  <c:v>32660</c:v>
                </c:pt>
                <c:pt idx="18">
                  <c:v>32690</c:v>
                </c:pt>
                <c:pt idx="19">
                  <c:v>32721</c:v>
                </c:pt>
                <c:pt idx="20">
                  <c:v>32752</c:v>
                </c:pt>
                <c:pt idx="21">
                  <c:v>32782</c:v>
                </c:pt>
                <c:pt idx="22">
                  <c:v>32813</c:v>
                </c:pt>
                <c:pt idx="23">
                  <c:v>32843</c:v>
                </c:pt>
                <c:pt idx="24">
                  <c:v>32874</c:v>
                </c:pt>
                <c:pt idx="25">
                  <c:v>32905</c:v>
                </c:pt>
                <c:pt idx="26">
                  <c:v>32933</c:v>
                </c:pt>
                <c:pt idx="27">
                  <c:v>32964</c:v>
                </c:pt>
                <c:pt idx="28">
                  <c:v>32994</c:v>
                </c:pt>
                <c:pt idx="29">
                  <c:v>33025</c:v>
                </c:pt>
                <c:pt idx="30">
                  <c:v>33055</c:v>
                </c:pt>
                <c:pt idx="31">
                  <c:v>33086</c:v>
                </c:pt>
                <c:pt idx="32">
                  <c:v>33117</c:v>
                </c:pt>
                <c:pt idx="33">
                  <c:v>33147</c:v>
                </c:pt>
                <c:pt idx="34">
                  <c:v>33178</c:v>
                </c:pt>
                <c:pt idx="35">
                  <c:v>33208</c:v>
                </c:pt>
                <c:pt idx="36">
                  <c:v>33239</c:v>
                </c:pt>
                <c:pt idx="37">
                  <c:v>33270</c:v>
                </c:pt>
                <c:pt idx="38">
                  <c:v>33298</c:v>
                </c:pt>
                <c:pt idx="39">
                  <c:v>33329</c:v>
                </c:pt>
                <c:pt idx="40">
                  <c:v>33359</c:v>
                </c:pt>
                <c:pt idx="41">
                  <c:v>33390</c:v>
                </c:pt>
                <c:pt idx="42">
                  <c:v>33420</c:v>
                </c:pt>
                <c:pt idx="43">
                  <c:v>33451</c:v>
                </c:pt>
                <c:pt idx="44">
                  <c:v>33482</c:v>
                </c:pt>
                <c:pt idx="45">
                  <c:v>33512</c:v>
                </c:pt>
                <c:pt idx="46">
                  <c:v>33543</c:v>
                </c:pt>
                <c:pt idx="47">
                  <c:v>33573</c:v>
                </c:pt>
                <c:pt idx="48">
                  <c:v>33604</c:v>
                </c:pt>
                <c:pt idx="49">
                  <c:v>33635</c:v>
                </c:pt>
                <c:pt idx="50">
                  <c:v>33664</c:v>
                </c:pt>
                <c:pt idx="51">
                  <c:v>33695</c:v>
                </c:pt>
                <c:pt idx="52">
                  <c:v>33725</c:v>
                </c:pt>
                <c:pt idx="53">
                  <c:v>33756</c:v>
                </c:pt>
                <c:pt idx="54">
                  <c:v>33786</c:v>
                </c:pt>
                <c:pt idx="55">
                  <c:v>33817</c:v>
                </c:pt>
                <c:pt idx="56">
                  <c:v>33848</c:v>
                </c:pt>
                <c:pt idx="57">
                  <c:v>33878</c:v>
                </c:pt>
                <c:pt idx="58">
                  <c:v>33909</c:v>
                </c:pt>
                <c:pt idx="59">
                  <c:v>33939</c:v>
                </c:pt>
                <c:pt idx="60">
                  <c:v>33970</c:v>
                </c:pt>
                <c:pt idx="61">
                  <c:v>34001</c:v>
                </c:pt>
                <c:pt idx="62">
                  <c:v>34029</c:v>
                </c:pt>
                <c:pt idx="63">
                  <c:v>34060</c:v>
                </c:pt>
                <c:pt idx="64">
                  <c:v>34090</c:v>
                </c:pt>
                <c:pt idx="65">
                  <c:v>34121</c:v>
                </c:pt>
                <c:pt idx="66">
                  <c:v>34151</c:v>
                </c:pt>
                <c:pt idx="67">
                  <c:v>34182</c:v>
                </c:pt>
                <c:pt idx="68">
                  <c:v>34213</c:v>
                </c:pt>
                <c:pt idx="69">
                  <c:v>34243</c:v>
                </c:pt>
                <c:pt idx="70">
                  <c:v>34274</c:v>
                </c:pt>
                <c:pt idx="71">
                  <c:v>34304</c:v>
                </c:pt>
                <c:pt idx="72">
                  <c:v>34335</c:v>
                </c:pt>
                <c:pt idx="73">
                  <c:v>34366</c:v>
                </c:pt>
                <c:pt idx="74">
                  <c:v>34394</c:v>
                </c:pt>
                <c:pt idx="75">
                  <c:v>34425</c:v>
                </c:pt>
                <c:pt idx="76">
                  <c:v>34455</c:v>
                </c:pt>
                <c:pt idx="77">
                  <c:v>34486</c:v>
                </c:pt>
                <c:pt idx="78">
                  <c:v>34516</c:v>
                </c:pt>
                <c:pt idx="79">
                  <c:v>34547</c:v>
                </c:pt>
                <c:pt idx="80">
                  <c:v>34578</c:v>
                </c:pt>
                <c:pt idx="81">
                  <c:v>34608</c:v>
                </c:pt>
                <c:pt idx="82">
                  <c:v>34639</c:v>
                </c:pt>
                <c:pt idx="83">
                  <c:v>34669</c:v>
                </c:pt>
                <c:pt idx="84">
                  <c:v>34700</c:v>
                </c:pt>
                <c:pt idx="85">
                  <c:v>34731</c:v>
                </c:pt>
                <c:pt idx="86">
                  <c:v>34759</c:v>
                </c:pt>
                <c:pt idx="87">
                  <c:v>34790</c:v>
                </c:pt>
                <c:pt idx="88">
                  <c:v>34820</c:v>
                </c:pt>
                <c:pt idx="89">
                  <c:v>34851</c:v>
                </c:pt>
                <c:pt idx="90">
                  <c:v>34881</c:v>
                </c:pt>
                <c:pt idx="91">
                  <c:v>34912</c:v>
                </c:pt>
                <c:pt idx="92">
                  <c:v>34943</c:v>
                </c:pt>
                <c:pt idx="93">
                  <c:v>34973</c:v>
                </c:pt>
                <c:pt idx="94">
                  <c:v>35004</c:v>
                </c:pt>
                <c:pt idx="95">
                  <c:v>35034</c:v>
                </c:pt>
                <c:pt idx="96">
                  <c:v>35065</c:v>
                </c:pt>
                <c:pt idx="97">
                  <c:v>35096</c:v>
                </c:pt>
                <c:pt idx="98">
                  <c:v>35125</c:v>
                </c:pt>
                <c:pt idx="99">
                  <c:v>35156</c:v>
                </c:pt>
                <c:pt idx="100">
                  <c:v>35186</c:v>
                </c:pt>
                <c:pt idx="101">
                  <c:v>35217</c:v>
                </c:pt>
                <c:pt idx="102">
                  <c:v>35247</c:v>
                </c:pt>
                <c:pt idx="103">
                  <c:v>35278</c:v>
                </c:pt>
                <c:pt idx="104">
                  <c:v>35309</c:v>
                </c:pt>
                <c:pt idx="105">
                  <c:v>35339</c:v>
                </c:pt>
                <c:pt idx="106">
                  <c:v>35370</c:v>
                </c:pt>
                <c:pt idx="107">
                  <c:v>35400</c:v>
                </c:pt>
                <c:pt idx="108">
                  <c:v>35431</c:v>
                </c:pt>
                <c:pt idx="109">
                  <c:v>35462</c:v>
                </c:pt>
                <c:pt idx="110">
                  <c:v>35490</c:v>
                </c:pt>
                <c:pt idx="111">
                  <c:v>35521</c:v>
                </c:pt>
                <c:pt idx="112">
                  <c:v>35551</c:v>
                </c:pt>
                <c:pt idx="113">
                  <c:v>35582</c:v>
                </c:pt>
                <c:pt idx="114">
                  <c:v>35612</c:v>
                </c:pt>
                <c:pt idx="115">
                  <c:v>35643</c:v>
                </c:pt>
                <c:pt idx="116">
                  <c:v>35674</c:v>
                </c:pt>
                <c:pt idx="117">
                  <c:v>35704</c:v>
                </c:pt>
                <c:pt idx="118">
                  <c:v>35735</c:v>
                </c:pt>
                <c:pt idx="119">
                  <c:v>35765</c:v>
                </c:pt>
                <c:pt idx="120">
                  <c:v>35796</c:v>
                </c:pt>
                <c:pt idx="121">
                  <c:v>35827</c:v>
                </c:pt>
                <c:pt idx="122">
                  <c:v>35855</c:v>
                </c:pt>
                <c:pt idx="123">
                  <c:v>35886</c:v>
                </c:pt>
                <c:pt idx="124">
                  <c:v>35916</c:v>
                </c:pt>
                <c:pt idx="125">
                  <c:v>35947</c:v>
                </c:pt>
                <c:pt idx="126">
                  <c:v>35977</c:v>
                </c:pt>
                <c:pt idx="127">
                  <c:v>36008</c:v>
                </c:pt>
                <c:pt idx="128">
                  <c:v>36039</c:v>
                </c:pt>
                <c:pt idx="129">
                  <c:v>36069</c:v>
                </c:pt>
                <c:pt idx="130">
                  <c:v>36100</c:v>
                </c:pt>
                <c:pt idx="131">
                  <c:v>36130</c:v>
                </c:pt>
                <c:pt idx="132">
                  <c:v>36161</c:v>
                </c:pt>
                <c:pt idx="133">
                  <c:v>36192</c:v>
                </c:pt>
                <c:pt idx="134">
                  <c:v>36220</c:v>
                </c:pt>
                <c:pt idx="135">
                  <c:v>36251</c:v>
                </c:pt>
                <c:pt idx="136">
                  <c:v>36281</c:v>
                </c:pt>
                <c:pt idx="137">
                  <c:v>36312</c:v>
                </c:pt>
                <c:pt idx="138">
                  <c:v>36342</c:v>
                </c:pt>
                <c:pt idx="139">
                  <c:v>36373</c:v>
                </c:pt>
                <c:pt idx="140">
                  <c:v>36404</c:v>
                </c:pt>
                <c:pt idx="141">
                  <c:v>36434</c:v>
                </c:pt>
                <c:pt idx="142">
                  <c:v>36465</c:v>
                </c:pt>
                <c:pt idx="143">
                  <c:v>36495</c:v>
                </c:pt>
                <c:pt idx="144">
                  <c:v>36526</c:v>
                </c:pt>
                <c:pt idx="145">
                  <c:v>36557</c:v>
                </c:pt>
                <c:pt idx="146">
                  <c:v>36586</c:v>
                </c:pt>
                <c:pt idx="147">
                  <c:v>36617</c:v>
                </c:pt>
                <c:pt idx="148">
                  <c:v>36647</c:v>
                </c:pt>
                <c:pt idx="149">
                  <c:v>36678</c:v>
                </c:pt>
                <c:pt idx="150">
                  <c:v>36708</c:v>
                </c:pt>
                <c:pt idx="151">
                  <c:v>36739</c:v>
                </c:pt>
                <c:pt idx="152">
                  <c:v>36770</c:v>
                </c:pt>
                <c:pt idx="153">
                  <c:v>36800</c:v>
                </c:pt>
                <c:pt idx="154">
                  <c:v>36831</c:v>
                </c:pt>
                <c:pt idx="155">
                  <c:v>36861</c:v>
                </c:pt>
                <c:pt idx="156">
                  <c:v>36892</c:v>
                </c:pt>
                <c:pt idx="157">
                  <c:v>36923</c:v>
                </c:pt>
                <c:pt idx="158">
                  <c:v>36951</c:v>
                </c:pt>
                <c:pt idx="159">
                  <c:v>36982</c:v>
                </c:pt>
                <c:pt idx="160">
                  <c:v>37012</c:v>
                </c:pt>
                <c:pt idx="161">
                  <c:v>37043</c:v>
                </c:pt>
                <c:pt idx="162">
                  <c:v>37073</c:v>
                </c:pt>
                <c:pt idx="163">
                  <c:v>37104</c:v>
                </c:pt>
                <c:pt idx="164">
                  <c:v>37135</c:v>
                </c:pt>
                <c:pt idx="165">
                  <c:v>37165</c:v>
                </c:pt>
                <c:pt idx="166">
                  <c:v>37196</c:v>
                </c:pt>
                <c:pt idx="167">
                  <c:v>37226</c:v>
                </c:pt>
                <c:pt idx="168">
                  <c:v>37257</c:v>
                </c:pt>
                <c:pt idx="169">
                  <c:v>37288</c:v>
                </c:pt>
                <c:pt idx="170">
                  <c:v>37316</c:v>
                </c:pt>
                <c:pt idx="171">
                  <c:v>37347</c:v>
                </c:pt>
                <c:pt idx="172">
                  <c:v>37377</c:v>
                </c:pt>
                <c:pt idx="173">
                  <c:v>37408</c:v>
                </c:pt>
                <c:pt idx="174">
                  <c:v>37438</c:v>
                </c:pt>
                <c:pt idx="175">
                  <c:v>37469</c:v>
                </c:pt>
                <c:pt idx="176">
                  <c:v>37500</c:v>
                </c:pt>
                <c:pt idx="177">
                  <c:v>37530</c:v>
                </c:pt>
                <c:pt idx="178">
                  <c:v>37561</c:v>
                </c:pt>
                <c:pt idx="179">
                  <c:v>37591</c:v>
                </c:pt>
                <c:pt idx="180">
                  <c:v>37622</c:v>
                </c:pt>
                <c:pt idx="181">
                  <c:v>37653</c:v>
                </c:pt>
                <c:pt idx="182">
                  <c:v>37681</c:v>
                </c:pt>
                <c:pt idx="183">
                  <c:v>37712</c:v>
                </c:pt>
                <c:pt idx="184">
                  <c:v>37742</c:v>
                </c:pt>
                <c:pt idx="185">
                  <c:v>37773</c:v>
                </c:pt>
                <c:pt idx="186">
                  <c:v>37803</c:v>
                </c:pt>
                <c:pt idx="187">
                  <c:v>37834</c:v>
                </c:pt>
                <c:pt idx="188">
                  <c:v>37865</c:v>
                </c:pt>
                <c:pt idx="189">
                  <c:v>37895</c:v>
                </c:pt>
                <c:pt idx="190">
                  <c:v>37926</c:v>
                </c:pt>
                <c:pt idx="191">
                  <c:v>37956</c:v>
                </c:pt>
                <c:pt idx="192">
                  <c:v>37987</c:v>
                </c:pt>
                <c:pt idx="193">
                  <c:v>38018</c:v>
                </c:pt>
                <c:pt idx="194">
                  <c:v>38047</c:v>
                </c:pt>
                <c:pt idx="195">
                  <c:v>38078</c:v>
                </c:pt>
                <c:pt idx="196">
                  <c:v>38108</c:v>
                </c:pt>
                <c:pt idx="197">
                  <c:v>38139</c:v>
                </c:pt>
                <c:pt idx="198">
                  <c:v>38169</c:v>
                </c:pt>
                <c:pt idx="199">
                  <c:v>38200</c:v>
                </c:pt>
                <c:pt idx="200">
                  <c:v>38231</c:v>
                </c:pt>
                <c:pt idx="201">
                  <c:v>38261</c:v>
                </c:pt>
                <c:pt idx="202">
                  <c:v>38292</c:v>
                </c:pt>
                <c:pt idx="203">
                  <c:v>38322</c:v>
                </c:pt>
                <c:pt idx="204">
                  <c:v>38353</c:v>
                </c:pt>
                <c:pt idx="205">
                  <c:v>38384</c:v>
                </c:pt>
                <c:pt idx="206">
                  <c:v>38412</c:v>
                </c:pt>
                <c:pt idx="207">
                  <c:v>38443</c:v>
                </c:pt>
                <c:pt idx="208">
                  <c:v>38473</c:v>
                </c:pt>
                <c:pt idx="209">
                  <c:v>38504</c:v>
                </c:pt>
                <c:pt idx="210">
                  <c:v>38534</c:v>
                </c:pt>
                <c:pt idx="211">
                  <c:v>38565</c:v>
                </c:pt>
                <c:pt idx="212">
                  <c:v>38596</c:v>
                </c:pt>
                <c:pt idx="213">
                  <c:v>38626</c:v>
                </c:pt>
                <c:pt idx="214">
                  <c:v>38657</c:v>
                </c:pt>
                <c:pt idx="215">
                  <c:v>38687</c:v>
                </c:pt>
                <c:pt idx="216">
                  <c:v>38718</c:v>
                </c:pt>
                <c:pt idx="217">
                  <c:v>38749</c:v>
                </c:pt>
                <c:pt idx="218">
                  <c:v>38777</c:v>
                </c:pt>
                <c:pt idx="219">
                  <c:v>38808</c:v>
                </c:pt>
                <c:pt idx="220">
                  <c:v>38838</c:v>
                </c:pt>
                <c:pt idx="221">
                  <c:v>38869</c:v>
                </c:pt>
                <c:pt idx="222">
                  <c:v>38899</c:v>
                </c:pt>
                <c:pt idx="223">
                  <c:v>38930</c:v>
                </c:pt>
                <c:pt idx="224">
                  <c:v>38961</c:v>
                </c:pt>
                <c:pt idx="225">
                  <c:v>38991</c:v>
                </c:pt>
                <c:pt idx="226">
                  <c:v>39022</c:v>
                </c:pt>
                <c:pt idx="227">
                  <c:v>39052</c:v>
                </c:pt>
                <c:pt idx="228">
                  <c:v>39083</c:v>
                </c:pt>
                <c:pt idx="229">
                  <c:v>39114</c:v>
                </c:pt>
                <c:pt idx="230">
                  <c:v>39142</c:v>
                </c:pt>
                <c:pt idx="231">
                  <c:v>39173</c:v>
                </c:pt>
                <c:pt idx="232">
                  <c:v>39203</c:v>
                </c:pt>
                <c:pt idx="233">
                  <c:v>39234</c:v>
                </c:pt>
                <c:pt idx="234">
                  <c:v>39264</c:v>
                </c:pt>
                <c:pt idx="235">
                  <c:v>39295</c:v>
                </c:pt>
                <c:pt idx="236">
                  <c:v>39326</c:v>
                </c:pt>
                <c:pt idx="237">
                  <c:v>39356</c:v>
                </c:pt>
                <c:pt idx="238">
                  <c:v>39387</c:v>
                </c:pt>
                <c:pt idx="239">
                  <c:v>39417</c:v>
                </c:pt>
                <c:pt idx="240">
                  <c:v>39448</c:v>
                </c:pt>
                <c:pt idx="241">
                  <c:v>39479</c:v>
                </c:pt>
                <c:pt idx="242">
                  <c:v>39508</c:v>
                </c:pt>
                <c:pt idx="243">
                  <c:v>39539</c:v>
                </c:pt>
                <c:pt idx="244">
                  <c:v>39569</c:v>
                </c:pt>
                <c:pt idx="245">
                  <c:v>39600</c:v>
                </c:pt>
                <c:pt idx="246">
                  <c:v>39630</c:v>
                </c:pt>
                <c:pt idx="247">
                  <c:v>39661</c:v>
                </c:pt>
                <c:pt idx="248">
                  <c:v>39692</c:v>
                </c:pt>
                <c:pt idx="249">
                  <c:v>39722</c:v>
                </c:pt>
                <c:pt idx="250">
                  <c:v>39753</c:v>
                </c:pt>
                <c:pt idx="251">
                  <c:v>39783</c:v>
                </c:pt>
                <c:pt idx="252">
                  <c:v>39814</c:v>
                </c:pt>
                <c:pt idx="253">
                  <c:v>39845</c:v>
                </c:pt>
                <c:pt idx="254">
                  <c:v>39873</c:v>
                </c:pt>
                <c:pt idx="255">
                  <c:v>39904</c:v>
                </c:pt>
                <c:pt idx="256">
                  <c:v>39934</c:v>
                </c:pt>
                <c:pt idx="257">
                  <c:v>39965</c:v>
                </c:pt>
                <c:pt idx="258">
                  <c:v>39995</c:v>
                </c:pt>
                <c:pt idx="259">
                  <c:v>40026</c:v>
                </c:pt>
                <c:pt idx="260">
                  <c:v>40057</c:v>
                </c:pt>
                <c:pt idx="261">
                  <c:v>40087</c:v>
                </c:pt>
                <c:pt idx="262">
                  <c:v>40118</c:v>
                </c:pt>
                <c:pt idx="263">
                  <c:v>40148</c:v>
                </c:pt>
                <c:pt idx="264">
                  <c:v>40179</c:v>
                </c:pt>
                <c:pt idx="265">
                  <c:v>40210</c:v>
                </c:pt>
                <c:pt idx="266">
                  <c:v>40238</c:v>
                </c:pt>
                <c:pt idx="267">
                  <c:v>40269</c:v>
                </c:pt>
                <c:pt idx="268">
                  <c:v>40299</c:v>
                </c:pt>
                <c:pt idx="269">
                  <c:v>40330</c:v>
                </c:pt>
                <c:pt idx="270">
                  <c:v>40360</c:v>
                </c:pt>
                <c:pt idx="271">
                  <c:v>40391</c:v>
                </c:pt>
                <c:pt idx="272">
                  <c:v>40422</c:v>
                </c:pt>
                <c:pt idx="273">
                  <c:v>40452</c:v>
                </c:pt>
                <c:pt idx="274">
                  <c:v>40483</c:v>
                </c:pt>
                <c:pt idx="275">
                  <c:v>40513</c:v>
                </c:pt>
                <c:pt idx="276">
                  <c:v>40544</c:v>
                </c:pt>
                <c:pt idx="277">
                  <c:v>40575</c:v>
                </c:pt>
                <c:pt idx="278">
                  <c:v>40603</c:v>
                </c:pt>
                <c:pt idx="279">
                  <c:v>40634</c:v>
                </c:pt>
                <c:pt idx="280">
                  <c:v>40664</c:v>
                </c:pt>
                <c:pt idx="281">
                  <c:v>40695</c:v>
                </c:pt>
                <c:pt idx="282">
                  <c:v>40725</c:v>
                </c:pt>
                <c:pt idx="283">
                  <c:v>40756</c:v>
                </c:pt>
                <c:pt idx="284">
                  <c:v>40787</c:v>
                </c:pt>
                <c:pt idx="285">
                  <c:v>40817</c:v>
                </c:pt>
                <c:pt idx="286">
                  <c:v>40848</c:v>
                </c:pt>
                <c:pt idx="287">
                  <c:v>40878</c:v>
                </c:pt>
                <c:pt idx="288">
                  <c:v>40909</c:v>
                </c:pt>
                <c:pt idx="289">
                  <c:v>40940</c:v>
                </c:pt>
                <c:pt idx="290">
                  <c:v>40969</c:v>
                </c:pt>
                <c:pt idx="291">
                  <c:v>41000</c:v>
                </c:pt>
                <c:pt idx="292">
                  <c:v>41030</c:v>
                </c:pt>
                <c:pt idx="293">
                  <c:v>41061</c:v>
                </c:pt>
                <c:pt idx="294">
                  <c:v>41091</c:v>
                </c:pt>
                <c:pt idx="295">
                  <c:v>41122</c:v>
                </c:pt>
                <c:pt idx="296">
                  <c:v>41153</c:v>
                </c:pt>
                <c:pt idx="297">
                  <c:v>41183</c:v>
                </c:pt>
                <c:pt idx="298">
                  <c:v>41214</c:v>
                </c:pt>
                <c:pt idx="299">
                  <c:v>41244</c:v>
                </c:pt>
                <c:pt idx="300">
                  <c:v>41275</c:v>
                </c:pt>
                <c:pt idx="301">
                  <c:v>41306</c:v>
                </c:pt>
                <c:pt idx="302">
                  <c:v>41334</c:v>
                </c:pt>
                <c:pt idx="303">
                  <c:v>41365</c:v>
                </c:pt>
                <c:pt idx="304">
                  <c:v>41395</c:v>
                </c:pt>
                <c:pt idx="305">
                  <c:v>41426</c:v>
                </c:pt>
                <c:pt idx="306">
                  <c:v>41456</c:v>
                </c:pt>
                <c:pt idx="307">
                  <c:v>41487</c:v>
                </c:pt>
                <c:pt idx="308">
                  <c:v>41518</c:v>
                </c:pt>
                <c:pt idx="309">
                  <c:v>41548</c:v>
                </c:pt>
                <c:pt idx="310">
                  <c:v>41579</c:v>
                </c:pt>
                <c:pt idx="311">
                  <c:v>#N/A</c:v>
                </c:pt>
              </c:numCache>
            </c:numRef>
          </c:cat>
          <c:val>
            <c:numRef>
              <c:f>VMT!$B$2:$B$313</c:f>
              <c:numCache>
                <c:formatCode>#,##0</c:formatCode>
                <c:ptCount val="312"/>
                <c:pt idx="0">
                  <c:v>1933</c:v>
                </c:pt>
                <c:pt idx="1">
                  <c:v>1939</c:v>
                </c:pt>
                <c:pt idx="2">
                  <c:v>1949</c:v>
                </c:pt>
                <c:pt idx="3">
                  <c:v>1956</c:v>
                </c:pt>
                <c:pt idx="4">
                  <c:v>1967</c:v>
                </c:pt>
                <c:pt idx="5">
                  <c:v>1977</c:v>
                </c:pt>
                <c:pt idx="6">
                  <c:v>1986</c:v>
                </c:pt>
                <c:pt idx="7">
                  <c:v>1994</c:v>
                </c:pt>
                <c:pt idx="8">
                  <c:v>2000</c:v>
                </c:pt>
                <c:pt idx="9">
                  <c:v>2009</c:v>
                </c:pt>
                <c:pt idx="10">
                  <c:v>2016</c:v>
                </c:pt>
                <c:pt idx="11">
                  <c:v>2026</c:v>
                </c:pt>
                <c:pt idx="12">
                  <c:v>2036</c:v>
                </c:pt>
                <c:pt idx="13">
                  <c:v>2041</c:v>
                </c:pt>
                <c:pt idx="14">
                  <c:v>2049</c:v>
                </c:pt>
                <c:pt idx="15">
                  <c:v>2056</c:v>
                </c:pt>
                <c:pt idx="16">
                  <c:v>2063</c:v>
                </c:pt>
                <c:pt idx="17">
                  <c:v>2068</c:v>
                </c:pt>
                <c:pt idx="18">
                  <c:v>2075</c:v>
                </c:pt>
                <c:pt idx="19">
                  <c:v>2084</c:v>
                </c:pt>
                <c:pt idx="20">
                  <c:v>2090</c:v>
                </c:pt>
                <c:pt idx="21">
                  <c:v>2098</c:v>
                </c:pt>
                <c:pt idx="22">
                  <c:v>2104</c:v>
                </c:pt>
                <c:pt idx="23">
                  <c:v>2107</c:v>
                </c:pt>
                <c:pt idx="24">
                  <c:v>2111</c:v>
                </c:pt>
                <c:pt idx="25">
                  <c:v>2118</c:v>
                </c:pt>
                <c:pt idx="26">
                  <c:v>2121</c:v>
                </c:pt>
                <c:pt idx="27">
                  <c:v>2126</c:v>
                </c:pt>
                <c:pt idx="28">
                  <c:v>2131</c:v>
                </c:pt>
                <c:pt idx="29">
                  <c:v>2136</c:v>
                </c:pt>
                <c:pt idx="30">
                  <c:v>2141</c:v>
                </c:pt>
                <c:pt idx="31">
                  <c:v>2143</c:v>
                </c:pt>
                <c:pt idx="32">
                  <c:v>2145</c:v>
                </c:pt>
                <c:pt idx="33">
                  <c:v>2145</c:v>
                </c:pt>
                <c:pt idx="34">
                  <c:v>2146</c:v>
                </c:pt>
                <c:pt idx="35">
                  <c:v>2148</c:v>
                </c:pt>
                <c:pt idx="36">
                  <c:v>2142</c:v>
                </c:pt>
                <c:pt idx="37">
                  <c:v>2142</c:v>
                </c:pt>
                <c:pt idx="38">
                  <c:v>2142</c:v>
                </c:pt>
                <c:pt idx="39">
                  <c:v>2142</c:v>
                </c:pt>
                <c:pt idx="40">
                  <c:v>2145</c:v>
                </c:pt>
                <c:pt idx="41">
                  <c:v>2149</c:v>
                </c:pt>
                <c:pt idx="42">
                  <c:v>2152</c:v>
                </c:pt>
                <c:pt idx="43">
                  <c:v>2159</c:v>
                </c:pt>
                <c:pt idx="44">
                  <c:v>2164</c:v>
                </c:pt>
                <c:pt idx="45">
                  <c:v>2170</c:v>
                </c:pt>
                <c:pt idx="46">
                  <c:v>2168</c:v>
                </c:pt>
                <c:pt idx="47">
                  <c:v>2172</c:v>
                </c:pt>
                <c:pt idx="48">
                  <c:v>2182</c:v>
                </c:pt>
                <c:pt idx="49">
                  <c:v>2189</c:v>
                </c:pt>
                <c:pt idx="50">
                  <c:v>2194</c:v>
                </c:pt>
                <c:pt idx="51">
                  <c:v>2200</c:v>
                </c:pt>
                <c:pt idx="52">
                  <c:v>2205</c:v>
                </c:pt>
                <c:pt idx="53">
                  <c:v>2209</c:v>
                </c:pt>
                <c:pt idx="54">
                  <c:v>2217</c:v>
                </c:pt>
                <c:pt idx="55">
                  <c:v>2218</c:v>
                </c:pt>
                <c:pt idx="56">
                  <c:v>2225</c:v>
                </c:pt>
                <c:pt idx="57">
                  <c:v>2231</c:v>
                </c:pt>
                <c:pt idx="58">
                  <c:v>2239</c:v>
                </c:pt>
                <c:pt idx="59">
                  <c:v>2247</c:v>
                </c:pt>
                <c:pt idx="60">
                  <c:v>2251</c:v>
                </c:pt>
                <c:pt idx="61">
                  <c:v>2254</c:v>
                </c:pt>
                <c:pt idx="62">
                  <c:v>2258</c:v>
                </c:pt>
                <c:pt idx="63">
                  <c:v>2261</c:v>
                </c:pt>
                <c:pt idx="64">
                  <c:v>2270</c:v>
                </c:pt>
                <c:pt idx="65">
                  <c:v>2272</c:v>
                </c:pt>
                <c:pt idx="66">
                  <c:v>2275</c:v>
                </c:pt>
                <c:pt idx="67">
                  <c:v>2280</c:v>
                </c:pt>
                <c:pt idx="68">
                  <c:v>2283</c:v>
                </c:pt>
                <c:pt idx="69">
                  <c:v>2286</c:v>
                </c:pt>
                <c:pt idx="70">
                  <c:v>2291</c:v>
                </c:pt>
                <c:pt idx="71">
                  <c:v>2297</c:v>
                </c:pt>
                <c:pt idx="72">
                  <c:v>2294</c:v>
                </c:pt>
                <c:pt idx="73">
                  <c:v>2298</c:v>
                </c:pt>
                <c:pt idx="74">
                  <c:v>2306</c:v>
                </c:pt>
                <c:pt idx="75">
                  <c:v>2313</c:v>
                </c:pt>
                <c:pt idx="76">
                  <c:v>2314</c:v>
                </c:pt>
                <c:pt idx="77">
                  <c:v>2321</c:v>
                </c:pt>
                <c:pt idx="78">
                  <c:v>2326</c:v>
                </c:pt>
                <c:pt idx="79">
                  <c:v>2332</c:v>
                </c:pt>
                <c:pt idx="80">
                  <c:v>2339</c:v>
                </c:pt>
                <c:pt idx="81">
                  <c:v>2344</c:v>
                </c:pt>
                <c:pt idx="82">
                  <c:v>2351</c:v>
                </c:pt>
                <c:pt idx="83">
                  <c:v>2358</c:v>
                </c:pt>
                <c:pt idx="84">
                  <c:v>2382</c:v>
                </c:pt>
                <c:pt idx="85">
                  <c:v>2387</c:v>
                </c:pt>
                <c:pt idx="86">
                  <c:v>2392</c:v>
                </c:pt>
                <c:pt idx="87">
                  <c:v>2395</c:v>
                </c:pt>
                <c:pt idx="88">
                  <c:v>2401</c:v>
                </c:pt>
                <c:pt idx="89">
                  <c:v>2405</c:v>
                </c:pt>
                <c:pt idx="90">
                  <c:v>2407</c:v>
                </c:pt>
                <c:pt idx="91">
                  <c:v>2411</c:v>
                </c:pt>
                <c:pt idx="92">
                  <c:v>2415</c:v>
                </c:pt>
                <c:pt idx="93">
                  <c:v>2418</c:v>
                </c:pt>
                <c:pt idx="94">
                  <c:v>2423</c:v>
                </c:pt>
                <c:pt idx="95">
                  <c:v>2423</c:v>
                </c:pt>
                <c:pt idx="96">
                  <c:v>2412</c:v>
                </c:pt>
                <c:pt idx="97">
                  <c:v>2418</c:v>
                </c:pt>
                <c:pt idx="98">
                  <c:v>2421</c:v>
                </c:pt>
                <c:pt idx="99">
                  <c:v>2428</c:v>
                </c:pt>
                <c:pt idx="100">
                  <c:v>2434</c:v>
                </c:pt>
                <c:pt idx="101">
                  <c:v>2438</c:v>
                </c:pt>
                <c:pt idx="102">
                  <c:v>2446</c:v>
                </c:pt>
                <c:pt idx="103">
                  <c:v>2456</c:v>
                </c:pt>
                <c:pt idx="104">
                  <c:v>2460</c:v>
                </c:pt>
                <c:pt idx="105">
                  <c:v>2469</c:v>
                </c:pt>
                <c:pt idx="106">
                  <c:v>2474</c:v>
                </c:pt>
                <c:pt idx="107">
                  <c:v>2482</c:v>
                </c:pt>
                <c:pt idx="108">
                  <c:v>2489</c:v>
                </c:pt>
                <c:pt idx="109">
                  <c:v>2496</c:v>
                </c:pt>
                <c:pt idx="110">
                  <c:v>2504</c:v>
                </c:pt>
                <c:pt idx="111">
                  <c:v>2510</c:v>
                </c:pt>
                <c:pt idx="112">
                  <c:v>2517</c:v>
                </c:pt>
                <c:pt idx="113">
                  <c:v>2524</c:v>
                </c:pt>
                <c:pt idx="114">
                  <c:v>2536</c:v>
                </c:pt>
                <c:pt idx="115">
                  <c:v>2540</c:v>
                </c:pt>
                <c:pt idx="116">
                  <c:v>2546</c:v>
                </c:pt>
                <c:pt idx="117">
                  <c:v>2552</c:v>
                </c:pt>
                <c:pt idx="118">
                  <c:v>2555</c:v>
                </c:pt>
                <c:pt idx="119">
                  <c:v>2560</c:v>
                </c:pt>
                <c:pt idx="120">
                  <c:v>2567</c:v>
                </c:pt>
                <c:pt idx="121">
                  <c:v>2570</c:v>
                </c:pt>
                <c:pt idx="122">
                  <c:v>2573</c:v>
                </c:pt>
                <c:pt idx="123">
                  <c:v>2579</c:v>
                </c:pt>
                <c:pt idx="124">
                  <c:v>2581</c:v>
                </c:pt>
                <c:pt idx="125">
                  <c:v>2588</c:v>
                </c:pt>
                <c:pt idx="126">
                  <c:v>2591</c:v>
                </c:pt>
                <c:pt idx="127">
                  <c:v>2594</c:v>
                </c:pt>
                <c:pt idx="128">
                  <c:v>2600</c:v>
                </c:pt>
                <c:pt idx="129">
                  <c:v>2608</c:v>
                </c:pt>
                <c:pt idx="130">
                  <c:v>2616</c:v>
                </c:pt>
                <c:pt idx="131">
                  <c:v>2625</c:v>
                </c:pt>
                <c:pt idx="132">
                  <c:v>2622</c:v>
                </c:pt>
                <c:pt idx="133">
                  <c:v>2626</c:v>
                </c:pt>
                <c:pt idx="134">
                  <c:v>2633</c:v>
                </c:pt>
                <c:pt idx="135">
                  <c:v>2636</c:v>
                </c:pt>
                <c:pt idx="136">
                  <c:v>2639</c:v>
                </c:pt>
                <c:pt idx="137">
                  <c:v>2646</c:v>
                </c:pt>
                <c:pt idx="138">
                  <c:v>2649</c:v>
                </c:pt>
                <c:pt idx="139">
                  <c:v>2654</c:v>
                </c:pt>
                <c:pt idx="140">
                  <c:v>2659</c:v>
                </c:pt>
                <c:pt idx="141">
                  <c:v>2664</c:v>
                </c:pt>
                <c:pt idx="142">
                  <c:v>2674</c:v>
                </c:pt>
                <c:pt idx="143">
                  <c:v>2679</c:v>
                </c:pt>
                <c:pt idx="144">
                  <c:v>2689</c:v>
                </c:pt>
                <c:pt idx="145">
                  <c:v>2697</c:v>
                </c:pt>
                <c:pt idx="146">
                  <c:v>2709</c:v>
                </c:pt>
                <c:pt idx="147">
                  <c:v>2716</c:v>
                </c:pt>
                <c:pt idx="148">
                  <c:v>2727</c:v>
                </c:pt>
                <c:pt idx="149">
                  <c:v>2734</c:v>
                </c:pt>
                <c:pt idx="150">
                  <c:v>2736</c:v>
                </c:pt>
                <c:pt idx="151">
                  <c:v>2743</c:v>
                </c:pt>
                <c:pt idx="152">
                  <c:v>2746</c:v>
                </c:pt>
                <c:pt idx="153">
                  <c:v>2749</c:v>
                </c:pt>
                <c:pt idx="154">
                  <c:v>2750</c:v>
                </c:pt>
                <c:pt idx="155">
                  <c:v>2747</c:v>
                </c:pt>
                <c:pt idx="156">
                  <c:v>2753</c:v>
                </c:pt>
                <c:pt idx="157">
                  <c:v>2755</c:v>
                </c:pt>
                <c:pt idx="158">
                  <c:v>2755</c:v>
                </c:pt>
                <c:pt idx="159">
                  <c:v>2760</c:v>
                </c:pt>
                <c:pt idx="160">
                  <c:v>2763</c:v>
                </c:pt>
                <c:pt idx="161">
                  <c:v>2763</c:v>
                </c:pt>
                <c:pt idx="162">
                  <c:v>2768</c:v>
                </c:pt>
                <c:pt idx="163">
                  <c:v>2774</c:v>
                </c:pt>
                <c:pt idx="164">
                  <c:v>2772</c:v>
                </c:pt>
                <c:pt idx="165">
                  <c:v>2777</c:v>
                </c:pt>
                <c:pt idx="166">
                  <c:v>2784</c:v>
                </c:pt>
                <c:pt idx="167">
                  <c:v>2796</c:v>
                </c:pt>
                <c:pt idx="168">
                  <c:v>2801</c:v>
                </c:pt>
                <c:pt idx="169">
                  <c:v>2809</c:v>
                </c:pt>
                <c:pt idx="170">
                  <c:v>2812</c:v>
                </c:pt>
                <c:pt idx="171">
                  <c:v>2817</c:v>
                </c:pt>
                <c:pt idx="172">
                  <c:v>2823</c:v>
                </c:pt>
                <c:pt idx="173">
                  <c:v>2827</c:v>
                </c:pt>
                <c:pt idx="174">
                  <c:v>2833</c:v>
                </c:pt>
                <c:pt idx="175">
                  <c:v>2839</c:v>
                </c:pt>
                <c:pt idx="176">
                  <c:v>2846</c:v>
                </c:pt>
                <c:pt idx="177">
                  <c:v>2851</c:v>
                </c:pt>
                <c:pt idx="178">
                  <c:v>2851</c:v>
                </c:pt>
                <c:pt idx="179">
                  <c:v>2856</c:v>
                </c:pt>
                <c:pt idx="180">
                  <c:v>2859</c:v>
                </c:pt>
                <c:pt idx="181">
                  <c:v>2854</c:v>
                </c:pt>
                <c:pt idx="182">
                  <c:v>2855</c:v>
                </c:pt>
                <c:pt idx="183">
                  <c:v>2857</c:v>
                </c:pt>
                <c:pt idx="184">
                  <c:v>2859</c:v>
                </c:pt>
                <c:pt idx="185">
                  <c:v>2863</c:v>
                </c:pt>
                <c:pt idx="186">
                  <c:v>2869</c:v>
                </c:pt>
                <c:pt idx="187">
                  <c:v>2871</c:v>
                </c:pt>
                <c:pt idx="188">
                  <c:v>2874</c:v>
                </c:pt>
                <c:pt idx="189">
                  <c:v>2883</c:v>
                </c:pt>
                <c:pt idx="190">
                  <c:v>2886</c:v>
                </c:pt>
                <c:pt idx="191">
                  <c:v>2890</c:v>
                </c:pt>
                <c:pt idx="192">
                  <c:v>2894</c:v>
                </c:pt>
                <c:pt idx="193">
                  <c:v>2904</c:v>
                </c:pt>
                <c:pt idx="194">
                  <c:v>2919</c:v>
                </c:pt>
                <c:pt idx="195">
                  <c:v>2930</c:v>
                </c:pt>
                <c:pt idx="196">
                  <c:v>2934</c:v>
                </c:pt>
                <c:pt idx="197">
                  <c:v>2940</c:v>
                </c:pt>
                <c:pt idx="198">
                  <c:v>2944</c:v>
                </c:pt>
                <c:pt idx="199">
                  <c:v>2946</c:v>
                </c:pt>
                <c:pt idx="200">
                  <c:v>2952</c:v>
                </c:pt>
                <c:pt idx="201">
                  <c:v>2952</c:v>
                </c:pt>
                <c:pt idx="202">
                  <c:v>2958</c:v>
                </c:pt>
                <c:pt idx="203">
                  <c:v>2965</c:v>
                </c:pt>
                <c:pt idx="204">
                  <c:v>2966</c:v>
                </c:pt>
                <c:pt idx="205">
                  <c:v>2973</c:v>
                </c:pt>
                <c:pt idx="206">
                  <c:v>2974</c:v>
                </c:pt>
                <c:pt idx="207">
                  <c:v>2974</c:v>
                </c:pt>
                <c:pt idx="208">
                  <c:v>2980</c:v>
                </c:pt>
                <c:pt idx="209">
                  <c:v>2986</c:v>
                </c:pt>
                <c:pt idx="210">
                  <c:v>2987</c:v>
                </c:pt>
                <c:pt idx="211">
                  <c:v>2990</c:v>
                </c:pt>
                <c:pt idx="212">
                  <c:v>2988</c:v>
                </c:pt>
                <c:pt idx="213">
                  <c:v>2985</c:v>
                </c:pt>
                <c:pt idx="214">
                  <c:v>2989</c:v>
                </c:pt>
                <c:pt idx="215">
                  <c:v>2989</c:v>
                </c:pt>
                <c:pt idx="216">
                  <c:v>2999</c:v>
                </c:pt>
                <c:pt idx="217">
                  <c:v>2999</c:v>
                </c:pt>
                <c:pt idx="218">
                  <c:v>3003</c:v>
                </c:pt>
                <c:pt idx="219">
                  <c:v>3003</c:v>
                </c:pt>
                <c:pt idx="220">
                  <c:v>3003</c:v>
                </c:pt>
                <c:pt idx="221">
                  <c:v>3003</c:v>
                </c:pt>
                <c:pt idx="222">
                  <c:v>3000</c:v>
                </c:pt>
                <c:pt idx="223">
                  <c:v>3000</c:v>
                </c:pt>
                <c:pt idx="224">
                  <c:v>3003</c:v>
                </c:pt>
                <c:pt idx="225">
                  <c:v>3010</c:v>
                </c:pt>
                <c:pt idx="226">
                  <c:v>3012</c:v>
                </c:pt>
                <c:pt idx="227">
                  <c:v>3014</c:v>
                </c:pt>
                <c:pt idx="228">
                  <c:v>3015</c:v>
                </c:pt>
                <c:pt idx="229">
                  <c:v>3013</c:v>
                </c:pt>
                <c:pt idx="230">
                  <c:v>3016</c:v>
                </c:pt>
                <c:pt idx="231">
                  <c:v>3019</c:v>
                </c:pt>
                <c:pt idx="232">
                  <c:v>3023</c:v>
                </c:pt>
                <c:pt idx="233">
                  <c:v>3024</c:v>
                </c:pt>
                <c:pt idx="234">
                  <c:v>3028</c:v>
                </c:pt>
                <c:pt idx="235">
                  <c:v>3034</c:v>
                </c:pt>
                <c:pt idx="236">
                  <c:v>3035</c:v>
                </c:pt>
                <c:pt idx="237">
                  <c:v>3038</c:v>
                </c:pt>
                <c:pt idx="238">
                  <c:v>3039</c:v>
                </c:pt>
                <c:pt idx="239">
                  <c:v>3031</c:v>
                </c:pt>
                <c:pt idx="240">
                  <c:v>3031</c:v>
                </c:pt>
                <c:pt idx="241">
                  <c:v>3033</c:v>
                </c:pt>
                <c:pt idx="242">
                  <c:v>3026</c:v>
                </c:pt>
                <c:pt idx="243">
                  <c:v>3026</c:v>
                </c:pt>
                <c:pt idx="244">
                  <c:v>3021</c:v>
                </c:pt>
                <c:pt idx="245">
                  <c:v>3011</c:v>
                </c:pt>
                <c:pt idx="246">
                  <c:v>3006</c:v>
                </c:pt>
                <c:pt idx="247">
                  <c:v>2996</c:v>
                </c:pt>
                <c:pt idx="248">
                  <c:v>2989</c:v>
                </c:pt>
                <c:pt idx="249">
                  <c:v>2984</c:v>
                </c:pt>
                <c:pt idx="250">
                  <c:v>2975</c:v>
                </c:pt>
                <c:pt idx="251">
                  <c:v>2977</c:v>
                </c:pt>
                <c:pt idx="252">
                  <c:v>2968</c:v>
                </c:pt>
                <c:pt idx="253">
                  <c:v>2964</c:v>
                </c:pt>
                <c:pt idx="254">
                  <c:v>2959</c:v>
                </c:pt>
                <c:pt idx="255">
                  <c:v>2958</c:v>
                </c:pt>
                <c:pt idx="256">
                  <c:v>2955</c:v>
                </c:pt>
                <c:pt idx="257">
                  <c:v>2957</c:v>
                </c:pt>
                <c:pt idx="258">
                  <c:v>2960</c:v>
                </c:pt>
                <c:pt idx="259">
                  <c:v>2959</c:v>
                </c:pt>
                <c:pt idx="260">
                  <c:v>2963</c:v>
                </c:pt>
                <c:pt idx="261">
                  <c:v>2959</c:v>
                </c:pt>
                <c:pt idx="262">
                  <c:v>2959</c:v>
                </c:pt>
                <c:pt idx="263">
                  <c:v>2957</c:v>
                </c:pt>
                <c:pt idx="264">
                  <c:v>2952</c:v>
                </c:pt>
                <c:pt idx="265">
                  <c:v>2945</c:v>
                </c:pt>
                <c:pt idx="266">
                  <c:v>2949</c:v>
                </c:pt>
                <c:pt idx="267">
                  <c:v>2952</c:v>
                </c:pt>
                <c:pt idx="268">
                  <c:v>2951</c:v>
                </c:pt>
                <c:pt idx="269">
                  <c:v>2952</c:v>
                </c:pt>
                <c:pt idx="270">
                  <c:v>2953</c:v>
                </c:pt>
                <c:pt idx="271">
                  <c:v>2957</c:v>
                </c:pt>
                <c:pt idx="272">
                  <c:v>2959</c:v>
                </c:pt>
                <c:pt idx="273">
                  <c:v>2963</c:v>
                </c:pt>
                <c:pt idx="274">
                  <c:v>2966</c:v>
                </c:pt>
                <c:pt idx="275">
                  <c:v>2967</c:v>
                </c:pt>
                <c:pt idx="276">
                  <c:v>2970</c:v>
                </c:pt>
                <c:pt idx="277">
                  <c:v>2972</c:v>
                </c:pt>
                <c:pt idx="278">
                  <c:v>2971</c:v>
                </c:pt>
                <c:pt idx="279">
                  <c:v>2966</c:v>
                </c:pt>
                <c:pt idx="280">
                  <c:v>2963</c:v>
                </c:pt>
                <c:pt idx="281">
                  <c:v>2961</c:v>
                </c:pt>
                <c:pt idx="282">
                  <c:v>2955</c:v>
                </c:pt>
                <c:pt idx="283">
                  <c:v>2951</c:v>
                </c:pt>
                <c:pt idx="284">
                  <c:v>2948</c:v>
                </c:pt>
                <c:pt idx="285">
                  <c:v>2944</c:v>
                </c:pt>
                <c:pt idx="286">
                  <c:v>2942</c:v>
                </c:pt>
                <c:pt idx="287">
                  <c:v>2946</c:v>
                </c:pt>
                <c:pt idx="288">
                  <c:v>2949</c:v>
                </c:pt>
                <c:pt idx="289">
                  <c:v>2953</c:v>
                </c:pt>
                <c:pt idx="290">
                  <c:v>2955</c:v>
                </c:pt>
                <c:pt idx="291">
                  <c:v>2954</c:v>
                </c:pt>
                <c:pt idx="292">
                  <c:v>2960</c:v>
                </c:pt>
                <c:pt idx="293">
                  <c:v>2961</c:v>
                </c:pt>
                <c:pt idx="294">
                  <c:v>2960</c:v>
                </c:pt>
                <c:pt idx="295">
                  <c:v>2963</c:v>
                </c:pt>
                <c:pt idx="296">
                  <c:v>2959</c:v>
                </c:pt>
                <c:pt idx="297">
                  <c:v>2960</c:v>
                </c:pt>
                <c:pt idx="298">
                  <c:v>2961</c:v>
                </c:pt>
                <c:pt idx="299">
                  <c:v>2954</c:v>
                </c:pt>
                <c:pt idx="300">
                  <c:v>2956</c:v>
                </c:pt>
                <c:pt idx="301">
                  <c:v>2953</c:v>
                </c:pt>
                <c:pt idx="302">
                  <c:v>2949</c:v>
                </c:pt>
                <c:pt idx="303">
                  <c:v>2952</c:v>
                </c:pt>
                <c:pt idx="304">
                  <c:v>2954</c:v>
                </c:pt>
                <c:pt idx="305">
                  <c:v>2953</c:v>
                </c:pt>
                <c:pt idx="306">
                  <c:v>2957</c:v>
                </c:pt>
                <c:pt idx="307">
                  <c:v>2961</c:v>
                </c:pt>
                <c:pt idx="308">
                  <c:v>2964</c:v>
                </c:pt>
                <c:pt idx="309">
                  <c:v>2970</c:v>
                </c:pt>
                <c:pt idx="310">
                  <c:v>2970</c:v>
                </c:pt>
                <c:pt idx="311">
                  <c:v>#N/A</c:v>
                </c:pt>
              </c:numCache>
            </c:numRef>
          </c:val>
          <c:smooth val="0"/>
        </c:ser>
        <c:ser>
          <c:idx val="0"/>
          <c:order val="1"/>
          <c:tx>
            <c:v>hidden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102"/>
            <c:dispRSqr val="1"/>
            <c:dispEq val="0"/>
            <c:trendlineLbl>
              <c:layout>
                <c:manualLayout>
                  <c:x val="-0.28054899387576554"/>
                  <c:y val="2.777777777777777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VMT!$C$2:$C$213</c:f>
              <c:numCache>
                <c:formatCode>#,##0</c:formatCode>
                <c:ptCount val="212"/>
                <c:pt idx="0">
                  <c:v>1933</c:v>
                </c:pt>
                <c:pt idx="1">
                  <c:v>1939</c:v>
                </c:pt>
                <c:pt idx="2">
                  <c:v>1949</c:v>
                </c:pt>
                <c:pt idx="3">
                  <c:v>1956</c:v>
                </c:pt>
                <c:pt idx="4">
                  <c:v>1967</c:v>
                </c:pt>
                <c:pt idx="5">
                  <c:v>1977</c:v>
                </c:pt>
                <c:pt idx="6">
                  <c:v>1986</c:v>
                </c:pt>
                <c:pt idx="7">
                  <c:v>1994</c:v>
                </c:pt>
                <c:pt idx="8">
                  <c:v>2000</c:v>
                </c:pt>
                <c:pt idx="9">
                  <c:v>2009</c:v>
                </c:pt>
                <c:pt idx="10">
                  <c:v>2016</c:v>
                </c:pt>
                <c:pt idx="11">
                  <c:v>2026</c:v>
                </c:pt>
                <c:pt idx="12">
                  <c:v>2036</c:v>
                </c:pt>
                <c:pt idx="13">
                  <c:v>2041</c:v>
                </c:pt>
                <c:pt idx="14">
                  <c:v>2049</c:v>
                </c:pt>
                <c:pt idx="15">
                  <c:v>2056</c:v>
                </c:pt>
                <c:pt idx="16">
                  <c:v>2063</c:v>
                </c:pt>
                <c:pt idx="17">
                  <c:v>2068</c:v>
                </c:pt>
                <c:pt idx="18">
                  <c:v>2075</c:v>
                </c:pt>
                <c:pt idx="19">
                  <c:v>2084</c:v>
                </c:pt>
                <c:pt idx="20">
                  <c:v>2090</c:v>
                </c:pt>
                <c:pt idx="21">
                  <c:v>2098</c:v>
                </c:pt>
                <c:pt idx="22">
                  <c:v>2104</c:v>
                </c:pt>
                <c:pt idx="23">
                  <c:v>2107</c:v>
                </c:pt>
                <c:pt idx="24">
                  <c:v>2111</c:v>
                </c:pt>
                <c:pt idx="25">
                  <c:v>2118</c:v>
                </c:pt>
                <c:pt idx="26">
                  <c:v>2121</c:v>
                </c:pt>
                <c:pt idx="27">
                  <c:v>2126</c:v>
                </c:pt>
                <c:pt idx="28">
                  <c:v>2131</c:v>
                </c:pt>
                <c:pt idx="29">
                  <c:v>2136</c:v>
                </c:pt>
                <c:pt idx="30">
                  <c:v>2141</c:v>
                </c:pt>
                <c:pt idx="31">
                  <c:v>2143</c:v>
                </c:pt>
                <c:pt idx="32">
                  <c:v>2145</c:v>
                </c:pt>
                <c:pt idx="33">
                  <c:v>2145</c:v>
                </c:pt>
                <c:pt idx="34">
                  <c:v>2146</c:v>
                </c:pt>
                <c:pt idx="35">
                  <c:v>2148</c:v>
                </c:pt>
                <c:pt idx="36">
                  <c:v>2142</c:v>
                </c:pt>
                <c:pt idx="37">
                  <c:v>2142</c:v>
                </c:pt>
                <c:pt idx="38">
                  <c:v>2142</c:v>
                </c:pt>
                <c:pt idx="39">
                  <c:v>2142</c:v>
                </c:pt>
                <c:pt idx="40">
                  <c:v>2145</c:v>
                </c:pt>
                <c:pt idx="41">
                  <c:v>2149</c:v>
                </c:pt>
                <c:pt idx="42">
                  <c:v>2152</c:v>
                </c:pt>
                <c:pt idx="43">
                  <c:v>2159</c:v>
                </c:pt>
                <c:pt idx="44">
                  <c:v>2164</c:v>
                </c:pt>
                <c:pt idx="45">
                  <c:v>2170</c:v>
                </c:pt>
                <c:pt idx="46">
                  <c:v>2168</c:v>
                </c:pt>
                <c:pt idx="47">
                  <c:v>2172</c:v>
                </c:pt>
                <c:pt idx="48">
                  <c:v>2182</c:v>
                </c:pt>
                <c:pt idx="49">
                  <c:v>2189</c:v>
                </c:pt>
                <c:pt idx="50">
                  <c:v>2194</c:v>
                </c:pt>
                <c:pt idx="51">
                  <c:v>2200</c:v>
                </c:pt>
                <c:pt idx="52">
                  <c:v>2205</c:v>
                </c:pt>
                <c:pt idx="53">
                  <c:v>2209</c:v>
                </c:pt>
                <c:pt idx="54">
                  <c:v>2217</c:v>
                </c:pt>
                <c:pt idx="55">
                  <c:v>2218</c:v>
                </c:pt>
                <c:pt idx="56">
                  <c:v>2225</c:v>
                </c:pt>
                <c:pt idx="57">
                  <c:v>2231</c:v>
                </c:pt>
                <c:pt idx="58">
                  <c:v>2239</c:v>
                </c:pt>
                <c:pt idx="59">
                  <c:v>2247</c:v>
                </c:pt>
                <c:pt idx="60">
                  <c:v>2251</c:v>
                </c:pt>
                <c:pt idx="61">
                  <c:v>2254</c:v>
                </c:pt>
                <c:pt idx="62">
                  <c:v>2258</c:v>
                </c:pt>
                <c:pt idx="63">
                  <c:v>2261</c:v>
                </c:pt>
                <c:pt idx="64">
                  <c:v>2270</c:v>
                </c:pt>
                <c:pt idx="65">
                  <c:v>2272</c:v>
                </c:pt>
                <c:pt idx="66">
                  <c:v>2275</c:v>
                </c:pt>
                <c:pt idx="67">
                  <c:v>2280</c:v>
                </c:pt>
                <c:pt idx="68">
                  <c:v>2283</c:v>
                </c:pt>
                <c:pt idx="69">
                  <c:v>2286</c:v>
                </c:pt>
                <c:pt idx="70">
                  <c:v>2291</c:v>
                </c:pt>
                <c:pt idx="71">
                  <c:v>2297</c:v>
                </c:pt>
                <c:pt idx="72">
                  <c:v>2294</c:v>
                </c:pt>
                <c:pt idx="73">
                  <c:v>2298</c:v>
                </c:pt>
                <c:pt idx="74">
                  <c:v>2306</c:v>
                </c:pt>
                <c:pt idx="75">
                  <c:v>2313</c:v>
                </c:pt>
                <c:pt idx="76">
                  <c:v>2314</c:v>
                </c:pt>
                <c:pt idx="77">
                  <c:v>2321</c:v>
                </c:pt>
                <c:pt idx="78">
                  <c:v>2326</c:v>
                </c:pt>
                <c:pt idx="79">
                  <c:v>2332</c:v>
                </c:pt>
                <c:pt idx="80">
                  <c:v>2339</c:v>
                </c:pt>
                <c:pt idx="81">
                  <c:v>2344</c:v>
                </c:pt>
                <c:pt idx="82">
                  <c:v>2351</c:v>
                </c:pt>
                <c:pt idx="83">
                  <c:v>2358</c:v>
                </c:pt>
                <c:pt idx="84">
                  <c:v>2382</c:v>
                </c:pt>
                <c:pt idx="85">
                  <c:v>2387</c:v>
                </c:pt>
                <c:pt idx="86">
                  <c:v>2392</c:v>
                </c:pt>
                <c:pt idx="87">
                  <c:v>2395</c:v>
                </c:pt>
                <c:pt idx="88">
                  <c:v>2401</c:v>
                </c:pt>
                <c:pt idx="89">
                  <c:v>2405</c:v>
                </c:pt>
                <c:pt idx="90">
                  <c:v>2407</c:v>
                </c:pt>
                <c:pt idx="91">
                  <c:v>2411</c:v>
                </c:pt>
                <c:pt idx="92">
                  <c:v>2415</c:v>
                </c:pt>
                <c:pt idx="93">
                  <c:v>2418</c:v>
                </c:pt>
                <c:pt idx="94">
                  <c:v>2423</c:v>
                </c:pt>
                <c:pt idx="95">
                  <c:v>2423</c:v>
                </c:pt>
                <c:pt idx="96">
                  <c:v>2412</c:v>
                </c:pt>
                <c:pt idx="97">
                  <c:v>2418</c:v>
                </c:pt>
                <c:pt idx="98">
                  <c:v>2421</c:v>
                </c:pt>
                <c:pt idx="99">
                  <c:v>2428</c:v>
                </c:pt>
                <c:pt idx="100">
                  <c:v>2434</c:v>
                </c:pt>
                <c:pt idx="101">
                  <c:v>2438</c:v>
                </c:pt>
                <c:pt idx="102">
                  <c:v>2446</c:v>
                </c:pt>
                <c:pt idx="103">
                  <c:v>2456</c:v>
                </c:pt>
                <c:pt idx="104">
                  <c:v>2460</c:v>
                </c:pt>
                <c:pt idx="105">
                  <c:v>2469</c:v>
                </c:pt>
                <c:pt idx="106">
                  <c:v>2474</c:v>
                </c:pt>
                <c:pt idx="107">
                  <c:v>2482</c:v>
                </c:pt>
                <c:pt idx="108">
                  <c:v>2489</c:v>
                </c:pt>
                <c:pt idx="109">
                  <c:v>2496</c:v>
                </c:pt>
                <c:pt idx="110">
                  <c:v>2504</c:v>
                </c:pt>
                <c:pt idx="111">
                  <c:v>2510</c:v>
                </c:pt>
                <c:pt idx="112">
                  <c:v>2517</c:v>
                </c:pt>
                <c:pt idx="113">
                  <c:v>2524</c:v>
                </c:pt>
                <c:pt idx="114">
                  <c:v>2536</c:v>
                </c:pt>
                <c:pt idx="115">
                  <c:v>2540</c:v>
                </c:pt>
                <c:pt idx="116">
                  <c:v>2546</c:v>
                </c:pt>
                <c:pt idx="117">
                  <c:v>2552</c:v>
                </c:pt>
                <c:pt idx="118">
                  <c:v>2555</c:v>
                </c:pt>
                <c:pt idx="119">
                  <c:v>2560</c:v>
                </c:pt>
                <c:pt idx="120">
                  <c:v>2567</c:v>
                </c:pt>
                <c:pt idx="121">
                  <c:v>2570</c:v>
                </c:pt>
                <c:pt idx="122">
                  <c:v>2573</c:v>
                </c:pt>
                <c:pt idx="123">
                  <c:v>2579</c:v>
                </c:pt>
                <c:pt idx="124">
                  <c:v>2581</c:v>
                </c:pt>
                <c:pt idx="125">
                  <c:v>2588</c:v>
                </c:pt>
                <c:pt idx="126">
                  <c:v>2591</c:v>
                </c:pt>
                <c:pt idx="127">
                  <c:v>2594</c:v>
                </c:pt>
                <c:pt idx="128">
                  <c:v>2600</c:v>
                </c:pt>
                <c:pt idx="129">
                  <c:v>2608</c:v>
                </c:pt>
                <c:pt idx="130">
                  <c:v>2616</c:v>
                </c:pt>
                <c:pt idx="131">
                  <c:v>2625</c:v>
                </c:pt>
                <c:pt idx="132">
                  <c:v>2622</c:v>
                </c:pt>
                <c:pt idx="133">
                  <c:v>2626</c:v>
                </c:pt>
                <c:pt idx="134">
                  <c:v>2633</c:v>
                </c:pt>
                <c:pt idx="135">
                  <c:v>2636</c:v>
                </c:pt>
                <c:pt idx="136">
                  <c:v>2639</c:v>
                </c:pt>
                <c:pt idx="137">
                  <c:v>2646</c:v>
                </c:pt>
                <c:pt idx="138">
                  <c:v>2649</c:v>
                </c:pt>
                <c:pt idx="139">
                  <c:v>2654</c:v>
                </c:pt>
                <c:pt idx="140">
                  <c:v>2659</c:v>
                </c:pt>
                <c:pt idx="141">
                  <c:v>2664</c:v>
                </c:pt>
                <c:pt idx="142">
                  <c:v>2674</c:v>
                </c:pt>
                <c:pt idx="143">
                  <c:v>2679</c:v>
                </c:pt>
                <c:pt idx="144">
                  <c:v>2689</c:v>
                </c:pt>
                <c:pt idx="145">
                  <c:v>2697</c:v>
                </c:pt>
                <c:pt idx="146">
                  <c:v>2709</c:v>
                </c:pt>
                <c:pt idx="147">
                  <c:v>2716</c:v>
                </c:pt>
                <c:pt idx="148">
                  <c:v>2727</c:v>
                </c:pt>
                <c:pt idx="149">
                  <c:v>2734</c:v>
                </c:pt>
                <c:pt idx="150">
                  <c:v>2736</c:v>
                </c:pt>
                <c:pt idx="151">
                  <c:v>2743</c:v>
                </c:pt>
                <c:pt idx="152">
                  <c:v>2746</c:v>
                </c:pt>
                <c:pt idx="153">
                  <c:v>2749</c:v>
                </c:pt>
                <c:pt idx="154">
                  <c:v>2750</c:v>
                </c:pt>
                <c:pt idx="155">
                  <c:v>2747</c:v>
                </c:pt>
                <c:pt idx="156">
                  <c:v>2753</c:v>
                </c:pt>
                <c:pt idx="157">
                  <c:v>2755</c:v>
                </c:pt>
                <c:pt idx="158">
                  <c:v>2755</c:v>
                </c:pt>
                <c:pt idx="159">
                  <c:v>2760</c:v>
                </c:pt>
                <c:pt idx="160">
                  <c:v>2763</c:v>
                </c:pt>
                <c:pt idx="161">
                  <c:v>2763</c:v>
                </c:pt>
                <c:pt idx="162">
                  <c:v>2768</c:v>
                </c:pt>
                <c:pt idx="163">
                  <c:v>2774</c:v>
                </c:pt>
                <c:pt idx="164">
                  <c:v>2772</c:v>
                </c:pt>
                <c:pt idx="165">
                  <c:v>2777</c:v>
                </c:pt>
                <c:pt idx="166">
                  <c:v>2784</c:v>
                </c:pt>
                <c:pt idx="167">
                  <c:v>2796</c:v>
                </c:pt>
                <c:pt idx="168">
                  <c:v>2801</c:v>
                </c:pt>
                <c:pt idx="169">
                  <c:v>2809</c:v>
                </c:pt>
                <c:pt idx="170">
                  <c:v>2812</c:v>
                </c:pt>
                <c:pt idx="171">
                  <c:v>2817</c:v>
                </c:pt>
                <c:pt idx="172">
                  <c:v>2823</c:v>
                </c:pt>
                <c:pt idx="173">
                  <c:v>2827</c:v>
                </c:pt>
                <c:pt idx="174">
                  <c:v>2833</c:v>
                </c:pt>
                <c:pt idx="175">
                  <c:v>2839</c:v>
                </c:pt>
                <c:pt idx="176">
                  <c:v>2846</c:v>
                </c:pt>
                <c:pt idx="177">
                  <c:v>2851</c:v>
                </c:pt>
                <c:pt idx="178">
                  <c:v>2851</c:v>
                </c:pt>
                <c:pt idx="179">
                  <c:v>2856</c:v>
                </c:pt>
                <c:pt idx="180">
                  <c:v>2859</c:v>
                </c:pt>
                <c:pt idx="181">
                  <c:v>2854</c:v>
                </c:pt>
                <c:pt idx="182">
                  <c:v>2855</c:v>
                </c:pt>
                <c:pt idx="183">
                  <c:v>2857</c:v>
                </c:pt>
                <c:pt idx="184">
                  <c:v>2859</c:v>
                </c:pt>
                <c:pt idx="185">
                  <c:v>2863</c:v>
                </c:pt>
                <c:pt idx="186">
                  <c:v>2869</c:v>
                </c:pt>
                <c:pt idx="187">
                  <c:v>2871</c:v>
                </c:pt>
                <c:pt idx="188">
                  <c:v>2874</c:v>
                </c:pt>
                <c:pt idx="189">
                  <c:v>2883</c:v>
                </c:pt>
                <c:pt idx="190">
                  <c:v>2886</c:v>
                </c:pt>
                <c:pt idx="191">
                  <c:v>2890</c:v>
                </c:pt>
                <c:pt idx="192">
                  <c:v>2894</c:v>
                </c:pt>
                <c:pt idx="193">
                  <c:v>2904</c:v>
                </c:pt>
                <c:pt idx="194">
                  <c:v>2919</c:v>
                </c:pt>
                <c:pt idx="195">
                  <c:v>2930</c:v>
                </c:pt>
                <c:pt idx="196">
                  <c:v>2934</c:v>
                </c:pt>
                <c:pt idx="197">
                  <c:v>2940</c:v>
                </c:pt>
                <c:pt idx="198">
                  <c:v>2944</c:v>
                </c:pt>
                <c:pt idx="199">
                  <c:v>2946</c:v>
                </c:pt>
                <c:pt idx="200">
                  <c:v>2952</c:v>
                </c:pt>
                <c:pt idx="201">
                  <c:v>2952</c:v>
                </c:pt>
                <c:pt idx="202">
                  <c:v>2958</c:v>
                </c:pt>
                <c:pt idx="203">
                  <c:v>2965</c:v>
                </c:pt>
                <c:pt idx="204">
                  <c:v>2966</c:v>
                </c:pt>
                <c:pt idx="205">
                  <c:v>2973</c:v>
                </c:pt>
                <c:pt idx="206">
                  <c:v>2974</c:v>
                </c:pt>
                <c:pt idx="207">
                  <c:v>2974</c:v>
                </c:pt>
                <c:pt idx="208">
                  <c:v>2980</c:v>
                </c:pt>
                <c:pt idx="209">
                  <c:v>2986</c:v>
                </c:pt>
                <c:pt idx="210">
                  <c:v>2987</c:v>
                </c:pt>
                <c:pt idx="211">
                  <c:v>2990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5925448"/>
        <c:axId val="375925056"/>
      </c:lineChart>
      <c:dateAx>
        <c:axId val="37592544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75925056"/>
        <c:crosses val="autoZero"/>
        <c:auto val="1"/>
        <c:lblOffset val="100"/>
        <c:baseTimeUnit val="months"/>
        <c:majorUnit val="60"/>
        <c:majorTimeUnit val="months"/>
      </c:dateAx>
      <c:valAx>
        <c:axId val="375925056"/>
        <c:scaling>
          <c:orientation val="minMax"/>
          <c:max val="3600"/>
          <c:min val="16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75925448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'UMTRI sales-weighted MPG'!$B$1</c:f>
              <c:strCache>
                <c:ptCount val="1"/>
                <c:pt idx="0">
                  <c:v>Sales-weighted MPG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'UMTRI sales-weighted MPG'!$A$2:$A$76</c:f>
              <c:numCache>
                <c:formatCode>[$-409]mmm\-yy;@</c:formatCode>
                <c:ptCount val="75"/>
                <c:pt idx="0">
                  <c:v>39356</c:v>
                </c:pt>
                <c:pt idx="1">
                  <c:v>39387</c:v>
                </c:pt>
                <c:pt idx="2">
                  <c:v>39417</c:v>
                </c:pt>
                <c:pt idx="3">
                  <c:v>39448</c:v>
                </c:pt>
                <c:pt idx="4">
                  <c:v>39479</c:v>
                </c:pt>
                <c:pt idx="5">
                  <c:v>39508</c:v>
                </c:pt>
                <c:pt idx="6">
                  <c:v>39539</c:v>
                </c:pt>
                <c:pt idx="7">
                  <c:v>39569</c:v>
                </c:pt>
                <c:pt idx="8">
                  <c:v>39600</c:v>
                </c:pt>
                <c:pt idx="9">
                  <c:v>39630</c:v>
                </c:pt>
                <c:pt idx="10">
                  <c:v>39661</c:v>
                </c:pt>
                <c:pt idx="11">
                  <c:v>39692</c:v>
                </c:pt>
                <c:pt idx="12">
                  <c:v>39722</c:v>
                </c:pt>
                <c:pt idx="13">
                  <c:v>39753</c:v>
                </c:pt>
                <c:pt idx="14">
                  <c:v>39783</c:v>
                </c:pt>
                <c:pt idx="15">
                  <c:v>39814</c:v>
                </c:pt>
                <c:pt idx="16">
                  <c:v>39845</c:v>
                </c:pt>
                <c:pt idx="17">
                  <c:v>39873</c:v>
                </c:pt>
                <c:pt idx="18">
                  <c:v>39904</c:v>
                </c:pt>
                <c:pt idx="19">
                  <c:v>39934</c:v>
                </c:pt>
                <c:pt idx="20">
                  <c:v>39965</c:v>
                </c:pt>
                <c:pt idx="21">
                  <c:v>39995</c:v>
                </c:pt>
                <c:pt idx="22">
                  <c:v>40026</c:v>
                </c:pt>
                <c:pt idx="23">
                  <c:v>40057</c:v>
                </c:pt>
                <c:pt idx="24">
                  <c:v>40087</c:v>
                </c:pt>
                <c:pt idx="25">
                  <c:v>40118</c:v>
                </c:pt>
                <c:pt idx="26">
                  <c:v>40148</c:v>
                </c:pt>
                <c:pt idx="27">
                  <c:v>40179</c:v>
                </c:pt>
                <c:pt idx="28">
                  <c:v>40210</c:v>
                </c:pt>
                <c:pt idx="29">
                  <c:v>40238</c:v>
                </c:pt>
                <c:pt idx="30">
                  <c:v>40269</c:v>
                </c:pt>
                <c:pt idx="31">
                  <c:v>40299</c:v>
                </c:pt>
                <c:pt idx="32">
                  <c:v>40330</c:v>
                </c:pt>
                <c:pt idx="33">
                  <c:v>40360</c:v>
                </c:pt>
                <c:pt idx="34">
                  <c:v>40391</c:v>
                </c:pt>
                <c:pt idx="35">
                  <c:v>40422</c:v>
                </c:pt>
                <c:pt idx="36">
                  <c:v>40452</c:v>
                </c:pt>
                <c:pt idx="37">
                  <c:v>40483</c:v>
                </c:pt>
                <c:pt idx="38">
                  <c:v>40513</c:v>
                </c:pt>
                <c:pt idx="39">
                  <c:v>40544</c:v>
                </c:pt>
                <c:pt idx="40">
                  <c:v>40575</c:v>
                </c:pt>
                <c:pt idx="41">
                  <c:v>40603</c:v>
                </c:pt>
                <c:pt idx="42">
                  <c:v>40634</c:v>
                </c:pt>
                <c:pt idx="43">
                  <c:v>40664</c:v>
                </c:pt>
                <c:pt idx="44">
                  <c:v>40695</c:v>
                </c:pt>
                <c:pt idx="45">
                  <c:v>40725</c:v>
                </c:pt>
                <c:pt idx="46">
                  <c:v>40756</c:v>
                </c:pt>
                <c:pt idx="47">
                  <c:v>40787</c:v>
                </c:pt>
                <c:pt idx="48">
                  <c:v>40817</c:v>
                </c:pt>
                <c:pt idx="49">
                  <c:v>40848</c:v>
                </c:pt>
                <c:pt idx="50">
                  <c:v>40878</c:v>
                </c:pt>
                <c:pt idx="51">
                  <c:v>40909</c:v>
                </c:pt>
                <c:pt idx="52">
                  <c:v>40940</c:v>
                </c:pt>
                <c:pt idx="53">
                  <c:v>40969</c:v>
                </c:pt>
                <c:pt idx="54">
                  <c:v>41000</c:v>
                </c:pt>
                <c:pt idx="55">
                  <c:v>41030</c:v>
                </c:pt>
                <c:pt idx="56">
                  <c:v>41061</c:v>
                </c:pt>
                <c:pt idx="57">
                  <c:v>41091</c:v>
                </c:pt>
                <c:pt idx="58">
                  <c:v>41122</c:v>
                </c:pt>
                <c:pt idx="59">
                  <c:v>41153</c:v>
                </c:pt>
                <c:pt idx="60">
                  <c:v>41183</c:v>
                </c:pt>
                <c:pt idx="61">
                  <c:v>41214</c:v>
                </c:pt>
                <c:pt idx="62">
                  <c:v>41244</c:v>
                </c:pt>
                <c:pt idx="63">
                  <c:v>41275</c:v>
                </c:pt>
                <c:pt idx="64">
                  <c:v>41306</c:v>
                </c:pt>
                <c:pt idx="65">
                  <c:v>41334</c:v>
                </c:pt>
                <c:pt idx="66">
                  <c:v>41365</c:v>
                </c:pt>
                <c:pt idx="67">
                  <c:v>41395</c:v>
                </c:pt>
                <c:pt idx="68">
                  <c:v>41426</c:v>
                </c:pt>
                <c:pt idx="69">
                  <c:v>41456</c:v>
                </c:pt>
                <c:pt idx="70">
                  <c:v>41487</c:v>
                </c:pt>
                <c:pt idx="71">
                  <c:v>41518</c:v>
                </c:pt>
                <c:pt idx="72">
                  <c:v>41548</c:v>
                </c:pt>
                <c:pt idx="73">
                  <c:v>41579</c:v>
                </c:pt>
                <c:pt idx="74">
                  <c:v>41609</c:v>
                </c:pt>
              </c:numCache>
            </c:numRef>
          </c:cat>
          <c:val>
            <c:numRef>
              <c:f>'UMTRI sales-weighted MPG'!$B$2:$B$76</c:f>
              <c:numCache>
                <c:formatCode>0.0</c:formatCode>
                <c:ptCount val="75"/>
                <c:pt idx="0">
                  <c:v>20.100000000000001</c:v>
                </c:pt>
                <c:pt idx="1">
                  <c:v>20.399999999999999</c:v>
                </c:pt>
                <c:pt idx="2">
                  <c:v>20.100000000000001</c:v>
                </c:pt>
                <c:pt idx="3">
                  <c:v>20.5</c:v>
                </c:pt>
                <c:pt idx="4">
                  <c:v>20.399999999999999</c:v>
                </c:pt>
                <c:pt idx="5">
                  <c:v>20.8</c:v>
                </c:pt>
                <c:pt idx="6">
                  <c:v>21.2</c:v>
                </c:pt>
                <c:pt idx="7">
                  <c:v>21.7</c:v>
                </c:pt>
                <c:pt idx="8">
                  <c:v>21.4</c:v>
                </c:pt>
                <c:pt idx="9">
                  <c:v>21.3</c:v>
                </c:pt>
                <c:pt idx="10">
                  <c:v>20.8</c:v>
                </c:pt>
                <c:pt idx="11">
                  <c:v>20.6</c:v>
                </c:pt>
                <c:pt idx="12">
                  <c:v>21</c:v>
                </c:pt>
                <c:pt idx="13">
                  <c:v>20.7</c:v>
                </c:pt>
                <c:pt idx="14">
                  <c:v>20.5</c:v>
                </c:pt>
                <c:pt idx="15">
                  <c:v>21</c:v>
                </c:pt>
                <c:pt idx="16">
                  <c:v>21</c:v>
                </c:pt>
                <c:pt idx="17">
                  <c:v>21.2</c:v>
                </c:pt>
                <c:pt idx="18">
                  <c:v>21.2</c:v>
                </c:pt>
                <c:pt idx="19">
                  <c:v>21.3</c:v>
                </c:pt>
                <c:pt idx="20">
                  <c:v>21.4</c:v>
                </c:pt>
                <c:pt idx="21">
                  <c:v>22.1</c:v>
                </c:pt>
                <c:pt idx="22">
                  <c:v>22.4</c:v>
                </c:pt>
                <c:pt idx="23">
                  <c:v>21.1</c:v>
                </c:pt>
                <c:pt idx="24">
                  <c:v>22.1</c:v>
                </c:pt>
                <c:pt idx="25">
                  <c:v>22.1</c:v>
                </c:pt>
                <c:pt idx="26">
                  <c:v>22</c:v>
                </c:pt>
                <c:pt idx="27">
                  <c:v>22.2</c:v>
                </c:pt>
                <c:pt idx="28">
                  <c:v>22.1</c:v>
                </c:pt>
                <c:pt idx="29">
                  <c:v>22.1</c:v>
                </c:pt>
                <c:pt idx="30">
                  <c:v>22.1</c:v>
                </c:pt>
                <c:pt idx="31">
                  <c:v>22.1</c:v>
                </c:pt>
                <c:pt idx="32">
                  <c:v>22</c:v>
                </c:pt>
                <c:pt idx="33">
                  <c:v>22.1</c:v>
                </c:pt>
                <c:pt idx="34">
                  <c:v>22.1</c:v>
                </c:pt>
                <c:pt idx="35">
                  <c:v>21.9</c:v>
                </c:pt>
                <c:pt idx="36">
                  <c:v>22.3</c:v>
                </c:pt>
                <c:pt idx="37">
                  <c:v>22.3</c:v>
                </c:pt>
                <c:pt idx="38">
                  <c:v>22.3</c:v>
                </c:pt>
                <c:pt idx="39">
                  <c:v>22.5</c:v>
                </c:pt>
                <c:pt idx="40">
                  <c:v>22.7</c:v>
                </c:pt>
                <c:pt idx="41">
                  <c:v>23</c:v>
                </c:pt>
                <c:pt idx="42">
                  <c:v>22.9</c:v>
                </c:pt>
                <c:pt idx="43">
                  <c:v>22.7</c:v>
                </c:pt>
                <c:pt idx="44">
                  <c:v>22.5</c:v>
                </c:pt>
                <c:pt idx="45">
                  <c:v>22.4</c:v>
                </c:pt>
                <c:pt idx="46">
                  <c:v>22.2</c:v>
                </c:pt>
                <c:pt idx="47">
                  <c:v>22.2</c:v>
                </c:pt>
                <c:pt idx="48">
                  <c:v>23</c:v>
                </c:pt>
                <c:pt idx="49">
                  <c:v>23.1</c:v>
                </c:pt>
                <c:pt idx="50">
                  <c:v>22.6</c:v>
                </c:pt>
                <c:pt idx="51">
                  <c:v>23.5</c:v>
                </c:pt>
                <c:pt idx="52">
                  <c:v>23.9</c:v>
                </c:pt>
                <c:pt idx="53">
                  <c:v>24</c:v>
                </c:pt>
                <c:pt idx="54">
                  <c:v>23.9</c:v>
                </c:pt>
                <c:pt idx="55">
                  <c:v>23.7</c:v>
                </c:pt>
                <c:pt idx="56">
                  <c:v>23.5</c:v>
                </c:pt>
                <c:pt idx="57">
                  <c:v>23.5</c:v>
                </c:pt>
                <c:pt idx="58">
                  <c:v>23.7</c:v>
                </c:pt>
                <c:pt idx="59">
                  <c:v>23.8</c:v>
                </c:pt>
                <c:pt idx="60">
                  <c:v>24.5</c:v>
                </c:pt>
                <c:pt idx="61">
                  <c:v>24.5</c:v>
                </c:pt>
                <c:pt idx="62">
                  <c:v>24.3</c:v>
                </c:pt>
                <c:pt idx="63">
                  <c:v>24.6</c:v>
                </c:pt>
                <c:pt idx="64">
                  <c:v>24.7</c:v>
                </c:pt>
                <c:pt idx="65">
                  <c:v>24.8</c:v>
                </c:pt>
                <c:pt idx="66">
                  <c:v>24.8</c:v>
                </c:pt>
                <c:pt idx="67">
                  <c:v>24.8</c:v>
                </c:pt>
                <c:pt idx="68">
                  <c:v>24.7</c:v>
                </c:pt>
                <c:pt idx="69">
                  <c:v>24.8</c:v>
                </c:pt>
                <c:pt idx="70">
                  <c:v>24.9</c:v>
                </c:pt>
                <c:pt idx="71">
                  <c:v>24.6</c:v>
                </c:pt>
                <c:pt idx="72">
                  <c:v>25</c:v>
                </c:pt>
                <c:pt idx="73">
                  <c:v>25</c:v>
                </c:pt>
                <c:pt idx="74">
                  <c:v>24.8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7949992"/>
        <c:axId val="509335640"/>
      </c:lineChart>
      <c:dateAx>
        <c:axId val="507949992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335640"/>
        <c:crosses val="autoZero"/>
        <c:auto val="1"/>
        <c:lblOffset val="100"/>
        <c:baseTimeUnit val="months"/>
        <c:majorUnit val="24"/>
        <c:majorTimeUnit val="months"/>
      </c:dateAx>
      <c:valAx>
        <c:axId val="509335640"/>
        <c:scaling>
          <c:orientation val="minMax"/>
          <c:min val="20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94999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Motor Gasoline</a:t>
            </a:r>
            <a:r>
              <a:rPr lang="en-US" sz="2800" b="1" baseline="0" dirty="0"/>
              <a:t> Supplied </a:t>
            </a:r>
            <a:endParaRPr lang="en-US" sz="2800" b="1" baseline="0" dirty="0" smtClean="0"/>
          </a:p>
          <a:p>
            <a:pPr>
              <a:defRPr sz="2800" b="1"/>
            </a:pPr>
            <a:r>
              <a:rPr lang="en-US" sz="2800" b="1" baseline="0" dirty="0" smtClean="0"/>
              <a:t>(</a:t>
            </a:r>
            <a:r>
              <a:rPr lang="en-US" sz="2800" b="1" baseline="0" dirty="0"/>
              <a:t>Billion Gallons)</a:t>
            </a:r>
            <a:endParaRPr lang="en-US" sz="2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MGS!$A$517:$A$826</c:f>
              <c:numCache>
                <c:formatCode>mmm\-yyyy</c:formatCode>
                <c:ptCount val="310"/>
                <c:pt idx="0">
                  <c:v>32157</c:v>
                </c:pt>
                <c:pt idx="1">
                  <c:v>32188</c:v>
                </c:pt>
                <c:pt idx="2">
                  <c:v>32217</c:v>
                </c:pt>
                <c:pt idx="3">
                  <c:v>32248</c:v>
                </c:pt>
                <c:pt idx="4">
                  <c:v>32278</c:v>
                </c:pt>
                <c:pt idx="5">
                  <c:v>32309</c:v>
                </c:pt>
                <c:pt idx="6">
                  <c:v>32339</c:v>
                </c:pt>
                <c:pt idx="7">
                  <c:v>32370</c:v>
                </c:pt>
                <c:pt idx="8">
                  <c:v>32401</c:v>
                </c:pt>
                <c:pt idx="9">
                  <c:v>32431</c:v>
                </c:pt>
                <c:pt idx="10">
                  <c:v>32462</c:v>
                </c:pt>
                <c:pt idx="11">
                  <c:v>32492</c:v>
                </c:pt>
                <c:pt idx="12">
                  <c:v>32523</c:v>
                </c:pt>
                <c:pt idx="13">
                  <c:v>32554</c:v>
                </c:pt>
                <c:pt idx="14">
                  <c:v>32582</c:v>
                </c:pt>
                <c:pt idx="15">
                  <c:v>32613</c:v>
                </c:pt>
                <c:pt idx="16">
                  <c:v>32643</c:v>
                </c:pt>
                <c:pt idx="17">
                  <c:v>32674</c:v>
                </c:pt>
                <c:pt idx="18">
                  <c:v>32704</c:v>
                </c:pt>
                <c:pt idx="19">
                  <c:v>32735</c:v>
                </c:pt>
                <c:pt idx="20">
                  <c:v>32766</c:v>
                </c:pt>
                <c:pt idx="21">
                  <c:v>32796</c:v>
                </c:pt>
                <c:pt idx="22">
                  <c:v>32827</c:v>
                </c:pt>
                <c:pt idx="23">
                  <c:v>32857</c:v>
                </c:pt>
                <c:pt idx="24">
                  <c:v>32888</c:v>
                </c:pt>
                <c:pt idx="25">
                  <c:v>32919</c:v>
                </c:pt>
                <c:pt idx="26">
                  <c:v>32947</c:v>
                </c:pt>
                <c:pt idx="27">
                  <c:v>32978</c:v>
                </c:pt>
                <c:pt idx="28">
                  <c:v>33008</c:v>
                </c:pt>
                <c:pt idx="29">
                  <c:v>33039</c:v>
                </c:pt>
                <c:pt idx="30">
                  <c:v>33069</c:v>
                </c:pt>
                <c:pt idx="31">
                  <c:v>33100</c:v>
                </c:pt>
                <c:pt idx="32">
                  <c:v>33131</c:v>
                </c:pt>
                <c:pt idx="33">
                  <c:v>33161</c:v>
                </c:pt>
                <c:pt idx="34">
                  <c:v>33192</c:v>
                </c:pt>
                <c:pt idx="35">
                  <c:v>33222</c:v>
                </c:pt>
                <c:pt idx="36">
                  <c:v>33253</c:v>
                </c:pt>
                <c:pt idx="37">
                  <c:v>33284</c:v>
                </c:pt>
                <c:pt idx="38">
                  <c:v>33312</c:v>
                </c:pt>
                <c:pt idx="39">
                  <c:v>33343</c:v>
                </c:pt>
                <c:pt idx="40">
                  <c:v>33373</c:v>
                </c:pt>
                <c:pt idx="41">
                  <c:v>33404</c:v>
                </c:pt>
                <c:pt idx="42">
                  <c:v>33434</c:v>
                </c:pt>
                <c:pt idx="43">
                  <c:v>33465</c:v>
                </c:pt>
                <c:pt idx="44">
                  <c:v>33496</c:v>
                </c:pt>
                <c:pt idx="45">
                  <c:v>33526</c:v>
                </c:pt>
                <c:pt idx="46">
                  <c:v>33557</c:v>
                </c:pt>
                <c:pt idx="47">
                  <c:v>33587</c:v>
                </c:pt>
                <c:pt idx="48">
                  <c:v>33618</c:v>
                </c:pt>
                <c:pt idx="49">
                  <c:v>33649</c:v>
                </c:pt>
                <c:pt idx="50">
                  <c:v>33678</c:v>
                </c:pt>
                <c:pt idx="51">
                  <c:v>33709</c:v>
                </c:pt>
                <c:pt idx="52">
                  <c:v>33739</c:v>
                </c:pt>
                <c:pt idx="53">
                  <c:v>33770</c:v>
                </c:pt>
                <c:pt idx="54">
                  <c:v>33800</c:v>
                </c:pt>
                <c:pt idx="55">
                  <c:v>33831</c:v>
                </c:pt>
                <c:pt idx="56">
                  <c:v>33862</c:v>
                </c:pt>
                <c:pt idx="57">
                  <c:v>33892</c:v>
                </c:pt>
                <c:pt idx="58">
                  <c:v>33923</c:v>
                </c:pt>
                <c:pt idx="59">
                  <c:v>33953</c:v>
                </c:pt>
                <c:pt idx="60">
                  <c:v>33984</c:v>
                </c:pt>
                <c:pt idx="61">
                  <c:v>34015</c:v>
                </c:pt>
                <c:pt idx="62">
                  <c:v>34043</c:v>
                </c:pt>
                <c:pt idx="63">
                  <c:v>34074</c:v>
                </c:pt>
                <c:pt idx="64">
                  <c:v>34104</c:v>
                </c:pt>
                <c:pt idx="65">
                  <c:v>34135</c:v>
                </c:pt>
                <c:pt idx="66">
                  <c:v>34165</c:v>
                </c:pt>
                <c:pt idx="67">
                  <c:v>34196</c:v>
                </c:pt>
                <c:pt idx="68">
                  <c:v>34227</c:v>
                </c:pt>
                <c:pt idx="69">
                  <c:v>34257</c:v>
                </c:pt>
                <c:pt idx="70">
                  <c:v>34288</c:v>
                </c:pt>
                <c:pt idx="71">
                  <c:v>34318</c:v>
                </c:pt>
                <c:pt idx="72">
                  <c:v>34349</c:v>
                </c:pt>
                <c:pt idx="73">
                  <c:v>34380</c:v>
                </c:pt>
                <c:pt idx="74">
                  <c:v>34408</c:v>
                </c:pt>
                <c:pt idx="75">
                  <c:v>34439</c:v>
                </c:pt>
                <c:pt idx="76">
                  <c:v>34469</c:v>
                </c:pt>
                <c:pt idx="77">
                  <c:v>34500</c:v>
                </c:pt>
                <c:pt idx="78">
                  <c:v>34530</c:v>
                </c:pt>
                <c:pt idx="79">
                  <c:v>34561</c:v>
                </c:pt>
                <c:pt idx="80">
                  <c:v>34592</c:v>
                </c:pt>
                <c:pt idx="81">
                  <c:v>34622</c:v>
                </c:pt>
                <c:pt idx="82">
                  <c:v>34653</c:v>
                </c:pt>
                <c:pt idx="83">
                  <c:v>34683</c:v>
                </c:pt>
                <c:pt idx="84">
                  <c:v>34714</c:v>
                </c:pt>
                <c:pt idx="85">
                  <c:v>34745</c:v>
                </c:pt>
                <c:pt idx="86">
                  <c:v>34773</c:v>
                </c:pt>
                <c:pt idx="87">
                  <c:v>34804</c:v>
                </c:pt>
                <c:pt idx="88">
                  <c:v>34834</c:v>
                </c:pt>
                <c:pt idx="89">
                  <c:v>34865</c:v>
                </c:pt>
                <c:pt idx="90">
                  <c:v>34895</c:v>
                </c:pt>
                <c:pt idx="91">
                  <c:v>34926</c:v>
                </c:pt>
                <c:pt idx="92">
                  <c:v>34957</c:v>
                </c:pt>
                <c:pt idx="93">
                  <c:v>34987</c:v>
                </c:pt>
                <c:pt idx="94">
                  <c:v>35018</c:v>
                </c:pt>
                <c:pt idx="95">
                  <c:v>35048</c:v>
                </c:pt>
                <c:pt idx="96">
                  <c:v>35079</c:v>
                </c:pt>
                <c:pt idx="97">
                  <c:v>35110</c:v>
                </c:pt>
                <c:pt idx="98">
                  <c:v>35139</c:v>
                </c:pt>
                <c:pt idx="99">
                  <c:v>35170</c:v>
                </c:pt>
                <c:pt idx="100">
                  <c:v>35200</c:v>
                </c:pt>
                <c:pt idx="101">
                  <c:v>35231</c:v>
                </c:pt>
                <c:pt idx="102">
                  <c:v>35261</c:v>
                </c:pt>
                <c:pt idx="103">
                  <c:v>35292</c:v>
                </c:pt>
                <c:pt idx="104">
                  <c:v>35323</c:v>
                </c:pt>
                <c:pt idx="105">
                  <c:v>35353</c:v>
                </c:pt>
                <c:pt idx="106">
                  <c:v>35384</c:v>
                </c:pt>
                <c:pt idx="107">
                  <c:v>35414</c:v>
                </c:pt>
                <c:pt idx="108">
                  <c:v>35445</c:v>
                </c:pt>
                <c:pt idx="109">
                  <c:v>35476</c:v>
                </c:pt>
                <c:pt idx="110">
                  <c:v>35504</c:v>
                </c:pt>
                <c:pt idx="111">
                  <c:v>35535</c:v>
                </c:pt>
                <c:pt idx="112">
                  <c:v>35565</c:v>
                </c:pt>
                <c:pt idx="113">
                  <c:v>35596</c:v>
                </c:pt>
                <c:pt idx="114">
                  <c:v>35626</c:v>
                </c:pt>
                <c:pt idx="115">
                  <c:v>35657</c:v>
                </c:pt>
                <c:pt idx="116">
                  <c:v>35688</c:v>
                </c:pt>
                <c:pt idx="117">
                  <c:v>35718</c:v>
                </c:pt>
                <c:pt idx="118">
                  <c:v>35749</c:v>
                </c:pt>
                <c:pt idx="119">
                  <c:v>35779</c:v>
                </c:pt>
                <c:pt idx="120">
                  <c:v>35810</c:v>
                </c:pt>
                <c:pt idx="121">
                  <c:v>35841</c:v>
                </c:pt>
                <c:pt idx="122">
                  <c:v>35869</c:v>
                </c:pt>
                <c:pt idx="123">
                  <c:v>35900</c:v>
                </c:pt>
                <c:pt idx="124">
                  <c:v>35930</c:v>
                </c:pt>
                <c:pt idx="125">
                  <c:v>35961</c:v>
                </c:pt>
                <c:pt idx="126">
                  <c:v>35991</c:v>
                </c:pt>
                <c:pt idx="127">
                  <c:v>36022</c:v>
                </c:pt>
                <c:pt idx="128">
                  <c:v>36053</c:v>
                </c:pt>
                <c:pt idx="129">
                  <c:v>36083</c:v>
                </c:pt>
                <c:pt idx="130">
                  <c:v>36114</c:v>
                </c:pt>
                <c:pt idx="131">
                  <c:v>36144</c:v>
                </c:pt>
                <c:pt idx="132">
                  <c:v>36175</c:v>
                </c:pt>
                <c:pt idx="133">
                  <c:v>36206</c:v>
                </c:pt>
                <c:pt idx="134">
                  <c:v>36234</c:v>
                </c:pt>
                <c:pt idx="135">
                  <c:v>36265</c:v>
                </c:pt>
                <c:pt idx="136">
                  <c:v>36295</c:v>
                </c:pt>
                <c:pt idx="137">
                  <c:v>36326</c:v>
                </c:pt>
                <c:pt idx="138">
                  <c:v>36356</c:v>
                </c:pt>
                <c:pt idx="139">
                  <c:v>36387</c:v>
                </c:pt>
                <c:pt idx="140">
                  <c:v>36418</c:v>
                </c:pt>
                <c:pt idx="141">
                  <c:v>36448</c:v>
                </c:pt>
                <c:pt idx="142">
                  <c:v>36479</c:v>
                </c:pt>
                <c:pt idx="143">
                  <c:v>36509</c:v>
                </c:pt>
                <c:pt idx="144">
                  <c:v>36540</c:v>
                </c:pt>
                <c:pt idx="145">
                  <c:v>36571</c:v>
                </c:pt>
                <c:pt idx="146">
                  <c:v>36600</c:v>
                </c:pt>
                <c:pt idx="147">
                  <c:v>36631</c:v>
                </c:pt>
                <c:pt idx="148">
                  <c:v>36661</c:v>
                </c:pt>
                <c:pt idx="149">
                  <c:v>36692</c:v>
                </c:pt>
                <c:pt idx="150">
                  <c:v>36722</c:v>
                </c:pt>
                <c:pt idx="151">
                  <c:v>36753</c:v>
                </c:pt>
                <c:pt idx="152">
                  <c:v>36784</c:v>
                </c:pt>
                <c:pt idx="153">
                  <c:v>36814</c:v>
                </c:pt>
                <c:pt idx="154">
                  <c:v>36845</c:v>
                </c:pt>
                <c:pt idx="155">
                  <c:v>36875</c:v>
                </c:pt>
                <c:pt idx="156">
                  <c:v>36906</c:v>
                </c:pt>
                <c:pt idx="157">
                  <c:v>36937</c:v>
                </c:pt>
                <c:pt idx="158">
                  <c:v>36965</c:v>
                </c:pt>
                <c:pt idx="159">
                  <c:v>36996</c:v>
                </c:pt>
                <c:pt idx="160">
                  <c:v>37026</c:v>
                </c:pt>
                <c:pt idx="161">
                  <c:v>37057</c:v>
                </c:pt>
                <c:pt idx="162">
                  <c:v>37087</c:v>
                </c:pt>
                <c:pt idx="163">
                  <c:v>37118</c:v>
                </c:pt>
                <c:pt idx="164">
                  <c:v>37149</c:v>
                </c:pt>
                <c:pt idx="165">
                  <c:v>37179</c:v>
                </c:pt>
                <c:pt idx="166">
                  <c:v>37210</c:v>
                </c:pt>
                <c:pt idx="167">
                  <c:v>37240</c:v>
                </c:pt>
                <c:pt idx="168">
                  <c:v>37271</c:v>
                </c:pt>
                <c:pt idx="169">
                  <c:v>37302</c:v>
                </c:pt>
                <c:pt idx="170">
                  <c:v>37330</c:v>
                </c:pt>
                <c:pt idx="171">
                  <c:v>37361</c:v>
                </c:pt>
                <c:pt idx="172">
                  <c:v>37391</c:v>
                </c:pt>
                <c:pt idx="173">
                  <c:v>37422</c:v>
                </c:pt>
                <c:pt idx="174">
                  <c:v>37452</c:v>
                </c:pt>
                <c:pt idx="175">
                  <c:v>37483</c:v>
                </c:pt>
                <c:pt idx="176">
                  <c:v>37514</c:v>
                </c:pt>
                <c:pt idx="177">
                  <c:v>37544</c:v>
                </c:pt>
                <c:pt idx="178">
                  <c:v>37575</c:v>
                </c:pt>
                <c:pt idx="179">
                  <c:v>37605</c:v>
                </c:pt>
                <c:pt idx="180">
                  <c:v>37636</c:v>
                </c:pt>
                <c:pt idx="181">
                  <c:v>37667</c:v>
                </c:pt>
                <c:pt idx="182">
                  <c:v>37695</c:v>
                </c:pt>
                <c:pt idx="183">
                  <c:v>37726</c:v>
                </c:pt>
                <c:pt idx="184">
                  <c:v>37756</c:v>
                </c:pt>
                <c:pt idx="185">
                  <c:v>37787</c:v>
                </c:pt>
                <c:pt idx="186">
                  <c:v>37817</c:v>
                </c:pt>
                <c:pt idx="187">
                  <c:v>37848</c:v>
                </c:pt>
                <c:pt idx="188">
                  <c:v>37879</c:v>
                </c:pt>
                <c:pt idx="189">
                  <c:v>37909</c:v>
                </c:pt>
                <c:pt idx="190">
                  <c:v>37940</c:v>
                </c:pt>
                <c:pt idx="191">
                  <c:v>37970</c:v>
                </c:pt>
                <c:pt idx="192">
                  <c:v>38001</c:v>
                </c:pt>
                <c:pt idx="193">
                  <c:v>38032</c:v>
                </c:pt>
                <c:pt idx="194">
                  <c:v>38061</c:v>
                </c:pt>
                <c:pt idx="195">
                  <c:v>38092</c:v>
                </c:pt>
                <c:pt idx="196">
                  <c:v>38122</c:v>
                </c:pt>
                <c:pt idx="197">
                  <c:v>38153</c:v>
                </c:pt>
                <c:pt idx="198">
                  <c:v>38183</c:v>
                </c:pt>
                <c:pt idx="199">
                  <c:v>38214</c:v>
                </c:pt>
                <c:pt idx="200">
                  <c:v>38245</c:v>
                </c:pt>
                <c:pt idx="201">
                  <c:v>38275</c:v>
                </c:pt>
                <c:pt idx="202">
                  <c:v>38306</c:v>
                </c:pt>
                <c:pt idx="203">
                  <c:v>38336</c:v>
                </c:pt>
                <c:pt idx="204">
                  <c:v>38367</c:v>
                </c:pt>
                <c:pt idx="205">
                  <c:v>38398</c:v>
                </c:pt>
                <c:pt idx="206">
                  <c:v>38426</c:v>
                </c:pt>
                <c:pt idx="207">
                  <c:v>38457</c:v>
                </c:pt>
                <c:pt idx="208">
                  <c:v>38487</c:v>
                </c:pt>
                <c:pt idx="209">
                  <c:v>38518</c:v>
                </c:pt>
                <c:pt idx="210">
                  <c:v>38548</c:v>
                </c:pt>
                <c:pt idx="211">
                  <c:v>38579</c:v>
                </c:pt>
                <c:pt idx="212">
                  <c:v>38610</c:v>
                </c:pt>
                <c:pt idx="213">
                  <c:v>38640</c:v>
                </c:pt>
                <c:pt idx="214">
                  <c:v>38671</c:v>
                </c:pt>
                <c:pt idx="215">
                  <c:v>38701</c:v>
                </c:pt>
                <c:pt idx="216">
                  <c:v>38732</c:v>
                </c:pt>
                <c:pt idx="217">
                  <c:v>38763</c:v>
                </c:pt>
                <c:pt idx="218">
                  <c:v>38791</c:v>
                </c:pt>
                <c:pt idx="219">
                  <c:v>38822</c:v>
                </c:pt>
                <c:pt idx="220">
                  <c:v>38852</c:v>
                </c:pt>
                <c:pt idx="221">
                  <c:v>38883</c:v>
                </c:pt>
                <c:pt idx="222">
                  <c:v>38913</c:v>
                </c:pt>
                <c:pt idx="223">
                  <c:v>38944</c:v>
                </c:pt>
                <c:pt idx="224">
                  <c:v>38975</c:v>
                </c:pt>
                <c:pt idx="225">
                  <c:v>39005</c:v>
                </c:pt>
                <c:pt idx="226">
                  <c:v>39036</c:v>
                </c:pt>
                <c:pt idx="227">
                  <c:v>39066</c:v>
                </c:pt>
                <c:pt idx="228">
                  <c:v>39097</c:v>
                </c:pt>
                <c:pt idx="229">
                  <c:v>39128</c:v>
                </c:pt>
                <c:pt idx="230">
                  <c:v>39156</c:v>
                </c:pt>
                <c:pt idx="231">
                  <c:v>39187</c:v>
                </c:pt>
                <c:pt idx="232">
                  <c:v>39217</c:v>
                </c:pt>
                <c:pt idx="233">
                  <c:v>39248</c:v>
                </c:pt>
                <c:pt idx="234">
                  <c:v>39278</c:v>
                </c:pt>
                <c:pt idx="235">
                  <c:v>39309</c:v>
                </c:pt>
                <c:pt idx="236">
                  <c:v>39340</c:v>
                </c:pt>
                <c:pt idx="237">
                  <c:v>39370</c:v>
                </c:pt>
                <c:pt idx="238">
                  <c:v>39401</c:v>
                </c:pt>
                <c:pt idx="239">
                  <c:v>39431</c:v>
                </c:pt>
                <c:pt idx="240">
                  <c:v>39462</c:v>
                </c:pt>
                <c:pt idx="241">
                  <c:v>39493</c:v>
                </c:pt>
                <c:pt idx="242">
                  <c:v>39522</c:v>
                </c:pt>
                <c:pt idx="243">
                  <c:v>39553</c:v>
                </c:pt>
                <c:pt idx="244">
                  <c:v>39583</c:v>
                </c:pt>
                <c:pt idx="245">
                  <c:v>39614</c:v>
                </c:pt>
                <c:pt idx="246">
                  <c:v>39644</c:v>
                </c:pt>
                <c:pt idx="247">
                  <c:v>39675</c:v>
                </c:pt>
                <c:pt idx="248">
                  <c:v>39706</c:v>
                </c:pt>
                <c:pt idx="249">
                  <c:v>39736</c:v>
                </c:pt>
                <c:pt idx="250">
                  <c:v>39767</c:v>
                </c:pt>
                <c:pt idx="251">
                  <c:v>39797</c:v>
                </c:pt>
                <c:pt idx="252">
                  <c:v>39828</c:v>
                </c:pt>
                <c:pt idx="253">
                  <c:v>39859</c:v>
                </c:pt>
                <c:pt idx="254">
                  <c:v>39887</c:v>
                </c:pt>
                <c:pt idx="255">
                  <c:v>39918</c:v>
                </c:pt>
                <c:pt idx="256">
                  <c:v>39948</c:v>
                </c:pt>
                <c:pt idx="257">
                  <c:v>39979</c:v>
                </c:pt>
                <c:pt idx="258">
                  <c:v>40009</c:v>
                </c:pt>
                <c:pt idx="259">
                  <c:v>40040</c:v>
                </c:pt>
                <c:pt idx="260">
                  <c:v>40071</c:v>
                </c:pt>
                <c:pt idx="261">
                  <c:v>40101</c:v>
                </c:pt>
                <c:pt idx="262">
                  <c:v>40132</c:v>
                </c:pt>
                <c:pt idx="263">
                  <c:v>40162</c:v>
                </c:pt>
                <c:pt idx="264">
                  <c:v>40193</c:v>
                </c:pt>
                <c:pt idx="265">
                  <c:v>40224</c:v>
                </c:pt>
                <c:pt idx="266">
                  <c:v>40252</c:v>
                </c:pt>
                <c:pt idx="267">
                  <c:v>40283</c:v>
                </c:pt>
                <c:pt idx="268">
                  <c:v>40313</c:v>
                </c:pt>
                <c:pt idx="269">
                  <c:v>40344</c:v>
                </c:pt>
                <c:pt idx="270">
                  <c:v>40374</c:v>
                </c:pt>
                <c:pt idx="271">
                  <c:v>40405</c:v>
                </c:pt>
                <c:pt idx="272">
                  <c:v>40436</c:v>
                </c:pt>
                <c:pt idx="273">
                  <c:v>40466</c:v>
                </c:pt>
                <c:pt idx="274">
                  <c:v>40497</c:v>
                </c:pt>
                <c:pt idx="275">
                  <c:v>40527</c:v>
                </c:pt>
                <c:pt idx="276">
                  <c:v>40558</c:v>
                </c:pt>
                <c:pt idx="277">
                  <c:v>40589</c:v>
                </c:pt>
                <c:pt idx="278">
                  <c:v>40617</c:v>
                </c:pt>
                <c:pt idx="279">
                  <c:v>40648</c:v>
                </c:pt>
                <c:pt idx="280">
                  <c:v>40678</c:v>
                </c:pt>
                <c:pt idx="281">
                  <c:v>40709</c:v>
                </c:pt>
                <c:pt idx="282">
                  <c:v>40739</c:v>
                </c:pt>
                <c:pt idx="283">
                  <c:v>40770</c:v>
                </c:pt>
                <c:pt idx="284">
                  <c:v>40801</c:v>
                </c:pt>
                <c:pt idx="285">
                  <c:v>40831</c:v>
                </c:pt>
                <c:pt idx="286">
                  <c:v>40862</c:v>
                </c:pt>
                <c:pt idx="287">
                  <c:v>40892</c:v>
                </c:pt>
                <c:pt idx="288">
                  <c:v>40923</c:v>
                </c:pt>
                <c:pt idx="289">
                  <c:v>40954</c:v>
                </c:pt>
                <c:pt idx="290">
                  <c:v>40983</c:v>
                </c:pt>
                <c:pt idx="291">
                  <c:v>41014</c:v>
                </c:pt>
                <c:pt idx="292">
                  <c:v>41044</c:v>
                </c:pt>
                <c:pt idx="293">
                  <c:v>41075</c:v>
                </c:pt>
                <c:pt idx="294">
                  <c:v>41105</c:v>
                </c:pt>
                <c:pt idx="295">
                  <c:v>41136</c:v>
                </c:pt>
                <c:pt idx="296">
                  <c:v>41167</c:v>
                </c:pt>
                <c:pt idx="297">
                  <c:v>41197</c:v>
                </c:pt>
                <c:pt idx="298">
                  <c:v>41228</c:v>
                </c:pt>
                <c:pt idx="299">
                  <c:v>41258</c:v>
                </c:pt>
                <c:pt idx="300">
                  <c:v>41289</c:v>
                </c:pt>
                <c:pt idx="301">
                  <c:v>41320</c:v>
                </c:pt>
                <c:pt idx="302">
                  <c:v>41348</c:v>
                </c:pt>
                <c:pt idx="303">
                  <c:v>41379</c:v>
                </c:pt>
                <c:pt idx="304">
                  <c:v>41409</c:v>
                </c:pt>
                <c:pt idx="305">
                  <c:v>41440</c:v>
                </c:pt>
                <c:pt idx="306">
                  <c:v>41470</c:v>
                </c:pt>
                <c:pt idx="307">
                  <c:v>41501</c:v>
                </c:pt>
                <c:pt idx="308">
                  <c:v>41532</c:v>
                </c:pt>
                <c:pt idx="309">
                  <c:v>41562</c:v>
                </c:pt>
              </c:numCache>
            </c:numRef>
          </c:cat>
          <c:val>
            <c:numRef>
              <c:f>MGS!$C$517:$C$826</c:f>
              <c:numCache>
                <c:formatCode>General</c:formatCode>
                <c:ptCount val="310"/>
                <c:pt idx="0">
                  <c:v>110.6276675</c:v>
                </c:pt>
                <c:pt idx="1">
                  <c:v>110.93810000000001</c:v>
                </c:pt>
                <c:pt idx="2">
                  <c:v>111.3967225</c:v>
                </c:pt>
                <c:pt idx="3">
                  <c:v>111.5449125</c:v>
                </c:pt>
                <c:pt idx="4">
                  <c:v>111.344345</c:v>
                </c:pt>
                <c:pt idx="5">
                  <c:v>111.69949</c:v>
                </c:pt>
                <c:pt idx="6">
                  <c:v>111.57301750000001</c:v>
                </c:pt>
                <c:pt idx="7">
                  <c:v>111.8515125</c:v>
                </c:pt>
                <c:pt idx="8">
                  <c:v>112.105735</c:v>
                </c:pt>
                <c:pt idx="9">
                  <c:v>112.06229999999999</c:v>
                </c:pt>
                <c:pt idx="10">
                  <c:v>112.35357</c:v>
                </c:pt>
                <c:pt idx="11">
                  <c:v>112.47237749999999</c:v>
                </c:pt>
                <c:pt idx="12">
                  <c:v>112.5388075</c:v>
                </c:pt>
                <c:pt idx="13">
                  <c:v>112.6410075</c:v>
                </c:pt>
                <c:pt idx="14">
                  <c:v>112.76620250000001</c:v>
                </c:pt>
                <c:pt idx="15">
                  <c:v>112.417445</c:v>
                </c:pt>
                <c:pt idx="16">
                  <c:v>112.51709</c:v>
                </c:pt>
                <c:pt idx="17">
                  <c:v>112.46982250000001</c:v>
                </c:pt>
                <c:pt idx="18">
                  <c:v>112.2322075</c:v>
                </c:pt>
                <c:pt idx="19">
                  <c:v>112.43788499999999</c:v>
                </c:pt>
                <c:pt idx="20">
                  <c:v>112.228375</c:v>
                </c:pt>
                <c:pt idx="21">
                  <c:v>112.2679775</c:v>
                </c:pt>
                <c:pt idx="22">
                  <c:v>112.2347625</c:v>
                </c:pt>
                <c:pt idx="23">
                  <c:v>112.31907750000001</c:v>
                </c:pt>
                <c:pt idx="24">
                  <c:v>112.1887725</c:v>
                </c:pt>
                <c:pt idx="25">
                  <c:v>112.2654225</c:v>
                </c:pt>
                <c:pt idx="26">
                  <c:v>112.15939</c:v>
                </c:pt>
                <c:pt idx="27">
                  <c:v>112.1134</c:v>
                </c:pt>
                <c:pt idx="28">
                  <c:v>112.0840175</c:v>
                </c:pt>
                <c:pt idx="29">
                  <c:v>111.75059</c:v>
                </c:pt>
                <c:pt idx="30">
                  <c:v>112.00609</c:v>
                </c:pt>
                <c:pt idx="31">
                  <c:v>112.1070125</c:v>
                </c:pt>
                <c:pt idx="32">
                  <c:v>111.69054749999999</c:v>
                </c:pt>
                <c:pt idx="33">
                  <c:v>111.5934575</c:v>
                </c:pt>
                <c:pt idx="34">
                  <c:v>111.4503775</c:v>
                </c:pt>
                <c:pt idx="35">
                  <c:v>110.8984975</c:v>
                </c:pt>
                <c:pt idx="36">
                  <c:v>110.90105250000001</c:v>
                </c:pt>
                <c:pt idx="37">
                  <c:v>110.465425</c:v>
                </c:pt>
                <c:pt idx="38">
                  <c:v>110.0553475</c:v>
                </c:pt>
                <c:pt idx="39">
                  <c:v>110.0757875</c:v>
                </c:pt>
                <c:pt idx="40">
                  <c:v>110.17671</c:v>
                </c:pt>
                <c:pt idx="41">
                  <c:v>110.0962275</c:v>
                </c:pt>
                <c:pt idx="42">
                  <c:v>110.179265</c:v>
                </c:pt>
                <c:pt idx="43">
                  <c:v>109.836895</c:v>
                </c:pt>
                <c:pt idx="44">
                  <c:v>110.0527925</c:v>
                </c:pt>
                <c:pt idx="45">
                  <c:v>110.12305499999999</c:v>
                </c:pt>
                <c:pt idx="46">
                  <c:v>109.82539749999999</c:v>
                </c:pt>
                <c:pt idx="47">
                  <c:v>110.1396625</c:v>
                </c:pt>
                <c:pt idx="48">
                  <c:v>110.4258225</c:v>
                </c:pt>
                <c:pt idx="49">
                  <c:v>110.58551</c:v>
                </c:pt>
                <c:pt idx="50">
                  <c:v>110.73881</c:v>
                </c:pt>
                <c:pt idx="51">
                  <c:v>110.86783749999999</c:v>
                </c:pt>
                <c:pt idx="52">
                  <c:v>110.72859</c:v>
                </c:pt>
                <c:pt idx="53">
                  <c:v>110.7337</c:v>
                </c:pt>
                <c:pt idx="54">
                  <c:v>110.83334499999999</c:v>
                </c:pt>
                <c:pt idx="55">
                  <c:v>110.64427499999999</c:v>
                </c:pt>
                <c:pt idx="56">
                  <c:v>110.97770250000001</c:v>
                </c:pt>
                <c:pt idx="57">
                  <c:v>111.05052000000001</c:v>
                </c:pt>
                <c:pt idx="58">
                  <c:v>111.17060499999999</c:v>
                </c:pt>
                <c:pt idx="59">
                  <c:v>111.39033499999999</c:v>
                </c:pt>
                <c:pt idx="60">
                  <c:v>111.09650999999999</c:v>
                </c:pt>
                <c:pt idx="61">
                  <c:v>111.2868575</c:v>
                </c:pt>
                <c:pt idx="62">
                  <c:v>111.60878750000001</c:v>
                </c:pt>
                <c:pt idx="63">
                  <c:v>111.860455</c:v>
                </c:pt>
                <c:pt idx="64">
                  <c:v>112.1887725</c:v>
                </c:pt>
                <c:pt idx="65">
                  <c:v>112.4953725</c:v>
                </c:pt>
                <c:pt idx="66">
                  <c:v>112.6818875</c:v>
                </c:pt>
                <c:pt idx="67">
                  <c:v>113.3001975</c:v>
                </c:pt>
                <c:pt idx="68">
                  <c:v>113.63618</c:v>
                </c:pt>
                <c:pt idx="69">
                  <c:v>113.69239</c:v>
                </c:pt>
                <c:pt idx="70">
                  <c:v>114.2429925</c:v>
                </c:pt>
                <c:pt idx="71">
                  <c:v>114.58153</c:v>
                </c:pt>
                <c:pt idx="72">
                  <c:v>115.0171575</c:v>
                </c:pt>
                <c:pt idx="73">
                  <c:v>115.22539</c:v>
                </c:pt>
                <c:pt idx="74">
                  <c:v>115.23305499999999</c:v>
                </c:pt>
                <c:pt idx="75">
                  <c:v>115.3978525</c:v>
                </c:pt>
                <c:pt idx="76">
                  <c:v>115.473225</c:v>
                </c:pt>
                <c:pt idx="77">
                  <c:v>115.75682999999999</c:v>
                </c:pt>
                <c:pt idx="78">
                  <c:v>115.8833025</c:v>
                </c:pt>
                <c:pt idx="79">
                  <c:v>116.025105</c:v>
                </c:pt>
                <c:pt idx="80">
                  <c:v>116.035325</c:v>
                </c:pt>
                <c:pt idx="81">
                  <c:v>116.24739</c:v>
                </c:pt>
                <c:pt idx="82">
                  <c:v>116.1592425</c:v>
                </c:pt>
                <c:pt idx="83">
                  <c:v>116.495225</c:v>
                </c:pt>
                <c:pt idx="84">
                  <c:v>116.72900749999999</c:v>
                </c:pt>
                <c:pt idx="85">
                  <c:v>116.9921725</c:v>
                </c:pt>
                <c:pt idx="86">
                  <c:v>117.49423</c:v>
                </c:pt>
                <c:pt idx="87">
                  <c:v>117.6053725</c:v>
                </c:pt>
                <c:pt idx="88">
                  <c:v>117.9247475</c:v>
                </c:pt>
                <c:pt idx="89">
                  <c:v>118.3054425</c:v>
                </c:pt>
                <c:pt idx="90">
                  <c:v>118.3105525</c:v>
                </c:pt>
                <c:pt idx="91">
                  <c:v>118.5813825</c:v>
                </c:pt>
                <c:pt idx="92">
                  <c:v>118.799835</c:v>
                </c:pt>
                <c:pt idx="93">
                  <c:v>119.0974925</c:v>
                </c:pt>
                <c:pt idx="94">
                  <c:v>119.6110475</c:v>
                </c:pt>
                <c:pt idx="95">
                  <c:v>119.37854249999999</c:v>
                </c:pt>
                <c:pt idx="96">
                  <c:v>119.5165125</c:v>
                </c:pt>
                <c:pt idx="97">
                  <c:v>119.66725750000001</c:v>
                </c:pt>
                <c:pt idx="98">
                  <c:v>119.67236749999999</c:v>
                </c:pt>
                <c:pt idx="99">
                  <c:v>119.9559725</c:v>
                </c:pt>
                <c:pt idx="100">
                  <c:v>120.18209</c:v>
                </c:pt>
                <c:pt idx="101">
                  <c:v>120.01345999999999</c:v>
                </c:pt>
                <c:pt idx="102">
                  <c:v>120.3673275</c:v>
                </c:pt>
                <c:pt idx="103">
                  <c:v>120.56661750000001</c:v>
                </c:pt>
                <c:pt idx="104">
                  <c:v>120.4082075</c:v>
                </c:pt>
                <c:pt idx="105">
                  <c:v>120.8067875</c:v>
                </c:pt>
                <c:pt idx="106">
                  <c:v>120.86938499999999</c:v>
                </c:pt>
                <c:pt idx="107">
                  <c:v>120.93581500000001</c:v>
                </c:pt>
                <c:pt idx="108">
                  <c:v>120.97414000000001</c:v>
                </c:pt>
                <c:pt idx="109">
                  <c:v>121.0622875</c:v>
                </c:pt>
                <c:pt idx="110">
                  <c:v>121.0673975</c:v>
                </c:pt>
                <c:pt idx="111">
                  <c:v>121.31140000000001</c:v>
                </c:pt>
                <c:pt idx="112">
                  <c:v>121.39827</c:v>
                </c:pt>
                <c:pt idx="113">
                  <c:v>121.65376999999999</c:v>
                </c:pt>
                <c:pt idx="114">
                  <c:v>122.0766225</c:v>
                </c:pt>
                <c:pt idx="115">
                  <c:v>121.9360975</c:v>
                </c:pt>
                <c:pt idx="116">
                  <c:v>122.39727499999999</c:v>
                </c:pt>
                <c:pt idx="117">
                  <c:v>122.458595</c:v>
                </c:pt>
                <c:pt idx="118">
                  <c:v>122.52247</c:v>
                </c:pt>
                <c:pt idx="119">
                  <c:v>122.8686725</c:v>
                </c:pt>
                <c:pt idx="120">
                  <c:v>123.27364</c:v>
                </c:pt>
                <c:pt idx="121">
                  <c:v>123.32857250000001</c:v>
                </c:pt>
                <c:pt idx="122">
                  <c:v>123.59429249999999</c:v>
                </c:pt>
                <c:pt idx="123">
                  <c:v>123.9111125</c:v>
                </c:pt>
                <c:pt idx="124">
                  <c:v>124.0899625</c:v>
                </c:pt>
                <c:pt idx="125">
                  <c:v>124.3863425</c:v>
                </c:pt>
                <c:pt idx="126">
                  <c:v>124.6214025</c:v>
                </c:pt>
                <c:pt idx="127">
                  <c:v>125.04936499999999</c:v>
                </c:pt>
                <c:pt idx="128">
                  <c:v>125.41600750000001</c:v>
                </c:pt>
                <c:pt idx="129">
                  <c:v>125.71877499999999</c:v>
                </c:pt>
                <c:pt idx="130">
                  <c:v>125.97683000000001</c:v>
                </c:pt>
                <c:pt idx="131">
                  <c:v>126.469945</c:v>
                </c:pt>
                <c:pt idx="132">
                  <c:v>126.57597749999999</c:v>
                </c:pt>
                <c:pt idx="133">
                  <c:v>126.98477750000001</c:v>
                </c:pt>
                <c:pt idx="134">
                  <c:v>127.1431875</c:v>
                </c:pt>
                <c:pt idx="135">
                  <c:v>127.39102250000001</c:v>
                </c:pt>
                <c:pt idx="136">
                  <c:v>127.57115</c:v>
                </c:pt>
                <c:pt idx="137">
                  <c:v>128.038715</c:v>
                </c:pt>
                <c:pt idx="138">
                  <c:v>128.37342000000001</c:v>
                </c:pt>
                <c:pt idx="139">
                  <c:v>128.3874725</c:v>
                </c:pt>
                <c:pt idx="140">
                  <c:v>128.38108500000001</c:v>
                </c:pt>
                <c:pt idx="141">
                  <c:v>128.59059500000001</c:v>
                </c:pt>
                <c:pt idx="142">
                  <c:v>128.6838525</c:v>
                </c:pt>
                <c:pt idx="143">
                  <c:v>129.2050725</c:v>
                </c:pt>
                <c:pt idx="144">
                  <c:v>129.14375250000001</c:v>
                </c:pt>
                <c:pt idx="145">
                  <c:v>129.47590249999999</c:v>
                </c:pt>
                <c:pt idx="146">
                  <c:v>129.70202</c:v>
                </c:pt>
                <c:pt idx="147">
                  <c:v>129.53466750000001</c:v>
                </c:pt>
                <c:pt idx="148">
                  <c:v>129.842545</c:v>
                </c:pt>
                <c:pt idx="149">
                  <c:v>129.76334</c:v>
                </c:pt>
                <c:pt idx="150">
                  <c:v>129.38009</c:v>
                </c:pt>
                <c:pt idx="151">
                  <c:v>129.81699499999999</c:v>
                </c:pt>
                <c:pt idx="152">
                  <c:v>130.0891025</c:v>
                </c:pt>
                <c:pt idx="153">
                  <c:v>129.92941500000001</c:v>
                </c:pt>
                <c:pt idx="154">
                  <c:v>130.11337499999999</c:v>
                </c:pt>
                <c:pt idx="155">
                  <c:v>129.8719275</c:v>
                </c:pt>
                <c:pt idx="156">
                  <c:v>130.44169249999999</c:v>
                </c:pt>
                <c:pt idx="157">
                  <c:v>130.368875</c:v>
                </c:pt>
                <c:pt idx="158">
                  <c:v>130.65886750000001</c:v>
                </c:pt>
                <c:pt idx="159">
                  <c:v>130.9143675</c:v>
                </c:pt>
                <c:pt idx="160">
                  <c:v>130.97185500000001</c:v>
                </c:pt>
                <c:pt idx="161">
                  <c:v>130.80067</c:v>
                </c:pt>
                <c:pt idx="162">
                  <c:v>131.2873975</c:v>
                </c:pt>
                <c:pt idx="163">
                  <c:v>131.32827750000001</c:v>
                </c:pt>
                <c:pt idx="164">
                  <c:v>131.37809999999999</c:v>
                </c:pt>
                <c:pt idx="165">
                  <c:v>131.68214499999999</c:v>
                </c:pt>
                <c:pt idx="166">
                  <c:v>132.05645250000001</c:v>
                </c:pt>
                <c:pt idx="167">
                  <c:v>131.94786500000001</c:v>
                </c:pt>
                <c:pt idx="168">
                  <c:v>132.11138500000001</c:v>
                </c:pt>
                <c:pt idx="169">
                  <c:v>132.58789250000001</c:v>
                </c:pt>
                <c:pt idx="170">
                  <c:v>132.745025</c:v>
                </c:pt>
                <c:pt idx="171">
                  <c:v>132.98902749999999</c:v>
                </c:pt>
                <c:pt idx="172">
                  <c:v>133.4642575</c:v>
                </c:pt>
                <c:pt idx="173">
                  <c:v>134.03913249999999</c:v>
                </c:pt>
                <c:pt idx="174">
                  <c:v>134.1924325</c:v>
                </c:pt>
                <c:pt idx="175">
                  <c:v>134.6523325</c:v>
                </c:pt>
                <c:pt idx="176">
                  <c:v>134.81840750000001</c:v>
                </c:pt>
                <c:pt idx="177">
                  <c:v>135.02153000000001</c:v>
                </c:pt>
                <c:pt idx="178">
                  <c:v>135.21571</c:v>
                </c:pt>
                <c:pt idx="179">
                  <c:v>135.60918000000001</c:v>
                </c:pt>
                <c:pt idx="180">
                  <c:v>135.8480725</c:v>
                </c:pt>
                <c:pt idx="181">
                  <c:v>135.74331749999999</c:v>
                </c:pt>
                <c:pt idx="182">
                  <c:v>135.67561000000001</c:v>
                </c:pt>
                <c:pt idx="183">
                  <c:v>135.76759000000001</c:v>
                </c:pt>
                <c:pt idx="184">
                  <c:v>135.7216</c:v>
                </c:pt>
                <c:pt idx="185">
                  <c:v>135.75992500000001</c:v>
                </c:pt>
                <c:pt idx="186">
                  <c:v>135.82252249999999</c:v>
                </c:pt>
                <c:pt idx="187">
                  <c:v>135.94771750000001</c:v>
                </c:pt>
                <c:pt idx="188">
                  <c:v>136.25304</c:v>
                </c:pt>
                <c:pt idx="189">
                  <c:v>136.628625</c:v>
                </c:pt>
                <c:pt idx="190">
                  <c:v>136.77809250000001</c:v>
                </c:pt>
                <c:pt idx="191">
                  <c:v>136.92883749999999</c:v>
                </c:pt>
                <c:pt idx="192">
                  <c:v>137.30059</c:v>
                </c:pt>
                <c:pt idx="193">
                  <c:v>137.7004475</c:v>
                </c:pt>
                <c:pt idx="194">
                  <c:v>138.2395525</c:v>
                </c:pt>
                <c:pt idx="195">
                  <c:v>138.6074725</c:v>
                </c:pt>
                <c:pt idx="196">
                  <c:v>138.78249</c:v>
                </c:pt>
                <c:pt idx="197">
                  <c:v>138.97667000000001</c:v>
                </c:pt>
                <c:pt idx="198">
                  <c:v>139.18745749999999</c:v>
                </c:pt>
                <c:pt idx="199">
                  <c:v>139.08014750000001</c:v>
                </c:pt>
                <c:pt idx="200">
                  <c:v>139.19384500000001</c:v>
                </c:pt>
                <c:pt idx="201">
                  <c:v>139.17979249999999</c:v>
                </c:pt>
                <c:pt idx="202">
                  <c:v>139.31904</c:v>
                </c:pt>
                <c:pt idx="203">
                  <c:v>139.5681525</c:v>
                </c:pt>
                <c:pt idx="204">
                  <c:v>139.70612249999999</c:v>
                </c:pt>
                <c:pt idx="205">
                  <c:v>139.73550499999999</c:v>
                </c:pt>
                <c:pt idx="206">
                  <c:v>139.69718</c:v>
                </c:pt>
                <c:pt idx="207">
                  <c:v>139.699735</c:v>
                </c:pt>
                <c:pt idx="208">
                  <c:v>139.82620750000001</c:v>
                </c:pt>
                <c:pt idx="209">
                  <c:v>139.89135999999999</c:v>
                </c:pt>
                <c:pt idx="210">
                  <c:v>140.11747750000001</c:v>
                </c:pt>
                <c:pt idx="211">
                  <c:v>140.3857525</c:v>
                </c:pt>
                <c:pt idx="212">
                  <c:v>140.2580025</c:v>
                </c:pt>
                <c:pt idx="213">
                  <c:v>140.18007499999999</c:v>
                </c:pt>
                <c:pt idx="214">
                  <c:v>140.25672499999999</c:v>
                </c:pt>
                <c:pt idx="215">
                  <c:v>140.3717</c:v>
                </c:pt>
                <c:pt idx="216">
                  <c:v>140.40491499999999</c:v>
                </c:pt>
                <c:pt idx="217">
                  <c:v>140.46879000000001</c:v>
                </c:pt>
                <c:pt idx="218">
                  <c:v>140.54544000000001</c:v>
                </c:pt>
                <c:pt idx="219">
                  <c:v>140.578655</c:v>
                </c:pt>
                <c:pt idx="220">
                  <c:v>140.61698000000001</c:v>
                </c:pt>
                <c:pt idx="221">
                  <c:v>140.75111749999999</c:v>
                </c:pt>
                <c:pt idx="222">
                  <c:v>140.84437500000001</c:v>
                </c:pt>
                <c:pt idx="223">
                  <c:v>140.87886750000001</c:v>
                </c:pt>
                <c:pt idx="224">
                  <c:v>141.28894500000001</c:v>
                </c:pt>
                <c:pt idx="225">
                  <c:v>141.5840475</c:v>
                </c:pt>
                <c:pt idx="226">
                  <c:v>141.74884499999999</c:v>
                </c:pt>
                <c:pt idx="227">
                  <c:v>141.80250000000001</c:v>
                </c:pt>
                <c:pt idx="228">
                  <c:v>141.86254249999999</c:v>
                </c:pt>
                <c:pt idx="229">
                  <c:v>141.98390499999999</c:v>
                </c:pt>
                <c:pt idx="230">
                  <c:v>142.142315</c:v>
                </c:pt>
                <c:pt idx="231">
                  <c:v>142.22024250000001</c:v>
                </c:pt>
                <c:pt idx="232">
                  <c:v>142.38120749999999</c:v>
                </c:pt>
                <c:pt idx="233">
                  <c:v>142.39781500000001</c:v>
                </c:pt>
                <c:pt idx="234">
                  <c:v>142.43997250000001</c:v>
                </c:pt>
                <c:pt idx="235">
                  <c:v>142.46296749999999</c:v>
                </c:pt>
                <c:pt idx="236">
                  <c:v>142.4859625</c:v>
                </c:pt>
                <c:pt idx="237">
                  <c:v>142.44636</c:v>
                </c:pt>
                <c:pt idx="238">
                  <c:v>142.42719750000001</c:v>
                </c:pt>
                <c:pt idx="239">
                  <c:v>142.31605500000001</c:v>
                </c:pt>
                <c:pt idx="240">
                  <c:v>142.218965</c:v>
                </c:pt>
                <c:pt idx="241">
                  <c:v>142.04011499999999</c:v>
                </c:pt>
                <c:pt idx="242">
                  <c:v>141.89703499999999</c:v>
                </c:pt>
                <c:pt idx="243">
                  <c:v>141.76545250000001</c:v>
                </c:pt>
                <c:pt idx="244">
                  <c:v>141.53166999999999</c:v>
                </c:pt>
                <c:pt idx="245">
                  <c:v>141.04494249999999</c:v>
                </c:pt>
                <c:pt idx="246">
                  <c:v>140.41896750000001</c:v>
                </c:pt>
                <c:pt idx="247">
                  <c:v>139.84664749999999</c:v>
                </c:pt>
                <c:pt idx="248">
                  <c:v>138.87958</c:v>
                </c:pt>
                <c:pt idx="249">
                  <c:v>138.60874999999999</c:v>
                </c:pt>
                <c:pt idx="250">
                  <c:v>138.19356250000001</c:v>
                </c:pt>
                <c:pt idx="251">
                  <c:v>137.7796525</c:v>
                </c:pt>
                <c:pt idx="252">
                  <c:v>137.54076000000001</c:v>
                </c:pt>
                <c:pt idx="253">
                  <c:v>137.50243499999999</c:v>
                </c:pt>
                <c:pt idx="254">
                  <c:v>137.29420250000001</c:v>
                </c:pt>
                <c:pt idx="255">
                  <c:v>137.18817000000001</c:v>
                </c:pt>
                <c:pt idx="256">
                  <c:v>136.9748275</c:v>
                </c:pt>
                <c:pt idx="257">
                  <c:v>137.06425250000001</c:v>
                </c:pt>
                <c:pt idx="258">
                  <c:v>137.20477750000001</c:v>
                </c:pt>
                <c:pt idx="259">
                  <c:v>137.41045500000001</c:v>
                </c:pt>
                <c:pt idx="260">
                  <c:v>137.93933999999999</c:v>
                </c:pt>
                <c:pt idx="261">
                  <c:v>137.890795</c:v>
                </c:pt>
                <c:pt idx="262">
                  <c:v>137.89335</c:v>
                </c:pt>
                <c:pt idx="263">
                  <c:v>137.89846</c:v>
                </c:pt>
                <c:pt idx="264">
                  <c:v>137.76687749999999</c:v>
                </c:pt>
                <c:pt idx="265">
                  <c:v>137.43856</c:v>
                </c:pt>
                <c:pt idx="266">
                  <c:v>137.298035</c:v>
                </c:pt>
                <c:pt idx="267">
                  <c:v>137.39895749999999</c:v>
                </c:pt>
                <c:pt idx="268">
                  <c:v>137.4986025</c:v>
                </c:pt>
                <c:pt idx="269">
                  <c:v>137.665955</c:v>
                </c:pt>
                <c:pt idx="270">
                  <c:v>137.7183325</c:v>
                </c:pt>
                <c:pt idx="271">
                  <c:v>137.66723250000001</c:v>
                </c:pt>
                <c:pt idx="272">
                  <c:v>137.92401000000001</c:v>
                </c:pt>
                <c:pt idx="273">
                  <c:v>137.962335</c:v>
                </c:pt>
                <c:pt idx="274">
                  <c:v>137.84736000000001</c:v>
                </c:pt>
                <c:pt idx="275">
                  <c:v>137.82181</c:v>
                </c:pt>
                <c:pt idx="276">
                  <c:v>137.63018500000001</c:v>
                </c:pt>
                <c:pt idx="277">
                  <c:v>137.66212250000001</c:v>
                </c:pt>
                <c:pt idx="278">
                  <c:v>137.66978750000001</c:v>
                </c:pt>
                <c:pt idx="279">
                  <c:v>137.2712075</c:v>
                </c:pt>
                <c:pt idx="280">
                  <c:v>136.83046999999999</c:v>
                </c:pt>
                <c:pt idx="281">
                  <c:v>136.51875999999999</c:v>
                </c:pt>
                <c:pt idx="282">
                  <c:v>136.173835</c:v>
                </c:pt>
                <c:pt idx="283">
                  <c:v>135.75226000000001</c:v>
                </c:pt>
                <c:pt idx="284">
                  <c:v>135.28214</c:v>
                </c:pt>
                <c:pt idx="285">
                  <c:v>134.8132975</c:v>
                </c:pt>
                <c:pt idx="286">
                  <c:v>134.456875</c:v>
                </c:pt>
                <c:pt idx="287">
                  <c:v>134.165605</c:v>
                </c:pt>
                <c:pt idx="288">
                  <c:v>133.935655</c:v>
                </c:pt>
                <c:pt idx="289">
                  <c:v>133.92798999999999</c:v>
                </c:pt>
                <c:pt idx="290">
                  <c:v>133.65077249999999</c:v>
                </c:pt>
                <c:pt idx="291">
                  <c:v>133.58051</c:v>
                </c:pt>
                <c:pt idx="292">
                  <c:v>133.787465</c:v>
                </c:pt>
                <c:pt idx="293">
                  <c:v>133.69676250000001</c:v>
                </c:pt>
                <c:pt idx="294">
                  <c:v>133.414435</c:v>
                </c:pt>
                <c:pt idx="295">
                  <c:v>133.70698250000001</c:v>
                </c:pt>
                <c:pt idx="296">
                  <c:v>133.47319999999999</c:v>
                </c:pt>
                <c:pt idx="297">
                  <c:v>133.53962999999999</c:v>
                </c:pt>
                <c:pt idx="298">
                  <c:v>133.47064499999999</c:v>
                </c:pt>
                <c:pt idx="299">
                  <c:v>133.09505999999999</c:v>
                </c:pt>
                <c:pt idx="300">
                  <c:v>133.13083</c:v>
                </c:pt>
                <c:pt idx="301">
                  <c:v>132.893215</c:v>
                </c:pt>
                <c:pt idx="302">
                  <c:v>132.93664999999999</c:v>
                </c:pt>
                <c:pt idx="303">
                  <c:v>132.96858750000001</c:v>
                </c:pt>
                <c:pt idx="304">
                  <c:v>132.97369749999999</c:v>
                </c:pt>
                <c:pt idx="305">
                  <c:v>132.93409500000001</c:v>
                </c:pt>
                <c:pt idx="306">
                  <c:v>133.24835999999999</c:v>
                </c:pt>
                <c:pt idx="307">
                  <c:v>133.16404499999999</c:v>
                </c:pt>
                <c:pt idx="308">
                  <c:v>133.6201125</c:v>
                </c:pt>
                <c:pt idx="309">
                  <c:v>133.77341250000001</c:v>
                </c:pt>
              </c:numCache>
            </c:numRef>
          </c:val>
          <c:smooth val="0"/>
        </c:ser>
        <c:ser>
          <c:idx val="0"/>
          <c:order val="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96"/>
            <c:dispRSqr val="0"/>
            <c:dispEq val="0"/>
          </c:trendline>
          <c:val>
            <c:numRef>
              <c:f>MGS!$C$517:$C$732</c:f>
              <c:numCache>
                <c:formatCode>General</c:formatCode>
                <c:ptCount val="216"/>
                <c:pt idx="0">
                  <c:v>110.6276675</c:v>
                </c:pt>
                <c:pt idx="1">
                  <c:v>110.93810000000001</c:v>
                </c:pt>
                <c:pt idx="2">
                  <c:v>111.3967225</c:v>
                </c:pt>
                <c:pt idx="3">
                  <c:v>111.5449125</c:v>
                </c:pt>
                <c:pt idx="4">
                  <c:v>111.344345</c:v>
                </c:pt>
                <c:pt idx="5">
                  <c:v>111.69949</c:v>
                </c:pt>
                <c:pt idx="6">
                  <c:v>111.57301750000001</c:v>
                </c:pt>
                <c:pt idx="7">
                  <c:v>111.8515125</c:v>
                </c:pt>
                <c:pt idx="8">
                  <c:v>112.105735</c:v>
                </c:pt>
                <c:pt idx="9">
                  <c:v>112.06229999999999</c:v>
                </c:pt>
                <c:pt idx="10">
                  <c:v>112.35357</c:v>
                </c:pt>
                <c:pt idx="11">
                  <c:v>112.47237749999999</c:v>
                </c:pt>
                <c:pt idx="12">
                  <c:v>112.5388075</c:v>
                </c:pt>
                <c:pt idx="13">
                  <c:v>112.6410075</c:v>
                </c:pt>
                <c:pt idx="14">
                  <c:v>112.76620250000001</c:v>
                </c:pt>
                <c:pt idx="15">
                  <c:v>112.417445</c:v>
                </c:pt>
                <c:pt idx="16">
                  <c:v>112.51709</c:v>
                </c:pt>
                <c:pt idx="17">
                  <c:v>112.46982250000001</c:v>
                </c:pt>
                <c:pt idx="18">
                  <c:v>112.2322075</c:v>
                </c:pt>
                <c:pt idx="19">
                  <c:v>112.43788499999999</c:v>
                </c:pt>
                <c:pt idx="20">
                  <c:v>112.228375</c:v>
                </c:pt>
                <c:pt idx="21">
                  <c:v>112.2679775</c:v>
                </c:pt>
                <c:pt idx="22">
                  <c:v>112.2347625</c:v>
                </c:pt>
                <c:pt idx="23">
                  <c:v>112.31907750000001</c:v>
                </c:pt>
                <c:pt idx="24">
                  <c:v>112.1887725</c:v>
                </c:pt>
                <c:pt idx="25">
                  <c:v>112.2654225</c:v>
                </c:pt>
                <c:pt idx="26">
                  <c:v>112.15939</c:v>
                </c:pt>
                <c:pt idx="27">
                  <c:v>112.1134</c:v>
                </c:pt>
                <c:pt idx="28">
                  <c:v>112.0840175</c:v>
                </c:pt>
                <c:pt idx="29">
                  <c:v>111.75059</c:v>
                </c:pt>
                <c:pt idx="30">
                  <c:v>112.00609</c:v>
                </c:pt>
                <c:pt idx="31">
                  <c:v>112.1070125</c:v>
                </c:pt>
                <c:pt idx="32">
                  <c:v>111.69054749999999</c:v>
                </c:pt>
                <c:pt idx="33">
                  <c:v>111.5934575</c:v>
                </c:pt>
                <c:pt idx="34">
                  <c:v>111.4503775</c:v>
                </c:pt>
                <c:pt idx="35">
                  <c:v>110.8984975</c:v>
                </c:pt>
                <c:pt idx="36">
                  <c:v>110.90105250000001</c:v>
                </c:pt>
                <c:pt idx="37">
                  <c:v>110.465425</c:v>
                </c:pt>
                <c:pt idx="38">
                  <c:v>110.0553475</c:v>
                </c:pt>
                <c:pt idx="39">
                  <c:v>110.0757875</c:v>
                </c:pt>
                <c:pt idx="40">
                  <c:v>110.17671</c:v>
                </c:pt>
                <c:pt idx="41">
                  <c:v>110.0962275</c:v>
                </c:pt>
                <c:pt idx="42">
                  <c:v>110.179265</c:v>
                </c:pt>
                <c:pt idx="43">
                  <c:v>109.836895</c:v>
                </c:pt>
                <c:pt idx="44">
                  <c:v>110.0527925</c:v>
                </c:pt>
                <c:pt idx="45">
                  <c:v>110.12305499999999</c:v>
                </c:pt>
                <c:pt idx="46">
                  <c:v>109.82539749999999</c:v>
                </c:pt>
                <c:pt idx="47">
                  <c:v>110.1396625</c:v>
                </c:pt>
                <c:pt idx="48">
                  <c:v>110.4258225</c:v>
                </c:pt>
                <c:pt idx="49">
                  <c:v>110.58551</c:v>
                </c:pt>
                <c:pt idx="50">
                  <c:v>110.73881</c:v>
                </c:pt>
                <c:pt idx="51">
                  <c:v>110.86783749999999</c:v>
                </c:pt>
                <c:pt idx="52">
                  <c:v>110.72859</c:v>
                </c:pt>
                <c:pt idx="53">
                  <c:v>110.7337</c:v>
                </c:pt>
                <c:pt idx="54">
                  <c:v>110.83334499999999</c:v>
                </c:pt>
                <c:pt idx="55">
                  <c:v>110.64427499999999</c:v>
                </c:pt>
                <c:pt idx="56">
                  <c:v>110.97770250000001</c:v>
                </c:pt>
                <c:pt idx="57">
                  <c:v>111.05052000000001</c:v>
                </c:pt>
                <c:pt idx="58">
                  <c:v>111.17060499999999</c:v>
                </c:pt>
                <c:pt idx="59">
                  <c:v>111.39033499999999</c:v>
                </c:pt>
                <c:pt idx="60">
                  <c:v>111.09650999999999</c:v>
                </c:pt>
                <c:pt idx="61">
                  <c:v>111.2868575</c:v>
                </c:pt>
                <c:pt idx="62">
                  <c:v>111.60878750000001</c:v>
                </c:pt>
                <c:pt idx="63">
                  <c:v>111.860455</c:v>
                </c:pt>
                <c:pt idx="64">
                  <c:v>112.1887725</c:v>
                </c:pt>
                <c:pt idx="65">
                  <c:v>112.4953725</c:v>
                </c:pt>
                <c:pt idx="66">
                  <c:v>112.6818875</c:v>
                </c:pt>
                <c:pt idx="67">
                  <c:v>113.3001975</c:v>
                </c:pt>
                <c:pt idx="68">
                  <c:v>113.63618</c:v>
                </c:pt>
                <c:pt idx="69">
                  <c:v>113.69239</c:v>
                </c:pt>
                <c:pt idx="70">
                  <c:v>114.2429925</c:v>
                </c:pt>
                <c:pt idx="71">
                  <c:v>114.58153</c:v>
                </c:pt>
                <c:pt idx="72">
                  <c:v>115.0171575</c:v>
                </c:pt>
                <c:pt idx="73">
                  <c:v>115.22539</c:v>
                </c:pt>
                <c:pt idx="74">
                  <c:v>115.23305499999999</c:v>
                </c:pt>
                <c:pt idx="75">
                  <c:v>115.3978525</c:v>
                </c:pt>
                <c:pt idx="76">
                  <c:v>115.473225</c:v>
                </c:pt>
                <c:pt idx="77">
                  <c:v>115.75682999999999</c:v>
                </c:pt>
                <c:pt idx="78">
                  <c:v>115.8833025</c:v>
                </c:pt>
                <c:pt idx="79">
                  <c:v>116.025105</c:v>
                </c:pt>
                <c:pt idx="80">
                  <c:v>116.035325</c:v>
                </c:pt>
                <c:pt idx="81">
                  <c:v>116.24739</c:v>
                </c:pt>
                <c:pt idx="82">
                  <c:v>116.1592425</c:v>
                </c:pt>
                <c:pt idx="83">
                  <c:v>116.495225</c:v>
                </c:pt>
                <c:pt idx="84">
                  <c:v>116.72900749999999</c:v>
                </c:pt>
                <c:pt idx="85">
                  <c:v>116.9921725</c:v>
                </c:pt>
                <c:pt idx="86">
                  <c:v>117.49423</c:v>
                </c:pt>
                <c:pt idx="87">
                  <c:v>117.6053725</c:v>
                </c:pt>
                <c:pt idx="88">
                  <c:v>117.9247475</c:v>
                </c:pt>
                <c:pt idx="89">
                  <c:v>118.3054425</c:v>
                </c:pt>
                <c:pt idx="90">
                  <c:v>118.3105525</c:v>
                </c:pt>
                <c:pt idx="91">
                  <c:v>118.5813825</c:v>
                </c:pt>
                <c:pt idx="92">
                  <c:v>118.799835</c:v>
                </c:pt>
                <c:pt idx="93">
                  <c:v>119.0974925</c:v>
                </c:pt>
                <c:pt idx="94">
                  <c:v>119.6110475</c:v>
                </c:pt>
                <c:pt idx="95">
                  <c:v>119.37854249999999</c:v>
                </c:pt>
                <c:pt idx="96">
                  <c:v>119.5165125</c:v>
                </c:pt>
                <c:pt idx="97">
                  <c:v>119.66725750000001</c:v>
                </c:pt>
                <c:pt idx="98">
                  <c:v>119.67236749999999</c:v>
                </c:pt>
                <c:pt idx="99">
                  <c:v>119.9559725</c:v>
                </c:pt>
                <c:pt idx="100">
                  <c:v>120.18209</c:v>
                </c:pt>
                <c:pt idx="101">
                  <c:v>120.01345999999999</c:v>
                </c:pt>
                <c:pt idx="102">
                  <c:v>120.3673275</c:v>
                </c:pt>
                <c:pt idx="103">
                  <c:v>120.56661750000001</c:v>
                </c:pt>
                <c:pt idx="104">
                  <c:v>120.4082075</c:v>
                </c:pt>
                <c:pt idx="105">
                  <c:v>120.8067875</c:v>
                </c:pt>
                <c:pt idx="106">
                  <c:v>120.86938499999999</c:v>
                </c:pt>
                <c:pt idx="107">
                  <c:v>120.93581500000001</c:v>
                </c:pt>
                <c:pt idx="108">
                  <c:v>120.97414000000001</c:v>
                </c:pt>
                <c:pt idx="109">
                  <c:v>121.0622875</c:v>
                </c:pt>
                <c:pt idx="110">
                  <c:v>121.0673975</c:v>
                </c:pt>
                <c:pt idx="111">
                  <c:v>121.31140000000001</c:v>
                </c:pt>
                <c:pt idx="112">
                  <c:v>121.39827</c:v>
                </c:pt>
                <c:pt idx="113">
                  <c:v>121.65376999999999</c:v>
                </c:pt>
                <c:pt idx="114">
                  <c:v>122.0766225</c:v>
                </c:pt>
                <c:pt idx="115">
                  <c:v>121.9360975</c:v>
                </c:pt>
                <c:pt idx="116">
                  <c:v>122.39727499999999</c:v>
                </c:pt>
                <c:pt idx="117">
                  <c:v>122.458595</c:v>
                </c:pt>
                <c:pt idx="118">
                  <c:v>122.52247</c:v>
                </c:pt>
                <c:pt idx="119">
                  <c:v>122.8686725</c:v>
                </c:pt>
                <c:pt idx="120">
                  <c:v>123.27364</c:v>
                </c:pt>
                <c:pt idx="121">
                  <c:v>123.32857250000001</c:v>
                </c:pt>
                <c:pt idx="122">
                  <c:v>123.59429249999999</c:v>
                </c:pt>
                <c:pt idx="123">
                  <c:v>123.9111125</c:v>
                </c:pt>
                <c:pt idx="124">
                  <c:v>124.0899625</c:v>
                </c:pt>
                <c:pt idx="125">
                  <c:v>124.3863425</c:v>
                </c:pt>
                <c:pt idx="126">
                  <c:v>124.6214025</c:v>
                </c:pt>
                <c:pt idx="127">
                  <c:v>125.04936499999999</c:v>
                </c:pt>
                <c:pt idx="128">
                  <c:v>125.41600750000001</c:v>
                </c:pt>
                <c:pt idx="129">
                  <c:v>125.71877499999999</c:v>
                </c:pt>
                <c:pt idx="130">
                  <c:v>125.97683000000001</c:v>
                </c:pt>
                <c:pt idx="131">
                  <c:v>126.469945</c:v>
                </c:pt>
                <c:pt idx="132">
                  <c:v>126.57597749999999</c:v>
                </c:pt>
                <c:pt idx="133">
                  <c:v>126.98477750000001</c:v>
                </c:pt>
                <c:pt idx="134">
                  <c:v>127.1431875</c:v>
                </c:pt>
                <c:pt idx="135">
                  <c:v>127.39102250000001</c:v>
                </c:pt>
                <c:pt idx="136">
                  <c:v>127.57115</c:v>
                </c:pt>
                <c:pt idx="137">
                  <c:v>128.038715</c:v>
                </c:pt>
                <c:pt idx="138">
                  <c:v>128.37342000000001</c:v>
                </c:pt>
                <c:pt idx="139">
                  <c:v>128.3874725</c:v>
                </c:pt>
                <c:pt idx="140">
                  <c:v>128.38108500000001</c:v>
                </c:pt>
                <c:pt idx="141">
                  <c:v>128.59059500000001</c:v>
                </c:pt>
                <c:pt idx="142">
                  <c:v>128.6838525</c:v>
                </c:pt>
                <c:pt idx="143">
                  <c:v>129.2050725</c:v>
                </c:pt>
                <c:pt idx="144">
                  <c:v>129.14375250000001</c:v>
                </c:pt>
                <c:pt idx="145">
                  <c:v>129.47590249999999</c:v>
                </c:pt>
                <c:pt idx="146">
                  <c:v>129.70202</c:v>
                </c:pt>
                <c:pt idx="147">
                  <c:v>129.53466750000001</c:v>
                </c:pt>
                <c:pt idx="148">
                  <c:v>129.842545</c:v>
                </c:pt>
                <c:pt idx="149">
                  <c:v>129.76334</c:v>
                </c:pt>
                <c:pt idx="150">
                  <c:v>129.38009</c:v>
                </c:pt>
                <c:pt idx="151">
                  <c:v>129.81699499999999</c:v>
                </c:pt>
                <c:pt idx="152">
                  <c:v>130.0891025</c:v>
                </c:pt>
                <c:pt idx="153">
                  <c:v>129.92941500000001</c:v>
                </c:pt>
                <c:pt idx="154">
                  <c:v>130.11337499999999</c:v>
                </c:pt>
                <c:pt idx="155">
                  <c:v>129.8719275</c:v>
                </c:pt>
                <c:pt idx="156">
                  <c:v>130.44169249999999</c:v>
                </c:pt>
                <c:pt idx="157">
                  <c:v>130.368875</c:v>
                </c:pt>
                <c:pt idx="158">
                  <c:v>130.65886750000001</c:v>
                </c:pt>
                <c:pt idx="159">
                  <c:v>130.9143675</c:v>
                </c:pt>
                <c:pt idx="160">
                  <c:v>130.97185500000001</c:v>
                </c:pt>
                <c:pt idx="161">
                  <c:v>130.80067</c:v>
                </c:pt>
                <c:pt idx="162">
                  <c:v>131.2873975</c:v>
                </c:pt>
                <c:pt idx="163">
                  <c:v>131.32827750000001</c:v>
                </c:pt>
                <c:pt idx="164">
                  <c:v>131.37809999999999</c:v>
                </c:pt>
                <c:pt idx="165">
                  <c:v>131.68214499999999</c:v>
                </c:pt>
                <c:pt idx="166">
                  <c:v>132.05645250000001</c:v>
                </c:pt>
                <c:pt idx="167">
                  <c:v>131.94786500000001</c:v>
                </c:pt>
                <c:pt idx="168">
                  <c:v>132.11138500000001</c:v>
                </c:pt>
                <c:pt idx="169">
                  <c:v>132.58789250000001</c:v>
                </c:pt>
                <c:pt idx="170">
                  <c:v>132.745025</c:v>
                </c:pt>
                <c:pt idx="171">
                  <c:v>132.98902749999999</c:v>
                </c:pt>
                <c:pt idx="172">
                  <c:v>133.4642575</c:v>
                </c:pt>
                <c:pt idx="173">
                  <c:v>134.03913249999999</c:v>
                </c:pt>
                <c:pt idx="174">
                  <c:v>134.1924325</c:v>
                </c:pt>
                <c:pt idx="175">
                  <c:v>134.6523325</c:v>
                </c:pt>
                <c:pt idx="176">
                  <c:v>134.81840750000001</c:v>
                </c:pt>
                <c:pt idx="177">
                  <c:v>135.02153000000001</c:v>
                </c:pt>
                <c:pt idx="178">
                  <c:v>135.21571</c:v>
                </c:pt>
                <c:pt idx="179">
                  <c:v>135.60918000000001</c:v>
                </c:pt>
                <c:pt idx="180">
                  <c:v>135.8480725</c:v>
                </c:pt>
                <c:pt idx="181">
                  <c:v>135.74331749999999</c:v>
                </c:pt>
                <c:pt idx="182">
                  <c:v>135.67561000000001</c:v>
                </c:pt>
                <c:pt idx="183">
                  <c:v>135.76759000000001</c:v>
                </c:pt>
                <c:pt idx="184">
                  <c:v>135.7216</c:v>
                </c:pt>
                <c:pt idx="185">
                  <c:v>135.75992500000001</c:v>
                </c:pt>
                <c:pt idx="186">
                  <c:v>135.82252249999999</c:v>
                </c:pt>
                <c:pt idx="187">
                  <c:v>135.94771750000001</c:v>
                </c:pt>
                <c:pt idx="188">
                  <c:v>136.25304</c:v>
                </c:pt>
                <c:pt idx="189">
                  <c:v>136.628625</c:v>
                </c:pt>
                <c:pt idx="190">
                  <c:v>136.77809250000001</c:v>
                </c:pt>
                <c:pt idx="191">
                  <c:v>136.92883749999999</c:v>
                </c:pt>
                <c:pt idx="192">
                  <c:v>137.30059</c:v>
                </c:pt>
                <c:pt idx="193">
                  <c:v>137.7004475</c:v>
                </c:pt>
                <c:pt idx="194">
                  <c:v>138.2395525</c:v>
                </c:pt>
                <c:pt idx="195">
                  <c:v>138.6074725</c:v>
                </c:pt>
                <c:pt idx="196">
                  <c:v>138.78249</c:v>
                </c:pt>
                <c:pt idx="197">
                  <c:v>138.97667000000001</c:v>
                </c:pt>
                <c:pt idx="198">
                  <c:v>139.18745749999999</c:v>
                </c:pt>
                <c:pt idx="199">
                  <c:v>139.08014750000001</c:v>
                </c:pt>
                <c:pt idx="200">
                  <c:v>139.19384500000001</c:v>
                </c:pt>
                <c:pt idx="201">
                  <c:v>139.17979249999999</c:v>
                </c:pt>
                <c:pt idx="202">
                  <c:v>139.31904</c:v>
                </c:pt>
                <c:pt idx="203">
                  <c:v>139.5681525</c:v>
                </c:pt>
                <c:pt idx="204">
                  <c:v>139.70612249999999</c:v>
                </c:pt>
                <c:pt idx="205">
                  <c:v>139.73550499999999</c:v>
                </c:pt>
                <c:pt idx="206">
                  <c:v>139.69718</c:v>
                </c:pt>
                <c:pt idx="207">
                  <c:v>139.699735</c:v>
                </c:pt>
                <c:pt idx="208">
                  <c:v>139.82620750000001</c:v>
                </c:pt>
                <c:pt idx="209">
                  <c:v>139.89135999999999</c:v>
                </c:pt>
                <c:pt idx="210">
                  <c:v>140.11747750000001</c:v>
                </c:pt>
                <c:pt idx="211">
                  <c:v>140.3857525</c:v>
                </c:pt>
                <c:pt idx="212">
                  <c:v>140.2580025</c:v>
                </c:pt>
                <c:pt idx="213">
                  <c:v>140.18007499999999</c:v>
                </c:pt>
                <c:pt idx="214">
                  <c:v>140.25672499999999</c:v>
                </c:pt>
                <c:pt idx="215">
                  <c:v>140.3717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0471528"/>
        <c:axId val="290471136"/>
      </c:lineChart>
      <c:dateAx>
        <c:axId val="29047152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471136"/>
        <c:crosses val="autoZero"/>
        <c:auto val="1"/>
        <c:lblOffset val="100"/>
        <c:baseTimeUnit val="months"/>
        <c:majorUnit val="48"/>
        <c:majorTimeUnit val="months"/>
      </c:dateAx>
      <c:valAx>
        <c:axId val="290471136"/>
        <c:scaling>
          <c:orientation val="minMax"/>
          <c:max val="150"/>
          <c:min val="1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4715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Ethanol Operating Margins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Sheet4!$C$3</c:f>
              <c:strCache>
                <c:ptCount val="1"/>
                <c:pt idx="0">
                  <c:v>Corn Price ($/bushel)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Sheet4!$A$4:$A$1775</c:f>
              <c:numCache>
                <c:formatCode>m/d/yyyy</c:formatCode>
                <c:ptCount val="1772"/>
                <c:pt idx="0">
                  <c:v>39087</c:v>
                </c:pt>
                <c:pt idx="1">
                  <c:v>39090</c:v>
                </c:pt>
                <c:pt idx="2">
                  <c:v>39091</c:v>
                </c:pt>
                <c:pt idx="3">
                  <c:v>39092</c:v>
                </c:pt>
                <c:pt idx="4">
                  <c:v>39093</c:v>
                </c:pt>
                <c:pt idx="5">
                  <c:v>39094</c:v>
                </c:pt>
                <c:pt idx="6">
                  <c:v>39098</c:v>
                </c:pt>
                <c:pt idx="7">
                  <c:v>39099</c:v>
                </c:pt>
                <c:pt idx="8">
                  <c:v>39100</c:v>
                </c:pt>
                <c:pt idx="9">
                  <c:v>39104</c:v>
                </c:pt>
                <c:pt idx="10">
                  <c:v>39105</c:v>
                </c:pt>
                <c:pt idx="11">
                  <c:v>39106</c:v>
                </c:pt>
                <c:pt idx="12">
                  <c:v>39107</c:v>
                </c:pt>
                <c:pt idx="13">
                  <c:v>39108</c:v>
                </c:pt>
                <c:pt idx="14">
                  <c:v>39111</c:v>
                </c:pt>
                <c:pt idx="15">
                  <c:v>39112</c:v>
                </c:pt>
                <c:pt idx="16">
                  <c:v>39113</c:v>
                </c:pt>
                <c:pt idx="17">
                  <c:v>39114</c:v>
                </c:pt>
                <c:pt idx="18">
                  <c:v>39115</c:v>
                </c:pt>
                <c:pt idx="19">
                  <c:v>39118</c:v>
                </c:pt>
                <c:pt idx="20">
                  <c:v>39119</c:v>
                </c:pt>
                <c:pt idx="21">
                  <c:v>39120</c:v>
                </c:pt>
                <c:pt idx="22">
                  <c:v>39121</c:v>
                </c:pt>
                <c:pt idx="23">
                  <c:v>39122</c:v>
                </c:pt>
                <c:pt idx="24">
                  <c:v>39125</c:v>
                </c:pt>
                <c:pt idx="25">
                  <c:v>39126</c:v>
                </c:pt>
                <c:pt idx="26">
                  <c:v>39127</c:v>
                </c:pt>
                <c:pt idx="27">
                  <c:v>39128</c:v>
                </c:pt>
                <c:pt idx="28">
                  <c:v>39129</c:v>
                </c:pt>
                <c:pt idx="29">
                  <c:v>39133</c:v>
                </c:pt>
                <c:pt idx="30">
                  <c:v>39134</c:v>
                </c:pt>
                <c:pt idx="31">
                  <c:v>39135</c:v>
                </c:pt>
                <c:pt idx="32">
                  <c:v>39136</c:v>
                </c:pt>
                <c:pt idx="33">
                  <c:v>39139</c:v>
                </c:pt>
                <c:pt idx="34">
                  <c:v>39140</c:v>
                </c:pt>
                <c:pt idx="35">
                  <c:v>39141</c:v>
                </c:pt>
                <c:pt idx="36">
                  <c:v>39142</c:v>
                </c:pt>
                <c:pt idx="37">
                  <c:v>39143</c:v>
                </c:pt>
                <c:pt idx="38">
                  <c:v>39146</c:v>
                </c:pt>
                <c:pt idx="39">
                  <c:v>39147</c:v>
                </c:pt>
                <c:pt idx="40">
                  <c:v>39148</c:v>
                </c:pt>
                <c:pt idx="41">
                  <c:v>39149</c:v>
                </c:pt>
                <c:pt idx="42">
                  <c:v>39150</c:v>
                </c:pt>
                <c:pt idx="43">
                  <c:v>39153</c:v>
                </c:pt>
                <c:pt idx="44">
                  <c:v>39154</c:v>
                </c:pt>
                <c:pt idx="45">
                  <c:v>39155</c:v>
                </c:pt>
                <c:pt idx="46">
                  <c:v>39156</c:v>
                </c:pt>
                <c:pt idx="47">
                  <c:v>39157</c:v>
                </c:pt>
                <c:pt idx="48">
                  <c:v>39160</c:v>
                </c:pt>
                <c:pt idx="49">
                  <c:v>39161</c:v>
                </c:pt>
                <c:pt idx="50">
                  <c:v>39162</c:v>
                </c:pt>
                <c:pt idx="51">
                  <c:v>39163</c:v>
                </c:pt>
                <c:pt idx="52">
                  <c:v>39164</c:v>
                </c:pt>
                <c:pt idx="53">
                  <c:v>39167</c:v>
                </c:pt>
                <c:pt idx="54">
                  <c:v>39168</c:v>
                </c:pt>
                <c:pt idx="55">
                  <c:v>39169</c:v>
                </c:pt>
                <c:pt idx="56">
                  <c:v>39170</c:v>
                </c:pt>
                <c:pt idx="57">
                  <c:v>39171</c:v>
                </c:pt>
                <c:pt idx="58">
                  <c:v>39174</c:v>
                </c:pt>
                <c:pt idx="59">
                  <c:v>39175</c:v>
                </c:pt>
                <c:pt idx="60">
                  <c:v>39176</c:v>
                </c:pt>
                <c:pt idx="61">
                  <c:v>39177</c:v>
                </c:pt>
                <c:pt idx="62">
                  <c:v>39181</c:v>
                </c:pt>
                <c:pt idx="63">
                  <c:v>39182</c:v>
                </c:pt>
                <c:pt idx="64">
                  <c:v>39183</c:v>
                </c:pt>
                <c:pt idx="65">
                  <c:v>39184</c:v>
                </c:pt>
                <c:pt idx="66">
                  <c:v>39185</c:v>
                </c:pt>
                <c:pt idx="67">
                  <c:v>39188</c:v>
                </c:pt>
                <c:pt idx="68">
                  <c:v>39189</c:v>
                </c:pt>
                <c:pt idx="69">
                  <c:v>39190</c:v>
                </c:pt>
                <c:pt idx="70">
                  <c:v>39191</c:v>
                </c:pt>
                <c:pt idx="71">
                  <c:v>39192</c:v>
                </c:pt>
                <c:pt idx="72">
                  <c:v>39195</c:v>
                </c:pt>
                <c:pt idx="73">
                  <c:v>39196</c:v>
                </c:pt>
                <c:pt idx="74">
                  <c:v>39197</c:v>
                </c:pt>
                <c:pt idx="75">
                  <c:v>39198</c:v>
                </c:pt>
                <c:pt idx="76">
                  <c:v>39199</c:v>
                </c:pt>
                <c:pt idx="77">
                  <c:v>39202</c:v>
                </c:pt>
                <c:pt idx="78">
                  <c:v>39203</c:v>
                </c:pt>
                <c:pt idx="79">
                  <c:v>39204</c:v>
                </c:pt>
                <c:pt idx="80">
                  <c:v>39205</c:v>
                </c:pt>
                <c:pt idx="81">
                  <c:v>39206</c:v>
                </c:pt>
                <c:pt idx="82">
                  <c:v>39209</c:v>
                </c:pt>
                <c:pt idx="83">
                  <c:v>39210</c:v>
                </c:pt>
                <c:pt idx="84">
                  <c:v>39211</c:v>
                </c:pt>
                <c:pt idx="85">
                  <c:v>39212</c:v>
                </c:pt>
                <c:pt idx="86">
                  <c:v>39213</c:v>
                </c:pt>
                <c:pt idx="87">
                  <c:v>39216</c:v>
                </c:pt>
                <c:pt idx="88">
                  <c:v>39217</c:v>
                </c:pt>
                <c:pt idx="89">
                  <c:v>39218</c:v>
                </c:pt>
                <c:pt idx="90">
                  <c:v>39219</c:v>
                </c:pt>
                <c:pt idx="91">
                  <c:v>39220</c:v>
                </c:pt>
                <c:pt idx="92">
                  <c:v>39223</c:v>
                </c:pt>
                <c:pt idx="93">
                  <c:v>39224</c:v>
                </c:pt>
                <c:pt idx="94">
                  <c:v>39225</c:v>
                </c:pt>
                <c:pt idx="95">
                  <c:v>39226</c:v>
                </c:pt>
                <c:pt idx="96">
                  <c:v>39227</c:v>
                </c:pt>
                <c:pt idx="97">
                  <c:v>39231</c:v>
                </c:pt>
                <c:pt idx="98">
                  <c:v>39232</c:v>
                </c:pt>
                <c:pt idx="99">
                  <c:v>39233</c:v>
                </c:pt>
                <c:pt idx="100">
                  <c:v>39234</c:v>
                </c:pt>
                <c:pt idx="101">
                  <c:v>39237</c:v>
                </c:pt>
                <c:pt idx="102">
                  <c:v>39238</c:v>
                </c:pt>
                <c:pt idx="103">
                  <c:v>39239</c:v>
                </c:pt>
                <c:pt idx="104">
                  <c:v>39240</c:v>
                </c:pt>
                <c:pt idx="105">
                  <c:v>39241</c:v>
                </c:pt>
                <c:pt idx="106">
                  <c:v>39244</c:v>
                </c:pt>
                <c:pt idx="107">
                  <c:v>39245</c:v>
                </c:pt>
                <c:pt idx="108">
                  <c:v>39246</c:v>
                </c:pt>
                <c:pt idx="109">
                  <c:v>39247</c:v>
                </c:pt>
                <c:pt idx="110">
                  <c:v>39248</c:v>
                </c:pt>
                <c:pt idx="111">
                  <c:v>39251</c:v>
                </c:pt>
                <c:pt idx="112">
                  <c:v>39252</c:v>
                </c:pt>
                <c:pt idx="113">
                  <c:v>39253</c:v>
                </c:pt>
                <c:pt idx="114">
                  <c:v>39254</c:v>
                </c:pt>
                <c:pt idx="115">
                  <c:v>39255</c:v>
                </c:pt>
                <c:pt idx="116">
                  <c:v>39258</c:v>
                </c:pt>
                <c:pt idx="117">
                  <c:v>39259</c:v>
                </c:pt>
                <c:pt idx="118">
                  <c:v>39260</c:v>
                </c:pt>
                <c:pt idx="119">
                  <c:v>39261</c:v>
                </c:pt>
                <c:pt idx="120">
                  <c:v>39262</c:v>
                </c:pt>
                <c:pt idx="121">
                  <c:v>39265</c:v>
                </c:pt>
                <c:pt idx="122">
                  <c:v>39266</c:v>
                </c:pt>
                <c:pt idx="123">
                  <c:v>39268</c:v>
                </c:pt>
                <c:pt idx="124">
                  <c:v>39269</c:v>
                </c:pt>
                <c:pt idx="125">
                  <c:v>39272</c:v>
                </c:pt>
                <c:pt idx="126">
                  <c:v>39273</c:v>
                </c:pt>
                <c:pt idx="127">
                  <c:v>39274</c:v>
                </c:pt>
                <c:pt idx="128">
                  <c:v>39275</c:v>
                </c:pt>
                <c:pt idx="129">
                  <c:v>39276</c:v>
                </c:pt>
                <c:pt idx="130">
                  <c:v>39279</c:v>
                </c:pt>
                <c:pt idx="131">
                  <c:v>39280</c:v>
                </c:pt>
                <c:pt idx="132">
                  <c:v>39281</c:v>
                </c:pt>
                <c:pt idx="133">
                  <c:v>39282</c:v>
                </c:pt>
                <c:pt idx="134">
                  <c:v>39283</c:v>
                </c:pt>
                <c:pt idx="135">
                  <c:v>39286</c:v>
                </c:pt>
                <c:pt idx="136">
                  <c:v>39287</c:v>
                </c:pt>
                <c:pt idx="137">
                  <c:v>39288</c:v>
                </c:pt>
                <c:pt idx="138">
                  <c:v>39289</c:v>
                </c:pt>
                <c:pt idx="139">
                  <c:v>39290</c:v>
                </c:pt>
                <c:pt idx="140">
                  <c:v>39293</c:v>
                </c:pt>
                <c:pt idx="141">
                  <c:v>39294</c:v>
                </c:pt>
                <c:pt idx="142">
                  <c:v>39295</c:v>
                </c:pt>
                <c:pt idx="143">
                  <c:v>39296</c:v>
                </c:pt>
                <c:pt idx="144">
                  <c:v>39297</c:v>
                </c:pt>
                <c:pt idx="145">
                  <c:v>39300</c:v>
                </c:pt>
                <c:pt idx="146">
                  <c:v>39301</c:v>
                </c:pt>
                <c:pt idx="147">
                  <c:v>39302</c:v>
                </c:pt>
                <c:pt idx="148">
                  <c:v>39303</c:v>
                </c:pt>
                <c:pt idx="149">
                  <c:v>39304</c:v>
                </c:pt>
                <c:pt idx="150">
                  <c:v>39307</c:v>
                </c:pt>
                <c:pt idx="151">
                  <c:v>39308</c:v>
                </c:pt>
                <c:pt idx="152">
                  <c:v>39309</c:v>
                </c:pt>
                <c:pt idx="153">
                  <c:v>39310</c:v>
                </c:pt>
                <c:pt idx="154">
                  <c:v>39311</c:v>
                </c:pt>
                <c:pt idx="155">
                  <c:v>39314</c:v>
                </c:pt>
                <c:pt idx="156">
                  <c:v>39315</c:v>
                </c:pt>
                <c:pt idx="157">
                  <c:v>39316</c:v>
                </c:pt>
                <c:pt idx="158">
                  <c:v>39317</c:v>
                </c:pt>
                <c:pt idx="159">
                  <c:v>39318</c:v>
                </c:pt>
                <c:pt idx="160">
                  <c:v>39321</c:v>
                </c:pt>
                <c:pt idx="161">
                  <c:v>39322</c:v>
                </c:pt>
                <c:pt idx="162">
                  <c:v>39323</c:v>
                </c:pt>
                <c:pt idx="163">
                  <c:v>39324</c:v>
                </c:pt>
                <c:pt idx="164">
                  <c:v>39325</c:v>
                </c:pt>
                <c:pt idx="165">
                  <c:v>39329</c:v>
                </c:pt>
                <c:pt idx="166">
                  <c:v>39330</c:v>
                </c:pt>
                <c:pt idx="167">
                  <c:v>39331</c:v>
                </c:pt>
                <c:pt idx="168">
                  <c:v>39332</c:v>
                </c:pt>
                <c:pt idx="169">
                  <c:v>39335</c:v>
                </c:pt>
                <c:pt idx="170">
                  <c:v>39336</c:v>
                </c:pt>
                <c:pt idx="171">
                  <c:v>39337</c:v>
                </c:pt>
                <c:pt idx="172">
                  <c:v>39338</c:v>
                </c:pt>
                <c:pt idx="173">
                  <c:v>39339</c:v>
                </c:pt>
                <c:pt idx="174">
                  <c:v>39342</c:v>
                </c:pt>
                <c:pt idx="175">
                  <c:v>39343</c:v>
                </c:pt>
                <c:pt idx="176">
                  <c:v>39344</c:v>
                </c:pt>
                <c:pt idx="177">
                  <c:v>39345</c:v>
                </c:pt>
                <c:pt idx="178">
                  <c:v>39346</c:v>
                </c:pt>
                <c:pt idx="179">
                  <c:v>39349</c:v>
                </c:pt>
                <c:pt idx="180">
                  <c:v>39350</c:v>
                </c:pt>
                <c:pt idx="181">
                  <c:v>39351</c:v>
                </c:pt>
                <c:pt idx="182">
                  <c:v>39352</c:v>
                </c:pt>
                <c:pt idx="183">
                  <c:v>39353</c:v>
                </c:pt>
                <c:pt idx="184">
                  <c:v>39356</c:v>
                </c:pt>
                <c:pt idx="185">
                  <c:v>39357</c:v>
                </c:pt>
                <c:pt idx="186">
                  <c:v>39358</c:v>
                </c:pt>
                <c:pt idx="187">
                  <c:v>39359</c:v>
                </c:pt>
                <c:pt idx="188">
                  <c:v>39360</c:v>
                </c:pt>
                <c:pt idx="189">
                  <c:v>39364</c:v>
                </c:pt>
                <c:pt idx="190">
                  <c:v>39365</c:v>
                </c:pt>
                <c:pt idx="191">
                  <c:v>39366</c:v>
                </c:pt>
                <c:pt idx="192">
                  <c:v>39367</c:v>
                </c:pt>
                <c:pt idx="193">
                  <c:v>39370</c:v>
                </c:pt>
                <c:pt idx="194">
                  <c:v>39371</c:v>
                </c:pt>
                <c:pt idx="195">
                  <c:v>39372</c:v>
                </c:pt>
                <c:pt idx="196">
                  <c:v>39373</c:v>
                </c:pt>
                <c:pt idx="197">
                  <c:v>39374</c:v>
                </c:pt>
                <c:pt idx="198">
                  <c:v>39377</c:v>
                </c:pt>
                <c:pt idx="199">
                  <c:v>39378</c:v>
                </c:pt>
                <c:pt idx="200">
                  <c:v>39379</c:v>
                </c:pt>
                <c:pt idx="201">
                  <c:v>39380</c:v>
                </c:pt>
                <c:pt idx="202">
                  <c:v>39381</c:v>
                </c:pt>
                <c:pt idx="203">
                  <c:v>39384</c:v>
                </c:pt>
                <c:pt idx="204">
                  <c:v>39385</c:v>
                </c:pt>
                <c:pt idx="205">
                  <c:v>39386</c:v>
                </c:pt>
                <c:pt idx="206">
                  <c:v>39387</c:v>
                </c:pt>
                <c:pt idx="207">
                  <c:v>39388</c:v>
                </c:pt>
                <c:pt idx="208">
                  <c:v>39391</c:v>
                </c:pt>
                <c:pt idx="209">
                  <c:v>39392</c:v>
                </c:pt>
                <c:pt idx="210">
                  <c:v>39393</c:v>
                </c:pt>
                <c:pt idx="211">
                  <c:v>39394</c:v>
                </c:pt>
                <c:pt idx="212">
                  <c:v>39395</c:v>
                </c:pt>
                <c:pt idx="213">
                  <c:v>39398</c:v>
                </c:pt>
                <c:pt idx="214">
                  <c:v>39399</c:v>
                </c:pt>
                <c:pt idx="215">
                  <c:v>39400</c:v>
                </c:pt>
                <c:pt idx="216">
                  <c:v>39401</c:v>
                </c:pt>
                <c:pt idx="217">
                  <c:v>39402</c:v>
                </c:pt>
                <c:pt idx="218">
                  <c:v>39405</c:v>
                </c:pt>
                <c:pt idx="219">
                  <c:v>39406</c:v>
                </c:pt>
                <c:pt idx="220">
                  <c:v>39407</c:v>
                </c:pt>
                <c:pt idx="221">
                  <c:v>39409</c:v>
                </c:pt>
                <c:pt idx="222">
                  <c:v>39412</c:v>
                </c:pt>
                <c:pt idx="223">
                  <c:v>39413</c:v>
                </c:pt>
                <c:pt idx="224">
                  <c:v>39414</c:v>
                </c:pt>
                <c:pt idx="225">
                  <c:v>39415</c:v>
                </c:pt>
                <c:pt idx="226">
                  <c:v>39416</c:v>
                </c:pt>
                <c:pt idx="227">
                  <c:v>39419</c:v>
                </c:pt>
                <c:pt idx="228">
                  <c:v>39420</c:v>
                </c:pt>
                <c:pt idx="229">
                  <c:v>39421</c:v>
                </c:pt>
                <c:pt idx="230">
                  <c:v>39422</c:v>
                </c:pt>
                <c:pt idx="231">
                  <c:v>39423</c:v>
                </c:pt>
                <c:pt idx="232">
                  <c:v>39426</c:v>
                </c:pt>
                <c:pt idx="233">
                  <c:v>39427</c:v>
                </c:pt>
                <c:pt idx="234">
                  <c:v>39428</c:v>
                </c:pt>
                <c:pt idx="235">
                  <c:v>39429</c:v>
                </c:pt>
                <c:pt idx="236">
                  <c:v>39430</c:v>
                </c:pt>
                <c:pt idx="237">
                  <c:v>39433</c:v>
                </c:pt>
                <c:pt idx="238">
                  <c:v>39434</c:v>
                </c:pt>
                <c:pt idx="239">
                  <c:v>39435</c:v>
                </c:pt>
                <c:pt idx="240">
                  <c:v>39436</c:v>
                </c:pt>
                <c:pt idx="241">
                  <c:v>39437</c:v>
                </c:pt>
                <c:pt idx="242">
                  <c:v>39440</c:v>
                </c:pt>
                <c:pt idx="243">
                  <c:v>39442</c:v>
                </c:pt>
                <c:pt idx="244">
                  <c:v>39443</c:v>
                </c:pt>
                <c:pt idx="245">
                  <c:v>39444</c:v>
                </c:pt>
                <c:pt idx="246">
                  <c:v>39447</c:v>
                </c:pt>
                <c:pt idx="247">
                  <c:v>39449</c:v>
                </c:pt>
                <c:pt idx="248">
                  <c:v>39450</c:v>
                </c:pt>
                <c:pt idx="249">
                  <c:v>39451</c:v>
                </c:pt>
                <c:pt idx="250">
                  <c:v>39454</c:v>
                </c:pt>
                <c:pt idx="251">
                  <c:v>39455</c:v>
                </c:pt>
                <c:pt idx="252">
                  <c:v>39456</c:v>
                </c:pt>
                <c:pt idx="253">
                  <c:v>39457</c:v>
                </c:pt>
                <c:pt idx="254">
                  <c:v>39458</c:v>
                </c:pt>
                <c:pt idx="255">
                  <c:v>39461</c:v>
                </c:pt>
                <c:pt idx="256">
                  <c:v>39462</c:v>
                </c:pt>
                <c:pt idx="257">
                  <c:v>39463</c:v>
                </c:pt>
                <c:pt idx="258">
                  <c:v>39464</c:v>
                </c:pt>
                <c:pt idx="259">
                  <c:v>39465</c:v>
                </c:pt>
                <c:pt idx="260">
                  <c:v>39469</c:v>
                </c:pt>
                <c:pt idx="261">
                  <c:v>39470</c:v>
                </c:pt>
                <c:pt idx="262">
                  <c:v>39471</c:v>
                </c:pt>
                <c:pt idx="263">
                  <c:v>39472</c:v>
                </c:pt>
                <c:pt idx="264">
                  <c:v>39475</c:v>
                </c:pt>
                <c:pt idx="265">
                  <c:v>39476</c:v>
                </c:pt>
                <c:pt idx="266">
                  <c:v>39477</c:v>
                </c:pt>
                <c:pt idx="267">
                  <c:v>39478</c:v>
                </c:pt>
                <c:pt idx="268">
                  <c:v>39479</c:v>
                </c:pt>
                <c:pt idx="269">
                  <c:v>39482</c:v>
                </c:pt>
                <c:pt idx="270">
                  <c:v>39483</c:v>
                </c:pt>
                <c:pt idx="271">
                  <c:v>39484</c:v>
                </c:pt>
                <c:pt idx="272">
                  <c:v>39485</c:v>
                </c:pt>
                <c:pt idx="273">
                  <c:v>39486</c:v>
                </c:pt>
                <c:pt idx="274">
                  <c:v>39489</c:v>
                </c:pt>
                <c:pt idx="275">
                  <c:v>39490</c:v>
                </c:pt>
                <c:pt idx="276">
                  <c:v>39491</c:v>
                </c:pt>
                <c:pt idx="277">
                  <c:v>39492</c:v>
                </c:pt>
                <c:pt idx="278">
                  <c:v>39493</c:v>
                </c:pt>
                <c:pt idx="279">
                  <c:v>39497</c:v>
                </c:pt>
                <c:pt idx="280">
                  <c:v>39498</c:v>
                </c:pt>
                <c:pt idx="281">
                  <c:v>39499</c:v>
                </c:pt>
                <c:pt idx="282">
                  <c:v>39500</c:v>
                </c:pt>
                <c:pt idx="283">
                  <c:v>39503</c:v>
                </c:pt>
                <c:pt idx="284">
                  <c:v>39504</c:v>
                </c:pt>
                <c:pt idx="285">
                  <c:v>39505</c:v>
                </c:pt>
                <c:pt idx="286">
                  <c:v>39506</c:v>
                </c:pt>
                <c:pt idx="287">
                  <c:v>39507</c:v>
                </c:pt>
                <c:pt idx="288">
                  <c:v>39510</c:v>
                </c:pt>
                <c:pt idx="289">
                  <c:v>39511</c:v>
                </c:pt>
                <c:pt idx="290">
                  <c:v>39512</c:v>
                </c:pt>
                <c:pt idx="291">
                  <c:v>39513</c:v>
                </c:pt>
                <c:pt idx="292">
                  <c:v>39514</c:v>
                </c:pt>
                <c:pt idx="293">
                  <c:v>39517</c:v>
                </c:pt>
                <c:pt idx="294">
                  <c:v>39518</c:v>
                </c:pt>
                <c:pt idx="295">
                  <c:v>39519</c:v>
                </c:pt>
                <c:pt idx="296">
                  <c:v>39520</c:v>
                </c:pt>
                <c:pt idx="297">
                  <c:v>39521</c:v>
                </c:pt>
                <c:pt idx="298">
                  <c:v>39524</c:v>
                </c:pt>
                <c:pt idx="299">
                  <c:v>39525</c:v>
                </c:pt>
                <c:pt idx="300">
                  <c:v>39526</c:v>
                </c:pt>
                <c:pt idx="301">
                  <c:v>39527</c:v>
                </c:pt>
                <c:pt idx="302">
                  <c:v>39531</c:v>
                </c:pt>
                <c:pt idx="303">
                  <c:v>39532</c:v>
                </c:pt>
                <c:pt idx="304">
                  <c:v>39533</c:v>
                </c:pt>
                <c:pt idx="305">
                  <c:v>39534</c:v>
                </c:pt>
                <c:pt idx="306">
                  <c:v>39535</c:v>
                </c:pt>
                <c:pt idx="307">
                  <c:v>39538</c:v>
                </c:pt>
                <c:pt idx="308">
                  <c:v>39539</c:v>
                </c:pt>
                <c:pt idx="309">
                  <c:v>39540</c:v>
                </c:pt>
                <c:pt idx="310">
                  <c:v>39541</c:v>
                </c:pt>
                <c:pt idx="311">
                  <c:v>39542</c:v>
                </c:pt>
                <c:pt idx="312">
                  <c:v>39545</c:v>
                </c:pt>
                <c:pt idx="313">
                  <c:v>39546</c:v>
                </c:pt>
                <c:pt idx="314">
                  <c:v>39547</c:v>
                </c:pt>
                <c:pt idx="315">
                  <c:v>39548</c:v>
                </c:pt>
                <c:pt idx="316">
                  <c:v>39549</c:v>
                </c:pt>
                <c:pt idx="317">
                  <c:v>39552</c:v>
                </c:pt>
                <c:pt idx="318">
                  <c:v>39553</c:v>
                </c:pt>
                <c:pt idx="319">
                  <c:v>39554</c:v>
                </c:pt>
                <c:pt idx="320">
                  <c:v>39555</c:v>
                </c:pt>
                <c:pt idx="321">
                  <c:v>39556</c:v>
                </c:pt>
                <c:pt idx="322">
                  <c:v>39559</c:v>
                </c:pt>
                <c:pt idx="323">
                  <c:v>39560</c:v>
                </c:pt>
                <c:pt idx="324">
                  <c:v>39561</c:v>
                </c:pt>
                <c:pt idx="325">
                  <c:v>39562</c:v>
                </c:pt>
                <c:pt idx="326">
                  <c:v>39563</c:v>
                </c:pt>
                <c:pt idx="327">
                  <c:v>39566</c:v>
                </c:pt>
                <c:pt idx="328">
                  <c:v>39567</c:v>
                </c:pt>
                <c:pt idx="329">
                  <c:v>39568</c:v>
                </c:pt>
                <c:pt idx="330">
                  <c:v>39569</c:v>
                </c:pt>
                <c:pt idx="331">
                  <c:v>39570</c:v>
                </c:pt>
                <c:pt idx="332">
                  <c:v>39573</c:v>
                </c:pt>
                <c:pt idx="333">
                  <c:v>39574</c:v>
                </c:pt>
                <c:pt idx="334">
                  <c:v>39575</c:v>
                </c:pt>
                <c:pt idx="335">
                  <c:v>39576</c:v>
                </c:pt>
                <c:pt idx="336">
                  <c:v>39577</c:v>
                </c:pt>
                <c:pt idx="337">
                  <c:v>39580</c:v>
                </c:pt>
                <c:pt idx="338">
                  <c:v>39581</c:v>
                </c:pt>
                <c:pt idx="339">
                  <c:v>39582</c:v>
                </c:pt>
                <c:pt idx="340">
                  <c:v>39583</c:v>
                </c:pt>
                <c:pt idx="341">
                  <c:v>39584</c:v>
                </c:pt>
                <c:pt idx="342">
                  <c:v>39587</c:v>
                </c:pt>
                <c:pt idx="343">
                  <c:v>39588</c:v>
                </c:pt>
                <c:pt idx="344">
                  <c:v>39589</c:v>
                </c:pt>
                <c:pt idx="345">
                  <c:v>39590</c:v>
                </c:pt>
                <c:pt idx="346">
                  <c:v>39591</c:v>
                </c:pt>
                <c:pt idx="347">
                  <c:v>39595</c:v>
                </c:pt>
                <c:pt idx="348">
                  <c:v>39596</c:v>
                </c:pt>
                <c:pt idx="349">
                  <c:v>39597</c:v>
                </c:pt>
                <c:pt idx="350">
                  <c:v>39598</c:v>
                </c:pt>
                <c:pt idx="351">
                  <c:v>39601</c:v>
                </c:pt>
                <c:pt idx="352">
                  <c:v>39602</c:v>
                </c:pt>
                <c:pt idx="353">
                  <c:v>39603</c:v>
                </c:pt>
                <c:pt idx="354">
                  <c:v>39604</c:v>
                </c:pt>
                <c:pt idx="355">
                  <c:v>39605</c:v>
                </c:pt>
                <c:pt idx="356">
                  <c:v>39608</c:v>
                </c:pt>
                <c:pt idx="357">
                  <c:v>39609</c:v>
                </c:pt>
                <c:pt idx="358">
                  <c:v>39610</c:v>
                </c:pt>
                <c:pt idx="359">
                  <c:v>39611</c:v>
                </c:pt>
                <c:pt idx="360">
                  <c:v>39612</c:v>
                </c:pt>
                <c:pt idx="361">
                  <c:v>39615</c:v>
                </c:pt>
                <c:pt idx="362">
                  <c:v>39616</c:v>
                </c:pt>
                <c:pt idx="363">
                  <c:v>39617</c:v>
                </c:pt>
                <c:pt idx="364">
                  <c:v>39618</c:v>
                </c:pt>
                <c:pt idx="365">
                  <c:v>39619</c:v>
                </c:pt>
                <c:pt idx="366">
                  <c:v>39622</c:v>
                </c:pt>
                <c:pt idx="367">
                  <c:v>39623</c:v>
                </c:pt>
                <c:pt idx="368">
                  <c:v>39624</c:v>
                </c:pt>
                <c:pt idx="369">
                  <c:v>39625</c:v>
                </c:pt>
                <c:pt idx="370">
                  <c:v>39626</c:v>
                </c:pt>
                <c:pt idx="371">
                  <c:v>39629</c:v>
                </c:pt>
                <c:pt idx="372">
                  <c:v>39630</c:v>
                </c:pt>
                <c:pt idx="373">
                  <c:v>39631</c:v>
                </c:pt>
                <c:pt idx="374">
                  <c:v>39632</c:v>
                </c:pt>
                <c:pt idx="375">
                  <c:v>39636</c:v>
                </c:pt>
                <c:pt idx="376">
                  <c:v>39637</c:v>
                </c:pt>
                <c:pt idx="377">
                  <c:v>39638</c:v>
                </c:pt>
                <c:pt idx="378">
                  <c:v>39639</c:v>
                </c:pt>
                <c:pt idx="379">
                  <c:v>39640</c:v>
                </c:pt>
                <c:pt idx="380">
                  <c:v>39643</c:v>
                </c:pt>
                <c:pt idx="381">
                  <c:v>39644</c:v>
                </c:pt>
                <c:pt idx="382">
                  <c:v>39645</c:v>
                </c:pt>
                <c:pt idx="383">
                  <c:v>39646</c:v>
                </c:pt>
                <c:pt idx="384">
                  <c:v>39647</c:v>
                </c:pt>
                <c:pt idx="385">
                  <c:v>39650</c:v>
                </c:pt>
                <c:pt idx="386">
                  <c:v>39651</c:v>
                </c:pt>
                <c:pt idx="387">
                  <c:v>39652</c:v>
                </c:pt>
                <c:pt idx="388">
                  <c:v>39653</c:v>
                </c:pt>
                <c:pt idx="389">
                  <c:v>39654</c:v>
                </c:pt>
                <c:pt idx="390">
                  <c:v>39657</c:v>
                </c:pt>
                <c:pt idx="391">
                  <c:v>39658</c:v>
                </c:pt>
                <c:pt idx="392">
                  <c:v>39659</c:v>
                </c:pt>
                <c:pt idx="393">
                  <c:v>39660</c:v>
                </c:pt>
                <c:pt idx="394">
                  <c:v>39661</c:v>
                </c:pt>
                <c:pt idx="395">
                  <c:v>39664</c:v>
                </c:pt>
                <c:pt idx="396">
                  <c:v>39665</c:v>
                </c:pt>
                <c:pt idx="397">
                  <c:v>39666</c:v>
                </c:pt>
                <c:pt idx="398">
                  <c:v>39667</c:v>
                </c:pt>
                <c:pt idx="399">
                  <c:v>39668</c:v>
                </c:pt>
                <c:pt idx="400">
                  <c:v>39671</c:v>
                </c:pt>
                <c:pt idx="401">
                  <c:v>39672</c:v>
                </c:pt>
                <c:pt idx="402">
                  <c:v>39673</c:v>
                </c:pt>
                <c:pt idx="403">
                  <c:v>39674</c:v>
                </c:pt>
                <c:pt idx="404">
                  <c:v>39675</c:v>
                </c:pt>
                <c:pt idx="405">
                  <c:v>39678</c:v>
                </c:pt>
                <c:pt idx="406">
                  <c:v>39679</c:v>
                </c:pt>
                <c:pt idx="407">
                  <c:v>39680</c:v>
                </c:pt>
                <c:pt idx="408">
                  <c:v>39681</c:v>
                </c:pt>
                <c:pt idx="409">
                  <c:v>39682</c:v>
                </c:pt>
                <c:pt idx="410">
                  <c:v>39685</c:v>
                </c:pt>
                <c:pt idx="411">
                  <c:v>39686</c:v>
                </c:pt>
                <c:pt idx="412">
                  <c:v>39687</c:v>
                </c:pt>
                <c:pt idx="413">
                  <c:v>39688</c:v>
                </c:pt>
                <c:pt idx="414">
                  <c:v>39689</c:v>
                </c:pt>
                <c:pt idx="415">
                  <c:v>39693</c:v>
                </c:pt>
                <c:pt idx="416">
                  <c:v>39694</c:v>
                </c:pt>
                <c:pt idx="417">
                  <c:v>39695</c:v>
                </c:pt>
                <c:pt idx="418">
                  <c:v>39696</c:v>
                </c:pt>
                <c:pt idx="419">
                  <c:v>39699</c:v>
                </c:pt>
                <c:pt idx="420">
                  <c:v>39700</c:v>
                </c:pt>
                <c:pt idx="421">
                  <c:v>39701</c:v>
                </c:pt>
                <c:pt idx="422">
                  <c:v>39702</c:v>
                </c:pt>
                <c:pt idx="423">
                  <c:v>39703</c:v>
                </c:pt>
                <c:pt idx="424">
                  <c:v>39706</c:v>
                </c:pt>
                <c:pt idx="425">
                  <c:v>39707</c:v>
                </c:pt>
                <c:pt idx="426">
                  <c:v>39708</c:v>
                </c:pt>
                <c:pt idx="427">
                  <c:v>39709</c:v>
                </c:pt>
                <c:pt idx="428">
                  <c:v>39710</c:v>
                </c:pt>
                <c:pt idx="429">
                  <c:v>39713</c:v>
                </c:pt>
                <c:pt idx="430">
                  <c:v>39714</c:v>
                </c:pt>
                <c:pt idx="431">
                  <c:v>39715</c:v>
                </c:pt>
                <c:pt idx="432">
                  <c:v>39716</c:v>
                </c:pt>
                <c:pt idx="433">
                  <c:v>39717</c:v>
                </c:pt>
                <c:pt idx="434">
                  <c:v>39720</c:v>
                </c:pt>
                <c:pt idx="435">
                  <c:v>39721</c:v>
                </c:pt>
                <c:pt idx="436">
                  <c:v>39722</c:v>
                </c:pt>
                <c:pt idx="437">
                  <c:v>39723</c:v>
                </c:pt>
                <c:pt idx="438">
                  <c:v>39724</c:v>
                </c:pt>
                <c:pt idx="439">
                  <c:v>39727</c:v>
                </c:pt>
                <c:pt idx="440">
                  <c:v>39728</c:v>
                </c:pt>
                <c:pt idx="441">
                  <c:v>39729</c:v>
                </c:pt>
                <c:pt idx="442">
                  <c:v>39730</c:v>
                </c:pt>
                <c:pt idx="443">
                  <c:v>39731</c:v>
                </c:pt>
                <c:pt idx="444">
                  <c:v>39734</c:v>
                </c:pt>
                <c:pt idx="445">
                  <c:v>39735</c:v>
                </c:pt>
                <c:pt idx="446">
                  <c:v>39736</c:v>
                </c:pt>
                <c:pt idx="447">
                  <c:v>39737</c:v>
                </c:pt>
                <c:pt idx="448">
                  <c:v>39738</c:v>
                </c:pt>
                <c:pt idx="449">
                  <c:v>39741</c:v>
                </c:pt>
                <c:pt idx="450">
                  <c:v>39742</c:v>
                </c:pt>
                <c:pt idx="451">
                  <c:v>39743</c:v>
                </c:pt>
                <c:pt idx="452">
                  <c:v>39744</c:v>
                </c:pt>
                <c:pt idx="453">
                  <c:v>39745</c:v>
                </c:pt>
                <c:pt idx="454">
                  <c:v>39748</c:v>
                </c:pt>
                <c:pt idx="455">
                  <c:v>39749</c:v>
                </c:pt>
                <c:pt idx="456">
                  <c:v>39750</c:v>
                </c:pt>
                <c:pt idx="457">
                  <c:v>39751</c:v>
                </c:pt>
                <c:pt idx="458">
                  <c:v>39752</c:v>
                </c:pt>
                <c:pt idx="459">
                  <c:v>39755</c:v>
                </c:pt>
                <c:pt idx="460">
                  <c:v>39756</c:v>
                </c:pt>
                <c:pt idx="461">
                  <c:v>39757</c:v>
                </c:pt>
                <c:pt idx="462">
                  <c:v>39758</c:v>
                </c:pt>
                <c:pt idx="463">
                  <c:v>39759</c:v>
                </c:pt>
                <c:pt idx="464">
                  <c:v>39762</c:v>
                </c:pt>
                <c:pt idx="465">
                  <c:v>39763</c:v>
                </c:pt>
                <c:pt idx="466">
                  <c:v>39764</c:v>
                </c:pt>
                <c:pt idx="467">
                  <c:v>39765</c:v>
                </c:pt>
                <c:pt idx="468">
                  <c:v>39766</c:v>
                </c:pt>
                <c:pt idx="469">
                  <c:v>39769</c:v>
                </c:pt>
                <c:pt idx="470">
                  <c:v>39770</c:v>
                </c:pt>
                <c:pt idx="471">
                  <c:v>39771</c:v>
                </c:pt>
                <c:pt idx="472">
                  <c:v>39772</c:v>
                </c:pt>
                <c:pt idx="473">
                  <c:v>39773</c:v>
                </c:pt>
                <c:pt idx="474">
                  <c:v>39776</c:v>
                </c:pt>
                <c:pt idx="475">
                  <c:v>39777</c:v>
                </c:pt>
                <c:pt idx="476">
                  <c:v>39778</c:v>
                </c:pt>
                <c:pt idx="477">
                  <c:v>39780</c:v>
                </c:pt>
                <c:pt idx="478">
                  <c:v>39783</c:v>
                </c:pt>
                <c:pt idx="479">
                  <c:v>39784</c:v>
                </c:pt>
                <c:pt idx="480">
                  <c:v>39785</c:v>
                </c:pt>
                <c:pt idx="481">
                  <c:v>39786</c:v>
                </c:pt>
                <c:pt idx="482">
                  <c:v>39787</c:v>
                </c:pt>
                <c:pt idx="483">
                  <c:v>39790</c:v>
                </c:pt>
                <c:pt idx="484">
                  <c:v>39791</c:v>
                </c:pt>
                <c:pt idx="485">
                  <c:v>39792</c:v>
                </c:pt>
                <c:pt idx="486">
                  <c:v>39793</c:v>
                </c:pt>
                <c:pt idx="487">
                  <c:v>39794</c:v>
                </c:pt>
                <c:pt idx="488">
                  <c:v>39797</c:v>
                </c:pt>
                <c:pt idx="489">
                  <c:v>39798</c:v>
                </c:pt>
                <c:pt idx="490">
                  <c:v>39799</c:v>
                </c:pt>
                <c:pt idx="491">
                  <c:v>39800</c:v>
                </c:pt>
                <c:pt idx="492">
                  <c:v>39801</c:v>
                </c:pt>
                <c:pt idx="493">
                  <c:v>39804</c:v>
                </c:pt>
                <c:pt idx="494">
                  <c:v>39805</c:v>
                </c:pt>
                <c:pt idx="495">
                  <c:v>39806</c:v>
                </c:pt>
                <c:pt idx="496">
                  <c:v>39808</c:v>
                </c:pt>
                <c:pt idx="497">
                  <c:v>39811</c:v>
                </c:pt>
                <c:pt idx="498">
                  <c:v>39812</c:v>
                </c:pt>
                <c:pt idx="499">
                  <c:v>39813</c:v>
                </c:pt>
                <c:pt idx="500">
                  <c:v>39815</c:v>
                </c:pt>
                <c:pt idx="501">
                  <c:v>39818</c:v>
                </c:pt>
                <c:pt idx="502">
                  <c:v>39819</c:v>
                </c:pt>
                <c:pt idx="503">
                  <c:v>39820</c:v>
                </c:pt>
                <c:pt idx="504">
                  <c:v>39821</c:v>
                </c:pt>
                <c:pt idx="505">
                  <c:v>39822</c:v>
                </c:pt>
                <c:pt idx="506">
                  <c:v>39825</c:v>
                </c:pt>
                <c:pt idx="507">
                  <c:v>39826</c:v>
                </c:pt>
                <c:pt idx="508">
                  <c:v>39827</c:v>
                </c:pt>
                <c:pt idx="509">
                  <c:v>39828</c:v>
                </c:pt>
                <c:pt idx="510">
                  <c:v>39829</c:v>
                </c:pt>
                <c:pt idx="511">
                  <c:v>39833</c:v>
                </c:pt>
                <c:pt idx="512">
                  <c:v>39834</c:v>
                </c:pt>
                <c:pt idx="513">
                  <c:v>39835</c:v>
                </c:pt>
                <c:pt idx="514">
                  <c:v>39836</c:v>
                </c:pt>
                <c:pt idx="515">
                  <c:v>39839</c:v>
                </c:pt>
                <c:pt idx="516">
                  <c:v>39840</c:v>
                </c:pt>
                <c:pt idx="517">
                  <c:v>39841</c:v>
                </c:pt>
                <c:pt idx="518">
                  <c:v>39842</c:v>
                </c:pt>
                <c:pt idx="519">
                  <c:v>39843</c:v>
                </c:pt>
                <c:pt idx="520">
                  <c:v>39846</c:v>
                </c:pt>
                <c:pt idx="521">
                  <c:v>39847</c:v>
                </c:pt>
                <c:pt idx="522">
                  <c:v>39848</c:v>
                </c:pt>
                <c:pt idx="523">
                  <c:v>39849</c:v>
                </c:pt>
                <c:pt idx="524">
                  <c:v>39850</c:v>
                </c:pt>
                <c:pt idx="525">
                  <c:v>39853</c:v>
                </c:pt>
                <c:pt idx="526">
                  <c:v>39854</c:v>
                </c:pt>
                <c:pt idx="527">
                  <c:v>39855</c:v>
                </c:pt>
                <c:pt idx="528">
                  <c:v>39856</c:v>
                </c:pt>
                <c:pt idx="529">
                  <c:v>39857</c:v>
                </c:pt>
                <c:pt idx="530">
                  <c:v>39861</c:v>
                </c:pt>
                <c:pt idx="531">
                  <c:v>39862</c:v>
                </c:pt>
                <c:pt idx="532">
                  <c:v>39863</c:v>
                </c:pt>
                <c:pt idx="533">
                  <c:v>39864</c:v>
                </c:pt>
                <c:pt idx="534">
                  <c:v>39867</c:v>
                </c:pt>
                <c:pt idx="535">
                  <c:v>39868</c:v>
                </c:pt>
                <c:pt idx="536">
                  <c:v>39869</c:v>
                </c:pt>
                <c:pt idx="537">
                  <c:v>39870</c:v>
                </c:pt>
                <c:pt idx="538">
                  <c:v>39871</c:v>
                </c:pt>
                <c:pt idx="539">
                  <c:v>39874</c:v>
                </c:pt>
                <c:pt idx="540">
                  <c:v>39875</c:v>
                </c:pt>
                <c:pt idx="541">
                  <c:v>39876</c:v>
                </c:pt>
                <c:pt idx="542">
                  <c:v>39877</c:v>
                </c:pt>
                <c:pt idx="543">
                  <c:v>39878</c:v>
                </c:pt>
                <c:pt idx="544">
                  <c:v>39881</c:v>
                </c:pt>
                <c:pt idx="545">
                  <c:v>39882</c:v>
                </c:pt>
                <c:pt idx="546">
                  <c:v>39883</c:v>
                </c:pt>
                <c:pt idx="547">
                  <c:v>39884</c:v>
                </c:pt>
                <c:pt idx="548">
                  <c:v>39885</c:v>
                </c:pt>
                <c:pt idx="549">
                  <c:v>39888</c:v>
                </c:pt>
                <c:pt idx="550">
                  <c:v>39889</c:v>
                </c:pt>
                <c:pt idx="551">
                  <c:v>39890</c:v>
                </c:pt>
                <c:pt idx="552">
                  <c:v>39891</c:v>
                </c:pt>
                <c:pt idx="553">
                  <c:v>39892</c:v>
                </c:pt>
                <c:pt idx="554">
                  <c:v>39895</c:v>
                </c:pt>
                <c:pt idx="555">
                  <c:v>39896</c:v>
                </c:pt>
                <c:pt idx="556">
                  <c:v>39897</c:v>
                </c:pt>
                <c:pt idx="557">
                  <c:v>39898</c:v>
                </c:pt>
                <c:pt idx="558">
                  <c:v>39899</c:v>
                </c:pt>
                <c:pt idx="559">
                  <c:v>39902</c:v>
                </c:pt>
                <c:pt idx="560">
                  <c:v>39903</c:v>
                </c:pt>
                <c:pt idx="561">
                  <c:v>39904</c:v>
                </c:pt>
                <c:pt idx="562">
                  <c:v>39905</c:v>
                </c:pt>
                <c:pt idx="563">
                  <c:v>39906</c:v>
                </c:pt>
                <c:pt idx="564">
                  <c:v>39909</c:v>
                </c:pt>
                <c:pt idx="565">
                  <c:v>39910</c:v>
                </c:pt>
                <c:pt idx="566">
                  <c:v>39911</c:v>
                </c:pt>
                <c:pt idx="567">
                  <c:v>39912</c:v>
                </c:pt>
                <c:pt idx="568">
                  <c:v>39916</c:v>
                </c:pt>
                <c:pt idx="569">
                  <c:v>39917</c:v>
                </c:pt>
                <c:pt idx="570">
                  <c:v>39918</c:v>
                </c:pt>
                <c:pt idx="571">
                  <c:v>39919</c:v>
                </c:pt>
                <c:pt idx="572">
                  <c:v>39920</c:v>
                </c:pt>
                <c:pt idx="573">
                  <c:v>39923</c:v>
                </c:pt>
                <c:pt idx="574">
                  <c:v>39924</c:v>
                </c:pt>
                <c:pt idx="575">
                  <c:v>39925</c:v>
                </c:pt>
                <c:pt idx="576">
                  <c:v>39926</c:v>
                </c:pt>
                <c:pt idx="577">
                  <c:v>39927</c:v>
                </c:pt>
                <c:pt idx="578">
                  <c:v>39930</c:v>
                </c:pt>
                <c:pt idx="579">
                  <c:v>39931</c:v>
                </c:pt>
                <c:pt idx="580">
                  <c:v>39932</c:v>
                </c:pt>
                <c:pt idx="581">
                  <c:v>39933</c:v>
                </c:pt>
                <c:pt idx="582">
                  <c:v>39934</c:v>
                </c:pt>
                <c:pt idx="583">
                  <c:v>39937</c:v>
                </c:pt>
                <c:pt idx="584">
                  <c:v>39938</c:v>
                </c:pt>
                <c:pt idx="585">
                  <c:v>39939</c:v>
                </c:pt>
                <c:pt idx="586">
                  <c:v>39940</c:v>
                </c:pt>
                <c:pt idx="587">
                  <c:v>39941</c:v>
                </c:pt>
                <c:pt idx="588">
                  <c:v>39944</c:v>
                </c:pt>
                <c:pt idx="589">
                  <c:v>39945</c:v>
                </c:pt>
                <c:pt idx="590">
                  <c:v>39946</c:v>
                </c:pt>
                <c:pt idx="591">
                  <c:v>39947</c:v>
                </c:pt>
                <c:pt idx="592">
                  <c:v>39948</c:v>
                </c:pt>
                <c:pt idx="593">
                  <c:v>39951</c:v>
                </c:pt>
                <c:pt idx="594">
                  <c:v>39952</c:v>
                </c:pt>
                <c:pt idx="595">
                  <c:v>39953</c:v>
                </c:pt>
                <c:pt idx="596">
                  <c:v>39954</c:v>
                </c:pt>
                <c:pt idx="597">
                  <c:v>39955</c:v>
                </c:pt>
                <c:pt idx="598">
                  <c:v>39959</c:v>
                </c:pt>
                <c:pt idx="599">
                  <c:v>39960</c:v>
                </c:pt>
                <c:pt idx="600">
                  <c:v>39961</c:v>
                </c:pt>
                <c:pt idx="601">
                  <c:v>39962</c:v>
                </c:pt>
                <c:pt idx="602">
                  <c:v>39965</c:v>
                </c:pt>
                <c:pt idx="603">
                  <c:v>39966</c:v>
                </c:pt>
                <c:pt idx="604">
                  <c:v>39967</c:v>
                </c:pt>
                <c:pt idx="605">
                  <c:v>39968</c:v>
                </c:pt>
                <c:pt idx="606">
                  <c:v>39969</c:v>
                </c:pt>
                <c:pt idx="607">
                  <c:v>39972</c:v>
                </c:pt>
                <c:pt idx="608">
                  <c:v>39973</c:v>
                </c:pt>
                <c:pt idx="609">
                  <c:v>39974</c:v>
                </c:pt>
                <c:pt idx="610">
                  <c:v>39975</c:v>
                </c:pt>
                <c:pt idx="611">
                  <c:v>39976</c:v>
                </c:pt>
                <c:pt idx="612">
                  <c:v>39979</c:v>
                </c:pt>
                <c:pt idx="613">
                  <c:v>39980</c:v>
                </c:pt>
                <c:pt idx="614">
                  <c:v>39981</c:v>
                </c:pt>
                <c:pt idx="615">
                  <c:v>39982</c:v>
                </c:pt>
                <c:pt idx="616">
                  <c:v>39983</c:v>
                </c:pt>
                <c:pt idx="617">
                  <c:v>39986</c:v>
                </c:pt>
                <c:pt idx="618">
                  <c:v>39987</c:v>
                </c:pt>
                <c:pt idx="619">
                  <c:v>39988</c:v>
                </c:pt>
                <c:pt idx="620">
                  <c:v>39989</c:v>
                </c:pt>
                <c:pt idx="621">
                  <c:v>39990</c:v>
                </c:pt>
                <c:pt idx="622">
                  <c:v>39993</c:v>
                </c:pt>
                <c:pt idx="623">
                  <c:v>39994</c:v>
                </c:pt>
                <c:pt idx="624">
                  <c:v>39995</c:v>
                </c:pt>
                <c:pt idx="625">
                  <c:v>39996</c:v>
                </c:pt>
                <c:pt idx="626">
                  <c:v>40000</c:v>
                </c:pt>
                <c:pt idx="627">
                  <c:v>40001</c:v>
                </c:pt>
                <c:pt idx="628">
                  <c:v>40002</c:v>
                </c:pt>
                <c:pt idx="629">
                  <c:v>40003</c:v>
                </c:pt>
                <c:pt idx="630">
                  <c:v>40004</c:v>
                </c:pt>
                <c:pt idx="631">
                  <c:v>40007</c:v>
                </c:pt>
                <c:pt idx="632">
                  <c:v>40008</c:v>
                </c:pt>
                <c:pt idx="633">
                  <c:v>40009</c:v>
                </c:pt>
                <c:pt idx="634">
                  <c:v>40010</c:v>
                </c:pt>
                <c:pt idx="635">
                  <c:v>40011</c:v>
                </c:pt>
                <c:pt idx="636">
                  <c:v>40014</c:v>
                </c:pt>
                <c:pt idx="637">
                  <c:v>40015</c:v>
                </c:pt>
                <c:pt idx="638">
                  <c:v>40016</c:v>
                </c:pt>
                <c:pt idx="639">
                  <c:v>40017</c:v>
                </c:pt>
                <c:pt idx="640">
                  <c:v>40018</c:v>
                </c:pt>
                <c:pt idx="641">
                  <c:v>40021</c:v>
                </c:pt>
                <c:pt idx="642">
                  <c:v>40022</c:v>
                </c:pt>
                <c:pt idx="643">
                  <c:v>40023</c:v>
                </c:pt>
                <c:pt idx="644">
                  <c:v>40024</c:v>
                </c:pt>
                <c:pt idx="645">
                  <c:v>40025</c:v>
                </c:pt>
                <c:pt idx="646">
                  <c:v>40028</c:v>
                </c:pt>
                <c:pt idx="647">
                  <c:v>40029</c:v>
                </c:pt>
                <c:pt idx="648">
                  <c:v>40030</c:v>
                </c:pt>
                <c:pt idx="649">
                  <c:v>40031</c:v>
                </c:pt>
                <c:pt idx="650">
                  <c:v>40032</c:v>
                </c:pt>
                <c:pt idx="651">
                  <c:v>40035</c:v>
                </c:pt>
                <c:pt idx="652">
                  <c:v>40036</c:v>
                </c:pt>
                <c:pt idx="653">
                  <c:v>40037</c:v>
                </c:pt>
                <c:pt idx="654">
                  <c:v>40038</c:v>
                </c:pt>
                <c:pt idx="655">
                  <c:v>40039</c:v>
                </c:pt>
                <c:pt idx="656">
                  <c:v>40042</c:v>
                </c:pt>
                <c:pt idx="657">
                  <c:v>40043</c:v>
                </c:pt>
                <c:pt idx="658">
                  <c:v>40044</c:v>
                </c:pt>
                <c:pt idx="659">
                  <c:v>40045</c:v>
                </c:pt>
                <c:pt idx="660">
                  <c:v>40046</c:v>
                </c:pt>
                <c:pt idx="661">
                  <c:v>40049</c:v>
                </c:pt>
                <c:pt idx="662">
                  <c:v>40050</c:v>
                </c:pt>
                <c:pt idx="663">
                  <c:v>40051</c:v>
                </c:pt>
                <c:pt idx="664">
                  <c:v>40052</c:v>
                </c:pt>
                <c:pt idx="665">
                  <c:v>40053</c:v>
                </c:pt>
                <c:pt idx="666">
                  <c:v>40056</c:v>
                </c:pt>
                <c:pt idx="667">
                  <c:v>40057</c:v>
                </c:pt>
                <c:pt idx="668">
                  <c:v>40058</c:v>
                </c:pt>
                <c:pt idx="669">
                  <c:v>40059</c:v>
                </c:pt>
                <c:pt idx="670">
                  <c:v>40060</c:v>
                </c:pt>
                <c:pt idx="671">
                  <c:v>40064</c:v>
                </c:pt>
                <c:pt idx="672">
                  <c:v>40065</c:v>
                </c:pt>
                <c:pt idx="673">
                  <c:v>40066</c:v>
                </c:pt>
                <c:pt idx="674">
                  <c:v>40067</c:v>
                </c:pt>
                <c:pt idx="675">
                  <c:v>40070</c:v>
                </c:pt>
                <c:pt idx="676">
                  <c:v>40071</c:v>
                </c:pt>
                <c:pt idx="677">
                  <c:v>40072</c:v>
                </c:pt>
                <c:pt idx="678">
                  <c:v>40073</c:v>
                </c:pt>
                <c:pt idx="679">
                  <c:v>40074</c:v>
                </c:pt>
                <c:pt idx="680">
                  <c:v>40077</c:v>
                </c:pt>
                <c:pt idx="681">
                  <c:v>40078</c:v>
                </c:pt>
                <c:pt idx="682">
                  <c:v>40079</c:v>
                </c:pt>
                <c:pt idx="683">
                  <c:v>40080</c:v>
                </c:pt>
                <c:pt idx="684">
                  <c:v>40081</c:v>
                </c:pt>
                <c:pt idx="685">
                  <c:v>40084</c:v>
                </c:pt>
                <c:pt idx="686">
                  <c:v>40085</c:v>
                </c:pt>
                <c:pt idx="687">
                  <c:v>40086</c:v>
                </c:pt>
                <c:pt idx="688">
                  <c:v>40087</c:v>
                </c:pt>
                <c:pt idx="689">
                  <c:v>40088</c:v>
                </c:pt>
                <c:pt idx="690">
                  <c:v>40091</c:v>
                </c:pt>
                <c:pt idx="691">
                  <c:v>40092</c:v>
                </c:pt>
                <c:pt idx="692">
                  <c:v>40093</c:v>
                </c:pt>
                <c:pt idx="693">
                  <c:v>40094</c:v>
                </c:pt>
                <c:pt idx="694">
                  <c:v>40095</c:v>
                </c:pt>
                <c:pt idx="695">
                  <c:v>40098</c:v>
                </c:pt>
                <c:pt idx="696">
                  <c:v>40099</c:v>
                </c:pt>
                <c:pt idx="697">
                  <c:v>40100</c:v>
                </c:pt>
                <c:pt idx="698">
                  <c:v>40101</c:v>
                </c:pt>
                <c:pt idx="699">
                  <c:v>40102</c:v>
                </c:pt>
                <c:pt idx="700">
                  <c:v>40105</c:v>
                </c:pt>
                <c:pt idx="701">
                  <c:v>40106</c:v>
                </c:pt>
                <c:pt idx="702">
                  <c:v>40107</c:v>
                </c:pt>
                <c:pt idx="703">
                  <c:v>40108</c:v>
                </c:pt>
                <c:pt idx="704">
                  <c:v>40109</c:v>
                </c:pt>
                <c:pt idx="705">
                  <c:v>40112</c:v>
                </c:pt>
                <c:pt idx="706">
                  <c:v>40113</c:v>
                </c:pt>
                <c:pt idx="707">
                  <c:v>40114</c:v>
                </c:pt>
                <c:pt idx="708">
                  <c:v>40115</c:v>
                </c:pt>
                <c:pt idx="709">
                  <c:v>40116</c:v>
                </c:pt>
                <c:pt idx="710">
                  <c:v>40119</c:v>
                </c:pt>
                <c:pt idx="711">
                  <c:v>40120</c:v>
                </c:pt>
                <c:pt idx="712">
                  <c:v>40121</c:v>
                </c:pt>
                <c:pt idx="713">
                  <c:v>40122</c:v>
                </c:pt>
                <c:pt idx="714">
                  <c:v>40123</c:v>
                </c:pt>
                <c:pt idx="715">
                  <c:v>40126</c:v>
                </c:pt>
                <c:pt idx="716">
                  <c:v>40127</c:v>
                </c:pt>
                <c:pt idx="717">
                  <c:v>40128</c:v>
                </c:pt>
                <c:pt idx="718">
                  <c:v>40129</c:v>
                </c:pt>
                <c:pt idx="719">
                  <c:v>40130</c:v>
                </c:pt>
                <c:pt idx="720">
                  <c:v>40133</c:v>
                </c:pt>
                <c:pt idx="721">
                  <c:v>40134</c:v>
                </c:pt>
                <c:pt idx="722">
                  <c:v>40135</c:v>
                </c:pt>
                <c:pt idx="723">
                  <c:v>40136</c:v>
                </c:pt>
                <c:pt idx="724">
                  <c:v>40137</c:v>
                </c:pt>
                <c:pt idx="725">
                  <c:v>40140</c:v>
                </c:pt>
                <c:pt idx="726">
                  <c:v>40141</c:v>
                </c:pt>
                <c:pt idx="727">
                  <c:v>40142</c:v>
                </c:pt>
                <c:pt idx="728">
                  <c:v>40144</c:v>
                </c:pt>
                <c:pt idx="729">
                  <c:v>40147</c:v>
                </c:pt>
                <c:pt idx="730">
                  <c:v>40148</c:v>
                </c:pt>
                <c:pt idx="731">
                  <c:v>40149</c:v>
                </c:pt>
                <c:pt idx="732">
                  <c:v>40150</c:v>
                </c:pt>
                <c:pt idx="733">
                  <c:v>40151</c:v>
                </c:pt>
                <c:pt idx="734">
                  <c:v>40154</c:v>
                </c:pt>
                <c:pt idx="735">
                  <c:v>40155</c:v>
                </c:pt>
                <c:pt idx="736">
                  <c:v>40156</c:v>
                </c:pt>
                <c:pt idx="737">
                  <c:v>40157</c:v>
                </c:pt>
                <c:pt idx="738">
                  <c:v>40158</c:v>
                </c:pt>
                <c:pt idx="739">
                  <c:v>40161</c:v>
                </c:pt>
                <c:pt idx="740">
                  <c:v>40162</c:v>
                </c:pt>
                <c:pt idx="741">
                  <c:v>40163</c:v>
                </c:pt>
                <c:pt idx="742">
                  <c:v>40164</c:v>
                </c:pt>
                <c:pt idx="743">
                  <c:v>40165</c:v>
                </c:pt>
                <c:pt idx="744">
                  <c:v>40168</c:v>
                </c:pt>
                <c:pt idx="745">
                  <c:v>40169</c:v>
                </c:pt>
                <c:pt idx="746">
                  <c:v>40170</c:v>
                </c:pt>
                <c:pt idx="747">
                  <c:v>40171</c:v>
                </c:pt>
                <c:pt idx="748">
                  <c:v>40175</c:v>
                </c:pt>
                <c:pt idx="749">
                  <c:v>40176</c:v>
                </c:pt>
                <c:pt idx="750">
                  <c:v>40177</c:v>
                </c:pt>
                <c:pt idx="751">
                  <c:v>40178</c:v>
                </c:pt>
                <c:pt idx="752">
                  <c:v>40182</c:v>
                </c:pt>
                <c:pt idx="753">
                  <c:v>40183</c:v>
                </c:pt>
                <c:pt idx="754">
                  <c:v>40184</c:v>
                </c:pt>
                <c:pt idx="755">
                  <c:v>40185</c:v>
                </c:pt>
                <c:pt idx="756">
                  <c:v>40186</c:v>
                </c:pt>
                <c:pt idx="757">
                  <c:v>40189</c:v>
                </c:pt>
                <c:pt idx="758">
                  <c:v>40190</c:v>
                </c:pt>
                <c:pt idx="759">
                  <c:v>40191</c:v>
                </c:pt>
                <c:pt idx="760">
                  <c:v>40192</c:v>
                </c:pt>
                <c:pt idx="761">
                  <c:v>40193</c:v>
                </c:pt>
                <c:pt idx="762">
                  <c:v>40197</c:v>
                </c:pt>
                <c:pt idx="763">
                  <c:v>40198</c:v>
                </c:pt>
                <c:pt idx="764">
                  <c:v>40199</c:v>
                </c:pt>
                <c:pt idx="765">
                  <c:v>40200</c:v>
                </c:pt>
                <c:pt idx="766">
                  <c:v>40203</c:v>
                </c:pt>
                <c:pt idx="767">
                  <c:v>40204</c:v>
                </c:pt>
                <c:pt idx="768">
                  <c:v>40205</c:v>
                </c:pt>
                <c:pt idx="769">
                  <c:v>40206</c:v>
                </c:pt>
                <c:pt idx="770">
                  <c:v>40207</c:v>
                </c:pt>
                <c:pt idx="771">
                  <c:v>40210</c:v>
                </c:pt>
                <c:pt idx="772">
                  <c:v>40211</c:v>
                </c:pt>
                <c:pt idx="773">
                  <c:v>40212</c:v>
                </c:pt>
                <c:pt idx="774">
                  <c:v>40213</c:v>
                </c:pt>
                <c:pt idx="775">
                  <c:v>40214</c:v>
                </c:pt>
                <c:pt idx="776">
                  <c:v>40217</c:v>
                </c:pt>
                <c:pt idx="777">
                  <c:v>40218</c:v>
                </c:pt>
                <c:pt idx="778">
                  <c:v>40219</c:v>
                </c:pt>
                <c:pt idx="779">
                  <c:v>40220</c:v>
                </c:pt>
                <c:pt idx="780">
                  <c:v>40221</c:v>
                </c:pt>
                <c:pt idx="781">
                  <c:v>40225</c:v>
                </c:pt>
                <c:pt idx="782">
                  <c:v>40226</c:v>
                </c:pt>
                <c:pt idx="783">
                  <c:v>40227</c:v>
                </c:pt>
                <c:pt idx="784">
                  <c:v>40228</c:v>
                </c:pt>
                <c:pt idx="785">
                  <c:v>40231</c:v>
                </c:pt>
                <c:pt idx="786">
                  <c:v>40232</c:v>
                </c:pt>
                <c:pt idx="787">
                  <c:v>40233</c:v>
                </c:pt>
                <c:pt idx="788">
                  <c:v>40234</c:v>
                </c:pt>
                <c:pt idx="789">
                  <c:v>40235</c:v>
                </c:pt>
                <c:pt idx="790">
                  <c:v>40238</c:v>
                </c:pt>
                <c:pt idx="791">
                  <c:v>40239</c:v>
                </c:pt>
                <c:pt idx="792">
                  <c:v>40240</c:v>
                </c:pt>
                <c:pt idx="793">
                  <c:v>40241</c:v>
                </c:pt>
                <c:pt idx="794">
                  <c:v>40242</c:v>
                </c:pt>
                <c:pt idx="795">
                  <c:v>40245</c:v>
                </c:pt>
                <c:pt idx="796">
                  <c:v>40246</c:v>
                </c:pt>
                <c:pt idx="797">
                  <c:v>40247</c:v>
                </c:pt>
                <c:pt idx="798">
                  <c:v>40248</c:v>
                </c:pt>
                <c:pt idx="799">
                  <c:v>40249</c:v>
                </c:pt>
                <c:pt idx="800">
                  <c:v>40252</c:v>
                </c:pt>
                <c:pt idx="801">
                  <c:v>40253</c:v>
                </c:pt>
                <c:pt idx="802">
                  <c:v>40254</c:v>
                </c:pt>
                <c:pt idx="803">
                  <c:v>40255</c:v>
                </c:pt>
                <c:pt idx="804">
                  <c:v>40256</c:v>
                </c:pt>
                <c:pt idx="805">
                  <c:v>40259</c:v>
                </c:pt>
                <c:pt idx="806">
                  <c:v>40260</c:v>
                </c:pt>
                <c:pt idx="807">
                  <c:v>40261</c:v>
                </c:pt>
                <c:pt idx="808">
                  <c:v>40262</c:v>
                </c:pt>
                <c:pt idx="809">
                  <c:v>40263</c:v>
                </c:pt>
                <c:pt idx="810">
                  <c:v>40266</c:v>
                </c:pt>
                <c:pt idx="811">
                  <c:v>40267</c:v>
                </c:pt>
                <c:pt idx="812">
                  <c:v>40268</c:v>
                </c:pt>
                <c:pt idx="813">
                  <c:v>40269</c:v>
                </c:pt>
                <c:pt idx="814">
                  <c:v>40273</c:v>
                </c:pt>
                <c:pt idx="815">
                  <c:v>40274</c:v>
                </c:pt>
                <c:pt idx="816">
                  <c:v>40275</c:v>
                </c:pt>
                <c:pt idx="817">
                  <c:v>40276</c:v>
                </c:pt>
                <c:pt idx="818">
                  <c:v>40277</c:v>
                </c:pt>
                <c:pt idx="819">
                  <c:v>40280</c:v>
                </c:pt>
                <c:pt idx="820">
                  <c:v>40281</c:v>
                </c:pt>
                <c:pt idx="821">
                  <c:v>40282</c:v>
                </c:pt>
                <c:pt idx="822">
                  <c:v>40283</c:v>
                </c:pt>
                <c:pt idx="823">
                  <c:v>40284</c:v>
                </c:pt>
                <c:pt idx="824">
                  <c:v>40287</c:v>
                </c:pt>
                <c:pt idx="825">
                  <c:v>40288</c:v>
                </c:pt>
                <c:pt idx="826">
                  <c:v>40289</c:v>
                </c:pt>
                <c:pt idx="827">
                  <c:v>40290</c:v>
                </c:pt>
                <c:pt idx="828">
                  <c:v>40291</c:v>
                </c:pt>
                <c:pt idx="829">
                  <c:v>40294</c:v>
                </c:pt>
                <c:pt idx="830">
                  <c:v>40295</c:v>
                </c:pt>
                <c:pt idx="831">
                  <c:v>40296</c:v>
                </c:pt>
                <c:pt idx="832">
                  <c:v>40297</c:v>
                </c:pt>
                <c:pt idx="833">
                  <c:v>40298</c:v>
                </c:pt>
                <c:pt idx="834">
                  <c:v>40301</c:v>
                </c:pt>
                <c:pt idx="835">
                  <c:v>40302</c:v>
                </c:pt>
                <c:pt idx="836">
                  <c:v>40303</c:v>
                </c:pt>
                <c:pt idx="837">
                  <c:v>40304</c:v>
                </c:pt>
                <c:pt idx="838">
                  <c:v>40305</c:v>
                </c:pt>
                <c:pt idx="839">
                  <c:v>40308</c:v>
                </c:pt>
                <c:pt idx="840">
                  <c:v>40309</c:v>
                </c:pt>
                <c:pt idx="841">
                  <c:v>40310</c:v>
                </c:pt>
                <c:pt idx="842">
                  <c:v>40311</c:v>
                </c:pt>
                <c:pt idx="843">
                  <c:v>40312</c:v>
                </c:pt>
                <c:pt idx="844">
                  <c:v>40315</c:v>
                </c:pt>
                <c:pt idx="845">
                  <c:v>40316</c:v>
                </c:pt>
                <c:pt idx="846">
                  <c:v>40317</c:v>
                </c:pt>
                <c:pt idx="847">
                  <c:v>40318</c:v>
                </c:pt>
                <c:pt idx="848">
                  <c:v>40319</c:v>
                </c:pt>
                <c:pt idx="849">
                  <c:v>40322</c:v>
                </c:pt>
                <c:pt idx="850">
                  <c:v>40323</c:v>
                </c:pt>
                <c:pt idx="851">
                  <c:v>40324</c:v>
                </c:pt>
                <c:pt idx="852">
                  <c:v>40325</c:v>
                </c:pt>
                <c:pt idx="853">
                  <c:v>40326</c:v>
                </c:pt>
                <c:pt idx="854">
                  <c:v>40330</c:v>
                </c:pt>
                <c:pt idx="855">
                  <c:v>40331</c:v>
                </c:pt>
                <c:pt idx="856">
                  <c:v>40332</c:v>
                </c:pt>
                <c:pt idx="857">
                  <c:v>40333</c:v>
                </c:pt>
                <c:pt idx="858">
                  <c:v>40336</c:v>
                </c:pt>
                <c:pt idx="859">
                  <c:v>40337</c:v>
                </c:pt>
                <c:pt idx="860">
                  <c:v>40338</c:v>
                </c:pt>
                <c:pt idx="861">
                  <c:v>40339</c:v>
                </c:pt>
                <c:pt idx="862">
                  <c:v>40340</c:v>
                </c:pt>
                <c:pt idx="863">
                  <c:v>40343</c:v>
                </c:pt>
                <c:pt idx="864">
                  <c:v>40344</c:v>
                </c:pt>
                <c:pt idx="865">
                  <c:v>40345</c:v>
                </c:pt>
                <c:pt idx="866">
                  <c:v>40346</c:v>
                </c:pt>
                <c:pt idx="867">
                  <c:v>40347</c:v>
                </c:pt>
                <c:pt idx="868">
                  <c:v>40350</c:v>
                </c:pt>
                <c:pt idx="869">
                  <c:v>40351</c:v>
                </c:pt>
                <c:pt idx="870">
                  <c:v>40352</c:v>
                </c:pt>
                <c:pt idx="871">
                  <c:v>40353</c:v>
                </c:pt>
                <c:pt idx="872">
                  <c:v>40354</c:v>
                </c:pt>
                <c:pt idx="873">
                  <c:v>40357</c:v>
                </c:pt>
                <c:pt idx="874">
                  <c:v>40358</c:v>
                </c:pt>
                <c:pt idx="875">
                  <c:v>40359</c:v>
                </c:pt>
                <c:pt idx="876">
                  <c:v>40360</c:v>
                </c:pt>
                <c:pt idx="877">
                  <c:v>40361</c:v>
                </c:pt>
                <c:pt idx="878">
                  <c:v>40365</c:v>
                </c:pt>
                <c:pt idx="879">
                  <c:v>40366</c:v>
                </c:pt>
                <c:pt idx="880">
                  <c:v>40367</c:v>
                </c:pt>
                <c:pt idx="881">
                  <c:v>40368</c:v>
                </c:pt>
                <c:pt idx="882">
                  <c:v>40371</c:v>
                </c:pt>
                <c:pt idx="883">
                  <c:v>40372</c:v>
                </c:pt>
                <c:pt idx="884">
                  <c:v>40373</c:v>
                </c:pt>
                <c:pt idx="885">
                  <c:v>40374</c:v>
                </c:pt>
                <c:pt idx="886">
                  <c:v>40375</c:v>
                </c:pt>
                <c:pt idx="887">
                  <c:v>40378</c:v>
                </c:pt>
                <c:pt idx="888">
                  <c:v>40379</c:v>
                </c:pt>
                <c:pt idx="889">
                  <c:v>40380</c:v>
                </c:pt>
                <c:pt idx="890">
                  <c:v>40381</c:v>
                </c:pt>
                <c:pt idx="891">
                  <c:v>40382</c:v>
                </c:pt>
                <c:pt idx="892">
                  <c:v>40385</c:v>
                </c:pt>
                <c:pt idx="893">
                  <c:v>40386</c:v>
                </c:pt>
                <c:pt idx="894">
                  <c:v>40387</c:v>
                </c:pt>
                <c:pt idx="895">
                  <c:v>40388</c:v>
                </c:pt>
                <c:pt idx="896">
                  <c:v>40389</c:v>
                </c:pt>
                <c:pt idx="897">
                  <c:v>40392</c:v>
                </c:pt>
                <c:pt idx="898">
                  <c:v>40393</c:v>
                </c:pt>
                <c:pt idx="899">
                  <c:v>40394</c:v>
                </c:pt>
                <c:pt idx="900">
                  <c:v>40395</c:v>
                </c:pt>
                <c:pt idx="901">
                  <c:v>40396</c:v>
                </c:pt>
                <c:pt idx="902">
                  <c:v>40399</c:v>
                </c:pt>
                <c:pt idx="903">
                  <c:v>40400</c:v>
                </c:pt>
                <c:pt idx="904">
                  <c:v>40401</c:v>
                </c:pt>
                <c:pt idx="905">
                  <c:v>40402</c:v>
                </c:pt>
                <c:pt idx="906">
                  <c:v>40403</c:v>
                </c:pt>
                <c:pt idx="907">
                  <c:v>40406</c:v>
                </c:pt>
                <c:pt idx="908">
                  <c:v>40407</c:v>
                </c:pt>
                <c:pt idx="909">
                  <c:v>40408</c:v>
                </c:pt>
                <c:pt idx="910">
                  <c:v>40409</c:v>
                </c:pt>
                <c:pt idx="911">
                  <c:v>40410</c:v>
                </c:pt>
                <c:pt idx="912">
                  <c:v>40413</c:v>
                </c:pt>
                <c:pt idx="913">
                  <c:v>40414</c:v>
                </c:pt>
                <c:pt idx="914">
                  <c:v>40415</c:v>
                </c:pt>
                <c:pt idx="915">
                  <c:v>40416</c:v>
                </c:pt>
                <c:pt idx="916">
                  <c:v>40417</c:v>
                </c:pt>
                <c:pt idx="917">
                  <c:v>40420</c:v>
                </c:pt>
                <c:pt idx="918">
                  <c:v>40421</c:v>
                </c:pt>
                <c:pt idx="919">
                  <c:v>40422</c:v>
                </c:pt>
                <c:pt idx="920">
                  <c:v>40423</c:v>
                </c:pt>
                <c:pt idx="921">
                  <c:v>40424</c:v>
                </c:pt>
                <c:pt idx="922">
                  <c:v>40428</c:v>
                </c:pt>
                <c:pt idx="923">
                  <c:v>40429</c:v>
                </c:pt>
                <c:pt idx="924">
                  <c:v>40430</c:v>
                </c:pt>
                <c:pt idx="925">
                  <c:v>40431</c:v>
                </c:pt>
                <c:pt idx="926">
                  <c:v>40434</c:v>
                </c:pt>
                <c:pt idx="927">
                  <c:v>40435</c:v>
                </c:pt>
                <c:pt idx="928">
                  <c:v>40436</c:v>
                </c:pt>
                <c:pt idx="929">
                  <c:v>40437</c:v>
                </c:pt>
                <c:pt idx="930">
                  <c:v>40438</c:v>
                </c:pt>
                <c:pt idx="931">
                  <c:v>40441</c:v>
                </c:pt>
                <c:pt idx="932">
                  <c:v>40442</c:v>
                </c:pt>
                <c:pt idx="933">
                  <c:v>40443</c:v>
                </c:pt>
                <c:pt idx="934">
                  <c:v>40444</c:v>
                </c:pt>
                <c:pt idx="935">
                  <c:v>40445</c:v>
                </c:pt>
                <c:pt idx="936">
                  <c:v>40448</c:v>
                </c:pt>
                <c:pt idx="937">
                  <c:v>40449</c:v>
                </c:pt>
                <c:pt idx="938">
                  <c:v>40450</c:v>
                </c:pt>
                <c:pt idx="939">
                  <c:v>40451</c:v>
                </c:pt>
                <c:pt idx="940">
                  <c:v>40452</c:v>
                </c:pt>
                <c:pt idx="941">
                  <c:v>40455</c:v>
                </c:pt>
                <c:pt idx="942">
                  <c:v>40456</c:v>
                </c:pt>
                <c:pt idx="943">
                  <c:v>40457</c:v>
                </c:pt>
                <c:pt idx="944">
                  <c:v>40458</c:v>
                </c:pt>
                <c:pt idx="945">
                  <c:v>40459</c:v>
                </c:pt>
                <c:pt idx="946">
                  <c:v>40462</c:v>
                </c:pt>
                <c:pt idx="947">
                  <c:v>40463</c:v>
                </c:pt>
                <c:pt idx="948">
                  <c:v>40464</c:v>
                </c:pt>
                <c:pt idx="949">
                  <c:v>40465</c:v>
                </c:pt>
                <c:pt idx="950">
                  <c:v>40466</c:v>
                </c:pt>
                <c:pt idx="951">
                  <c:v>40469</c:v>
                </c:pt>
                <c:pt idx="952">
                  <c:v>40470</c:v>
                </c:pt>
                <c:pt idx="953">
                  <c:v>40471</c:v>
                </c:pt>
                <c:pt idx="954">
                  <c:v>40472</c:v>
                </c:pt>
                <c:pt idx="955">
                  <c:v>40473</c:v>
                </c:pt>
                <c:pt idx="956">
                  <c:v>40476</c:v>
                </c:pt>
                <c:pt idx="957">
                  <c:v>40477</c:v>
                </c:pt>
                <c:pt idx="958">
                  <c:v>40478</c:v>
                </c:pt>
                <c:pt idx="959">
                  <c:v>40479</c:v>
                </c:pt>
                <c:pt idx="960">
                  <c:v>40480</c:v>
                </c:pt>
                <c:pt idx="961">
                  <c:v>40483</c:v>
                </c:pt>
                <c:pt idx="962">
                  <c:v>40484</c:v>
                </c:pt>
                <c:pt idx="963">
                  <c:v>40485</c:v>
                </c:pt>
                <c:pt idx="964">
                  <c:v>40486</c:v>
                </c:pt>
                <c:pt idx="965">
                  <c:v>40487</c:v>
                </c:pt>
                <c:pt idx="966">
                  <c:v>40490</c:v>
                </c:pt>
                <c:pt idx="967">
                  <c:v>40491</c:v>
                </c:pt>
                <c:pt idx="968">
                  <c:v>40492</c:v>
                </c:pt>
                <c:pt idx="969">
                  <c:v>40493</c:v>
                </c:pt>
                <c:pt idx="970">
                  <c:v>40494</c:v>
                </c:pt>
                <c:pt idx="971">
                  <c:v>40497</c:v>
                </c:pt>
                <c:pt idx="972">
                  <c:v>40498</c:v>
                </c:pt>
                <c:pt idx="973">
                  <c:v>40499</c:v>
                </c:pt>
                <c:pt idx="974">
                  <c:v>40500</c:v>
                </c:pt>
                <c:pt idx="975">
                  <c:v>40501</c:v>
                </c:pt>
                <c:pt idx="976">
                  <c:v>40504</c:v>
                </c:pt>
                <c:pt idx="977">
                  <c:v>40505</c:v>
                </c:pt>
                <c:pt idx="978">
                  <c:v>40506</c:v>
                </c:pt>
                <c:pt idx="979">
                  <c:v>40508</c:v>
                </c:pt>
                <c:pt idx="980">
                  <c:v>40511</c:v>
                </c:pt>
                <c:pt idx="981">
                  <c:v>40512</c:v>
                </c:pt>
                <c:pt idx="982">
                  <c:v>40513</c:v>
                </c:pt>
                <c:pt idx="983">
                  <c:v>40514</c:v>
                </c:pt>
                <c:pt idx="984">
                  <c:v>40515</c:v>
                </c:pt>
                <c:pt idx="985">
                  <c:v>40518</c:v>
                </c:pt>
                <c:pt idx="986">
                  <c:v>40519</c:v>
                </c:pt>
                <c:pt idx="987">
                  <c:v>40520</c:v>
                </c:pt>
                <c:pt idx="988">
                  <c:v>40521</c:v>
                </c:pt>
                <c:pt idx="989">
                  <c:v>40522</c:v>
                </c:pt>
                <c:pt idx="990">
                  <c:v>40525</c:v>
                </c:pt>
                <c:pt idx="991">
                  <c:v>40526</c:v>
                </c:pt>
                <c:pt idx="992">
                  <c:v>40527</c:v>
                </c:pt>
                <c:pt idx="993">
                  <c:v>40528</c:v>
                </c:pt>
                <c:pt idx="994">
                  <c:v>40529</c:v>
                </c:pt>
                <c:pt idx="995">
                  <c:v>40532</c:v>
                </c:pt>
                <c:pt idx="996">
                  <c:v>40533</c:v>
                </c:pt>
                <c:pt idx="997">
                  <c:v>40534</c:v>
                </c:pt>
                <c:pt idx="998">
                  <c:v>40535</c:v>
                </c:pt>
                <c:pt idx="999">
                  <c:v>40539</c:v>
                </c:pt>
                <c:pt idx="1000">
                  <c:v>40540</c:v>
                </c:pt>
                <c:pt idx="1001">
                  <c:v>40541</c:v>
                </c:pt>
                <c:pt idx="1002">
                  <c:v>40542</c:v>
                </c:pt>
                <c:pt idx="1003">
                  <c:v>40543</c:v>
                </c:pt>
                <c:pt idx="1004">
                  <c:v>40546</c:v>
                </c:pt>
                <c:pt idx="1005">
                  <c:v>40547</c:v>
                </c:pt>
                <c:pt idx="1006">
                  <c:v>40548</c:v>
                </c:pt>
                <c:pt idx="1007">
                  <c:v>40549</c:v>
                </c:pt>
                <c:pt idx="1008">
                  <c:v>40550</c:v>
                </c:pt>
                <c:pt idx="1009">
                  <c:v>40553</c:v>
                </c:pt>
                <c:pt idx="1010">
                  <c:v>40554</c:v>
                </c:pt>
                <c:pt idx="1011">
                  <c:v>40555</c:v>
                </c:pt>
                <c:pt idx="1012">
                  <c:v>40556</c:v>
                </c:pt>
                <c:pt idx="1013">
                  <c:v>40557</c:v>
                </c:pt>
                <c:pt idx="1014">
                  <c:v>40561</c:v>
                </c:pt>
                <c:pt idx="1015">
                  <c:v>40562</c:v>
                </c:pt>
                <c:pt idx="1016">
                  <c:v>40563</c:v>
                </c:pt>
                <c:pt idx="1017">
                  <c:v>40564</c:v>
                </c:pt>
                <c:pt idx="1018">
                  <c:v>40567</c:v>
                </c:pt>
                <c:pt idx="1019">
                  <c:v>40568</c:v>
                </c:pt>
                <c:pt idx="1020">
                  <c:v>40569</c:v>
                </c:pt>
                <c:pt idx="1021">
                  <c:v>40570</c:v>
                </c:pt>
                <c:pt idx="1022">
                  <c:v>40571</c:v>
                </c:pt>
                <c:pt idx="1023">
                  <c:v>40574</c:v>
                </c:pt>
                <c:pt idx="1024">
                  <c:v>40575</c:v>
                </c:pt>
                <c:pt idx="1025">
                  <c:v>40576</c:v>
                </c:pt>
                <c:pt idx="1026">
                  <c:v>40577</c:v>
                </c:pt>
                <c:pt idx="1027">
                  <c:v>40578</c:v>
                </c:pt>
                <c:pt idx="1028">
                  <c:v>40581</c:v>
                </c:pt>
                <c:pt idx="1029">
                  <c:v>40582</c:v>
                </c:pt>
                <c:pt idx="1030">
                  <c:v>40583</c:v>
                </c:pt>
                <c:pt idx="1031">
                  <c:v>40584</c:v>
                </c:pt>
                <c:pt idx="1032">
                  <c:v>40585</c:v>
                </c:pt>
                <c:pt idx="1033">
                  <c:v>40588</c:v>
                </c:pt>
                <c:pt idx="1034">
                  <c:v>40589</c:v>
                </c:pt>
                <c:pt idx="1035">
                  <c:v>40590</c:v>
                </c:pt>
                <c:pt idx="1036">
                  <c:v>40591</c:v>
                </c:pt>
                <c:pt idx="1037">
                  <c:v>40592</c:v>
                </c:pt>
                <c:pt idx="1038">
                  <c:v>40596</c:v>
                </c:pt>
                <c:pt idx="1039">
                  <c:v>40597</c:v>
                </c:pt>
                <c:pt idx="1040">
                  <c:v>40598</c:v>
                </c:pt>
                <c:pt idx="1041">
                  <c:v>40599</c:v>
                </c:pt>
                <c:pt idx="1042">
                  <c:v>40602</c:v>
                </c:pt>
                <c:pt idx="1043">
                  <c:v>40603</c:v>
                </c:pt>
                <c:pt idx="1044">
                  <c:v>40604</c:v>
                </c:pt>
                <c:pt idx="1045">
                  <c:v>40605</c:v>
                </c:pt>
                <c:pt idx="1046">
                  <c:v>40606</c:v>
                </c:pt>
                <c:pt idx="1047">
                  <c:v>40609</c:v>
                </c:pt>
                <c:pt idx="1048">
                  <c:v>40610</c:v>
                </c:pt>
                <c:pt idx="1049">
                  <c:v>40611</c:v>
                </c:pt>
                <c:pt idx="1050">
                  <c:v>40612</c:v>
                </c:pt>
                <c:pt idx="1051">
                  <c:v>40613</c:v>
                </c:pt>
                <c:pt idx="1052">
                  <c:v>40616</c:v>
                </c:pt>
                <c:pt idx="1053">
                  <c:v>40617</c:v>
                </c:pt>
                <c:pt idx="1054">
                  <c:v>40618</c:v>
                </c:pt>
                <c:pt idx="1055">
                  <c:v>40619</c:v>
                </c:pt>
                <c:pt idx="1056">
                  <c:v>40620</c:v>
                </c:pt>
                <c:pt idx="1057">
                  <c:v>40623</c:v>
                </c:pt>
                <c:pt idx="1058">
                  <c:v>40624</c:v>
                </c:pt>
                <c:pt idx="1059">
                  <c:v>40625</c:v>
                </c:pt>
                <c:pt idx="1060">
                  <c:v>40626</c:v>
                </c:pt>
                <c:pt idx="1061">
                  <c:v>40627</c:v>
                </c:pt>
                <c:pt idx="1062">
                  <c:v>40630</c:v>
                </c:pt>
                <c:pt idx="1063">
                  <c:v>40631</c:v>
                </c:pt>
                <c:pt idx="1064">
                  <c:v>40632</c:v>
                </c:pt>
                <c:pt idx="1065">
                  <c:v>40633</c:v>
                </c:pt>
                <c:pt idx="1066">
                  <c:v>40634</c:v>
                </c:pt>
                <c:pt idx="1067">
                  <c:v>40637</c:v>
                </c:pt>
                <c:pt idx="1068">
                  <c:v>40638</c:v>
                </c:pt>
                <c:pt idx="1069">
                  <c:v>40639</c:v>
                </c:pt>
                <c:pt idx="1070">
                  <c:v>40640</c:v>
                </c:pt>
                <c:pt idx="1071">
                  <c:v>40641</c:v>
                </c:pt>
                <c:pt idx="1072">
                  <c:v>40644</c:v>
                </c:pt>
                <c:pt idx="1073">
                  <c:v>40645</c:v>
                </c:pt>
                <c:pt idx="1074">
                  <c:v>40646</c:v>
                </c:pt>
                <c:pt idx="1075">
                  <c:v>40647</c:v>
                </c:pt>
                <c:pt idx="1076">
                  <c:v>40648</c:v>
                </c:pt>
                <c:pt idx="1077">
                  <c:v>40651</c:v>
                </c:pt>
                <c:pt idx="1078">
                  <c:v>40652</c:v>
                </c:pt>
                <c:pt idx="1079">
                  <c:v>40653</c:v>
                </c:pt>
                <c:pt idx="1080">
                  <c:v>40654</c:v>
                </c:pt>
                <c:pt idx="1081">
                  <c:v>40658</c:v>
                </c:pt>
                <c:pt idx="1082">
                  <c:v>40659</c:v>
                </c:pt>
                <c:pt idx="1083">
                  <c:v>40660</c:v>
                </c:pt>
                <c:pt idx="1084">
                  <c:v>40661</c:v>
                </c:pt>
                <c:pt idx="1085">
                  <c:v>40662</c:v>
                </c:pt>
                <c:pt idx="1086">
                  <c:v>40665</c:v>
                </c:pt>
                <c:pt idx="1087">
                  <c:v>40666</c:v>
                </c:pt>
                <c:pt idx="1088">
                  <c:v>40667</c:v>
                </c:pt>
                <c:pt idx="1089">
                  <c:v>40668</c:v>
                </c:pt>
                <c:pt idx="1090">
                  <c:v>40669</c:v>
                </c:pt>
                <c:pt idx="1091">
                  <c:v>40672</c:v>
                </c:pt>
                <c:pt idx="1092">
                  <c:v>40673</c:v>
                </c:pt>
                <c:pt idx="1093">
                  <c:v>40674</c:v>
                </c:pt>
                <c:pt idx="1094">
                  <c:v>40675</c:v>
                </c:pt>
                <c:pt idx="1095">
                  <c:v>40676</c:v>
                </c:pt>
                <c:pt idx="1096">
                  <c:v>40679</c:v>
                </c:pt>
                <c:pt idx="1097">
                  <c:v>40680</c:v>
                </c:pt>
                <c:pt idx="1098">
                  <c:v>40681</c:v>
                </c:pt>
                <c:pt idx="1099">
                  <c:v>40682</c:v>
                </c:pt>
                <c:pt idx="1100">
                  <c:v>40683</c:v>
                </c:pt>
                <c:pt idx="1101">
                  <c:v>40686</c:v>
                </c:pt>
                <c:pt idx="1102">
                  <c:v>40687</c:v>
                </c:pt>
                <c:pt idx="1103">
                  <c:v>40688</c:v>
                </c:pt>
                <c:pt idx="1104">
                  <c:v>40689</c:v>
                </c:pt>
                <c:pt idx="1105">
                  <c:v>40690</c:v>
                </c:pt>
                <c:pt idx="1106">
                  <c:v>40694</c:v>
                </c:pt>
                <c:pt idx="1107">
                  <c:v>40695</c:v>
                </c:pt>
                <c:pt idx="1108">
                  <c:v>40696</c:v>
                </c:pt>
                <c:pt idx="1109">
                  <c:v>40697</c:v>
                </c:pt>
                <c:pt idx="1110">
                  <c:v>40700</c:v>
                </c:pt>
                <c:pt idx="1111">
                  <c:v>40701</c:v>
                </c:pt>
                <c:pt idx="1112">
                  <c:v>40702</c:v>
                </c:pt>
                <c:pt idx="1113">
                  <c:v>40703</c:v>
                </c:pt>
                <c:pt idx="1114">
                  <c:v>40704</c:v>
                </c:pt>
                <c:pt idx="1115">
                  <c:v>40707</c:v>
                </c:pt>
                <c:pt idx="1116">
                  <c:v>40708</c:v>
                </c:pt>
                <c:pt idx="1117">
                  <c:v>40709</c:v>
                </c:pt>
                <c:pt idx="1118">
                  <c:v>40710</c:v>
                </c:pt>
                <c:pt idx="1119">
                  <c:v>40711</c:v>
                </c:pt>
                <c:pt idx="1120">
                  <c:v>40714</c:v>
                </c:pt>
                <c:pt idx="1121">
                  <c:v>40715</c:v>
                </c:pt>
                <c:pt idx="1122">
                  <c:v>40716</c:v>
                </c:pt>
                <c:pt idx="1123">
                  <c:v>40717</c:v>
                </c:pt>
                <c:pt idx="1124">
                  <c:v>40718</c:v>
                </c:pt>
                <c:pt idx="1125">
                  <c:v>40721</c:v>
                </c:pt>
                <c:pt idx="1126">
                  <c:v>40722</c:v>
                </c:pt>
                <c:pt idx="1127">
                  <c:v>40723</c:v>
                </c:pt>
                <c:pt idx="1128">
                  <c:v>40724</c:v>
                </c:pt>
                <c:pt idx="1129">
                  <c:v>40725</c:v>
                </c:pt>
                <c:pt idx="1130">
                  <c:v>40729</c:v>
                </c:pt>
                <c:pt idx="1131">
                  <c:v>40730</c:v>
                </c:pt>
                <c:pt idx="1132">
                  <c:v>40731</c:v>
                </c:pt>
                <c:pt idx="1133">
                  <c:v>40732</c:v>
                </c:pt>
                <c:pt idx="1134">
                  <c:v>40735</c:v>
                </c:pt>
                <c:pt idx="1135">
                  <c:v>40736</c:v>
                </c:pt>
                <c:pt idx="1136">
                  <c:v>40737</c:v>
                </c:pt>
                <c:pt idx="1137">
                  <c:v>40738</c:v>
                </c:pt>
                <c:pt idx="1138">
                  <c:v>40739</c:v>
                </c:pt>
                <c:pt idx="1139">
                  <c:v>40742</c:v>
                </c:pt>
                <c:pt idx="1140">
                  <c:v>40743</c:v>
                </c:pt>
                <c:pt idx="1141">
                  <c:v>40744</c:v>
                </c:pt>
                <c:pt idx="1142">
                  <c:v>40745</c:v>
                </c:pt>
                <c:pt idx="1143">
                  <c:v>40746</c:v>
                </c:pt>
                <c:pt idx="1144">
                  <c:v>40749</c:v>
                </c:pt>
                <c:pt idx="1145">
                  <c:v>40750</c:v>
                </c:pt>
                <c:pt idx="1146">
                  <c:v>40751</c:v>
                </c:pt>
                <c:pt idx="1147">
                  <c:v>40752</c:v>
                </c:pt>
                <c:pt idx="1148">
                  <c:v>40753</c:v>
                </c:pt>
                <c:pt idx="1149">
                  <c:v>40756</c:v>
                </c:pt>
                <c:pt idx="1150">
                  <c:v>40757</c:v>
                </c:pt>
                <c:pt idx="1151">
                  <c:v>40758</c:v>
                </c:pt>
                <c:pt idx="1152">
                  <c:v>40759</c:v>
                </c:pt>
                <c:pt idx="1153">
                  <c:v>40760</c:v>
                </c:pt>
                <c:pt idx="1154">
                  <c:v>40763</c:v>
                </c:pt>
                <c:pt idx="1155">
                  <c:v>40764</c:v>
                </c:pt>
                <c:pt idx="1156">
                  <c:v>40765</c:v>
                </c:pt>
                <c:pt idx="1157">
                  <c:v>40766</c:v>
                </c:pt>
                <c:pt idx="1158">
                  <c:v>40767</c:v>
                </c:pt>
                <c:pt idx="1159">
                  <c:v>40770</c:v>
                </c:pt>
                <c:pt idx="1160">
                  <c:v>40771</c:v>
                </c:pt>
                <c:pt idx="1161">
                  <c:v>40772</c:v>
                </c:pt>
                <c:pt idx="1162">
                  <c:v>40773</c:v>
                </c:pt>
                <c:pt idx="1163">
                  <c:v>40774</c:v>
                </c:pt>
                <c:pt idx="1164">
                  <c:v>40777</c:v>
                </c:pt>
                <c:pt idx="1165">
                  <c:v>40778</c:v>
                </c:pt>
                <c:pt idx="1166">
                  <c:v>40779</c:v>
                </c:pt>
                <c:pt idx="1167">
                  <c:v>40780</c:v>
                </c:pt>
                <c:pt idx="1168">
                  <c:v>40781</c:v>
                </c:pt>
                <c:pt idx="1169">
                  <c:v>40784</c:v>
                </c:pt>
                <c:pt idx="1170">
                  <c:v>40785</c:v>
                </c:pt>
                <c:pt idx="1171">
                  <c:v>40786</c:v>
                </c:pt>
                <c:pt idx="1172">
                  <c:v>40787</c:v>
                </c:pt>
                <c:pt idx="1173">
                  <c:v>40788</c:v>
                </c:pt>
                <c:pt idx="1174">
                  <c:v>40792</c:v>
                </c:pt>
                <c:pt idx="1175">
                  <c:v>40793</c:v>
                </c:pt>
                <c:pt idx="1176">
                  <c:v>40794</c:v>
                </c:pt>
                <c:pt idx="1177">
                  <c:v>40795</c:v>
                </c:pt>
                <c:pt idx="1178">
                  <c:v>40798</c:v>
                </c:pt>
                <c:pt idx="1179">
                  <c:v>40799</c:v>
                </c:pt>
                <c:pt idx="1180">
                  <c:v>40800</c:v>
                </c:pt>
                <c:pt idx="1181">
                  <c:v>40801</c:v>
                </c:pt>
                <c:pt idx="1182">
                  <c:v>40802</c:v>
                </c:pt>
                <c:pt idx="1183">
                  <c:v>40805</c:v>
                </c:pt>
                <c:pt idx="1184">
                  <c:v>40806</c:v>
                </c:pt>
                <c:pt idx="1185">
                  <c:v>40807</c:v>
                </c:pt>
                <c:pt idx="1186">
                  <c:v>40808</c:v>
                </c:pt>
                <c:pt idx="1187">
                  <c:v>40809</c:v>
                </c:pt>
                <c:pt idx="1188">
                  <c:v>40812</c:v>
                </c:pt>
                <c:pt idx="1189">
                  <c:v>40813</c:v>
                </c:pt>
                <c:pt idx="1190">
                  <c:v>40814</c:v>
                </c:pt>
                <c:pt idx="1191">
                  <c:v>40815</c:v>
                </c:pt>
                <c:pt idx="1192">
                  <c:v>40816</c:v>
                </c:pt>
                <c:pt idx="1193">
                  <c:v>40819</c:v>
                </c:pt>
                <c:pt idx="1194">
                  <c:v>40820</c:v>
                </c:pt>
                <c:pt idx="1195">
                  <c:v>40821</c:v>
                </c:pt>
                <c:pt idx="1196">
                  <c:v>40822</c:v>
                </c:pt>
                <c:pt idx="1197">
                  <c:v>40823</c:v>
                </c:pt>
                <c:pt idx="1198">
                  <c:v>40826</c:v>
                </c:pt>
                <c:pt idx="1199">
                  <c:v>40827</c:v>
                </c:pt>
                <c:pt idx="1200">
                  <c:v>40828</c:v>
                </c:pt>
                <c:pt idx="1201">
                  <c:v>40829</c:v>
                </c:pt>
                <c:pt idx="1202">
                  <c:v>40830</c:v>
                </c:pt>
                <c:pt idx="1203">
                  <c:v>40833</c:v>
                </c:pt>
                <c:pt idx="1204">
                  <c:v>40834</c:v>
                </c:pt>
                <c:pt idx="1205">
                  <c:v>40835</c:v>
                </c:pt>
                <c:pt idx="1206">
                  <c:v>40836</c:v>
                </c:pt>
                <c:pt idx="1207">
                  <c:v>40837</c:v>
                </c:pt>
                <c:pt idx="1208">
                  <c:v>40840</c:v>
                </c:pt>
                <c:pt idx="1209">
                  <c:v>40841</c:v>
                </c:pt>
                <c:pt idx="1210">
                  <c:v>40842</c:v>
                </c:pt>
                <c:pt idx="1211">
                  <c:v>40843</c:v>
                </c:pt>
                <c:pt idx="1212">
                  <c:v>40844</c:v>
                </c:pt>
                <c:pt idx="1213">
                  <c:v>40847</c:v>
                </c:pt>
                <c:pt idx="1214">
                  <c:v>40848</c:v>
                </c:pt>
                <c:pt idx="1215">
                  <c:v>40849</c:v>
                </c:pt>
                <c:pt idx="1216">
                  <c:v>40850</c:v>
                </c:pt>
                <c:pt idx="1217">
                  <c:v>40851</c:v>
                </c:pt>
                <c:pt idx="1218">
                  <c:v>40854</c:v>
                </c:pt>
                <c:pt idx="1219">
                  <c:v>40855</c:v>
                </c:pt>
                <c:pt idx="1220">
                  <c:v>40856</c:v>
                </c:pt>
                <c:pt idx="1221">
                  <c:v>40857</c:v>
                </c:pt>
                <c:pt idx="1222">
                  <c:v>40858</c:v>
                </c:pt>
                <c:pt idx="1223">
                  <c:v>40861</c:v>
                </c:pt>
                <c:pt idx="1224">
                  <c:v>40862</c:v>
                </c:pt>
                <c:pt idx="1225">
                  <c:v>40863</c:v>
                </c:pt>
                <c:pt idx="1226">
                  <c:v>40864</c:v>
                </c:pt>
                <c:pt idx="1227">
                  <c:v>40865</c:v>
                </c:pt>
                <c:pt idx="1228">
                  <c:v>40868</c:v>
                </c:pt>
                <c:pt idx="1229">
                  <c:v>40869</c:v>
                </c:pt>
                <c:pt idx="1230">
                  <c:v>40870</c:v>
                </c:pt>
                <c:pt idx="1231">
                  <c:v>40872</c:v>
                </c:pt>
                <c:pt idx="1232">
                  <c:v>40875</c:v>
                </c:pt>
                <c:pt idx="1233">
                  <c:v>40876</c:v>
                </c:pt>
                <c:pt idx="1234">
                  <c:v>40877</c:v>
                </c:pt>
                <c:pt idx="1235">
                  <c:v>40878</c:v>
                </c:pt>
                <c:pt idx="1236">
                  <c:v>40879</c:v>
                </c:pt>
                <c:pt idx="1237">
                  <c:v>40882</c:v>
                </c:pt>
                <c:pt idx="1238">
                  <c:v>40883</c:v>
                </c:pt>
                <c:pt idx="1239">
                  <c:v>40884</c:v>
                </c:pt>
                <c:pt idx="1240">
                  <c:v>40885</c:v>
                </c:pt>
                <c:pt idx="1241">
                  <c:v>40886</c:v>
                </c:pt>
                <c:pt idx="1242">
                  <c:v>40889</c:v>
                </c:pt>
                <c:pt idx="1243">
                  <c:v>40890</c:v>
                </c:pt>
                <c:pt idx="1244">
                  <c:v>40891</c:v>
                </c:pt>
                <c:pt idx="1245">
                  <c:v>40892</c:v>
                </c:pt>
                <c:pt idx="1246">
                  <c:v>40893</c:v>
                </c:pt>
                <c:pt idx="1247">
                  <c:v>40896</c:v>
                </c:pt>
                <c:pt idx="1248">
                  <c:v>40897</c:v>
                </c:pt>
                <c:pt idx="1249">
                  <c:v>40898</c:v>
                </c:pt>
                <c:pt idx="1250">
                  <c:v>40899</c:v>
                </c:pt>
                <c:pt idx="1251">
                  <c:v>40900</c:v>
                </c:pt>
                <c:pt idx="1252">
                  <c:v>40904</c:v>
                </c:pt>
                <c:pt idx="1253">
                  <c:v>40905</c:v>
                </c:pt>
                <c:pt idx="1254">
                  <c:v>40906</c:v>
                </c:pt>
                <c:pt idx="1255">
                  <c:v>40907</c:v>
                </c:pt>
                <c:pt idx="1256">
                  <c:v>40911</c:v>
                </c:pt>
                <c:pt idx="1257">
                  <c:v>40912</c:v>
                </c:pt>
                <c:pt idx="1258">
                  <c:v>40913</c:v>
                </c:pt>
                <c:pt idx="1259">
                  <c:v>40914</c:v>
                </c:pt>
                <c:pt idx="1260">
                  <c:v>40917</c:v>
                </c:pt>
                <c:pt idx="1261">
                  <c:v>40918</c:v>
                </c:pt>
                <c:pt idx="1262">
                  <c:v>40919</c:v>
                </c:pt>
                <c:pt idx="1263">
                  <c:v>40920</c:v>
                </c:pt>
                <c:pt idx="1264">
                  <c:v>40921</c:v>
                </c:pt>
                <c:pt idx="1265">
                  <c:v>40925</c:v>
                </c:pt>
                <c:pt idx="1266">
                  <c:v>40926</c:v>
                </c:pt>
                <c:pt idx="1267">
                  <c:v>40927</c:v>
                </c:pt>
                <c:pt idx="1268">
                  <c:v>40928</c:v>
                </c:pt>
                <c:pt idx="1269">
                  <c:v>40931</c:v>
                </c:pt>
                <c:pt idx="1270">
                  <c:v>40932</c:v>
                </c:pt>
                <c:pt idx="1271">
                  <c:v>40933</c:v>
                </c:pt>
                <c:pt idx="1272">
                  <c:v>40934</c:v>
                </c:pt>
                <c:pt idx="1273">
                  <c:v>40935</c:v>
                </c:pt>
                <c:pt idx="1274">
                  <c:v>40938</c:v>
                </c:pt>
                <c:pt idx="1275">
                  <c:v>40939</c:v>
                </c:pt>
                <c:pt idx="1276">
                  <c:v>40940</c:v>
                </c:pt>
                <c:pt idx="1277">
                  <c:v>40941</c:v>
                </c:pt>
                <c:pt idx="1278">
                  <c:v>40942</c:v>
                </c:pt>
                <c:pt idx="1279">
                  <c:v>40945</c:v>
                </c:pt>
                <c:pt idx="1280">
                  <c:v>40946</c:v>
                </c:pt>
                <c:pt idx="1281">
                  <c:v>40947</c:v>
                </c:pt>
                <c:pt idx="1282">
                  <c:v>40948</c:v>
                </c:pt>
                <c:pt idx="1283">
                  <c:v>40949</c:v>
                </c:pt>
                <c:pt idx="1284">
                  <c:v>40952</c:v>
                </c:pt>
                <c:pt idx="1285">
                  <c:v>40953</c:v>
                </c:pt>
                <c:pt idx="1286">
                  <c:v>40954</c:v>
                </c:pt>
                <c:pt idx="1287">
                  <c:v>40955</c:v>
                </c:pt>
                <c:pt idx="1288">
                  <c:v>40956</c:v>
                </c:pt>
                <c:pt idx="1289">
                  <c:v>40960</c:v>
                </c:pt>
                <c:pt idx="1290">
                  <c:v>40961</c:v>
                </c:pt>
                <c:pt idx="1291">
                  <c:v>40962</c:v>
                </c:pt>
                <c:pt idx="1292">
                  <c:v>40963</c:v>
                </c:pt>
                <c:pt idx="1293">
                  <c:v>40966</c:v>
                </c:pt>
                <c:pt idx="1294">
                  <c:v>40967</c:v>
                </c:pt>
                <c:pt idx="1295">
                  <c:v>40968</c:v>
                </c:pt>
                <c:pt idx="1296">
                  <c:v>40969</c:v>
                </c:pt>
                <c:pt idx="1297">
                  <c:v>40970</c:v>
                </c:pt>
                <c:pt idx="1298">
                  <c:v>40973</c:v>
                </c:pt>
                <c:pt idx="1299">
                  <c:v>40974</c:v>
                </c:pt>
                <c:pt idx="1300">
                  <c:v>40975</c:v>
                </c:pt>
                <c:pt idx="1301">
                  <c:v>40976</c:v>
                </c:pt>
                <c:pt idx="1302">
                  <c:v>40977</c:v>
                </c:pt>
                <c:pt idx="1303">
                  <c:v>40980</c:v>
                </c:pt>
                <c:pt idx="1304">
                  <c:v>40981</c:v>
                </c:pt>
                <c:pt idx="1305">
                  <c:v>40982</c:v>
                </c:pt>
                <c:pt idx="1306">
                  <c:v>40983</c:v>
                </c:pt>
                <c:pt idx="1307">
                  <c:v>40984</c:v>
                </c:pt>
                <c:pt idx="1308">
                  <c:v>40987</c:v>
                </c:pt>
                <c:pt idx="1309">
                  <c:v>40988</c:v>
                </c:pt>
                <c:pt idx="1310">
                  <c:v>40989</c:v>
                </c:pt>
                <c:pt idx="1311">
                  <c:v>40990</c:v>
                </c:pt>
                <c:pt idx="1312">
                  <c:v>40991</c:v>
                </c:pt>
                <c:pt idx="1313">
                  <c:v>40994</c:v>
                </c:pt>
                <c:pt idx="1314">
                  <c:v>40995</c:v>
                </c:pt>
                <c:pt idx="1315">
                  <c:v>40996</c:v>
                </c:pt>
                <c:pt idx="1316">
                  <c:v>40997</c:v>
                </c:pt>
                <c:pt idx="1317">
                  <c:v>40998</c:v>
                </c:pt>
                <c:pt idx="1318">
                  <c:v>41001</c:v>
                </c:pt>
                <c:pt idx="1319">
                  <c:v>41002</c:v>
                </c:pt>
                <c:pt idx="1320">
                  <c:v>41003</c:v>
                </c:pt>
                <c:pt idx="1321">
                  <c:v>41004</c:v>
                </c:pt>
                <c:pt idx="1322">
                  <c:v>41008</c:v>
                </c:pt>
                <c:pt idx="1323">
                  <c:v>41009</c:v>
                </c:pt>
                <c:pt idx="1324">
                  <c:v>41010</c:v>
                </c:pt>
                <c:pt idx="1325">
                  <c:v>41011</c:v>
                </c:pt>
                <c:pt idx="1326">
                  <c:v>41012</c:v>
                </c:pt>
                <c:pt idx="1327">
                  <c:v>41015</c:v>
                </c:pt>
                <c:pt idx="1328">
                  <c:v>41016</c:v>
                </c:pt>
                <c:pt idx="1329">
                  <c:v>41017</c:v>
                </c:pt>
                <c:pt idx="1330">
                  <c:v>41018</c:v>
                </c:pt>
                <c:pt idx="1331">
                  <c:v>41019</c:v>
                </c:pt>
                <c:pt idx="1332">
                  <c:v>41022</c:v>
                </c:pt>
                <c:pt idx="1333">
                  <c:v>41023</c:v>
                </c:pt>
                <c:pt idx="1334">
                  <c:v>41024</c:v>
                </c:pt>
                <c:pt idx="1335">
                  <c:v>41025</c:v>
                </c:pt>
                <c:pt idx="1336">
                  <c:v>41026</c:v>
                </c:pt>
                <c:pt idx="1337">
                  <c:v>41029</c:v>
                </c:pt>
                <c:pt idx="1338">
                  <c:v>41030</c:v>
                </c:pt>
                <c:pt idx="1339">
                  <c:v>41031</c:v>
                </c:pt>
                <c:pt idx="1340">
                  <c:v>41032</c:v>
                </c:pt>
                <c:pt idx="1341">
                  <c:v>41033</c:v>
                </c:pt>
                <c:pt idx="1342">
                  <c:v>41036</c:v>
                </c:pt>
                <c:pt idx="1343">
                  <c:v>41037</c:v>
                </c:pt>
                <c:pt idx="1344">
                  <c:v>41038</c:v>
                </c:pt>
                <c:pt idx="1345">
                  <c:v>41039</c:v>
                </c:pt>
                <c:pt idx="1346">
                  <c:v>41040</c:v>
                </c:pt>
                <c:pt idx="1347">
                  <c:v>41043</c:v>
                </c:pt>
                <c:pt idx="1348">
                  <c:v>41044</c:v>
                </c:pt>
                <c:pt idx="1349">
                  <c:v>41045</c:v>
                </c:pt>
                <c:pt idx="1350">
                  <c:v>41046</c:v>
                </c:pt>
                <c:pt idx="1351">
                  <c:v>41047</c:v>
                </c:pt>
                <c:pt idx="1352">
                  <c:v>41050</c:v>
                </c:pt>
                <c:pt idx="1353">
                  <c:v>41051</c:v>
                </c:pt>
                <c:pt idx="1354">
                  <c:v>41052</c:v>
                </c:pt>
                <c:pt idx="1355">
                  <c:v>41053</c:v>
                </c:pt>
                <c:pt idx="1356">
                  <c:v>41054</c:v>
                </c:pt>
                <c:pt idx="1357">
                  <c:v>41058</c:v>
                </c:pt>
                <c:pt idx="1358">
                  <c:v>41059</c:v>
                </c:pt>
                <c:pt idx="1359">
                  <c:v>41060</c:v>
                </c:pt>
                <c:pt idx="1360">
                  <c:v>41061</c:v>
                </c:pt>
                <c:pt idx="1361">
                  <c:v>41064</c:v>
                </c:pt>
                <c:pt idx="1362">
                  <c:v>41065</c:v>
                </c:pt>
                <c:pt idx="1363">
                  <c:v>41066</c:v>
                </c:pt>
                <c:pt idx="1364">
                  <c:v>41067</c:v>
                </c:pt>
                <c:pt idx="1365">
                  <c:v>41068</c:v>
                </c:pt>
                <c:pt idx="1366">
                  <c:v>41071</c:v>
                </c:pt>
                <c:pt idx="1367">
                  <c:v>41072</c:v>
                </c:pt>
                <c:pt idx="1368">
                  <c:v>41073</c:v>
                </c:pt>
                <c:pt idx="1369">
                  <c:v>41074</c:v>
                </c:pt>
                <c:pt idx="1370">
                  <c:v>41075</c:v>
                </c:pt>
                <c:pt idx="1371">
                  <c:v>41078</c:v>
                </c:pt>
                <c:pt idx="1372">
                  <c:v>41079</c:v>
                </c:pt>
                <c:pt idx="1373">
                  <c:v>41080</c:v>
                </c:pt>
                <c:pt idx="1374">
                  <c:v>41081</c:v>
                </c:pt>
                <c:pt idx="1375">
                  <c:v>41082</c:v>
                </c:pt>
                <c:pt idx="1376">
                  <c:v>41085</c:v>
                </c:pt>
                <c:pt idx="1377">
                  <c:v>41086</c:v>
                </c:pt>
                <c:pt idx="1378">
                  <c:v>41087</c:v>
                </c:pt>
                <c:pt idx="1379">
                  <c:v>41088</c:v>
                </c:pt>
                <c:pt idx="1380">
                  <c:v>41089</c:v>
                </c:pt>
                <c:pt idx="1381">
                  <c:v>41092</c:v>
                </c:pt>
                <c:pt idx="1382">
                  <c:v>41093</c:v>
                </c:pt>
                <c:pt idx="1383">
                  <c:v>41095</c:v>
                </c:pt>
                <c:pt idx="1384">
                  <c:v>41096</c:v>
                </c:pt>
                <c:pt idx="1385">
                  <c:v>41099</c:v>
                </c:pt>
                <c:pt idx="1386">
                  <c:v>41100</c:v>
                </c:pt>
                <c:pt idx="1387">
                  <c:v>41101</c:v>
                </c:pt>
                <c:pt idx="1388">
                  <c:v>41102</c:v>
                </c:pt>
                <c:pt idx="1389">
                  <c:v>41103</c:v>
                </c:pt>
                <c:pt idx="1390">
                  <c:v>41106</c:v>
                </c:pt>
                <c:pt idx="1391">
                  <c:v>41107</c:v>
                </c:pt>
                <c:pt idx="1392">
                  <c:v>41108</c:v>
                </c:pt>
                <c:pt idx="1393">
                  <c:v>41109</c:v>
                </c:pt>
                <c:pt idx="1394">
                  <c:v>41110</c:v>
                </c:pt>
                <c:pt idx="1395">
                  <c:v>41113</c:v>
                </c:pt>
                <c:pt idx="1396">
                  <c:v>41114</c:v>
                </c:pt>
                <c:pt idx="1397">
                  <c:v>41115</c:v>
                </c:pt>
                <c:pt idx="1398">
                  <c:v>41116</c:v>
                </c:pt>
                <c:pt idx="1399">
                  <c:v>41117</c:v>
                </c:pt>
                <c:pt idx="1400">
                  <c:v>41120</c:v>
                </c:pt>
                <c:pt idx="1401">
                  <c:v>41121</c:v>
                </c:pt>
                <c:pt idx="1402">
                  <c:v>41122</c:v>
                </c:pt>
                <c:pt idx="1403">
                  <c:v>41123</c:v>
                </c:pt>
                <c:pt idx="1404">
                  <c:v>41124</c:v>
                </c:pt>
                <c:pt idx="1405">
                  <c:v>41127</c:v>
                </c:pt>
                <c:pt idx="1406">
                  <c:v>41128</c:v>
                </c:pt>
                <c:pt idx="1407">
                  <c:v>41129</c:v>
                </c:pt>
                <c:pt idx="1408">
                  <c:v>41130</c:v>
                </c:pt>
                <c:pt idx="1409">
                  <c:v>41131</c:v>
                </c:pt>
                <c:pt idx="1410">
                  <c:v>41134</c:v>
                </c:pt>
                <c:pt idx="1411">
                  <c:v>41135</c:v>
                </c:pt>
                <c:pt idx="1412">
                  <c:v>41136</c:v>
                </c:pt>
                <c:pt idx="1413">
                  <c:v>41137</c:v>
                </c:pt>
                <c:pt idx="1414">
                  <c:v>41138</c:v>
                </c:pt>
                <c:pt idx="1415">
                  <c:v>41141</c:v>
                </c:pt>
                <c:pt idx="1416">
                  <c:v>41142</c:v>
                </c:pt>
                <c:pt idx="1417">
                  <c:v>41143</c:v>
                </c:pt>
                <c:pt idx="1418">
                  <c:v>41144</c:v>
                </c:pt>
                <c:pt idx="1419">
                  <c:v>41145</c:v>
                </c:pt>
                <c:pt idx="1420">
                  <c:v>41148</c:v>
                </c:pt>
                <c:pt idx="1421">
                  <c:v>41149</c:v>
                </c:pt>
                <c:pt idx="1422">
                  <c:v>41150</c:v>
                </c:pt>
                <c:pt idx="1423">
                  <c:v>41151</c:v>
                </c:pt>
                <c:pt idx="1424">
                  <c:v>41152</c:v>
                </c:pt>
                <c:pt idx="1425">
                  <c:v>41156</c:v>
                </c:pt>
                <c:pt idx="1426">
                  <c:v>41157</c:v>
                </c:pt>
                <c:pt idx="1427">
                  <c:v>41158</c:v>
                </c:pt>
                <c:pt idx="1428">
                  <c:v>41159</c:v>
                </c:pt>
                <c:pt idx="1429">
                  <c:v>41162</c:v>
                </c:pt>
                <c:pt idx="1430">
                  <c:v>41163</c:v>
                </c:pt>
                <c:pt idx="1431">
                  <c:v>41164</c:v>
                </c:pt>
                <c:pt idx="1432">
                  <c:v>41165</c:v>
                </c:pt>
                <c:pt idx="1433">
                  <c:v>41166</c:v>
                </c:pt>
                <c:pt idx="1434">
                  <c:v>41169</c:v>
                </c:pt>
                <c:pt idx="1435">
                  <c:v>41170</c:v>
                </c:pt>
                <c:pt idx="1436">
                  <c:v>41171</c:v>
                </c:pt>
                <c:pt idx="1437">
                  <c:v>41172</c:v>
                </c:pt>
                <c:pt idx="1438">
                  <c:v>41173</c:v>
                </c:pt>
                <c:pt idx="1439">
                  <c:v>41176</c:v>
                </c:pt>
                <c:pt idx="1440">
                  <c:v>41177</c:v>
                </c:pt>
                <c:pt idx="1441">
                  <c:v>41178</c:v>
                </c:pt>
                <c:pt idx="1442">
                  <c:v>41179</c:v>
                </c:pt>
                <c:pt idx="1443">
                  <c:v>41180</c:v>
                </c:pt>
                <c:pt idx="1444">
                  <c:v>41183</c:v>
                </c:pt>
                <c:pt idx="1445">
                  <c:v>41184</c:v>
                </c:pt>
                <c:pt idx="1446">
                  <c:v>41185</c:v>
                </c:pt>
                <c:pt idx="1447">
                  <c:v>41186</c:v>
                </c:pt>
                <c:pt idx="1448">
                  <c:v>41187</c:v>
                </c:pt>
                <c:pt idx="1449">
                  <c:v>41190</c:v>
                </c:pt>
                <c:pt idx="1450">
                  <c:v>41191</c:v>
                </c:pt>
                <c:pt idx="1451">
                  <c:v>41192</c:v>
                </c:pt>
                <c:pt idx="1452">
                  <c:v>41193</c:v>
                </c:pt>
                <c:pt idx="1453">
                  <c:v>41194</c:v>
                </c:pt>
                <c:pt idx="1454">
                  <c:v>41197</c:v>
                </c:pt>
                <c:pt idx="1455">
                  <c:v>41198</c:v>
                </c:pt>
                <c:pt idx="1456">
                  <c:v>41199</c:v>
                </c:pt>
                <c:pt idx="1457">
                  <c:v>41200</c:v>
                </c:pt>
                <c:pt idx="1458">
                  <c:v>41201</c:v>
                </c:pt>
                <c:pt idx="1459">
                  <c:v>41204</c:v>
                </c:pt>
                <c:pt idx="1460">
                  <c:v>41205</c:v>
                </c:pt>
                <c:pt idx="1461">
                  <c:v>41206</c:v>
                </c:pt>
                <c:pt idx="1462">
                  <c:v>41207</c:v>
                </c:pt>
                <c:pt idx="1463">
                  <c:v>41208</c:v>
                </c:pt>
                <c:pt idx="1464">
                  <c:v>41211</c:v>
                </c:pt>
                <c:pt idx="1465">
                  <c:v>41212</c:v>
                </c:pt>
                <c:pt idx="1466">
                  <c:v>41213</c:v>
                </c:pt>
                <c:pt idx="1467">
                  <c:v>41214</c:v>
                </c:pt>
                <c:pt idx="1468">
                  <c:v>41215</c:v>
                </c:pt>
                <c:pt idx="1469">
                  <c:v>41218</c:v>
                </c:pt>
                <c:pt idx="1470">
                  <c:v>41219</c:v>
                </c:pt>
                <c:pt idx="1471">
                  <c:v>41220</c:v>
                </c:pt>
                <c:pt idx="1472">
                  <c:v>41221</c:v>
                </c:pt>
                <c:pt idx="1473">
                  <c:v>41222</c:v>
                </c:pt>
                <c:pt idx="1474">
                  <c:v>41225</c:v>
                </c:pt>
                <c:pt idx="1475">
                  <c:v>41226</c:v>
                </c:pt>
                <c:pt idx="1476">
                  <c:v>41227</c:v>
                </c:pt>
                <c:pt idx="1477">
                  <c:v>41228</c:v>
                </c:pt>
                <c:pt idx="1478">
                  <c:v>41229</c:v>
                </c:pt>
                <c:pt idx="1479">
                  <c:v>41232</c:v>
                </c:pt>
                <c:pt idx="1480">
                  <c:v>41233</c:v>
                </c:pt>
                <c:pt idx="1481">
                  <c:v>41234</c:v>
                </c:pt>
                <c:pt idx="1482">
                  <c:v>41236</c:v>
                </c:pt>
                <c:pt idx="1483">
                  <c:v>41239</c:v>
                </c:pt>
                <c:pt idx="1484">
                  <c:v>41240</c:v>
                </c:pt>
                <c:pt idx="1485">
                  <c:v>41241</c:v>
                </c:pt>
                <c:pt idx="1486">
                  <c:v>41242</c:v>
                </c:pt>
                <c:pt idx="1487">
                  <c:v>41243</c:v>
                </c:pt>
                <c:pt idx="1488">
                  <c:v>41246</c:v>
                </c:pt>
                <c:pt idx="1489">
                  <c:v>41247</c:v>
                </c:pt>
                <c:pt idx="1490">
                  <c:v>41248</c:v>
                </c:pt>
                <c:pt idx="1491">
                  <c:v>41249</c:v>
                </c:pt>
                <c:pt idx="1492">
                  <c:v>41250</c:v>
                </c:pt>
                <c:pt idx="1493">
                  <c:v>41253</c:v>
                </c:pt>
                <c:pt idx="1494">
                  <c:v>41254</c:v>
                </c:pt>
                <c:pt idx="1495">
                  <c:v>41255</c:v>
                </c:pt>
                <c:pt idx="1496">
                  <c:v>41256</c:v>
                </c:pt>
                <c:pt idx="1497">
                  <c:v>41257</c:v>
                </c:pt>
                <c:pt idx="1498">
                  <c:v>41260</c:v>
                </c:pt>
                <c:pt idx="1499">
                  <c:v>41261</c:v>
                </c:pt>
                <c:pt idx="1500">
                  <c:v>41262</c:v>
                </c:pt>
                <c:pt idx="1501">
                  <c:v>41263</c:v>
                </c:pt>
                <c:pt idx="1502">
                  <c:v>41264</c:v>
                </c:pt>
                <c:pt idx="1503">
                  <c:v>41267</c:v>
                </c:pt>
                <c:pt idx="1504">
                  <c:v>41269</c:v>
                </c:pt>
                <c:pt idx="1505">
                  <c:v>41270</c:v>
                </c:pt>
                <c:pt idx="1506">
                  <c:v>41271</c:v>
                </c:pt>
                <c:pt idx="1507">
                  <c:v>41274</c:v>
                </c:pt>
                <c:pt idx="1508">
                  <c:v>41276</c:v>
                </c:pt>
                <c:pt idx="1509">
                  <c:v>41277</c:v>
                </c:pt>
                <c:pt idx="1510">
                  <c:v>41278</c:v>
                </c:pt>
                <c:pt idx="1511">
                  <c:v>41281</c:v>
                </c:pt>
                <c:pt idx="1512">
                  <c:v>41282</c:v>
                </c:pt>
                <c:pt idx="1513">
                  <c:v>41283</c:v>
                </c:pt>
                <c:pt idx="1514">
                  <c:v>41284</c:v>
                </c:pt>
                <c:pt idx="1515">
                  <c:v>41285</c:v>
                </c:pt>
                <c:pt idx="1516">
                  <c:v>41288</c:v>
                </c:pt>
                <c:pt idx="1517">
                  <c:v>41289</c:v>
                </c:pt>
                <c:pt idx="1518">
                  <c:v>41290</c:v>
                </c:pt>
                <c:pt idx="1519">
                  <c:v>41291</c:v>
                </c:pt>
                <c:pt idx="1520">
                  <c:v>41292</c:v>
                </c:pt>
                <c:pt idx="1521">
                  <c:v>41296</c:v>
                </c:pt>
                <c:pt idx="1522">
                  <c:v>41297</c:v>
                </c:pt>
                <c:pt idx="1523">
                  <c:v>41298</c:v>
                </c:pt>
                <c:pt idx="1524">
                  <c:v>41299</c:v>
                </c:pt>
                <c:pt idx="1525">
                  <c:v>41302</c:v>
                </c:pt>
                <c:pt idx="1526">
                  <c:v>41303</c:v>
                </c:pt>
                <c:pt idx="1527">
                  <c:v>41304</c:v>
                </c:pt>
                <c:pt idx="1528">
                  <c:v>41305</c:v>
                </c:pt>
                <c:pt idx="1529">
                  <c:v>41306</c:v>
                </c:pt>
                <c:pt idx="1530">
                  <c:v>41309</c:v>
                </c:pt>
                <c:pt idx="1531">
                  <c:v>41310</c:v>
                </c:pt>
                <c:pt idx="1532">
                  <c:v>41311</c:v>
                </c:pt>
                <c:pt idx="1533">
                  <c:v>41312</c:v>
                </c:pt>
                <c:pt idx="1534">
                  <c:v>41313</c:v>
                </c:pt>
                <c:pt idx="1535">
                  <c:v>41316</c:v>
                </c:pt>
                <c:pt idx="1536">
                  <c:v>41317</c:v>
                </c:pt>
                <c:pt idx="1537">
                  <c:v>41318</c:v>
                </c:pt>
                <c:pt idx="1538">
                  <c:v>41319</c:v>
                </c:pt>
                <c:pt idx="1539">
                  <c:v>41320</c:v>
                </c:pt>
                <c:pt idx="1540">
                  <c:v>41324</c:v>
                </c:pt>
                <c:pt idx="1541">
                  <c:v>41325</c:v>
                </c:pt>
                <c:pt idx="1542">
                  <c:v>41326</c:v>
                </c:pt>
                <c:pt idx="1543">
                  <c:v>41327</c:v>
                </c:pt>
                <c:pt idx="1544">
                  <c:v>41330</c:v>
                </c:pt>
                <c:pt idx="1545">
                  <c:v>41331</c:v>
                </c:pt>
                <c:pt idx="1546">
                  <c:v>41332</c:v>
                </c:pt>
                <c:pt idx="1547">
                  <c:v>41333</c:v>
                </c:pt>
                <c:pt idx="1548">
                  <c:v>41334</c:v>
                </c:pt>
                <c:pt idx="1549">
                  <c:v>41337</c:v>
                </c:pt>
                <c:pt idx="1550">
                  <c:v>41338</c:v>
                </c:pt>
                <c:pt idx="1551">
                  <c:v>41339</c:v>
                </c:pt>
                <c:pt idx="1552">
                  <c:v>41340</c:v>
                </c:pt>
                <c:pt idx="1553">
                  <c:v>41341</c:v>
                </c:pt>
                <c:pt idx="1554">
                  <c:v>41344</c:v>
                </c:pt>
                <c:pt idx="1555">
                  <c:v>41345</c:v>
                </c:pt>
                <c:pt idx="1556">
                  <c:v>41346</c:v>
                </c:pt>
                <c:pt idx="1557">
                  <c:v>41347</c:v>
                </c:pt>
                <c:pt idx="1558">
                  <c:v>41348</c:v>
                </c:pt>
                <c:pt idx="1559">
                  <c:v>41351</c:v>
                </c:pt>
                <c:pt idx="1560">
                  <c:v>41352</c:v>
                </c:pt>
                <c:pt idx="1561">
                  <c:v>41353</c:v>
                </c:pt>
                <c:pt idx="1562">
                  <c:v>41354</c:v>
                </c:pt>
                <c:pt idx="1563">
                  <c:v>41355</c:v>
                </c:pt>
                <c:pt idx="1564">
                  <c:v>41358</c:v>
                </c:pt>
                <c:pt idx="1565">
                  <c:v>41359</c:v>
                </c:pt>
                <c:pt idx="1566">
                  <c:v>41360</c:v>
                </c:pt>
                <c:pt idx="1567">
                  <c:v>41361</c:v>
                </c:pt>
                <c:pt idx="1568">
                  <c:v>41365</c:v>
                </c:pt>
                <c:pt idx="1569">
                  <c:v>41366</c:v>
                </c:pt>
                <c:pt idx="1570">
                  <c:v>41367</c:v>
                </c:pt>
                <c:pt idx="1571">
                  <c:v>41368</c:v>
                </c:pt>
                <c:pt idx="1572">
                  <c:v>41369</c:v>
                </c:pt>
                <c:pt idx="1573">
                  <c:v>41372</c:v>
                </c:pt>
                <c:pt idx="1574">
                  <c:v>41373</c:v>
                </c:pt>
                <c:pt idx="1575">
                  <c:v>41374</c:v>
                </c:pt>
                <c:pt idx="1576">
                  <c:v>41375</c:v>
                </c:pt>
                <c:pt idx="1577">
                  <c:v>41376</c:v>
                </c:pt>
                <c:pt idx="1578">
                  <c:v>41379</c:v>
                </c:pt>
                <c:pt idx="1579">
                  <c:v>41380</c:v>
                </c:pt>
                <c:pt idx="1580">
                  <c:v>41381</c:v>
                </c:pt>
                <c:pt idx="1581">
                  <c:v>41382</c:v>
                </c:pt>
                <c:pt idx="1582">
                  <c:v>41383</c:v>
                </c:pt>
                <c:pt idx="1583">
                  <c:v>41386</c:v>
                </c:pt>
                <c:pt idx="1584">
                  <c:v>41387</c:v>
                </c:pt>
                <c:pt idx="1585">
                  <c:v>41388</c:v>
                </c:pt>
                <c:pt idx="1586">
                  <c:v>41389</c:v>
                </c:pt>
                <c:pt idx="1587">
                  <c:v>41390</c:v>
                </c:pt>
                <c:pt idx="1588">
                  <c:v>41393</c:v>
                </c:pt>
                <c:pt idx="1589">
                  <c:v>41394</c:v>
                </c:pt>
                <c:pt idx="1590">
                  <c:v>41395</c:v>
                </c:pt>
                <c:pt idx="1591">
                  <c:v>41396</c:v>
                </c:pt>
                <c:pt idx="1592">
                  <c:v>41397</c:v>
                </c:pt>
                <c:pt idx="1593">
                  <c:v>41400</c:v>
                </c:pt>
                <c:pt idx="1594">
                  <c:v>41401</c:v>
                </c:pt>
                <c:pt idx="1595">
                  <c:v>41402</c:v>
                </c:pt>
                <c:pt idx="1596">
                  <c:v>41403</c:v>
                </c:pt>
                <c:pt idx="1597">
                  <c:v>41404</c:v>
                </c:pt>
                <c:pt idx="1598">
                  <c:v>41407</c:v>
                </c:pt>
                <c:pt idx="1599">
                  <c:v>41408</c:v>
                </c:pt>
                <c:pt idx="1600">
                  <c:v>41409</c:v>
                </c:pt>
                <c:pt idx="1601">
                  <c:v>41410</c:v>
                </c:pt>
                <c:pt idx="1602">
                  <c:v>41411</c:v>
                </c:pt>
                <c:pt idx="1603">
                  <c:v>41414</c:v>
                </c:pt>
                <c:pt idx="1604">
                  <c:v>41415</c:v>
                </c:pt>
                <c:pt idx="1605">
                  <c:v>41416</c:v>
                </c:pt>
                <c:pt idx="1606">
                  <c:v>41417</c:v>
                </c:pt>
                <c:pt idx="1607">
                  <c:v>41418</c:v>
                </c:pt>
                <c:pt idx="1608">
                  <c:v>41422</c:v>
                </c:pt>
                <c:pt idx="1609">
                  <c:v>41423</c:v>
                </c:pt>
                <c:pt idx="1610">
                  <c:v>41424</c:v>
                </c:pt>
                <c:pt idx="1611">
                  <c:v>41425</c:v>
                </c:pt>
                <c:pt idx="1612">
                  <c:v>41428</c:v>
                </c:pt>
                <c:pt idx="1613">
                  <c:v>41429</c:v>
                </c:pt>
                <c:pt idx="1614">
                  <c:v>41430</c:v>
                </c:pt>
                <c:pt idx="1615">
                  <c:v>41431</c:v>
                </c:pt>
                <c:pt idx="1616">
                  <c:v>41432</c:v>
                </c:pt>
                <c:pt idx="1617">
                  <c:v>41435</c:v>
                </c:pt>
                <c:pt idx="1618">
                  <c:v>41436</c:v>
                </c:pt>
                <c:pt idx="1619">
                  <c:v>41437</c:v>
                </c:pt>
                <c:pt idx="1620">
                  <c:v>41438</c:v>
                </c:pt>
                <c:pt idx="1621">
                  <c:v>41439</c:v>
                </c:pt>
                <c:pt idx="1622">
                  <c:v>41442</c:v>
                </c:pt>
                <c:pt idx="1623">
                  <c:v>41443</c:v>
                </c:pt>
                <c:pt idx="1624">
                  <c:v>41444</c:v>
                </c:pt>
                <c:pt idx="1625">
                  <c:v>41445</c:v>
                </c:pt>
                <c:pt idx="1626">
                  <c:v>41446</c:v>
                </c:pt>
                <c:pt idx="1627">
                  <c:v>41449</c:v>
                </c:pt>
                <c:pt idx="1628">
                  <c:v>41450</c:v>
                </c:pt>
                <c:pt idx="1629">
                  <c:v>41451</c:v>
                </c:pt>
                <c:pt idx="1630">
                  <c:v>41452</c:v>
                </c:pt>
                <c:pt idx="1631">
                  <c:v>41453</c:v>
                </c:pt>
                <c:pt idx="1632">
                  <c:v>41456</c:v>
                </c:pt>
                <c:pt idx="1633">
                  <c:v>41457</c:v>
                </c:pt>
                <c:pt idx="1634">
                  <c:v>41458</c:v>
                </c:pt>
                <c:pt idx="1635">
                  <c:v>41460</c:v>
                </c:pt>
                <c:pt idx="1636">
                  <c:v>41463</c:v>
                </c:pt>
                <c:pt idx="1637">
                  <c:v>41464</c:v>
                </c:pt>
                <c:pt idx="1638">
                  <c:v>41465</c:v>
                </c:pt>
                <c:pt idx="1639">
                  <c:v>41466</c:v>
                </c:pt>
                <c:pt idx="1640">
                  <c:v>41467</c:v>
                </c:pt>
                <c:pt idx="1641">
                  <c:v>41470</c:v>
                </c:pt>
                <c:pt idx="1642">
                  <c:v>41471</c:v>
                </c:pt>
                <c:pt idx="1643">
                  <c:v>41472</c:v>
                </c:pt>
                <c:pt idx="1644">
                  <c:v>41473</c:v>
                </c:pt>
                <c:pt idx="1645">
                  <c:v>41474</c:v>
                </c:pt>
                <c:pt idx="1646">
                  <c:v>41477</c:v>
                </c:pt>
                <c:pt idx="1647">
                  <c:v>41478</c:v>
                </c:pt>
                <c:pt idx="1648">
                  <c:v>41479</c:v>
                </c:pt>
                <c:pt idx="1649">
                  <c:v>41480</c:v>
                </c:pt>
                <c:pt idx="1650">
                  <c:v>41481</c:v>
                </c:pt>
                <c:pt idx="1651">
                  <c:v>41484</c:v>
                </c:pt>
                <c:pt idx="1652">
                  <c:v>41485</c:v>
                </c:pt>
                <c:pt idx="1653">
                  <c:v>41486</c:v>
                </c:pt>
                <c:pt idx="1654">
                  <c:v>41487</c:v>
                </c:pt>
                <c:pt idx="1655">
                  <c:v>41488</c:v>
                </c:pt>
                <c:pt idx="1656">
                  <c:v>41491</c:v>
                </c:pt>
                <c:pt idx="1657">
                  <c:v>41492</c:v>
                </c:pt>
                <c:pt idx="1658">
                  <c:v>41493</c:v>
                </c:pt>
                <c:pt idx="1659">
                  <c:v>41494</c:v>
                </c:pt>
                <c:pt idx="1660">
                  <c:v>41495</c:v>
                </c:pt>
                <c:pt idx="1661">
                  <c:v>41498</c:v>
                </c:pt>
                <c:pt idx="1662">
                  <c:v>41499</c:v>
                </c:pt>
                <c:pt idx="1663">
                  <c:v>41500</c:v>
                </c:pt>
                <c:pt idx="1664">
                  <c:v>41501</c:v>
                </c:pt>
                <c:pt idx="1665">
                  <c:v>41502</c:v>
                </c:pt>
                <c:pt idx="1666">
                  <c:v>41505</c:v>
                </c:pt>
                <c:pt idx="1667">
                  <c:v>41506</c:v>
                </c:pt>
                <c:pt idx="1668">
                  <c:v>41507</c:v>
                </c:pt>
                <c:pt idx="1669">
                  <c:v>41508</c:v>
                </c:pt>
                <c:pt idx="1670">
                  <c:v>41509</c:v>
                </c:pt>
                <c:pt idx="1671">
                  <c:v>41512</c:v>
                </c:pt>
                <c:pt idx="1672">
                  <c:v>41513</c:v>
                </c:pt>
                <c:pt idx="1673">
                  <c:v>41514</c:v>
                </c:pt>
                <c:pt idx="1674">
                  <c:v>41515</c:v>
                </c:pt>
                <c:pt idx="1675">
                  <c:v>41516</c:v>
                </c:pt>
                <c:pt idx="1676">
                  <c:v>41520</c:v>
                </c:pt>
                <c:pt idx="1677">
                  <c:v>41521</c:v>
                </c:pt>
                <c:pt idx="1678">
                  <c:v>41522</c:v>
                </c:pt>
                <c:pt idx="1679">
                  <c:v>41523</c:v>
                </c:pt>
                <c:pt idx="1680">
                  <c:v>41526</c:v>
                </c:pt>
                <c:pt idx="1681">
                  <c:v>41527</c:v>
                </c:pt>
                <c:pt idx="1682">
                  <c:v>41528</c:v>
                </c:pt>
                <c:pt idx="1683">
                  <c:v>41529</c:v>
                </c:pt>
                <c:pt idx="1684">
                  <c:v>41530</c:v>
                </c:pt>
                <c:pt idx="1685">
                  <c:v>41533</c:v>
                </c:pt>
                <c:pt idx="1686">
                  <c:v>41534</c:v>
                </c:pt>
                <c:pt idx="1687">
                  <c:v>41535</c:v>
                </c:pt>
                <c:pt idx="1688">
                  <c:v>41536</c:v>
                </c:pt>
                <c:pt idx="1689">
                  <c:v>41537</c:v>
                </c:pt>
                <c:pt idx="1690">
                  <c:v>41540</c:v>
                </c:pt>
                <c:pt idx="1691">
                  <c:v>41541</c:v>
                </c:pt>
                <c:pt idx="1692">
                  <c:v>41542</c:v>
                </c:pt>
                <c:pt idx="1693">
                  <c:v>41543</c:v>
                </c:pt>
                <c:pt idx="1694">
                  <c:v>41544</c:v>
                </c:pt>
                <c:pt idx="1695">
                  <c:v>41547</c:v>
                </c:pt>
                <c:pt idx="1696">
                  <c:v>41548</c:v>
                </c:pt>
                <c:pt idx="1697">
                  <c:v>41549</c:v>
                </c:pt>
                <c:pt idx="1698">
                  <c:v>41550</c:v>
                </c:pt>
                <c:pt idx="1699">
                  <c:v>41551</c:v>
                </c:pt>
                <c:pt idx="1700">
                  <c:v>41554</c:v>
                </c:pt>
                <c:pt idx="1701">
                  <c:v>41555</c:v>
                </c:pt>
                <c:pt idx="1702">
                  <c:v>41556</c:v>
                </c:pt>
                <c:pt idx="1703">
                  <c:v>41557</c:v>
                </c:pt>
                <c:pt idx="1704">
                  <c:v>41558</c:v>
                </c:pt>
                <c:pt idx="1705">
                  <c:v>41561</c:v>
                </c:pt>
                <c:pt idx="1706">
                  <c:v>41562</c:v>
                </c:pt>
                <c:pt idx="1707">
                  <c:v>41563</c:v>
                </c:pt>
                <c:pt idx="1708">
                  <c:v>41564</c:v>
                </c:pt>
                <c:pt idx="1709">
                  <c:v>41565</c:v>
                </c:pt>
                <c:pt idx="1710">
                  <c:v>41568</c:v>
                </c:pt>
                <c:pt idx="1711">
                  <c:v>41569</c:v>
                </c:pt>
                <c:pt idx="1712">
                  <c:v>41570</c:v>
                </c:pt>
                <c:pt idx="1713">
                  <c:v>41571</c:v>
                </c:pt>
                <c:pt idx="1714">
                  <c:v>41572</c:v>
                </c:pt>
                <c:pt idx="1715">
                  <c:v>41575</c:v>
                </c:pt>
                <c:pt idx="1716">
                  <c:v>41576</c:v>
                </c:pt>
                <c:pt idx="1717">
                  <c:v>41577</c:v>
                </c:pt>
                <c:pt idx="1718">
                  <c:v>41578</c:v>
                </c:pt>
                <c:pt idx="1719">
                  <c:v>41579</c:v>
                </c:pt>
                <c:pt idx="1720">
                  <c:v>41582</c:v>
                </c:pt>
                <c:pt idx="1721">
                  <c:v>41583</c:v>
                </c:pt>
                <c:pt idx="1722">
                  <c:v>41584</c:v>
                </c:pt>
                <c:pt idx="1723">
                  <c:v>41585</c:v>
                </c:pt>
                <c:pt idx="1724">
                  <c:v>41586</c:v>
                </c:pt>
                <c:pt idx="1725">
                  <c:v>41589</c:v>
                </c:pt>
                <c:pt idx="1726">
                  <c:v>41590</c:v>
                </c:pt>
                <c:pt idx="1727">
                  <c:v>41591</c:v>
                </c:pt>
                <c:pt idx="1728">
                  <c:v>41592</c:v>
                </c:pt>
                <c:pt idx="1729">
                  <c:v>41593</c:v>
                </c:pt>
                <c:pt idx="1730">
                  <c:v>41596</c:v>
                </c:pt>
                <c:pt idx="1731">
                  <c:v>41597</c:v>
                </c:pt>
                <c:pt idx="1732">
                  <c:v>41598</c:v>
                </c:pt>
                <c:pt idx="1733">
                  <c:v>41599</c:v>
                </c:pt>
                <c:pt idx="1734">
                  <c:v>41600</c:v>
                </c:pt>
                <c:pt idx="1735">
                  <c:v>41603</c:v>
                </c:pt>
                <c:pt idx="1736">
                  <c:v>41604</c:v>
                </c:pt>
                <c:pt idx="1737">
                  <c:v>41605</c:v>
                </c:pt>
                <c:pt idx="1738">
                  <c:v>41607</c:v>
                </c:pt>
                <c:pt idx="1739">
                  <c:v>41610</c:v>
                </c:pt>
                <c:pt idx="1740">
                  <c:v>41611</c:v>
                </c:pt>
                <c:pt idx="1741">
                  <c:v>41612</c:v>
                </c:pt>
                <c:pt idx="1742">
                  <c:v>41613</c:v>
                </c:pt>
                <c:pt idx="1743">
                  <c:v>41614</c:v>
                </c:pt>
                <c:pt idx="1744">
                  <c:v>41617</c:v>
                </c:pt>
                <c:pt idx="1745">
                  <c:v>41618</c:v>
                </c:pt>
                <c:pt idx="1746">
                  <c:v>41619</c:v>
                </c:pt>
                <c:pt idx="1747">
                  <c:v>41620</c:v>
                </c:pt>
                <c:pt idx="1748">
                  <c:v>41621</c:v>
                </c:pt>
                <c:pt idx="1749">
                  <c:v>41624</c:v>
                </c:pt>
                <c:pt idx="1750">
                  <c:v>41625</c:v>
                </c:pt>
                <c:pt idx="1751">
                  <c:v>41626</c:v>
                </c:pt>
                <c:pt idx="1752">
                  <c:v>41627</c:v>
                </c:pt>
                <c:pt idx="1753">
                  <c:v>41628</c:v>
                </c:pt>
                <c:pt idx="1754">
                  <c:v>41631</c:v>
                </c:pt>
                <c:pt idx="1755">
                  <c:v>41632</c:v>
                </c:pt>
                <c:pt idx="1756">
                  <c:v>41634</c:v>
                </c:pt>
                <c:pt idx="1757">
                  <c:v>41635</c:v>
                </c:pt>
                <c:pt idx="1758">
                  <c:v>41638</c:v>
                </c:pt>
                <c:pt idx="1759">
                  <c:v>41639</c:v>
                </c:pt>
                <c:pt idx="1760">
                  <c:v>41641</c:v>
                </c:pt>
                <c:pt idx="1761">
                  <c:v>41642</c:v>
                </c:pt>
                <c:pt idx="1762">
                  <c:v>41645</c:v>
                </c:pt>
                <c:pt idx="1763">
                  <c:v>41646</c:v>
                </c:pt>
                <c:pt idx="1764">
                  <c:v>41647</c:v>
                </c:pt>
                <c:pt idx="1765">
                  <c:v>41648</c:v>
                </c:pt>
                <c:pt idx="1766">
                  <c:v>41649</c:v>
                </c:pt>
                <c:pt idx="1767">
                  <c:v>41652</c:v>
                </c:pt>
                <c:pt idx="1768">
                  <c:v>41653</c:v>
                </c:pt>
                <c:pt idx="1769">
                  <c:v>41654</c:v>
                </c:pt>
                <c:pt idx="1770">
                  <c:v>41655</c:v>
                </c:pt>
                <c:pt idx="1771">
                  <c:v>41656</c:v>
                </c:pt>
              </c:numCache>
            </c:numRef>
          </c:cat>
          <c:val>
            <c:numRef>
              <c:f>Sheet4!$C$4:$C$1775</c:f>
              <c:numCache>
                <c:formatCode>General</c:formatCode>
                <c:ptCount val="1772"/>
                <c:pt idx="0">
                  <c:v>3.44</c:v>
                </c:pt>
                <c:pt idx="1">
                  <c:v>3.07</c:v>
                </c:pt>
                <c:pt idx="2">
                  <c:v>3.13</c:v>
                </c:pt>
                <c:pt idx="3">
                  <c:v>3.29</c:v>
                </c:pt>
                <c:pt idx="4">
                  <c:v>3.49</c:v>
                </c:pt>
                <c:pt idx="5">
                  <c:v>3.56</c:v>
                </c:pt>
                <c:pt idx="6">
                  <c:v>3.65</c:v>
                </c:pt>
                <c:pt idx="7">
                  <c:v>3.69</c:v>
                </c:pt>
                <c:pt idx="8">
                  <c:v>3.64</c:v>
                </c:pt>
                <c:pt idx="9">
                  <c:v>3.67</c:v>
                </c:pt>
                <c:pt idx="10">
                  <c:v>3.72</c:v>
                </c:pt>
                <c:pt idx="11">
                  <c:v>3.64</c:v>
                </c:pt>
                <c:pt idx="12">
                  <c:v>3.7</c:v>
                </c:pt>
                <c:pt idx="13">
                  <c:v>3.69</c:v>
                </c:pt>
                <c:pt idx="14">
                  <c:v>3.63</c:v>
                </c:pt>
                <c:pt idx="15">
                  <c:v>3.68</c:v>
                </c:pt>
                <c:pt idx="16">
                  <c:v>3.67</c:v>
                </c:pt>
                <c:pt idx="17">
                  <c:v>3.68</c:v>
                </c:pt>
                <c:pt idx="18">
                  <c:v>3.72</c:v>
                </c:pt>
                <c:pt idx="19">
                  <c:v>3.72</c:v>
                </c:pt>
                <c:pt idx="20">
                  <c:v>3.67</c:v>
                </c:pt>
                <c:pt idx="21">
                  <c:v>3.63</c:v>
                </c:pt>
                <c:pt idx="22">
                  <c:v>3.63</c:v>
                </c:pt>
                <c:pt idx="23">
                  <c:v>3.69</c:v>
                </c:pt>
                <c:pt idx="24">
                  <c:v>3.68</c:v>
                </c:pt>
                <c:pt idx="25">
                  <c:v>3.74</c:v>
                </c:pt>
                <c:pt idx="26">
                  <c:v>3.71</c:v>
                </c:pt>
                <c:pt idx="27">
                  <c:v>3.74</c:v>
                </c:pt>
                <c:pt idx="28">
                  <c:v>3.84</c:v>
                </c:pt>
                <c:pt idx="29">
                  <c:v>3.82</c:v>
                </c:pt>
                <c:pt idx="30">
                  <c:v>3.93</c:v>
                </c:pt>
                <c:pt idx="31">
                  <c:v>4.09</c:v>
                </c:pt>
                <c:pt idx="32">
                  <c:v>4.05</c:v>
                </c:pt>
                <c:pt idx="33">
                  <c:v>4</c:v>
                </c:pt>
                <c:pt idx="34">
                  <c:v>3.86</c:v>
                </c:pt>
                <c:pt idx="35">
                  <c:v>4</c:v>
                </c:pt>
                <c:pt idx="36">
                  <c:v>3.99</c:v>
                </c:pt>
                <c:pt idx="37">
                  <c:v>3.93</c:v>
                </c:pt>
                <c:pt idx="38">
                  <c:v>3.99</c:v>
                </c:pt>
                <c:pt idx="39">
                  <c:v>3.95</c:v>
                </c:pt>
                <c:pt idx="40">
                  <c:v>3.98</c:v>
                </c:pt>
                <c:pt idx="41">
                  <c:v>4.0999999999999996</c:v>
                </c:pt>
                <c:pt idx="42">
                  <c:v>4.07</c:v>
                </c:pt>
                <c:pt idx="43">
                  <c:v>3.98</c:v>
                </c:pt>
                <c:pt idx="44">
                  <c:v>3.95</c:v>
                </c:pt>
                <c:pt idx="45">
                  <c:v>4.03</c:v>
                </c:pt>
                <c:pt idx="46">
                  <c:v>3.68</c:v>
                </c:pt>
                <c:pt idx="47">
                  <c:v>3.69</c:v>
                </c:pt>
                <c:pt idx="48">
                  <c:v>3.68</c:v>
                </c:pt>
                <c:pt idx="49">
                  <c:v>3.75</c:v>
                </c:pt>
                <c:pt idx="50">
                  <c:v>3.8</c:v>
                </c:pt>
                <c:pt idx="51">
                  <c:v>3.82</c:v>
                </c:pt>
                <c:pt idx="52">
                  <c:v>3.75</c:v>
                </c:pt>
                <c:pt idx="53">
                  <c:v>3.63</c:v>
                </c:pt>
                <c:pt idx="54">
                  <c:v>3.65</c:v>
                </c:pt>
                <c:pt idx="55">
                  <c:v>3.61</c:v>
                </c:pt>
                <c:pt idx="56">
                  <c:v>3.67</c:v>
                </c:pt>
                <c:pt idx="57">
                  <c:v>3.47</c:v>
                </c:pt>
                <c:pt idx="58">
                  <c:v>3.27</c:v>
                </c:pt>
                <c:pt idx="59">
                  <c:v>3.18</c:v>
                </c:pt>
                <c:pt idx="60">
                  <c:v>3.31</c:v>
                </c:pt>
                <c:pt idx="61">
                  <c:v>3.38</c:v>
                </c:pt>
                <c:pt idx="62">
                  <c:v>3.31</c:v>
                </c:pt>
                <c:pt idx="63">
                  <c:v>3.37</c:v>
                </c:pt>
                <c:pt idx="64">
                  <c:v>3.29</c:v>
                </c:pt>
                <c:pt idx="65">
                  <c:v>3.27</c:v>
                </c:pt>
                <c:pt idx="66">
                  <c:v>3.37</c:v>
                </c:pt>
                <c:pt idx="67">
                  <c:v>3.36</c:v>
                </c:pt>
                <c:pt idx="68">
                  <c:v>3.25</c:v>
                </c:pt>
                <c:pt idx="69">
                  <c:v>3.36</c:v>
                </c:pt>
                <c:pt idx="70">
                  <c:v>3.43</c:v>
                </c:pt>
                <c:pt idx="71">
                  <c:v>3.33</c:v>
                </c:pt>
                <c:pt idx="72">
                  <c:v>3.25</c:v>
                </c:pt>
                <c:pt idx="73">
                  <c:v>3.33</c:v>
                </c:pt>
                <c:pt idx="74">
                  <c:v>3.44</c:v>
                </c:pt>
                <c:pt idx="75">
                  <c:v>3.38</c:v>
                </c:pt>
                <c:pt idx="76">
                  <c:v>3.37</c:v>
                </c:pt>
                <c:pt idx="77">
                  <c:v>3.31</c:v>
                </c:pt>
                <c:pt idx="78">
                  <c:v>3.38</c:v>
                </c:pt>
                <c:pt idx="79">
                  <c:v>3.43</c:v>
                </c:pt>
                <c:pt idx="80">
                  <c:v>3.5</c:v>
                </c:pt>
                <c:pt idx="81">
                  <c:v>3.52</c:v>
                </c:pt>
                <c:pt idx="82">
                  <c:v>3.4</c:v>
                </c:pt>
                <c:pt idx="83">
                  <c:v>3.37</c:v>
                </c:pt>
                <c:pt idx="84">
                  <c:v>3.4</c:v>
                </c:pt>
                <c:pt idx="85">
                  <c:v>3.29</c:v>
                </c:pt>
                <c:pt idx="86">
                  <c:v>3.44</c:v>
                </c:pt>
                <c:pt idx="87">
                  <c:v>3.41</c:v>
                </c:pt>
                <c:pt idx="88">
                  <c:v>3.38</c:v>
                </c:pt>
                <c:pt idx="89">
                  <c:v>3.43</c:v>
                </c:pt>
                <c:pt idx="90">
                  <c:v>3.4</c:v>
                </c:pt>
                <c:pt idx="91">
                  <c:v>3.38</c:v>
                </c:pt>
                <c:pt idx="92">
                  <c:v>3.48</c:v>
                </c:pt>
                <c:pt idx="93">
                  <c:v>3.41</c:v>
                </c:pt>
                <c:pt idx="94">
                  <c:v>3.4</c:v>
                </c:pt>
                <c:pt idx="95">
                  <c:v>3.48</c:v>
                </c:pt>
                <c:pt idx="96">
                  <c:v>3.47</c:v>
                </c:pt>
                <c:pt idx="97">
                  <c:v>3.36</c:v>
                </c:pt>
                <c:pt idx="98">
                  <c:v>3.54</c:v>
                </c:pt>
                <c:pt idx="99">
                  <c:v>3.62</c:v>
                </c:pt>
                <c:pt idx="100">
                  <c:v>3.6</c:v>
                </c:pt>
                <c:pt idx="101">
                  <c:v>3.57</c:v>
                </c:pt>
                <c:pt idx="102">
                  <c:v>3.53</c:v>
                </c:pt>
                <c:pt idx="103">
                  <c:v>3.48</c:v>
                </c:pt>
                <c:pt idx="104">
                  <c:v>3.58</c:v>
                </c:pt>
                <c:pt idx="105">
                  <c:v>3.51</c:v>
                </c:pt>
                <c:pt idx="106">
                  <c:v>3.65</c:v>
                </c:pt>
                <c:pt idx="107">
                  <c:v>3.63</c:v>
                </c:pt>
                <c:pt idx="108">
                  <c:v>3.74</c:v>
                </c:pt>
                <c:pt idx="109">
                  <c:v>3.79</c:v>
                </c:pt>
                <c:pt idx="110">
                  <c:v>3.99</c:v>
                </c:pt>
                <c:pt idx="111">
                  <c:v>3.96</c:v>
                </c:pt>
                <c:pt idx="112">
                  <c:v>3.76</c:v>
                </c:pt>
                <c:pt idx="113">
                  <c:v>3.74</c:v>
                </c:pt>
                <c:pt idx="114">
                  <c:v>3.65</c:v>
                </c:pt>
                <c:pt idx="115">
                  <c:v>3.74</c:v>
                </c:pt>
                <c:pt idx="116">
                  <c:v>3.64</c:v>
                </c:pt>
                <c:pt idx="117">
                  <c:v>3.63</c:v>
                </c:pt>
                <c:pt idx="118">
                  <c:v>3.5</c:v>
                </c:pt>
                <c:pt idx="119">
                  <c:v>3.46</c:v>
                </c:pt>
                <c:pt idx="120">
                  <c:v>3.36</c:v>
                </c:pt>
                <c:pt idx="121">
                  <c:v>3.08</c:v>
                </c:pt>
                <c:pt idx="122">
                  <c:v>2.98</c:v>
                </c:pt>
                <c:pt idx="123">
                  <c:v>3.02</c:v>
                </c:pt>
                <c:pt idx="124">
                  <c:v>3.12</c:v>
                </c:pt>
                <c:pt idx="125">
                  <c:v>3.07</c:v>
                </c:pt>
                <c:pt idx="126">
                  <c:v>3.13</c:v>
                </c:pt>
                <c:pt idx="127">
                  <c:v>3.11</c:v>
                </c:pt>
                <c:pt idx="128">
                  <c:v>3.19</c:v>
                </c:pt>
                <c:pt idx="129">
                  <c:v>3.16</c:v>
                </c:pt>
                <c:pt idx="130">
                  <c:v>3.13</c:v>
                </c:pt>
                <c:pt idx="131">
                  <c:v>3.01</c:v>
                </c:pt>
                <c:pt idx="132">
                  <c:v>3.06</c:v>
                </c:pt>
                <c:pt idx="133">
                  <c:v>3</c:v>
                </c:pt>
                <c:pt idx="134">
                  <c:v>2.97</c:v>
                </c:pt>
                <c:pt idx="135">
                  <c:v>2.79</c:v>
                </c:pt>
                <c:pt idx="136">
                  <c:v>2.8</c:v>
                </c:pt>
                <c:pt idx="137">
                  <c:v>2.8</c:v>
                </c:pt>
                <c:pt idx="138">
                  <c:v>2.86</c:v>
                </c:pt>
                <c:pt idx="139">
                  <c:v>2.9</c:v>
                </c:pt>
                <c:pt idx="140">
                  <c:v>2.92</c:v>
                </c:pt>
                <c:pt idx="141">
                  <c:v>2.95</c:v>
                </c:pt>
                <c:pt idx="142">
                  <c:v>2.9</c:v>
                </c:pt>
                <c:pt idx="143">
                  <c:v>2.95</c:v>
                </c:pt>
                <c:pt idx="144">
                  <c:v>2.98</c:v>
                </c:pt>
                <c:pt idx="145">
                  <c:v>2.97</c:v>
                </c:pt>
                <c:pt idx="146">
                  <c:v>3.06</c:v>
                </c:pt>
                <c:pt idx="147">
                  <c:v>3.16</c:v>
                </c:pt>
                <c:pt idx="148">
                  <c:v>3.08</c:v>
                </c:pt>
                <c:pt idx="149">
                  <c:v>3.08</c:v>
                </c:pt>
                <c:pt idx="150">
                  <c:v>3.06</c:v>
                </c:pt>
                <c:pt idx="151">
                  <c:v>3.03</c:v>
                </c:pt>
                <c:pt idx="152">
                  <c:v>3.02</c:v>
                </c:pt>
                <c:pt idx="153">
                  <c:v>2.95</c:v>
                </c:pt>
                <c:pt idx="154">
                  <c:v>3.02</c:v>
                </c:pt>
                <c:pt idx="155">
                  <c:v>3.06</c:v>
                </c:pt>
                <c:pt idx="156">
                  <c:v>3.12</c:v>
                </c:pt>
                <c:pt idx="157">
                  <c:v>3.24</c:v>
                </c:pt>
                <c:pt idx="158">
                  <c:v>3.22</c:v>
                </c:pt>
                <c:pt idx="159">
                  <c:v>3.18</c:v>
                </c:pt>
                <c:pt idx="160">
                  <c:v>3.12</c:v>
                </c:pt>
                <c:pt idx="161">
                  <c:v>3.04</c:v>
                </c:pt>
                <c:pt idx="162">
                  <c:v>2.99</c:v>
                </c:pt>
                <c:pt idx="163">
                  <c:v>2.99</c:v>
                </c:pt>
                <c:pt idx="164">
                  <c:v>3.01</c:v>
                </c:pt>
                <c:pt idx="165">
                  <c:v>3.12</c:v>
                </c:pt>
                <c:pt idx="166">
                  <c:v>3.04</c:v>
                </c:pt>
                <c:pt idx="167">
                  <c:v>2.99</c:v>
                </c:pt>
                <c:pt idx="168">
                  <c:v>3.07</c:v>
                </c:pt>
                <c:pt idx="169">
                  <c:v>3.08</c:v>
                </c:pt>
                <c:pt idx="170">
                  <c:v>3.03</c:v>
                </c:pt>
                <c:pt idx="171">
                  <c:v>3.18</c:v>
                </c:pt>
                <c:pt idx="172">
                  <c:v>3.09</c:v>
                </c:pt>
                <c:pt idx="173">
                  <c:v>3.15</c:v>
                </c:pt>
                <c:pt idx="174">
                  <c:v>3.06</c:v>
                </c:pt>
                <c:pt idx="175">
                  <c:v>3.06</c:v>
                </c:pt>
                <c:pt idx="176">
                  <c:v>3.12</c:v>
                </c:pt>
                <c:pt idx="177">
                  <c:v>3.23</c:v>
                </c:pt>
                <c:pt idx="178">
                  <c:v>3.3</c:v>
                </c:pt>
                <c:pt idx="179">
                  <c:v>3.29</c:v>
                </c:pt>
                <c:pt idx="180">
                  <c:v>3.27</c:v>
                </c:pt>
                <c:pt idx="181">
                  <c:v>3.31</c:v>
                </c:pt>
                <c:pt idx="182">
                  <c:v>3.42</c:v>
                </c:pt>
                <c:pt idx="183">
                  <c:v>3.29</c:v>
                </c:pt>
                <c:pt idx="184">
                  <c:v>3.32</c:v>
                </c:pt>
                <c:pt idx="185">
                  <c:v>3.12</c:v>
                </c:pt>
                <c:pt idx="186">
                  <c:v>3.07</c:v>
                </c:pt>
                <c:pt idx="187">
                  <c:v>3.05</c:v>
                </c:pt>
                <c:pt idx="188">
                  <c:v>3.03</c:v>
                </c:pt>
                <c:pt idx="189">
                  <c:v>2.97</c:v>
                </c:pt>
                <c:pt idx="190">
                  <c:v>3.02</c:v>
                </c:pt>
                <c:pt idx="191">
                  <c:v>2.98</c:v>
                </c:pt>
                <c:pt idx="192">
                  <c:v>3.06</c:v>
                </c:pt>
                <c:pt idx="193">
                  <c:v>3.21</c:v>
                </c:pt>
                <c:pt idx="194">
                  <c:v>3.2</c:v>
                </c:pt>
                <c:pt idx="195">
                  <c:v>3.17</c:v>
                </c:pt>
                <c:pt idx="196">
                  <c:v>3.27</c:v>
                </c:pt>
                <c:pt idx="197">
                  <c:v>3.3</c:v>
                </c:pt>
                <c:pt idx="198">
                  <c:v>3.27</c:v>
                </c:pt>
                <c:pt idx="199">
                  <c:v>3.23</c:v>
                </c:pt>
                <c:pt idx="200">
                  <c:v>3.19</c:v>
                </c:pt>
                <c:pt idx="201">
                  <c:v>3.28</c:v>
                </c:pt>
                <c:pt idx="202">
                  <c:v>3.34</c:v>
                </c:pt>
                <c:pt idx="203">
                  <c:v>3.38</c:v>
                </c:pt>
                <c:pt idx="204">
                  <c:v>3.32</c:v>
                </c:pt>
                <c:pt idx="205">
                  <c:v>3.38</c:v>
                </c:pt>
                <c:pt idx="206">
                  <c:v>3.32</c:v>
                </c:pt>
                <c:pt idx="207">
                  <c:v>3.41</c:v>
                </c:pt>
                <c:pt idx="208">
                  <c:v>3.39</c:v>
                </c:pt>
                <c:pt idx="209">
                  <c:v>3.49</c:v>
                </c:pt>
                <c:pt idx="210">
                  <c:v>3.48</c:v>
                </c:pt>
                <c:pt idx="211">
                  <c:v>3.63</c:v>
                </c:pt>
                <c:pt idx="212">
                  <c:v>3.6</c:v>
                </c:pt>
                <c:pt idx="213">
                  <c:v>3.52</c:v>
                </c:pt>
                <c:pt idx="214">
                  <c:v>3.48</c:v>
                </c:pt>
                <c:pt idx="215">
                  <c:v>3.56</c:v>
                </c:pt>
                <c:pt idx="216">
                  <c:v>3.53</c:v>
                </c:pt>
                <c:pt idx="217">
                  <c:v>3.58</c:v>
                </c:pt>
                <c:pt idx="218">
                  <c:v>3.56</c:v>
                </c:pt>
                <c:pt idx="219">
                  <c:v>3.6</c:v>
                </c:pt>
                <c:pt idx="220">
                  <c:v>3.6</c:v>
                </c:pt>
                <c:pt idx="221">
                  <c:v>3.7</c:v>
                </c:pt>
                <c:pt idx="222">
                  <c:v>3.66</c:v>
                </c:pt>
                <c:pt idx="223">
                  <c:v>3.64</c:v>
                </c:pt>
                <c:pt idx="224">
                  <c:v>3.68</c:v>
                </c:pt>
                <c:pt idx="225">
                  <c:v>3.64</c:v>
                </c:pt>
                <c:pt idx="226">
                  <c:v>3.65</c:v>
                </c:pt>
                <c:pt idx="227">
                  <c:v>3.71</c:v>
                </c:pt>
                <c:pt idx="228">
                  <c:v>3.79</c:v>
                </c:pt>
                <c:pt idx="229">
                  <c:v>3.79</c:v>
                </c:pt>
                <c:pt idx="230">
                  <c:v>3.8</c:v>
                </c:pt>
                <c:pt idx="231">
                  <c:v>3.85</c:v>
                </c:pt>
                <c:pt idx="232">
                  <c:v>3.87</c:v>
                </c:pt>
                <c:pt idx="233">
                  <c:v>3.93</c:v>
                </c:pt>
                <c:pt idx="234">
                  <c:v>4.04</c:v>
                </c:pt>
                <c:pt idx="235">
                  <c:v>4.0599999999999996</c:v>
                </c:pt>
                <c:pt idx="236">
                  <c:v>4.07</c:v>
                </c:pt>
                <c:pt idx="237">
                  <c:v>4.12</c:v>
                </c:pt>
                <c:pt idx="238">
                  <c:v>4.05</c:v>
                </c:pt>
                <c:pt idx="239">
                  <c:v>4.08</c:v>
                </c:pt>
                <c:pt idx="240">
                  <c:v>4.0999999999999996</c:v>
                </c:pt>
                <c:pt idx="241">
                  <c:v>4.16</c:v>
                </c:pt>
                <c:pt idx="242">
                  <c:v>4.16</c:v>
                </c:pt>
                <c:pt idx="243">
                  <c:v>4.25</c:v>
                </c:pt>
                <c:pt idx="244">
                  <c:v>4.2699999999999996</c:v>
                </c:pt>
                <c:pt idx="245">
                  <c:v>4.24</c:v>
                </c:pt>
                <c:pt idx="246">
                  <c:v>4.28</c:v>
                </c:pt>
                <c:pt idx="247">
                  <c:v>4.3</c:v>
                </c:pt>
                <c:pt idx="248">
                  <c:v>4.33</c:v>
                </c:pt>
                <c:pt idx="249">
                  <c:v>4.34</c:v>
                </c:pt>
                <c:pt idx="250">
                  <c:v>4.34</c:v>
                </c:pt>
                <c:pt idx="251">
                  <c:v>4.3499999999999996</c:v>
                </c:pt>
                <c:pt idx="252">
                  <c:v>4.34</c:v>
                </c:pt>
                <c:pt idx="253">
                  <c:v>4.32</c:v>
                </c:pt>
                <c:pt idx="254">
                  <c:v>4.5199999999999996</c:v>
                </c:pt>
                <c:pt idx="255">
                  <c:v>4.6900000000000004</c:v>
                </c:pt>
                <c:pt idx="256">
                  <c:v>4.76</c:v>
                </c:pt>
                <c:pt idx="257">
                  <c:v>4.6900000000000004</c:v>
                </c:pt>
                <c:pt idx="258">
                  <c:v>4.6900000000000004</c:v>
                </c:pt>
                <c:pt idx="259">
                  <c:v>4.6500000000000004</c:v>
                </c:pt>
                <c:pt idx="260">
                  <c:v>4.5</c:v>
                </c:pt>
                <c:pt idx="261">
                  <c:v>4.3</c:v>
                </c:pt>
                <c:pt idx="262">
                  <c:v>4.5</c:v>
                </c:pt>
                <c:pt idx="263">
                  <c:v>4.59</c:v>
                </c:pt>
                <c:pt idx="264">
                  <c:v>4.63</c:v>
                </c:pt>
                <c:pt idx="265">
                  <c:v>4.62</c:v>
                </c:pt>
                <c:pt idx="266">
                  <c:v>4.5999999999999996</c:v>
                </c:pt>
                <c:pt idx="267">
                  <c:v>4.62</c:v>
                </c:pt>
                <c:pt idx="268">
                  <c:v>4.68</c:v>
                </c:pt>
                <c:pt idx="269">
                  <c:v>4.78</c:v>
                </c:pt>
                <c:pt idx="270">
                  <c:v>4.76</c:v>
                </c:pt>
                <c:pt idx="271">
                  <c:v>4.6900000000000004</c:v>
                </c:pt>
                <c:pt idx="272">
                  <c:v>4.67</c:v>
                </c:pt>
                <c:pt idx="273">
                  <c:v>4.84</c:v>
                </c:pt>
                <c:pt idx="274">
                  <c:v>4.8</c:v>
                </c:pt>
                <c:pt idx="275">
                  <c:v>4.74</c:v>
                </c:pt>
                <c:pt idx="276">
                  <c:v>4.7300000000000004</c:v>
                </c:pt>
                <c:pt idx="277">
                  <c:v>4.87</c:v>
                </c:pt>
                <c:pt idx="278">
                  <c:v>4.75</c:v>
                </c:pt>
                <c:pt idx="279">
                  <c:v>4.8</c:v>
                </c:pt>
                <c:pt idx="280">
                  <c:v>4.84</c:v>
                </c:pt>
                <c:pt idx="281">
                  <c:v>4.8499999999999996</c:v>
                </c:pt>
                <c:pt idx="282">
                  <c:v>4.91</c:v>
                </c:pt>
                <c:pt idx="283">
                  <c:v>5.0199999999999996</c:v>
                </c:pt>
                <c:pt idx="284">
                  <c:v>4.99</c:v>
                </c:pt>
                <c:pt idx="285">
                  <c:v>4.9400000000000004</c:v>
                </c:pt>
                <c:pt idx="286">
                  <c:v>5.12</c:v>
                </c:pt>
                <c:pt idx="287">
                  <c:v>5.15</c:v>
                </c:pt>
                <c:pt idx="288">
                  <c:v>5.36</c:v>
                </c:pt>
                <c:pt idx="289">
                  <c:v>5.23</c:v>
                </c:pt>
                <c:pt idx="290">
                  <c:v>5.37</c:v>
                </c:pt>
                <c:pt idx="291">
                  <c:v>5.37</c:v>
                </c:pt>
                <c:pt idx="292">
                  <c:v>5.14</c:v>
                </c:pt>
                <c:pt idx="293">
                  <c:v>5.3</c:v>
                </c:pt>
                <c:pt idx="294">
                  <c:v>5.38</c:v>
                </c:pt>
                <c:pt idx="295">
                  <c:v>5.31</c:v>
                </c:pt>
                <c:pt idx="296">
                  <c:v>5.34</c:v>
                </c:pt>
                <c:pt idx="297">
                  <c:v>5.2</c:v>
                </c:pt>
                <c:pt idx="298">
                  <c:v>5.12</c:v>
                </c:pt>
                <c:pt idx="299">
                  <c:v>5.2</c:v>
                </c:pt>
                <c:pt idx="300">
                  <c:v>5</c:v>
                </c:pt>
                <c:pt idx="301">
                  <c:v>4.8</c:v>
                </c:pt>
                <c:pt idx="302">
                  <c:v>4.78</c:v>
                </c:pt>
                <c:pt idx="303">
                  <c:v>4.9800000000000004</c:v>
                </c:pt>
                <c:pt idx="304">
                  <c:v>5.0599999999999996</c:v>
                </c:pt>
                <c:pt idx="305">
                  <c:v>5.09</c:v>
                </c:pt>
                <c:pt idx="306">
                  <c:v>5.14</c:v>
                </c:pt>
                <c:pt idx="307">
                  <c:v>5.21</c:v>
                </c:pt>
                <c:pt idx="308">
                  <c:v>5.4</c:v>
                </c:pt>
                <c:pt idx="309">
                  <c:v>5.51</c:v>
                </c:pt>
                <c:pt idx="310">
                  <c:v>5.56</c:v>
                </c:pt>
                <c:pt idx="311">
                  <c:v>5.54</c:v>
                </c:pt>
                <c:pt idx="312">
                  <c:v>5.46</c:v>
                </c:pt>
                <c:pt idx="313">
                  <c:v>5.59</c:v>
                </c:pt>
                <c:pt idx="314">
                  <c:v>5.73</c:v>
                </c:pt>
                <c:pt idx="315">
                  <c:v>5.62</c:v>
                </c:pt>
                <c:pt idx="316">
                  <c:v>5.52</c:v>
                </c:pt>
                <c:pt idx="317">
                  <c:v>5.6</c:v>
                </c:pt>
                <c:pt idx="318">
                  <c:v>5.69</c:v>
                </c:pt>
                <c:pt idx="319">
                  <c:v>5.67</c:v>
                </c:pt>
                <c:pt idx="320">
                  <c:v>5.67</c:v>
                </c:pt>
                <c:pt idx="321">
                  <c:v>5.63</c:v>
                </c:pt>
                <c:pt idx="322">
                  <c:v>5.44</c:v>
                </c:pt>
                <c:pt idx="323">
                  <c:v>5.63</c:v>
                </c:pt>
                <c:pt idx="324">
                  <c:v>5.56</c:v>
                </c:pt>
                <c:pt idx="325">
                  <c:v>5.45</c:v>
                </c:pt>
                <c:pt idx="326">
                  <c:v>5.46</c:v>
                </c:pt>
                <c:pt idx="327">
                  <c:v>5.69</c:v>
                </c:pt>
                <c:pt idx="328">
                  <c:v>5.6</c:v>
                </c:pt>
                <c:pt idx="329">
                  <c:v>5.69</c:v>
                </c:pt>
                <c:pt idx="330">
                  <c:v>5.72</c:v>
                </c:pt>
                <c:pt idx="331">
                  <c:v>5.68</c:v>
                </c:pt>
                <c:pt idx="332">
                  <c:v>5.48</c:v>
                </c:pt>
                <c:pt idx="333">
                  <c:v>5.61</c:v>
                </c:pt>
                <c:pt idx="334">
                  <c:v>5.68</c:v>
                </c:pt>
                <c:pt idx="335">
                  <c:v>5.83</c:v>
                </c:pt>
                <c:pt idx="336">
                  <c:v>5.83</c:v>
                </c:pt>
                <c:pt idx="337">
                  <c:v>5.68</c:v>
                </c:pt>
                <c:pt idx="338">
                  <c:v>5.62</c:v>
                </c:pt>
                <c:pt idx="339">
                  <c:v>5.54</c:v>
                </c:pt>
                <c:pt idx="340">
                  <c:v>5.72</c:v>
                </c:pt>
                <c:pt idx="341">
                  <c:v>5.64</c:v>
                </c:pt>
                <c:pt idx="342">
                  <c:v>5.59</c:v>
                </c:pt>
                <c:pt idx="343">
                  <c:v>5.62</c:v>
                </c:pt>
                <c:pt idx="344">
                  <c:v>5.8</c:v>
                </c:pt>
                <c:pt idx="345">
                  <c:v>5.53</c:v>
                </c:pt>
                <c:pt idx="346">
                  <c:v>5.57</c:v>
                </c:pt>
                <c:pt idx="347">
                  <c:v>5.55</c:v>
                </c:pt>
                <c:pt idx="348">
                  <c:v>5.5</c:v>
                </c:pt>
                <c:pt idx="349">
                  <c:v>5.39</c:v>
                </c:pt>
                <c:pt idx="350">
                  <c:v>5.56</c:v>
                </c:pt>
                <c:pt idx="351">
                  <c:v>5.66</c:v>
                </c:pt>
                <c:pt idx="352">
                  <c:v>5.58</c:v>
                </c:pt>
                <c:pt idx="353">
                  <c:v>5.65</c:v>
                </c:pt>
                <c:pt idx="354">
                  <c:v>5.93</c:v>
                </c:pt>
                <c:pt idx="355">
                  <c:v>6.01</c:v>
                </c:pt>
                <c:pt idx="356">
                  <c:v>5.98</c:v>
                </c:pt>
                <c:pt idx="357">
                  <c:v>6.14</c:v>
                </c:pt>
                <c:pt idx="358">
                  <c:v>6.44</c:v>
                </c:pt>
                <c:pt idx="359">
                  <c:v>6.5</c:v>
                </c:pt>
                <c:pt idx="360">
                  <c:v>6.73</c:v>
                </c:pt>
                <c:pt idx="361">
                  <c:v>6.81</c:v>
                </c:pt>
                <c:pt idx="362">
                  <c:v>6.91</c:v>
                </c:pt>
                <c:pt idx="363">
                  <c:v>6.95</c:v>
                </c:pt>
                <c:pt idx="364">
                  <c:v>6.76</c:v>
                </c:pt>
                <c:pt idx="365">
                  <c:v>6.7</c:v>
                </c:pt>
                <c:pt idx="366">
                  <c:v>6.65</c:v>
                </c:pt>
                <c:pt idx="367">
                  <c:v>6.54</c:v>
                </c:pt>
                <c:pt idx="368">
                  <c:v>6.71</c:v>
                </c:pt>
                <c:pt idx="369">
                  <c:v>6.95</c:v>
                </c:pt>
                <c:pt idx="370">
                  <c:v>6.96</c:v>
                </c:pt>
                <c:pt idx="371">
                  <c:v>6.66</c:v>
                </c:pt>
                <c:pt idx="372">
                  <c:v>6.71</c:v>
                </c:pt>
                <c:pt idx="373">
                  <c:v>7</c:v>
                </c:pt>
                <c:pt idx="374">
                  <c:v>6.98</c:v>
                </c:pt>
                <c:pt idx="375">
                  <c:v>6.68</c:v>
                </c:pt>
                <c:pt idx="376">
                  <c:v>6.64</c:v>
                </c:pt>
                <c:pt idx="377">
                  <c:v>6.55</c:v>
                </c:pt>
                <c:pt idx="378">
                  <c:v>6.47</c:v>
                </c:pt>
                <c:pt idx="379">
                  <c:v>6.52</c:v>
                </c:pt>
                <c:pt idx="380">
                  <c:v>6.29</c:v>
                </c:pt>
                <c:pt idx="381">
                  <c:v>6.17</c:v>
                </c:pt>
                <c:pt idx="382">
                  <c:v>6.27</c:v>
                </c:pt>
                <c:pt idx="383">
                  <c:v>6</c:v>
                </c:pt>
                <c:pt idx="384">
                  <c:v>5.78</c:v>
                </c:pt>
                <c:pt idx="385">
                  <c:v>5.58</c:v>
                </c:pt>
                <c:pt idx="386">
                  <c:v>5.16</c:v>
                </c:pt>
                <c:pt idx="387">
                  <c:v>5.14</c:v>
                </c:pt>
                <c:pt idx="388">
                  <c:v>5.16</c:v>
                </c:pt>
                <c:pt idx="389">
                  <c:v>5.2</c:v>
                </c:pt>
                <c:pt idx="390">
                  <c:v>5.25</c:v>
                </c:pt>
                <c:pt idx="391">
                  <c:v>5.37</c:v>
                </c:pt>
                <c:pt idx="392">
                  <c:v>5.44</c:v>
                </c:pt>
                <c:pt idx="393">
                  <c:v>5.3</c:v>
                </c:pt>
                <c:pt idx="394">
                  <c:v>5.7</c:v>
                </c:pt>
                <c:pt idx="395">
                  <c:v>5.41</c:v>
                </c:pt>
                <c:pt idx="396">
                  <c:v>5.3</c:v>
                </c:pt>
                <c:pt idx="397">
                  <c:v>5.13</c:v>
                </c:pt>
                <c:pt idx="398">
                  <c:v>5.27</c:v>
                </c:pt>
                <c:pt idx="399">
                  <c:v>4.6100000000000003</c:v>
                </c:pt>
                <c:pt idx="400">
                  <c:v>4.5999999999999996</c:v>
                </c:pt>
                <c:pt idx="401">
                  <c:v>4.72</c:v>
                </c:pt>
                <c:pt idx="402">
                  <c:v>5.0199999999999996</c:v>
                </c:pt>
                <c:pt idx="403">
                  <c:v>5.2</c:v>
                </c:pt>
                <c:pt idx="404">
                  <c:v>4.42</c:v>
                </c:pt>
                <c:pt idx="405">
                  <c:v>4.6500000000000004</c:v>
                </c:pt>
                <c:pt idx="406">
                  <c:v>4.7699999999999996</c:v>
                </c:pt>
                <c:pt idx="407">
                  <c:v>4.88</c:v>
                </c:pt>
                <c:pt idx="408">
                  <c:v>5.0999999999999996</c:v>
                </c:pt>
                <c:pt idx="409">
                  <c:v>5.39</c:v>
                </c:pt>
                <c:pt idx="410">
                  <c:v>5.33</c:v>
                </c:pt>
                <c:pt idx="411">
                  <c:v>5.28</c:v>
                </c:pt>
                <c:pt idx="412">
                  <c:v>5.3</c:v>
                </c:pt>
                <c:pt idx="413">
                  <c:v>5.23</c:v>
                </c:pt>
                <c:pt idx="414">
                  <c:v>5.21</c:v>
                </c:pt>
                <c:pt idx="415">
                  <c:v>5.28</c:v>
                </c:pt>
                <c:pt idx="416">
                  <c:v>5.22</c:v>
                </c:pt>
                <c:pt idx="417">
                  <c:v>5.24</c:v>
                </c:pt>
                <c:pt idx="418">
                  <c:v>5.07</c:v>
                </c:pt>
                <c:pt idx="419">
                  <c:v>5</c:v>
                </c:pt>
                <c:pt idx="420">
                  <c:v>4.96</c:v>
                </c:pt>
                <c:pt idx="421">
                  <c:v>4.8899999999999997</c:v>
                </c:pt>
                <c:pt idx="422">
                  <c:v>4.8899999999999997</c:v>
                </c:pt>
                <c:pt idx="423">
                  <c:v>5.14</c:v>
                </c:pt>
                <c:pt idx="424">
                  <c:v>5.28</c:v>
                </c:pt>
                <c:pt idx="425">
                  <c:v>4.99</c:v>
                </c:pt>
                <c:pt idx="426">
                  <c:v>5.2</c:v>
                </c:pt>
                <c:pt idx="427">
                  <c:v>4.9400000000000004</c:v>
                </c:pt>
                <c:pt idx="428">
                  <c:v>5.09</c:v>
                </c:pt>
                <c:pt idx="429">
                  <c:v>5.41</c:v>
                </c:pt>
                <c:pt idx="430">
                  <c:v>5.43</c:v>
                </c:pt>
                <c:pt idx="431">
                  <c:v>5.45</c:v>
                </c:pt>
                <c:pt idx="432">
                  <c:v>5.41</c:v>
                </c:pt>
                <c:pt idx="433">
                  <c:v>5.25</c:v>
                </c:pt>
                <c:pt idx="434">
                  <c:v>4.95</c:v>
                </c:pt>
                <c:pt idx="435">
                  <c:v>4.7</c:v>
                </c:pt>
                <c:pt idx="436">
                  <c:v>5.05</c:v>
                </c:pt>
                <c:pt idx="437">
                  <c:v>4.75</c:v>
                </c:pt>
                <c:pt idx="438">
                  <c:v>4.75</c:v>
                </c:pt>
                <c:pt idx="439">
                  <c:v>4.45</c:v>
                </c:pt>
                <c:pt idx="440">
                  <c:v>4.38</c:v>
                </c:pt>
                <c:pt idx="441">
                  <c:v>4.21</c:v>
                </c:pt>
                <c:pt idx="442">
                  <c:v>4.32</c:v>
                </c:pt>
                <c:pt idx="443">
                  <c:v>4.0199999999999996</c:v>
                </c:pt>
                <c:pt idx="444">
                  <c:v>4.05</c:v>
                </c:pt>
                <c:pt idx="445">
                  <c:v>4.05</c:v>
                </c:pt>
                <c:pt idx="446">
                  <c:v>3.67</c:v>
                </c:pt>
                <c:pt idx="447">
                  <c:v>3.64</c:v>
                </c:pt>
                <c:pt idx="448">
                  <c:v>3.82</c:v>
                </c:pt>
                <c:pt idx="449">
                  <c:v>3.98</c:v>
                </c:pt>
                <c:pt idx="450">
                  <c:v>3.9</c:v>
                </c:pt>
                <c:pt idx="451">
                  <c:v>3.69</c:v>
                </c:pt>
                <c:pt idx="452">
                  <c:v>3.75</c:v>
                </c:pt>
                <c:pt idx="453">
                  <c:v>3.57</c:v>
                </c:pt>
                <c:pt idx="454">
                  <c:v>3.7</c:v>
                </c:pt>
                <c:pt idx="455">
                  <c:v>3.75</c:v>
                </c:pt>
                <c:pt idx="456">
                  <c:v>4.05</c:v>
                </c:pt>
                <c:pt idx="457">
                  <c:v>3.94</c:v>
                </c:pt>
                <c:pt idx="458">
                  <c:v>3.86</c:v>
                </c:pt>
                <c:pt idx="459">
                  <c:v>3.87</c:v>
                </c:pt>
                <c:pt idx="460">
                  <c:v>3.97</c:v>
                </c:pt>
                <c:pt idx="461">
                  <c:v>3.75</c:v>
                </c:pt>
                <c:pt idx="462">
                  <c:v>3.62</c:v>
                </c:pt>
                <c:pt idx="463">
                  <c:v>3.6</c:v>
                </c:pt>
                <c:pt idx="464">
                  <c:v>3.63</c:v>
                </c:pt>
                <c:pt idx="465">
                  <c:v>3.54</c:v>
                </c:pt>
                <c:pt idx="466">
                  <c:v>3.49</c:v>
                </c:pt>
                <c:pt idx="467">
                  <c:v>3.56</c:v>
                </c:pt>
                <c:pt idx="468">
                  <c:v>3.6</c:v>
                </c:pt>
                <c:pt idx="469">
                  <c:v>3.74</c:v>
                </c:pt>
                <c:pt idx="470">
                  <c:v>3.69</c:v>
                </c:pt>
                <c:pt idx="471">
                  <c:v>3.67</c:v>
                </c:pt>
                <c:pt idx="472">
                  <c:v>3.52</c:v>
                </c:pt>
                <c:pt idx="473">
                  <c:v>3.27</c:v>
                </c:pt>
                <c:pt idx="474">
                  <c:v>3.33</c:v>
                </c:pt>
                <c:pt idx="475">
                  <c:v>3.32</c:v>
                </c:pt>
                <c:pt idx="476">
                  <c:v>3.32</c:v>
                </c:pt>
                <c:pt idx="477">
                  <c:v>3.28</c:v>
                </c:pt>
                <c:pt idx="478">
                  <c:v>3.29</c:v>
                </c:pt>
                <c:pt idx="479">
                  <c:v>3.28</c:v>
                </c:pt>
                <c:pt idx="480">
                  <c:v>3.28</c:v>
                </c:pt>
                <c:pt idx="481">
                  <c:v>3.14</c:v>
                </c:pt>
                <c:pt idx="482">
                  <c:v>2.89</c:v>
                </c:pt>
                <c:pt idx="483">
                  <c:v>2.87</c:v>
                </c:pt>
                <c:pt idx="484">
                  <c:v>2.85</c:v>
                </c:pt>
                <c:pt idx="485">
                  <c:v>3</c:v>
                </c:pt>
                <c:pt idx="486">
                  <c:v>3.11</c:v>
                </c:pt>
                <c:pt idx="487">
                  <c:v>3.33</c:v>
                </c:pt>
                <c:pt idx="488">
                  <c:v>3.44</c:v>
                </c:pt>
                <c:pt idx="489">
                  <c:v>3.63</c:v>
                </c:pt>
                <c:pt idx="490">
                  <c:v>3.58</c:v>
                </c:pt>
                <c:pt idx="491">
                  <c:v>3.58</c:v>
                </c:pt>
                <c:pt idx="492">
                  <c:v>3.5</c:v>
                </c:pt>
                <c:pt idx="493">
                  <c:v>3.42</c:v>
                </c:pt>
                <c:pt idx="494">
                  <c:v>3.55</c:v>
                </c:pt>
                <c:pt idx="495">
                  <c:v>3.58</c:v>
                </c:pt>
                <c:pt idx="496">
                  <c:v>3.72</c:v>
                </c:pt>
                <c:pt idx="497">
                  <c:v>3.53</c:v>
                </c:pt>
                <c:pt idx="498">
                  <c:v>3.56</c:v>
                </c:pt>
                <c:pt idx="499">
                  <c:v>3.67</c:v>
                </c:pt>
                <c:pt idx="500">
                  <c:v>3.69</c:v>
                </c:pt>
                <c:pt idx="501">
                  <c:v>3.68</c:v>
                </c:pt>
                <c:pt idx="502">
                  <c:v>3.84</c:v>
                </c:pt>
                <c:pt idx="503">
                  <c:v>3.73</c:v>
                </c:pt>
                <c:pt idx="504">
                  <c:v>4.08</c:v>
                </c:pt>
                <c:pt idx="505">
                  <c:v>4.12</c:v>
                </c:pt>
                <c:pt idx="506">
                  <c:v>3.82</c:v>
                </c:pt>
                <c:pt idx="507">
                  <c:v>3.64</c:v>
                </c:pt>
                <c:pt idx="508">
                  <c:v>3.68</c:v>
                </c:pt>
                <c:pt idx="509">
                  <c:v>3.33</c:v>
                </c:pt>
                <c:pt idx="510">
                  <c:v>3.59</c:v>
                </c:pt>
                <c:pt idx="511">
                  <c:v>3.51</c:v>
                </c:pt>
                <c:pt idx="512">
                  <c:v>3.58</c:v>
                </c:pt>
                <c:pt idx="513">
                  <c:v>3.67</c:v>
                </c:pt>
                <c:pt idx="514">
                  <c:v>3.7</c:v>
                </c:pt>
                <c:pt idx="515">
                  <c:v>3.73</c:v>
                </c:pt>
                <c:pt idx="516">
                  <c:v>3.57</c:v>
                </c:pt>
                <c:pt idx="517">
                  <c:v>3.64</c:v>
                </c:pt>
                <c:pt idx="518">
                  <c:v>3.61</c:v>
                </c:pt>
                <c:pt idx="519">
                  <c:v>3.58</c:v>
                </c:pt>
                <c:pt idx="520">
                  <c:v>3.49</c:v>
                </c:pt>
                <c:pt idx="521">
                  <c:v>3.4</c:v>
                </c:pt>
                <c:pt idx="522">
                  <c:v>3.36</c:v>
                </c:pt>
                <c:pt idx="523">
                  <c:v>3.49</c:v>
                </c:pt>
                <c:pt idx="524">
                  <c:v>3.55</c:v>
                </c:pt>
                <c:pt idx="525">
                  <c:v>3.59</c:v>
                </c:pt>
                <c:pt idx="526">
                  <c:v>3.59</c:v>
                </c:pt>
                <c:pt idx="527">
                  <c:v>3.5</c:v>
                </c:pt>
                <c:pt idx="528">
                  <c:v>3.48</c:v>
                </c:pt>
                <c:pt idx="529">
                  <c:v>3.45</c:v>
                </c:pt>
                <c:pt idx="530">
                  <c:v>3.39</c:v>
                </c:pt>
                <c:pt idx="531">
                  <c:v>3.39</c:v>
                </c:pt>
                <c:pt idx="532">
                  <c:v>3.43</c:v>
                </c:pt>
                <c:pt idx="533">
                  <c:v>3.4</c:v>
                </c:pt>
                <c:pt idx="534">
                  <c:v>3.39</c:v>
                </c:pt>
                <c:pt idx="535">
                  <c:v>3.41</c:v>
                </c:pt>
                <c:pt idx="536">
                  <c:v>3.51</c:v>
                </c:pt>
                <c:pt idx="537">
                  <c:v>3.49</c:v>
                </c:pt>
                <c:pt idx="538">
                  <c:v>3.38</c:v>
                </c:pt>
                <c:pt idx="539">
                  <c:v>3.32</c:v>
                </c:pt>
                <c:pt idx="540">
                  <c:v>3.32</c:v>
                </c:pt>
                <c:pt idx="541">
                  <c:v>3.44</c:v>
                </c:pt>
                <c:pt idx="542">
                  <c:v>3.38</c:v>
                </c:pt>
                <c:pt idx="543">
                  <c:v>3.41</c:v>
                </c:pt>
                <c:pt idx="544">
                  <c:v>3.45</c:v>
                </c:pt>
                <c:pt idx="545">
                  <c:v>3.55</c:v>
                </c:pt>
                <c:pt idx="546">
                  <c:v>3.44</c:v>
                </c:pt>
                <c:pt idx="547">
                  <c:v>3.65</c:v>
                </c:pt>
                <c:pt idx="548">
                  <c:v>3.63</c:v>
                </c:pt>
                <c:pt idx="549">
                  <c:v>3.75</c:v>
                </c:pt>
                <c:pt idx="550">
                  <c:v>3.74</c:v>
                </c:pt>
                <c:pt idx="551">
                  <c:v>3.71</c:v>
                </c:pt>
                <c:pt idx="552">
                  <c:v>3.8</c:v>
                </c:pt>
                <c:pt idx="553">
                  <c:v>3.8</c:v>
                </c:pt>
                <c:pt idx="554">
                  <c:v>3.81</c:v>
                </c:pt>
                <c:pt idx="555">
                  <c:v>3.79</c:v>
                </c:pt>
                <c:pt idx="556">
                  <c:v>3.71</c:v>
                </c:pt>
                <c:pt idx="557">
                  <c:v>3.76</c:v>
                </c:pt>
                <c:pt idx="558">
                  <c:v>3.72</c:v>
                </c:pt>
                <c:pt idx="559">
                  <c:v>3.71</c:v>
                </c:pt>
                <c:pt idx="560">
                  <c:v>3.9</c:v>
                </c:pt>
                <c:pt idx="561">
                  <c:v>3.76</c:v>
                </c:pt>
                <c:pt idx="562">
                  <c:v>3.83</c:v>
                </c:pt>
                <c:pt idx="563">
                  <c:v>3.85</c:v>
                </c:pt>
                <c:pt idx="564">
                  <c:v>3.86</c:v>
                </c:pt>
                <c:pt idx="565">
                  <c:v>3.76</c:v>
                </c:pt>
                <c:pt idx="566">
                  <c:v>3.89</c:v>
                </c:pt>
                <c:pt idx="567">
                  <c:v>3.83</c:v>
                </c:pt>
                <c:pt idx="568">
                  <c:v>3.8</c:v>
                </c:pt>
                <c:pt idx="569">
                  <c:v>3.87</c:v>
                </c:pt>
                <c:pt idx="570">
                  <c:v>3.82</c:v>
                </c:pt>
                <c:pt idx="571">
                  <c:v>3.84</c:v>
                </c:pt>
                <c:pt idx="572">
                  <c:v>3.74</c:v>
                </c:pt>
                <c:pt idx="573">
                  <c:v>3.67</c:v>
                </c:pt>
                <c:pt idx="574">
                  <c:v>3.72</c:v>
                </c:pt>
                <c:pt idx="575">
                  <c:v>3.56</c:v>
                </c:pt>
                <c:pt idx="576">
                  <c:v>3.64</c:v>
                </c:pt>
                <c:pt idx="577">
                  <c:v>3.6</c:v>
                </c:pt>
                <c:pt idx="578">
                  <c:v>3.55</c:v>
                </c:pt>
                <c:pt idx="579">
                  <c:v>3.58</c:v>
                </c:pt>
                <c:pt idx="580">
                  <c:v>3.76</c:v>
                </c:pt>
                <c:pt idx="581">
                  <c:v>3.79</c:v>
                </c:pt>
                <c:pt idx="582">
                  <c:v>3.78</c:v>
                </c:pt>
                <c:pt idx="583">
                  <c:v>3.7</c:v>
                </c:pt>
                <c:pt idx="584">
                  <c:v>3.7</c:v>
                </c:pt>
                <c:pt idx="585">
                  <c:v>3.73</c:v>
                </c:pt>
                <c:pt idx="586">
                  <c:v>3.77</c:v>
                </c:pt>
                <c:pt idx="587">
                  <c:v>3.87</c:v>
                </c:pt>
                <c:pt idx="588">
                  <c:v>3.86</c:v>
                </c:pt>
                <c:pt idx="589">
                  <c:v>3.92</c:v>
                </c:pt>
                <c:pt idx="590">
                  <c:v>3.92</c:v>
                </c:pt>
                <c:pt idx="591">
                  <c:v>3.94</c:v>
                </c:pt>
                <c:pt idx="592">
                  <c:v>3.97</c:v>
                </c:pt>
                <c:pt idx="593">
                  <c:v>4.01</c:v>
                </c:pt>
                <c:pt idx="594">
                  <c:v>4.0599999999999996</c:v>
                </c:pt>
                <c:pt idx="595">
                  <c:v>4.0599999999999996</c:v>
                </c:pt>
                <c:pt idx="596">
                  <c:v>4.04</c:v>
                </c:pt>
                <c:pt idx="597">
                  <c:v>4.0199999999999996</c:v>
                </c:pt>
                <c:pt idx="598">
                  <c:v>3.99</c:v>
                </c:pt>
                <c:pt idx="599">
                  <c:v>3.97</c:v>
                </c:pt>
                <c:pt idx="600">
                  <c:v>4</c:v>
                </c:pt>
                <c:pt idx="601">
                  <c:v>4.08</c:v>
                </c:pt>
                <c:pt idx="602">
                  <c:v>4.2</c:v>
                </c:pt>
                <c:pt idx="603">
                  <c:v>4.24</c:v>
                </c:pt>
                <c:pt idx="604">
                  <c:v>4.07</c:v>
                </c:pt>
                <c:pt idx="605">
                  <c:v>4.2300000000000004</c:v>
                </c:pt>
                <c:pt idx="606">
                  <c:v>4.18</c:v>
                </c:pt>
                <c:pt idx="607">
                  <c:v>4.12</c:v>
                </c:pt>
                <c:pt idx="608">
                  <c:v>4.21</c:v>
                </c:pt>
                <c:pt idx="609">
                  <c:v>4.13</c:v>
                </c:pt>
                <c:pt idx="610">
                  <c:v>4.18</c:v>
                </c:pt>
                <c:pt idx="611">
                  <c:v>4.0199999999999996</c:v>
                </c:pt>
                <c:pt idx="612">
                  <c:v>3.84</c:v>
                </c:pt>
                <c:pt idx="613">
                  <c:v>3.82</c:v>
                </c:pt>
                <c:pt idx="614">
                  <c:v>3.86</c:v>
                </c:pt>
                <c:pt idx="615">
                  <c:v>3.81</c:v>
                </c:pt>
                <c:pt idx="616">
                  <c:v>3.77</c:v>
                </c:pt>
                <c:pt idx="617">
                  <c:v>3.72</c:v>
                </c:pt>
                <c:pt idx="618">
                  <c:v>3.75</c:v>
                </c:pt>
                <c:pt idx="619">
                  <c:v>3.73</c:v>
                </c:pt>
                <c:pt idx="620">
                  <c:v>3.69</c:v>
                </c:pt>
                <c:pt idx="621">
                  <c:v>3.71</c:v>
                </c:pt>
                <c:pt idx="622">
                  <c:v>3.63</c:v>
                </c:pt>
                <c:pt idx="623">
                  <c:v>3.34</c:v>
                </c:pt>
                <c:pt idx="624">
                  <c:v>3.51</c:v>
                </c:pt>
                <c:pt idx="625">
                  <c:v>3.45</c:v>
                </c:pt>
                <c:pt idx="626">
                  <c:v>3.43</c:v>
                </c:pt>
                <c:pt idx="627">
                  <c:v>3.35</c:v>
                </c:pt>
                <c:pt idx="628">
                  <c:v>3</c:v>
                </c:pt>
                <c:pt idx="629">
                  <c:v>3.04</c:v>
                </c:pt>
                <c:pt idx="630">
                  <c:v>3.06</c:v>
                </c:pt>
                <c:pt idx="631">
                  <c:v>3.19</c:v>
                </c:pt>
                <c:pt idx="632">
                  <c:v>3.1</c:v>
                </c:pt>
                <c:pt idx="633">
                  <c:v>3.17</c:v>
                </c:pt>
                <c:pt idx="634">
                  <c:v>3.05</c:v>
                </c:pt>
                <c:pt idx="635">
                  <c:v>3.1</c:v>
                </c:pt>
                <c:pt idx="636">
                  <c:v>3.11</c:v>
                </c:pt>
                <c:pt idx="637">
                  <c:v>2.99</c:v>
                </c:pt>
                <c:pt idx="638">
                  <c:v>2.87</c:v>
                </c:pt>
                <c:pt idx="639">
                  <c:v>3.06</c:v>
                </c:pt>
                <c:pt idx="640">
                  <c:v>2.95</c:v>
                </c:pt>
                <c:pt idx="641">
                  <c:v>3.01</c:v>
                </c:pt>
                <c:pt idx="642">
                  <c:v>3</c:v>
                </c:pt>
                <c:pt idx="643">
                  <c:v>3</c:v>
                </c:pt>
                <c:pt idx="644">
                  <c:v>3.11</c:v>
                </c:pt>
                <c:pt idx="645">
                  <c:v>3.19</c:v>
                </c:pt>
                <c:pt idx="646">
                  <c:v>3.47</c:v>
                </c:pt>
                <c:pt idx="647">
                  <c:v>3.43</c:v>
                </c:pt>
                <c:pt idx="648">
                  <c:v>3.36</c:v>
                </c:pt>
                <c:pt idx="649">
                  <c:v>3.21</c:v>
                </c:pt>
                <c:pt idx="650">
                  <c:v>3.11</c:v>
                </c:pt>
                <c:pt idx="651">
                  <c:v>3.09</c:v>
                </c:pt>
                <c:pt idx="652">
                  <c:v>3.12</c:v>
                </c:pt>
                <c:pt idx="653">
                  <c:v>3.16</c:v>
                </c:pt>
                <c:pt idx="654">
                  <c:v>3.1</c:v>
                </c:pt>
                <c:pt idx="655">
                  <c:v>3.04</c:v>
                </c:pt>
                <c:pt idx="656">
                  <c:v>2.99</c:v>
                </c:pt>
                <c:pt idx="657">
                  <c:v>2.99</c:v>
                </c:pt>
                <c:pt idx="658">
                  <c:v>3.05</c:v>
                </c:pt>
                <c:pt idx="659">
                  <c:v>3.03</c:v>
                </c:pt>
                <c:pt idx="660">
                  <c:v>3.07</c:v>
                </c:pt>
                <c:pt idx="661">
                  <c:v>3.18</c:v>
                </c:pt>
                <c:pt idx="662">
                  <c:v>3.1</c:v>
                </c:pt>
                <c:pt idx="663">
                  <c:v>3.09</c:v>
                </c:pt>
                <c:pt idx="664">
                  <c:v>3.11</c:v>
                </c:pt>
                <c:pt idx="665">
                  <c:v>3.09</c:v>
                </c:pt>
                <c:pt idx="666">
                  <c:v>3.14</c:v>
                </c:pt>
                <c:pt idx="667">
                  <c:v>3.15</c:v>
                </c:pt>
                <c:pt idx="668">
                  <c:v>3.16</c:v>
                </c:pt>
                <c:pt idx="669">
                  <c:v>3.14</c:v>
                </c:pt>
                <c:pt idx="670">
                  <c:v>3.03</c:v>
                </c:pt>
                <c:pt idx="671">
                  <c:v>3</c:v>
                </c:pt>
                <c:pt idx="672">
                  <c:v>3.03</c:v>
                </c:pt>
                <c:pt idx="673">
                  <c:v>3.07</c:v>
                </c:pt>
                <c:pt idx="674">
                  <c:v>3.12</c:v>
                </c:pt>
                <c:pt idx="675">
                  <c:v>3.03</c:v>
                </c:pt>
                <c:pt idx="676">
                  <c:v>3.35</c:v>
                </c:pt>
                <c:pt idx="677">
                  <c:v>3.25</c:v>
                </c:pt>
                <c:pt idx="678">
                  <c:v>3.18</c:v>
                </c:pt>
                <c:pt idx="679">
                  <c:v>3.07</c:v>
                </c:pt>
                <c:pt idx="680">
                  <c:v>3.05</c:v>
                </c:pt>
                <c:pt idx="681">
                  <c:v>3.03</c:v>
                </c:pt>
                <c:pt idx="682">
                  <c:v>3.08</c:v>
                </c:pt>
                <c:pt idx="683">
                  <c:v>3.14</c:v>
                </c:pt>
                <c:pt idx="684">
                  <c:v>3.12</c:v>
                </c:pt>
                <c:pt idx="685">
                  <c:v>3.16</c:v>
                </c:pt>
                <c:pt idx="686">
                  <c:v>3.19</c:v>
                </c:pt>
                <c:pt idx="687">
                  <c:v>3.22</c:v>
                </c:pt>
                <c:pt idx="688">
                  <c:v>3.24</c:v>
                </c:pt>
                <c:pt idx="689">
                  <c:v>3.17</c:v>
                </c:pt>
                <c:pt idx="690">
                  <c:v>3.25</c:v>
                </c:pt>
                <c:pt idx="691">
                  <c:v>3.42</c:v>
                </c:pt>
                <c:pt idx="692">
                  <c:v>3.43</c:v>
                </c:pt>
                <c:pt idx="693">
                  <c:v>3.33</c:v>
                </c:pt>
                <c:pt idx="694">
                  <c:v>3.31</c:v>
                </c:pt>
                <c:pt idx="695">
                  <c:v>3.5</c:v>
                </c:pt>
                <c:pt idx="696">
                  <c:v>3.51</c:v>
                </c:pt>
                <c:pt idx="697">
                  <c:v>3.52</c:v>
                </c:pt>
                <c:pt idx="698">
                  <c:v>3.57</c:v>
                </c:pt>
                <c:pt idx="699">
                  <c:v>3.56</c:v>
                </c:pt>
                <c:pt idx="700">
                  <c:v>3.71</c:v>
                </c:pt>
                <c:pt idx="701">
                  <c:v>3.69</c:v>
                </c:pt>
                <c:pt idx="702">
                  <c:v>3.83</c:v>
                </c:pt>
                <c:pt idx="703">
                  <c:v>3.95</c:v>
                </c:pt>
                <c:pt idx="704">
                  <c:v>3.89</c:v>
                </c:pt>
                <c:pt idx="705">
                  <c:v>3.7</c:v>
                </c:pt>
                <c:pt idx="706">
                  <c:v>3.62</c:v>
                </c:pt>
                <c:pt idx="707">
                  <c:v>3.61</c:v>
                </c:pt>
                <c:pt idx="708">
                  <c:v>3.71</c:v>
                </c:pt>
                <c:pt idx="709">
                  <c:v>3.58</c:v>
                </c:pt>
                <c:pt idx="710">
                  <c:v>3.63</c:v>
                </c:pt>
                <c:pt idx="711">
                  <c:v>3.71</c:v>
                </c:pt>
                <c:pt idx="712">
                  <c:v>3.65</c:v>
                </c:pt>
                <c:pt idx="713">
                  <c:v>3.57</c:v>
                </c:pt>
                <c:pt idx="714">
                  <c:v>3.48</c:v>
                </c:pt>
                <c:pt idx="715">
                  <c:v>3.58</c:v>
                </c:pt>
                <c:pt idx="716">
                  <c:v>3.67</c:v>
                </c:pt>
                <c:pt idx="717">
                  <c:v>3.66</c:v>
                </c:pt>
                <c:pt idx="718">
                  <c:v>3.63</c:v>
                </c:pt>
                <c:pt idx="719">
                  <c:v>3.63</c:v>
                </c:pt>
                <c:pt idx="720">
                  <c:v>3.79</c:v>
                </c:pt>
                <c:pt idx="721">
                  <c:v>3.78</c:v>
                </c:pt>
                <c:pt idx="722">
                  <c:v>3.74</c:v>
                </c:pt>
                <c:pt idx="723">
                  <c:v>3.71</c:v>
                </c:pt>
                <c:pt idx="724">
                  <c:v>3.67</c:v>
                </c:pt>
                <c:pt idx="725">
                  <c:v>3.56</c:v>
                </c:pt>
                <c:pt idx="726">
                  <c:v>3.45</c:v>
                </c:pt>
                <c:pt idx="727">
                  <c:v>3.61</c:v>
                </c:pt>
                <c:pt idx="728">
                  <c:v>3.66</c:v>
                </c:pt>
                <c:pt idx="729">
                  <c:v>3.72</c:v>
                </c:pt>
                <c:pt idx="730">
                  <c:v>3.85</c:v>
                </c:pt>
                <c:pt idx="731">
                  <c:v>3.77</c:v>
                </c:pt>
                <c:pt idx="732">
                  <c:v>3.71</c:v>
                </c:pt>
                <c:pt idx="733">
                  <c:v>3.59</c:v>
                </c:pt>
                <c:pt idx="734">
                  <c:v>3.54</c:v>
                </c:pt>
                <c:pt idx="735">
                  <c:v>3.35</c:v>
                </c:pt>
                <c:pt idx="736">
                  <c:v>3.33</c:v>
                </c:pt>
                <c:pt idx="737">
                  <c:v>3.42</c:v>
                </c:pt>
                <c:pt idx="738">
                  <c:v>3.54</c:v>
                </c:pt>
                <c:pt idx="739">
                  <c:v>3.57</c:v>
                </c:pt>
                <c:pt idx="740">
                  <c:v>3.75</c:v>
                </c:pt>
                <c:pt idx="741">
                  <c:v>3.78</c:v>
                </c:pt>
                <c:pt idx="742">
                  <c:v>3.65</c:v>
                </c:pt>
                <c:pt idx="743">
                  <c:v>3.65</c:v>
                </c:pt>
                <c:pt idx="744">
                  <c:v>3.68</c:v>
                </c:pt>
                <c:pt idx="745">
                  <c:v>3.55</c:v>
                </c:pt>
                <c:pt idx="746">
                  <c:v>3.61</c:v>
                </c:pt>
                <c:pt idx="747">
                  <c:v>3.65</c:v>
                </c:pt>
                <c:pt idx="748">
                  <c:v>3.72</c:v>
                </c:pt>
                <c:pt idx="749">
                  <c:v>3.73</c:v>
                </c:pt>
                <c:pt idx="750">
                  <c:v>3.7</c:v>
                </c:pt>
                <c:pt idx="751">
                  <c:v>3.71</c:v>
                </c:pt>
                <c:pt idx="752">
                  <c:v>3.8</c:v>
                </c:pt>
                <c:pt idx="753">
                  <c:v>3.81</c:v>
                </c:pt>
                <c:pt idx="754">
                  <c:v>3.84</c:v>
                </c:pt>
                <c:pt idx="755">
                  <c:v>3.79</c:v>
                </c:pt>
                <c:pt idx="756">
                  <c:v>4.09</c:v>
                </c:pt>
                <c:pt idx="757">
                  <c:v>4.08</c:v>
                </c:pt>
                <c:pt idx="758">
                  <c:v>3.78</c:v>
                </c:pt>
                <c:pt idx="759">
                  <c:v>3.7</c:v>
                </c:pt>
                <c:pt idx="760">
                  <c:v>3.67</c:v>
                </c:pt>
                <c:pt idx="761">
                  <c:v>3.72</c:v>
                </c:pt>
                <c:pt idx="762">
                  <c:v>3.7</c:v>
                </c:pt>
                <c:pt idx="763">
                  <c:v>3.68</c:v>
                </c:pt>
                <c:pt idx="764">
                  <c:v>3.72</c:v>
                </c:pt>
                <c:pt idx="765">
                  <c:v>3.45</c:v>
                </c:pt>
                <c:pt idx="766">
                  <c:v>3.48</c:v>
                </c:pt>
                <c:pt idx="767">
                  <c:v>3.42</c:v>
                </c:pt>
                <c:pt idx="768">
                  <c:v>3.38</c:v>
                </c:pt>
                <c:pt idx="769">
                  <c:v>3.42</c:v>
                </c:pt>
                <c:pt idx="770">
                  <c:v>3.37</c:v>
                </c:pt>
                <c:pt idx="771">
                  <c:v>3.4</c:v>
                </c:pt>
                <c:pt idx="772">
                  <c:v>3.46</c:v>
                </c:pt>
                <c:pt idx="773">
                  <c:v>3.34</c:v>
                </c:pt>
                <c:pt idx="774">
                  <c:v>3.35</c:v>
                </c:pt>
                <c:pt idx="775">
                  <c:v>3.32</c:v>
                </c:pt>
                <c:pt idx="776">
                  <c:v>3.38</c:v>
                </c:pt>
                <c:pt idx="777">
                  <c:v>3.4</c:v>
                </c:pt>
                <c:pt idx="778">
                  <c:v>3.43</c:v>
                </c:pt>
                <c:pt idx="779">
                  <c:v>3.45</c:v>
                </c:pt>
                <c:pt idx="780">
                  <c:v>3.43</c:v>
                </c:pt>
                <c:pt idx="781">
                  <c:v>3.53</c:v>
                </c:pt>
                <c:pt idx="782">
                  <c:v>3.46</c:v>
                </c:pt>
                <c:pt idx="783">
                  <c:v>3.43</c:v>
                </c:pt>
                <c:pt idx="784">
                  <c:v>3.46</c:v>
                </c:pt>
                <c:pt idx="785">
                  <c:v>3.54</c:v>
                </c:pt>
                <c:pt idx="786">
                  <c:v>3.5</c:v>
                </c:pt>
                <c:pt idx="787">
                  <c:v>3.58</c:v>
                </c:pt>
                <c:pt idx="788">
                  <c:v>3.55</c:v>
                </c:pt>
                <c:pt idx="789">
                  <c:v>3.6</c:v>
                </c:pt>
                <c:pt idx="790">
                  <c:v>3.61</c:v>
                </c:pt>
                <c:pt idx="791">
                  <c:v>3.61</c:v>
                </c:pt>
                <c:pt idx="792">
                  <c:v>3.66</c:v>
                </c:pt>
                <c:pt idx="793">
                  <c:v>3.62</c:v>
                </c:pt>
                <c:pt idx="794">
                  <c:v>3.55</c:v>
                </c:pt>
                <c:pt idx="795">
                  <c:v>3.54</c:v>
                </c:pt>
                <c:pt idx="796">
                  <c:v>3.48</c:v>
                </c:pt>
                <c:pt idx="797">
                  <c:v>3.45</c:v>
                </c:pt>
                <c:pt idx="798">
                  <c:v>3.45</c:v>
                </c:pt>
                <c:pt idx="799">
                  <c:v>3.44</c:v>
                </c:pt>
                <c:pt idx="800">
                  <c:v>3.39</c:v>
                </c:pt>
                <c:pt idx="801">
                  <c:v>3.42</c:v>
                </c:pt>
                <c:pt idx="802">
                  <c:v>3.49</c:v>
                </c:pt>
                <c:pt idx="803">
                  <c:v>3.51</c:v>
                </c:pt>
                <c:pt idx="804">
                  <c:v>3.5</c:v>
                </c:pt>
                <c:pt idx="805">
                  <c:v>3.57</c:v>
                </c:pt>
                <c:pt idx="806">
                  <c:v>3.49</c:v>
                </c:pt>
                <c:pt idx="807">
                  <c:v>3.51</c:v>
                </c:pt>
                <c:pt idx="808">
                  <c:v>3.41</c:v>
                </c:pt>
                <c:pt idx="809">
                  <c:v>3.43</c:v>
                </c:pt>
                <c:pt idx="810">
                  <c:v>3.43</c:v>
                </c:pt>
                <c:pt idx="811">
                  <c:v>3.41</c:v>
                </c:pt>
                <c:pt idx="812">
                  <c:v>3.31</c:v>
                </c:pt>
                <c:pt idx="813">
                  <c:v>3.3</c:v>
                </c:pt>
                <c:pt idx="814">
                  <c:v>3.31</c:v>
                </c:pt>
                <c:pt idx="815">
                  <c:v>3.32</c:v>
                </c:pt>
                <c:pt idx="816">
                  <c:v>3.42</c:v>
                </c:pt>
                <c:pt idx="817">
                  <c:v>3.3</c:v>
                </c:pt>
                <c:pt idx="818">
                  <c:v>3.27</c:v>
                </c:pt>
                <c:pt idx="819">
                  <c:v>3.3</c:v>
                </c:pt>
                <c:pt idx="820">
                  <c:v>3.34</c:v>
                </c:pt>
                <c:pt idx="821">
                  <c:v>3.4</c:v>
                </c:pt>
                <c:pt idx="822">
                  <c:v>3.44</c:v>
                </c:pt>
                <c:pt idx="823">
                  <c:v>3.45</c:v>
                </c:pt>
                <c:pt idx="824">
                  <c:v>3.29</c:v>
                </c:pt>
                <c:pt idx="825">
                  <c:v>3.37</c:v>
                </c:pt>
                <c:pt idx="826">
                  <c:v>3.4</c:v>
                </c:pt>
                <c:pt idx="827">
                  <c:v>3.46</c:v>
                </c:pt>
                <c:pt idx="828">
                  <c:v>3.36</c:v>
                </c:pt>
                <c:pt idx="829">
                  <c:v>3.36</c:v>
                </c:pt>
                <c:pt idx="830">
                  <c:v>3.31</c:v>
                </c:pt>
                <c:pt idx="831">
                  <c:v>3.4</c:v>
                </c:pt>
                <c:pt idx="832">
                  <c:v>3.44</c:v>
                </c:pt>
                <c:pt idx="833">
                  <c:v>3.5</c:v>
                </c:pt>
                <c:pt idx="834">
                  <c:v>3.5</c:v>
                </c:pt>
                <c:pt idx="835">
                  <c:v>3.47</c:v>
                </c:pt>
                <c:pt idx="836">
                  <c:v>3.52</c:v>
                </c:pt>
                <c:pt idx="837">
                  <c:v>3.51</c:v>
                </c:pt>
                <c:pt idx="838">
                  <c:v>3.52</c:v>
                </c:pt>
                <c:pt idx="839">
                  <c:v>3.5</c:v>
                </c:pt>
                <c:pt idx="840">
                  <c:v>3.57</c:v>
                </c:pt>
                <c:pt idx="841">
                  <c:v>3.59</c:v>
                </c:pt>
                <c:pt idx="842">
                  <c:v>3.54</c:v>
                </c:pt>
                <c:pt idx="843">
                  <c:v>3.44</c:v>
                </c:pt>
                <c:pt idx="844">
                  <c:v>3.31</c:v>
                </c:pt>
                <c:pt idx="845">
                  <c:v>3.35</c:v>
                </c:pt>
                <c:pt idx="846">
                  <c:v>3.34</c:v>
                </c:pt>
                <c:pt idx="847">
                  <c:v>3.37</c:v>
                </c:pt>
                <c:pt idx="848">
                  <c:v>3.44</c:v>
                </c:pt>
                <c:pt idx="849">
                  <c:v>3.5</c:v>
                </c:pt>
                <c:pt idx="850">
                  <c:v>3.43</c:v>
                </c:pt>
                <c:pt idx="851">
                  <c:v>3.5</c:v>
                </c:pt>
                <c:pt idx="852">
                  <c:v>3.52</c:v>
                </c:pt>
                <c:pt idx="853">
                  <c:v>3.38</c:v>
                </c:pt>
                <c:pt idx="854">
                  <c:v>3.35</c:v>
                </c:pt>
                <c:pt idx="855">
                  <c:v>3.3</c:v>
                </c:pt>
                <c:pt idx="856">
                  <c:v>3.31</c:v>
                </c:pt>
                <c:pt idx="857">
                  <c:v>3.21</c:v>
                </c:pt>
                <c:pt idx="858">
                  <c:v>3.17</c:v>
                </c:pt>
                <c:pt idx="859">
                  <c:v>3.09</c:v>
                </c:pt>
                <c:pt idx="860">
                  <c:v>3.1</c:v>
                </c:pt>
                <c:pt idx="861">
                  <c:v>3.15</c:v>
                </c:pt>
                <c:pt idx="862">
                  <c:v>3.21</c:v>
                </c:pt>
                <c:pt idx="863">
                  <c:v>3.25</c:v>
                </c:pt>
                <c:pt idx="864">
                  <c:v>3.29</c:v>
                </c:pt>
                <c:pt idx="865">
                  <c:v>3.31</c:v>
                </c:pt>
                <c:pt idx="866">
                  <c:v>3.32</c:v>
                </c:pt>
                <c:pt idx="867">
                  <c:v>3.36</c:v>
                </c:pt>
                <c:pt idx="868">
                  <c:v>3.3</c:v>
                </c:pt>
                <c:pt idx="869">
                  <c:v>3.39</c:v>
                </c:pt>
                <c:pt idx="870">
                  <c:v>3.34</c:v>
                </c:pt>
                <c:pt idx="871">
                  <c:v>3.32</c:v>
                </c:pt>
                <c:pt idx="872">
                  <c:v>3.28</c:v>
                </c:pt>
                <c:pt idx="873">
                  <c:v>3.21</c:v>
                </c:pt>
                <c:pt idx="874">
                  <c:v>3.13</c:v>
                </c:pt>
                <c:pt idx="875">
                  <c:v>3.42</c:v>
                </c:pt>
                <c:pt idx="876">
                  <c:v>3.22</c:v>
                </c:pt>
                <c:pt idx="877">
                  <c:v>3.21</c:v>
                </c:pt>
                <c:pt idx="878">
                  <c:v>3.17</c:v>
                </c:pt>
                <c:pt idx="879">
                  <c:v>3.28</c:v>
                </c:pt>
                <c:pt idx="880">
                  <c:v>3.49</c:v>
                </c:pt>
                <c:pt idx="881">
                  <c:v>3.47</c:v>
                </c:pt>
                <c:pt idx="882">
                  <c:v>3.43</c:v>
                </c:pt>
                <c:pt idx="883">
                  <c:v>3.38</c:v>
                </c:pt>
                <c:pt idx="884">
                  <c:v>3.47</c:v>
                </c:pt>
                <c:pt idx="885">
                  <c:v>3.56</c:v>
                </c:pt>
                <c:pt idx="886">
                  <c:v>3.58</c:v>
                </c:pt>
                <c:pt idx="887">
                  <c:v>3.45</c:v>
                </c:pt>
                <c:pt idx="888">
                  <c:v>3.37</c:v>
                </c:pt>
                <c:pt idx="889">
                  <c:v>3.43</c:v>
                </c:pt>
                <c:pt idx="890">
                  <c:v>3.39</c:v>
                </c:pt>
                <c:pt idx="891">
                  <c:v>3.34</c:v>
                </c:pt>
                <c:pt idx="892">
                  <c:v>3.26</c:v>
                </c:pt>
                <c:pt idx="893">
                  <c:v>3.25</c:v>
                </c:pt>
                <c:pt idx="894">
                  <c:v>3.39</c:v>
                </c:pt>
                <c:pt idx="895">
                  <c:v>3.42</c:v>
                </c:pt>
                <c:pt idx="896">
                  <c:v>3.55</c:v>
                </c:pt>
                <c:pt idx="897">
                  <c:v>3.47</c:v>
                </c:pt>
                <c:pt idx="898">
                  <c:v>3.46</c:v>
                </c:pt>
                <c:pt idx="899">
                  <c:v>3.56</c:v>
                </c:pt>
                <c:pt idx="900">
                  <c:v>3.6</c:v>
                </c:pt>
                <c:pt idx="901">
                  <c:v>3.61</c:v>
                </c:pt>
                <c:pt idx="902">
                  <c:v>3.56</c:v>
                </c:pt>
                <c:pt idx="903">
                  <c:v>3.47</c:v>
                </c:pt>
                <c:pt idx="904">
                  <c:v>3.49</c:v>
                </c:pt>
                <c:pt idx="905">
                  <c:v>3.6</c:v>
                </c:pt>
                <c:pt idx="906">
                  <c:v>3.65</c:v>
                </c:pt>
                <c:pt idx="907">
                  <c:v>3.6</c:v>
                </c:pt>
                <c:pt idx="908">
                  <c:v>3.68</c:v>
                </c:pt>
                <c:pt idx="909">
                  <c:v>3.71</c:v>
                </c:pt>
                <c:pt idx="910">
                  <c:v>3.67</c:v>
                </c:pt>
                <c:pt idx="911">
                  <c:v>3.74</c:v>
                </c:pt>
                <c:pt idx="912">
                  <c:v>3.68</c:v>
                </c:pt>
                <c:pt idx="913">
                  <c:v>3.56</c:v>
                </c:pt>
                <c:pt idx="914">
                  <c:v>3.55</c:v>
                </c:pt>
                <c:pt idx="915">
                  <c:v>3.67</c:v>
                </c:pt>
                <c:pt idx="916">
                  <c:v>3.71</c:v>
                </c:pt>
                <c:pt idx="917">
                  <c:v>3.76</c:v>
                </c:pt>
                <c:pt idx="918">
                  <c:v>3.75</c:v>
                </c:pt>
                <c:pt idx="919">
                  <c:v>3.74</c:v>
                </c:pt>
                <c:pt idx="920">
                  <c:v>3.74</c:v>
                </c:pt>
                <c:pt idx="921">
                  <c:v>3.91</c:v>
                </c:pt>
                <c:pt idx="922">
                  <c:v>3.93</c:v>
                </c:pt>
                <c:pt idx="923">
                  <c:v>3.89</c:v>
                </c:pt>
                <c:pt idx="924">
                  <c:v>3.98</c:v>
                </c:pt>
                <c:pt idx="925">
                  <c:v>4.0599999999999996</c:v>
                </c:pt>
                <c:pt idx="926">
                  <c:v>4.1100000000000003</c:v>
                </c:pt>
                <c:pt idx="927">
                  <c:v>4.2</c:v>
                </c:pt>
                <c:pt idx="928">
                  <c:v>4.28</c:v>
                </c:pt>
                <c:pt idx="929">
                  <c:v>4.29</c:v>
                </c:pt>
                <c:pt idx="930">
                  <c:v>4.46</c:v>
                </c:pt>
                <c:pt idx="931">
                  <c:v>4.41</c:v>
                </c:pt>
                <c:pt idx="932">
                  <c:v>4.38</c:v>
                </c:pt>
                <c:pt idx="933">
                  <c:v>4.51</c:v>
                </c:pt>
                <c:pt idx="934">
                  <c:v>4.46</c:v>
                </c:pt>
                <c:pt idx="935">
                  <c:v>4.68</c:v>
                </c:pt>
                <c:pt idx="936">
                  <c:v>4.59</c:v>
                </c:pt>
                <c:pt idx="937">
                  <c:v>4.46</c:v>
                </c:pt>
                <c:pt idx="938">
                  <c:v>4.51</c:v>
                </c:pt>
                <c:pt idx="939">
                  <c:v>4.42</c:v>
                </c:pt>
                <c:pt idx="940">
                  <c:v>4.41</c:v>
                </c:pt>
                <c:pt idx="941">
                  <c:v>4.47</c:v>
                </c:pt>
                <c:pt idx="942">
                  <c:v>4.66</c:v>
                </c:pt>
                <c:pt idx="943">
                  <c:v>4.6399999999999997</c:v>
                </c:pt>
                <c:pt idx="944">
                  <c:v>4.74</c:v>
                </c:pt>
                <c:pt idx="945">
                  <c:v>4.0999999999999996</c:v>
                </c:pt>
                <c:pt idx="946">
                  <c:v>4.38</c:v>
                </c:pt>
                <c:pt idx="947">
                  <c:v>4.6100000000000003</c:v>
                </c:pt>
                <c:pt idx="948">
                  <c:v>4.51</c:v>
                </c:pt>
                <c:pt idx="949">
                  <c:v>4.49</c:v>
                </c:pt>
                <c:pt idx="950">
                  <c:v>5.12</c:v>
                </c:pt>
                <c:pt idx="951">
                  <c:v>5.0599999999999996</c:v>
                </c:pt>
                <c:pt idx="952">
                  <c:v>4.95</c:v>
                </c:pt>
                <c:pt idx="953">
                  <c:v>5.22</c:v>
                </c:pt>
                <c:pt idx="954">
                  <c:v>5.13</c:v>
                </c:pt>
                <c:pt idx="955">
                  <c:v>5.07</c:v>
                </c:pt>
                <c:pt idx="956">
                  <c:v>5.15</c:v>
                </c:pt>
                <c:pt idx="957">
                  <c:v>5.18</c:v>
                </c:pt>
                <c:pt idx="958">
                  <c:v>5.24</c:v>
                </c:pt>
                <c:pt idx="959">
                  <c:v>5.26</c:v>
                </c:pt>
                <c:pt idx="960">
                  <c:v>5.29</c:v>
                </c:pt>
                <c:pt idx="961">
                  <c:v>5.42</c:v>
                </c:pt>
                <c:pt idx="962">
                  <c:v>5.4</c:v>
                </c:pt>
                <c:pt idx="963">
                  <c:v>5.45</c:v>
                </c:pt>
                <c:pt idx="964">
                  <c:v>5.54</c:v>
                </c:pt>
                <c:pt idx="965">
                  <c:v>5.52</c:v>
                </c:pt>
                <c:pt idx="966">
                  <c:v>5.62</c:v>
                </c:pt>
                <c:pt idx="967">
                  <c:v>5.53</c:v>
                </c:pt>
                <c:pt idx="968">
                  <c:v>5.44</c:v>
                </c:pt>
                <c:pt idx="969">
                  <c:v>5.41</c:v>
                </c:pt>
                <c:pt idx="970">
                  <c:v>5.1100000000000003</c:v>
                </c:pt>
                <c:pt idx="971">
                  <c:v>5.28</c:v>
                </c:pt>
                <c:pt idx="972">
                  <c:v>4.99</c:v>
                </c:pt>
                <c:pt idx="973">
                  <c:v>4.9800000000000004</c:v>
                </c:pt>
                <c:pt idx="974">
                  <c:v>5.14</c:v>
                </c:pt>
                <c:pt idx="975">
                  <c:v>4.93</c:v>
                </c:pt>
                <c:pt idx="976">
                  <c:v>4.83</c:v>
                </c:pt>
                <c:pt idx="977">
                  <c:v>4.96</c:v>
                </c:pt>
                <c:pt idx="978">
                  <c:v>5.0599999999999996</c:v>
                </c:pt>
                <c:pt idx="979">
                  <c:v>5.0599999999999996</c:v>
                </c:pt>
                <c:pt idx="980">
                  <c:v>5.0599999999999996</c:v>
                </c:pt>
                <c:pt idx="981">
                  <c:v>4.9800000000000004</c:v>
                </c:pt>
                <c:pt idx="982">
                  <c:v>5.24</c:v>
                </c:pt>
                <c:pt idx="983">
                  <c:v>5.13</c:v>
                </c:pt>
                <c:pt idx="984">
                  <c:v>5.31</c:v>
                </c:pt>
                <c:pt idx="985">
                  <c:v>5.26</c:v>
                </c:pt>
                <c:pt idx="986">
                  <c:v>5.2</c:v>
                </c:pt>
                <c:pt idx="987">
                  <c:v>5.36</c:v>
                </c:pt>
                <c:pt idx="988">
                  <c:v>5.37</c:v>
                </c:pt>
                <c:pt idx="989">
                  <c:v>5.37</c:v>
                </c:pt>
                <c:pt idx="990">
                  <c:v>5.52</c:v>
                </c:pt>
                <c:pt idx="991">
                  <c:v>5.51</c:v>
                </c:pt>
                <c:pt idx="992">
                  <c:v>5.48</c:v>
                </c:pt>
                <c:pt idx="993">
                  <c:v>5.51</c:v>
                </c:pt>
                <c:pt idx="994">
                  <c:v>5.6</c:v>
                </c:pt>
                <c:pt idx="995">
                  <c:v>5.63</c:v>
                </c:pt>
                <c:pt idx="996">
                  <c:v>5.66</c:v>
                </c:pt>
                <c:pt idx="997">
                  <c:v>5.74</c:v>
                </c:pt>
                <c:pt idx="998">
                  <c:v>5.79</c:v>
                </c:pt>
                <c:pt idx="999">
                  <c:v>5.8</c:v>
                </c:pt>
                <c:pt idx="1000">
                  <c:v>5.88</c:v>
                </c:pt>
                <c:pt idx="1001">
                  <c:v>5.89</c:v>
                </c:pt>
                <c:pt idx="1002">
                  <c:v>5.81</c:v>
                </c:pt>
                <c:pt idx="1003">
                  <c:v>5.94</c:v>
                </c:pt>
                <c:pt idx="1004">
                  <c:v>5.96</c:v>
                </c:pt>
                <c:pt idx="1005">
                  <c:v>5.84</c:v>
                </c:pt>
                <c:pt idx="1006">
                  <c:v>5.95</c:v>
                </c:pt>
                <c:pt idx="1007">
                  <c:v>5.78</c:v>
                </c:pt>
                <c:pt idx="1008">
                  <c:v>5.71</c:v>
                </c:pt>
                <c:pt idx="1009">
                  <c:v>5.67</c:v>
                </c:pt>
                <c:pt idx="1010">
                  <c:v>5.67</c:v>
                </c:pt>
                <c:pt idx="1011">
                  <c:v>5.91</c:v>
                </c:pt>
                <c:pt idx="1012">
                  <c:v>6.02</c:v>
                </c:pt>
                <c:pt idx="1013">
                  <c:v>6.09</c:v>
                </c:pt>
                <c:pt idx="1014">
                  <c:v>6.26</c:v>
                </c:pt>
                <c:pt idx="1015">
                  <c:v>6.07</c:v>
                </c:pt>
                <c:pt idx="1016">
                  <c:v>6.2</c:v>
                </c:pt>
                <c:pt idx="1017">
                  <c:v>6.23</c:v>
                </c:pt>
                <c:pt idx="1018">
                  <c:v>6.28</c:v>
                </c:pt>
                <c:pt idx="1019">
                  <c:v>6.17</c:v>
                </c:pt>
                <c:pt idx="1020">
                  <c:v>6.3</c:v>
                </c:pt>
                <c:pt idx="1021">
                  <c:v>6.23</c:v>
                </c:pt>
                <c:pt idx="1022">
                  <c:v>6.17</c:v>
                </c:pt>
                <c:pt idx="1023">
                  <c:v>6.32</c:v>
                </c:pt>
                <c:pt idx="1024">
                  <c:v>6.3</c:v>
                </c:pt>
                <c:pt idx="1025">
                  <c:v>6.33</c:v>
                </c:pt>
                <c:pt idx="1026">
                  <c:v>6.26</c:v>
                </c:pt>
                <c:pt idx="1027">
                  <c:v>6.42</c:v>
                </c:pt>
                <c:pt idx="1028">
                  <c:v>6.38</c:v>
                </c:pt>
                <c:pt idx="1029">
                  <c:v>6.36</c:v>
                </c:pt>
                <c:pt idx="1030">
                  <c:v>6.6</c:v>
                </c:pt>
                <c:pt idx="1031">
                  <c:v>6.61</c:v>
                </c:pt>
                <c:pt idx="1032">
                  <c:v>6.69</c:v>
                </c:pt>
                <c:pt idx="1033">
                  <c:v>6.58</c:v>
                </c:pt>
                <c:pt idx="1034">
                  <c:v>6.59</c:v>
                </c:pt>
                <c:pt idx="1035">
                  <c:v>6.59</c:v>
                </c:pt>
                <c:pt idx="1036">
                  <c:v>6.82</c:v>
                </c:pt>
                <c:pt idx="1037">
                  <c:v>6.79</c:v>
                </c:pt>
                <c:pt idx="1038">
                  <c:v>6.41</c:v>
                </c:pt>
                <c:pt idx="1039">
                  <c:v>6.53</c:v>
                </c:pt>
                <c:pt idx="1040">
                  <c:v>6.47</c:v>
                </c:pt>
                <c:pt idx="1041">
                  <c:v>6.73</c:v>
                </c:pt>
                <c:pt idx="1042">
                  <c:v>6.84</c:v>
                </c:pt>
                <c:pt idx="1043">
                  <c:v>7</c:v>
                </c:pt>
                <c:pt idx="1044">
                  <c:v>6.87</c:v>
                </c:pt>
                <c:pt idx="1045">
                  <c:v>7.03</c:v>
                </c:pt>
                <c:pt idx="1046">
                  <c:v>6.94</c:v>
                </c:pt>
                <c:pt idx="1047">
                  <c:v>6.84</c:v>
                </c:pt>
                <c:pt idx="1048">
                  <c:v>6.92</c:v>
                </c:pt>
                <c:pt idx="1049">
                  <c:v>6.88</c:v>
                </c:pt>
                <c:pt idx="1050">
                  <c:v>6.69</c:v>
                </c:pt>
                <c:pt idx="1051">
                  <c:v>6.52</c:v>
                </c:pt>
                <c:pt idx="1052">
                  <c:v>6.57</c:v>
                </c:pt>
                <c:pt idx="1053">
                  <c:v>5.94</c:v>
                </c:pt>
                <c:pt idx="1054">
                  <c:v>5.75</c:v>
                </c:pt>
                <c:pt idx="1055">
                  <c:v>6.05</c:v>
                </c:pt>
                <c:pt idx="1056">
                  <c:v>6.42</c:v>
                </c:pt>
                <c:pt idx="1057">
                  <c:v>6.45</c:v>
                </c:pt>
                <c:pt idx="1058">
                  <c:v>6.6</c:v>
                </c:pt>
                <c:pt idx="1059">
                  <c:v>6.54</c:v>
                </c:pt>
                <c:pt idx="1060">
                  <c:v>6.76</c:v>
                </c:pt>
                <c:pt idx="1061">
                  <c:v>6.63</c:v>
                </c:pt>
                <c:pt idx="1062">
                  <c:v>6.44</c:v>
                </c:pt>
                <c:pt idx="1063">
                  <c:v>6.45</c:v>
                </c:pt>
                <c:pt idx="1064">
                  <c:v>6.36</c:v>
                </c:pt>
                <c:pt idx="1065">
                  <c:v>6.66</c:v>
                </c:pt>
                <c:pt idx="1066">
                  <c:v>6.25</c:v>
                </c:pt>
                <c:pt idx="1067">
                  <c:v>6.49</c:v>
                </c:pt>
                <c:pt idx="1068">
                  <c:v>6.56</c:v>
                </c:pt>
                <c:pt idx="1069">
                  <c:v>6.52</c:v>
                </c:pt>
                <c:pt idx="1070">
                  <c:v>6.48</c:v>
                </c:pt>
                <c:pt idx="1071">
                  <c:v>7.33</c:v>
                </c:pt>
                <c:pt idx="1072">
                  <c:v>7.41</c:v>
                </c:pt>
                <c:pt idx="1073">
                  <c:v>7.18</c:v>
                </c:pt>
                <c:pt idx="1074">
                  <c:v>7.21</c:v>
                </c:pt>
                <c:pt idx="1075">
                  <c:v>7.2</c:v>
                </c:pt>
                <c:pt idx="1076">
                  <c:v>7.31</c:v>
                </c:pt>
                <c:pt idx="1077">
                  <c:v>7.41</c:v>
                </c:pt>
                <c:pt idx="1078">
                  <c:v>7.38</c:v>
                </c:pt>
                <c:pt idx="1079">
                  <c:v>7.22</c:v>
                </c:pt>
                <c:pt idx="1080">
                  <c:v>7.26</c:v>
                </c:pt>
                <c:pt idx="1081">
                  <c:v>7.3</c:v>
                </c:pt>
                <c:pt idx="1082">
                  <c:v>7.34</c:v>
                </c:pt>
                <c:pt idx="1083">
                  <c:v>7.2</c:v>
                </c:pt>
                <c:pt idx="1084">
                  <c:v>6.91</c:v>
                </c:pt>
                <c:pt idx="1085">
                  <c:v>7.22</c:v>
                </c:pt>
                <c:pt idx="1086">
                  <c:v>7.12</c:v>
                </c:pt>
                <c:pt idx="1087">
                  <c:v>7.01</c:v>
                </c:pt>
                <c:pt idx="1088">
                  <c:v>7.08</c:v>
                </c:pt>
                <c:pt idx="1089">
                  <c:v>6.87</c:v>
                </c:pt>
                <c:pt idx="1090">
                  <c:v>6.64</c:v>
                </c:pt>
                <c:pt idx="1091">
                  <c:v>6.81</c:v>
                </c:pt>
                <c:pt idx="1092">
                  <c:v>6.82</c:v>
                </c:pt>
                <c:pt idx="1093">
                  <c:v>6.45</c:v>
                </c:pt>
                <c:pt idx="1094">
                  <c:v>6.57</c:v>
                </c:pt>
                <c:pt idx="1095">
                  <c:v>6.55</c:v>
                </c:pt>
                <c:pt idx="1096">
                  <c:v>6.59</c:v>
                </c:pt>
                <c:pt idx="1097">
                  <c:v>6.82</c:v>
                </c:pt>
                <c:pt idx="1098">
                  <c:v>7.12</c:v>
                </c:pt>
                <c:pt idx="1099">
                  <c:v>7.1</c:v>
                </c:pt>
                <c:pt idx="1100">
                  <c:v>7.21</c:v>
                </c:pt>
                <c:pt idx="1101">
                  <c:v>7.34</c:v>
                </c:pt>
                <c:pt idx="1102">
                  <c:v>7.13</c:v>
                </c:pt>
                <c:pt idx="1103">
                  <c:v>7.22</c:v>
                </c:pt>
                <c:pt idx="1104">
                  <c:v>7.26</c:v>
                </c:pt>
                <c:pt idx="1105">
                  <c:v>7.39</c:v>
                </c:pt>
                <c:pt idx="1106">
                  <c:v>7.28</c:v>
                </c:pt>
                <c:pt idx="1107">
                  <c:v>7.51</c:v>
                </c:pt>
                <c:pt idx="1108">
                  <c:v>7.59</c:v>
                </c:pt>
                <c:pt idx="1109">
                  <c:v>7.46</c:v>
                </c:pt>
                <c:pt idx="1110">
                  <c:v>7.24</c:v>
                </c:pt>
                <c:pt idx="1111">
                  <c:v>7.29</c:v>
                </c:pt>
                <c:pt idx="1112">
                  <c:v>7.27</c:v>
                </c:pt>
                <c:pt idx="1113">
                  <c:v>7.49</c:v>
                </c:pt>
                <c:pt idx="1114">
                  <c:v>7.5</c:v>
                </c:pt>
                <c:pt idx="1115">
                  <c:v>7.46</c:v>
                </c:pt>
                <c:pt idx="1116">
                  <c:v>7.19</c:v>
                </c:pt>
                <c:pt idx="1117">
                  <c:v>7.52</c:v>
                </c:pt>
                <c:pt idx="1118">
                  <c:v>7.27</c:v>
                </c:pt>
                <c:pt idx="1119">
                  <c:v>7.26</c:v>
                </c:pt>
                <c:pt idx="1120">
                  <c:v>7.26</c:v>
                </c:pt>
                <c:pt idx="1121">
                  <c:v>7.33</c:v>
                </c:pt>
                <c:pt idx="1122">
                  <c:v>6.84</c:v>
                </c:pt>
                <c:pt idx="1123">
                  <c:v>6.87</c:v>
                </c:pt>
                <c:pt idx="1124">
                  <c:v>6.76</c:v>
                </c:pt>
                <c:pt idx="1125">
                  <c:v>6.67</c:v>
                </c:pt>
                <c:pt idx="1126">
                  <c:v>6.89</c:v>
                </c:pt>
                <c:pt idx="1127">
                  <c:v>7.04</c:v>
                </c:pt>
                <c:pt idx="1128">
                  <c:v>6.35</c:v>
                </c:pt>
                <c:pt idx="1129">
                  <c:v>6.4</c:v>
                </c:pt>
                <c:pt idx="1130">
                  <c:v>6.8</c:v>
                </c:pt>
                <c:pt idx="1131">
                  <c:v>6.48</c:v>
                </c:pt>
                <c:pt idx="1132">
                  <c:v>6.49</c:v>
                </c:pt>
                <c:pt idx="1133">
                  <c:v>6.04</c:v>
                </c:pt>
                <c:pt idx="1134">
                  <c:v>6.13</c:v>
                </c:pt>
                <c:pt idx="1135">
                  <c:v>6.29</c:v>
                </c:pt>
                <c:pt idx="1136">
                  <c:v>6.58</c:v>
                </c:pt>
                <c:pt idx="1137">
                  <c:v>6.48</c:v>
                </c:pt>
                <c:pt idx="1138">
                  <c:v>6.87</c:v>
                </c:pt>
                <c:pt idx="1139">
                  <c:v>6.82</c:v>
                </c:pt>
                <c:pt idx="1140">
                  <c:v>6.84</c:v>
                </c:pt>
                <c:pt idx="1141">
                  <c:v>6.74</c:v>
                </c:pt>
                <c:pt idx="1142">
                  <c:v>6.65</c:v>
                </c:pt>
                <c:pt idx="1143">
                  <c:v>7.16</c:v>
                </c:pt>
                <c:pt idx="1144">
                  <c:v>7.05</c:v>
                </c:pt>
                <c:pt idx="1145">
                  <c:v>7.16</c:v>
                </c:pt>
                <c:pt idx="1146">
                  <c:v>7.17</c:v>
                </c:pt>
                <c:pt idx="1147">
                  <c:v>7.08</c:v>
                </c:pt>
                <c:pt idx="1148">
                  <c:v>6.91</c:v>
                </c:pt>
                <c:pt idx="1149">
                  <c:v>6.93</c:v>
                </c:pt>
                <c:pt idx="1150">
                  <c:v>7.23</c:v>
                </c:pt>
                <c:pt idx="1151">
                  <c:v>7.18</c:v>
                </c:pt>
                <c:pt idx="1152">
                  <c:v>7.06</c:v>
                </c:pt>
                <c:pt idx="1153">
                  <c:v>7.05</c:v>
                </c:pt>
                <c:pt idx="1154">
                  <c:v>6.84</c:v>
                </c:pt>
                <c:pt idx="1155">
                  <c:v>6.87</c:v>
                </c:pt>
                <c:pt idx="1156">
                  <c:v>6.86</c:v>
                </c:pt>
                <c:pt idx="1157">
                  <c:v>7.11</c:v>
                </c:pt>
                <c:pt idx="1158">
                  <c:v>7.1</c:v>
                </c:pt>
                <c:pt idx="1159">
                  <c:v>7.08</c:v>
                </c:pt>
                <c:pt idx="1160">
                  <c:v>7.14</c:v>
                </c:pt>
                <c:pt idx="1161">
                  <c:v>7.12</c:v>
                </c:pt>
                <c:pt idx="1162">
                  <c:v>6.99</c:v>
                </c:pt>
                <c:pt idx="1163">
                  <c:v>7.11</c:v>
                </c:pt>
                <c:pt idx="1164">
                  <c:v>7.01</c:v>
                </c:pt>
                <c:pt idx="1165">
                  <c:v>7.1</c:v>
                </c:pt>
                <c:pt idx="1166">
                  <c:v>7.12</c:v>
                </c:pt>
                <c:pt idx="1167">
                  <c:v>7.12</c:v>
                </c:pt>
                <c:pt idx="1168">
                  <c:v>7.33</c:v>
                </c:pt>
                <c:pt idx="1169">
                  <c:v>7.36</c:v>
                </c:pt>
                <c:pt idx="1170">
                  <c:v>7.44</c:v>
                </c:pt>
                <c:pt idx="1171">
                  <c:v>7.38</c:v>
                </c:pt>
                <c:pt idx="1172">
                  <c:v>7.3</c:v>
                </c:pt>
                <c:pt idx="1173">
                  <c:v>7.51</c:v>
                </c:pt>
                <c:pt idx="1174">
                  <c:v>7.48</c:v>
                </c:pt>
                <c:pt idx="1175">
                  <c:v>7.38</c:v>
                </c:pt>
                <c:pt idx="1176">
                  <c:v>7.33</c:v>
                </c:pt>
                <c:pt idx="1177">
                  <c:v>7.36</c:v>
                </c:pt>
                <c:pt idx="1178">
                  <c:v>7.44</c:v>
                </c:pt>
                <c:pt idx="1179">
                  <c:v>7.19</c:v>
                </c:pt>
                <c:pt idx="1180">
                  <c:v>7.23</c:v>
                </c:pt>
                <c:pt idx="1181">
                  <c:v>7.12</c:v>
                </c:pt>
                <c:pt idx="1182">
                  <c:v>7.03</c:v>
                </c:pt>
                <c:pt idx="1183">
                  <c:v>7.03</c:v>
                </c:pt>
                <c:pt idx="1184">
                  <c:v>7.01</c:v>
                </c:pt>
                <c:pt idx="1185">
                  <c:v>6.97</c:v>
                </c:pt>
                <c:pt idx="1186">
                  <c:v>6.59</c:v>
                </c:pt>
                <c:pt idx="1187">
                  <c:v>6.47</c:v>
                </c:pt>
                <c:pt idx="1188">
                  <c:v>6.57</c:v>
                </c:pt>
                <c:pt idx="1189">
                  <c:v>6.61</c:v>
                </c:pt>
                <c:pt idx="1190">
                  <c:v>6.39</c:v>
                </c:pt>
                <c:pt idx="1191">
                  <c:v>6.41</c:v>
                </c:pt>
                <c:pt idx="1192">
                  <c:v>6.01</c:v>
                </c:pt>
                <c:pt idx="1193">
                  <c:v>5.71</c:v>
                </c:pt>
                <c:pt idx="1194">
                  <c:v>5.67</c:v>
                </c:pt>
                <c:pt idx="1195">
                  <c:v>5.84</c:v>
                </c:pt>
                <c:pt idx="1196">
                  <c:v>5.84</c:v>
                </c:pt>
                <c:pt idx="1197">
                  <c:v>5.79</c:v>
                </c:pt>
                <c:pt idx="1198">
                  <c:v>5.82</c:v>
                </c:pt>
                <c:pt idx="1199">
                  <c:v>6.22</c:v>
                </c:pt>
                <c:pt idx="1200">
                  <c:v>6.18</c:v>
                </c:pt>
                <c:pt idx="1201">
                  <c:v>6.16</c:v>
                </c:pt>
                <c:pt idx="1202">
                  <c:v>6.17</c:v>
                </c:pt>
                <c:pt idx="1203">
                  <c:v>6.26</c:v>
                </c:pt>
                <c:pt idx="1204">
                  <c:v>6.29</c:v>
                </c:pt>
                <c:pt idx="1205">
                  <c:v>6.24</c:v>
                </c:pt>
                <c:pt idx="1206">
                  <c:v>6.35</c:v>
                </c:pt>
                <c:pt idx="1207">
                  <c:v>6.34</c:v>
                </c:pt>
                <c:pt idx="1208">
                  <c:v>6.4</c:v>
                </c:pt>
                <c:pt idx="1209">
                  <c:v>6.4</c:v>
                </c:pt>
                <c:pt idx="1210">
                  <c:v>6.26</c:v>
                </c:pt>
                <c:pt idx="1211">
                  <c:v>6.4</c:v>
                </c:pt>
                <c:pt idx="1212">
                  <c:v>6.44</c:v>
                </c:pt>
                <c:pt idx="1213">
                  <c:v>6.36</c:v>
                </c:pt>
                <c:pt idx="1214">
                  <c:v>6.23</c:v>
                </c:pt>
                <c:pt idx="1215">
                  <c:v>6.14</c:v>
                </c:pt>
                <c:pt idx="1216">
                  <c:v>6.22</c:v>
                </c:pt>
                <c:pt idx="1217">
                  <c:v>6.25</c:v>
                </c:pt>
                <c:pt idx="1218">
                  <c:v>6.22</c:v>
                </c:pt>
                <c:pt idx="1219">
                  <c:v>6.56</c:v>
                </c:pt>
                <c:pt idx="1220">
                  <c:v>6.52</c:v>
                </c:pt>
                <c:pt idx="1221">
                  <c:v>6.41</c:v>
                </c:pt>
                <c:pt idx="1222">
                  <c:v>6.34</c:v>
                </c:pt>
                <c:pt idx="1223">
                  <c:v>6.29</c:v>
                </c:pt>
                <c:pt idx="1224">
                  <c:v>6.45</c:v>
                </c:pt>
                <c:pt idx="1225">
                  <c:v>6.43</c:v>
                </c:pt>
                <c:pt idx="1226">
                  <c:v>6.14</c:v>
                </c:pt>
                <c:pt idx="1227">
                  <c:v>6.1</c:v>
                </c:pt>
                <c:pt idx="1228">
                  <c:v>5.98</c:v>
                </c:pt>
                <c:pt idx="1229">
                  <c:v>5.9</c:v>
                </c:pt>
                <c:pt idx="1230">
                  <c:v>5.8</c:v>
                </c:pt>
                <c:pt idx="1231">
                  <c:v>5.73</c:v>
                </c:pt>
                <c:pt idx="1232">
                  <c:v>5.83</c:v>
                </c:pt>
                <c:pt idx="1233">
                  <c:v>5.89</c:v>
                </c:pt>
                <c:pt idx="1234">
                  <c:v>5.92</c:v>
                </c:pt>
                <c:pt idx="1235">
                  <c:v>5.96</c:v>
                </c:pt>
                <c:pt idx="1236">
                  <c:v>5.87</c:v>
                </c:pt>
                <c:pt idx="1237">
                  <c:v>5.81</c:v>
                </c:pt>
                <c:pt idx="1238">
                  <c:v>5.86</c:v>
                </c:pt>
                <c:pt idx="1239">
                  <c:v>5.83</c:v>
                </c:pt>
                <c:pt idx="1240">
                  <c:v>5.85</c:v>
                </c:pt>
                <c:pt idx="1241">
                  <c:v>5.8</c:v>
                </c:pt>
                <c:pt idx="1242">
                  <c:v>5.8</c:v>
                </c:pt>
                <c:pt idx="1243">
                  <c:v>5.83</c:v>
                </c:pt>
                <c:pt idx="1244">
                  <c:v>5.75</c:v>
                </c:pt>
                <c:pt idx="1245">
                  <c:v>5.55</c:v>
                </c:pt>
                <c:pt idx="1246">
                  <c:v>5.59</c:v>
                </c:pt>
                <c:pt idx="1247">
                  <c:v>5.77</c:v>
                </c:pt>
                <c:pt idx="1248">
                  <c:v>5.83</c:v>
                </c:pt>
                <c:pt idx="1249">
                  <c:v>5.92</c:v>
                </c:pt>
                <c:pt idx="1250">
                  <c:v>5.88</c:v>
                </c:pt>
                <c:pt idx="1251">
                  <c:v>5.9</c:v>
                </c:pt>
                <c:pt idx="1252">
                  <c:v>6.04</c:v>
                </c:pt>
                <c:pt idx="1253">
                  <c:v>6.13</c:v>
                </c:pt>
                <c:pt idx="1254">
                  <c:v>6.09</c:v>
                </c:pt>
                <c:pt idx="1255">
                  <c:v>6.17</c:v>
                </c:pt>
                <c:pt idx="1256">
                  <c:v>6.44</c:v>
                </c:pt>
                <c:pt idx="1257">
                  <c:v>6.44</c:v>
                </c:pt>
                <c:pt idx="1258">
                  <c:v>6.29</c:v>
                </c:pt>
                <c:pt idx="1259">
                  <c:v>6.29</c:v>
                </c:pt>
                <c:pt idx="1260">
                  <c:v>6.45</c:v>
                </c:pt>
                <c:pt idx="1261">
                  <c:v>6.45</c:v>
                </c:pt>
                <c:pt idx="1262">
                  <c:v>6.44</c:v>
                </c:pt>
                <c:pt idx="1263">
                  <c:v>6.04</c:v>
                </c:pt>
                <c:pt idx="1264">
                  <c:v>5.92</c:v>
                </c:pt>
                <c:pt idx="1265">
                  <c:v>5.9</c:v>
                </c:pt>
                <c:pt idx="1266">
                  <c:v>5.8</c:v>
                </c:pt>
                <c:pt idx="1267">
                  <c:v>5.92</c:v>
                </c:pt>
                <c:pt idx="1268">
                  <c:v>5.98</c:v>
                </c:pt>
                <c:pt idx="1269">
                  <c:v>6.05</c:v>
                </c:pt>
                <c:pt idx="1270">
                  <c:v>6.15</c:v>
                </c:pt>
                <c:pt idx="1271">
                  <c:v>6.2</c:v>
                </c:pt>
                <c:pt idx="1272">
                  <c:v>6.2</c:v>
                </c:pt>
                <c:pt idx="1273">
                  <c:v>6.27</c:v>
                </c:pt>
                <c:pt idx="1274">
                  <c:v>6.17</c:v>
                </c:pt>
                <c:pt idx="1275">
                  <c:v>6.24</c:v>
                </c:pt>
                <c:pt idx="1276">
                  <c:v>6.29</c:v>
                </c:pt>
                <c:pt idx="1277">
                  <c:v>6.3</c:v>
                </c:pt>
                <c:pt idx="1278">
                  <c:v>6.32</c:v>
                </c:pt>
                <c:pt idx="1279">
                  <c:v>6.31</c:v>
                </c:pt>
                <c:pt idx="1280">
                  <c:v>6.29</c:v>
                </c:pt>
                <c:pt idx="1281">
                  <c:v>6.37</c:v>
                </c:pt>
                <c:pt idx="1282">
                  <c:v>6.31</c:v>
                </c:pt>
                <c:pt idx="1283">
                  <c:v>6.26</c:v>
                </c:pt>
                <c:pt idx="1284">
                  <c:v>6.34</c:v>
                </c:pt>
                <c:pt idx="1285">
                  <c:v>6.28</c:v>
                </c:pt>
                <c:pt idx="1286">
                  <c:v>6.19</c:v>
                </c:pt>
                <c:pt idx="1287">
                  <c:v>6.28</c:v>
                </c:pt>
                <c:pt idx="1288">
                  <c:v>6.33</c:v>
                </c:pt>
                <c:pt idx="1289">
                  <c:v>6.21</c:v>
                </c:pt>
                <c:pt idx="1290">
                  <c:v>6.21</c:v>
                </c:pt>
                <c:pt idx="1291">
                  <c:v>6.22</c:v>
                </c:pt>
                <c:pt idx="1292">
                  <c:v>6.23</c:v>
                </c:pt>
                <c:pt idx="1293">
                  <c:v>6.27</c:v>
                </c:pt>
                <c:pt idx="1294">
                  <c:v>6.36</c:v>
                </c:pt>
                <c:pt idx="1295">
                  <c:v>6.39</c:v>
                </c:pt>
                <c:pt idx="1296">
                  <c:v>6.37</c:v>
                </c:pt>
                <c:pt idx="1297">
                  <c:v>6.43</c:v>
                </c:pt>
                <c:pt idx="1298">
                  <c:v>6.5</c:v>
                </c:pt>
                <c:pt idx="1299">
                  <c:v>6.42</c:v>
                </c:pt>
                <c:pt idx="1300">
                  <c:v>6.27</c:v>
                </c:pt>
                <c:pt idx="1301">
                  <c:v>6.22</c:v>
                </c:pt>
                <c:pt idx="1302">
                  <c:v>6.31</c:v>
                </c:pt>
                <c:pt idx="1303">
                  <c:v>6.49</c:v>
                </c:pt>
                <c:pt idx="1304">
                  <c:v>6.51</c:v>
                </c:pt>
                <c:pt idx="1305">
                  <c:v>6.47</c:v>
                </c:pt>
                <c:pt idx="1306">
                  <c:v>6.61</c:v>
                </c:pt>
                <c:pt idx="1307">
                  <c:v>6.65</c:v>
                </c:pt>
                <c:pt idx="1308">
                  <c:v>6.55</c:v>
                </c:pt>
                <c:pt idx="1309">
                  <c:v>6.39</c:v>
                </c:pt>
                <c:pt idx="1310">
                  <c:v>6.34</c:v>
                </c:pt>
                <c:pt idx="1311">
                  <c:v>6.46</c:v>
                </c:pt>
                <c:pt idx="1312">
                  <c:v>6.48</c:v>
                </c:pt>
                <c:pt idx="1313">
                  <c:v>6.39</c:v>
                </c:pt>
                <c:pt idx="1314">
                  <c:v>6.32</c:v>
                </c:pt>
                <c:pt idx="1315">
                  <c:v>6.21</c:v>
                </c:pt>
                <c:pt idx="1316">
                  <c:v>6.05</c:v>
                </c:pt>
                <c:pt idx="1317">
                  <c:v>6.45</c:v>
                </c:pt>
                <c:pt idx="1318">
                  <c:v>6.47</c:v>
                </c:pt>
                <c:pt idx="1319">
                  <c:v>6.5</c:v>
                </c:pt>
                <c:pt idx="1320">
                  <c:v>6.49</c:v>
                </c:pt>
                <c:pt idx="1321">
                  <c:v>6.5</c:v>
                </c:pt>
                <c:pt idx="1322">
                  <c:v>6.47</c:v>
                </c:pt>
                <c:pt idx="1323">
                  <c:v>6.32</c:v>
                </c:pt>
                <c:pt idx="1324">
                  <c:v>6.34</c:v>
                </c:pt>
                <c:pt idx="1325">
                  <c:v>6.35</c:v>
                </c:pt>
                <c:pt idx="1326">
                  <c:v>6.27</c:v>
                </c:pt>
                <c:pt idx="1327">
                  <c:v>6.22</c:v>
                </c:pt>
                <c:pt idx="1328">
                  <c:v>6.16</c:v>
                </c:pt>
                <c:pt idx="1329">
                  <c:v>6.01</c:v>
                </c:pt>
                <c:pt idx="1330">
                  <c:v>6.2</c:v>
                </c:pt>
                <c:pt idx="1331">
                  <c:v>6.11</c:v>
                </c:pt>
                <c:pt idx="1332">
                  <c:v>6.03</c:v>
                </c:pt>
                <c:pt idx="1333">
                  <c:v>5.99</c:v>
                </c:pt>
                <c:pt idx="1334">
                  <c:v>5.91</c:v>
                </c:pt>
                <c:pt idx="1335">
                  <c:v>6.04</c:v>
                </c:pt>
                <c:pt idx="1336">
                  <c:v>6.33</c:v>
                </c:pt>
                <c:pt idx="1337">
                  <c:v>6.41</c:v>
                </c:pt>
                <c:pt idx="1338">
                  <c:v>6.4</c:v>
                </c:pt>
                <c:pt idx="1339">
                  <c:v>6.23</c:v>
                </c:pt>
                <c:pt idx="1340">
                  <c:v>6.31</c:v>
                </c:pt>
                <c:pt idx="1341">
                  <c:v>6.43</c:v>
                </c:pt>
                <c:pt idx="1342">
                  <c:v>6.46</c:v>
                </c:pt>
                <c:pt idx="1343">
                  <c:v>6.69</c:v>
                </c:pt>
                <c:pt idx="1344">
                  <c:v>6.44</c:v>
                </c:pt>
                <c:pt idx="1345">
                  <c:v>6.28</c:v>
                </c:pt>
                <c:pt idx="1346">
                  <c:v>6.11</c:v>
                </c:pt>
                <c:pt idx="1347">
                  <c:v>6.11</c:v>
                </c:pt>
                <c:pt idx="1348">
                  <c:v>5.99</c:v>
                </c:pt>
                <c:pt idx="1349">
                  <c:v>6.22</c:v>
                </c:pt>
                <c:pt idx="1350">
                  <c:v>6.27</c:v>
                </c:pt>
                <c:pt idx="1351">
                  <c:v>6.37</c:v>
                </c:pt>
                <c:pt idx="1352">
                  <c:v>6.35</c:v>
                </c:pt>
                <c:pt idx="1353">
                  <c:v>6.56</c:v>
                </c:pt>
                <c:pt idx="1354">
                  <c:v>6.62</c:v>
                </c:pt>
                <c:pt idx="1355">
                  <c:v>6.37</c:v>
                </c:pt>
                <c:pt idx="1356">
                  <c:v>6.37</c:v>
                </c:pt>
                <c:pt idx="1357">
                  <c:v>6.21</c:v>
                </c:pt>
                <c:pt idx="1358">
                  <c:v>6.18</c:v>
                </c:pt>
                <c:pt idx="1359">
                  <c:v>6.14</c:v>
                </c:pt>
                <c:pt idx="1360">
                  <c:v>5.66</c:v>
                </c:pt>
                <c:pt idx="1361">
                  <c:v>5.83</c:v>
                </c:pt>
                <c:pt idx="1362">
                  <c:v>5.82</c:v>
                </c:pt>
                <c:pt idx="1363">
                  <c:v>6.01</c:v>
                </c:pt>
                <c:pt idx="1364">
                  <c:v>6.09</c:v>
                </c:pt>
                <c:pt idx="1365">
                  <c:v>6.07</c:v>
                </c:pt>
                <c:pt idx="1366">
                  <c:v>6.01</c:v>
                </c:pt>
                <c:pt idx="1367">
                  <c:v>5.93</c:v>
                </c:pt>
                <c:pt idx="1368">
                  <c:v>6.02</c:v>
                </c:pt>
                <c:pt idx="1369">
                  <c:v>6.11</c:v>
                </c:pt>
                <c:pt idx="1370">
                  <c:v>6.09</c:v>
                </c:pt>
                <c:pt idx="1371">
                  <c:v>6.29</c:v>
                </c:pt>
                <c:pt idx="1372">
                  <c:v>6.42</c:v>
                </c:pt>
                <c:pt idx="1373">
                  <c:v>6.41</c:v>
                </c:pt>
                <c:pt idx="1374">
                  <c:v>6.16</c:v>
                </c:pt>
                <c:pt idx="1375">
                  <c:v>5.92</c:v>
                </c:pt>
                <c:pt idx="1376">
                  <c:v>6.32</c:v>
                </c:pt>
                <c:pt idx="1377">
                  <c:v>6.47</c:v>
                </c:pt>
                <c:pt idx="1378">
                  <c:v>6.51</c:v>
                </c:pt>
                <c:pt idx="1379">
                  <c:v>6.53</c:v>
                </c:pt>
                <c:pt idx="1380">
                  <c:v>6.74</c:v>
                </c:pt>
                <c:pt idx="1381">
                  <c:v>6.58</c:v>
                </c:pt>
                <c:pt idx="1382">
                  <c:v>6.85</c:v>
                </c:pt>
                <c:pt idx="1383">
                  <c:v>7.34</c:v>
                </c:pt>
                <c:pt idx="1384">
                  <c:v>7.09</c:v>
                </c:pt>
                <c:pt idx="1385">
                  <c:v>7.44</c:v>
                </c:pt>
                <c:pt idx="1386">
                  <c:v>7.3</c:v>
                </c:pt>
                <c:pt idx="1387">
                  <c:v>7.19</c:v>
                </c:pt>
                <c:pt idx="1388">
                  <c:v>7.4</c:v>
                </c:pt>
                <c:pt idx="1389">
                  <c:v>7.24</c:v>
                </c:pt>
                <c:pt idx="1390">
                  <c:v>7.64</c:v>
                </c:pt>
                <c:pt idx="1391">
                  <c:v>7.67</c:v>
                </c:pt>
                <c:pt idx="1392">
                  <c:v>7.82</c:v>
                </c:pt>
                <c:pt idx="1393">
                  <c:v>7.95</c:v>
                </c:pt>
                <c:pt idx="1394">
                  <c:v>8.1199999999999992</c:v>
                </c:pt>
                <c:pt idx="1395">
                  <c:v>8.11</c:v>
                </c:pt>
                <c:pt idx="1396">
                  <c:v>7.87</c:v>
                </c:pt>
                <c:pt idx="1397">
                  <c:v>7.92</c:v>
                </c:pt>
                <c:pt idx="1398">
                  <c:v>7.78</c:v>
                </c:pt>
                <c:pt idx="1399">
                  <c:v>7.96</c:v>
                </c:pt>
                <c:pt idx="1400">
                  <c:v>8.17</c:v>
                </c:pt>
                <c:pt idx="1401">
                  <c:v>8.0399999999999991</c:v>
                </c:pt>
                <c:pt idx="1402">
                  <c:v>8.09</c:v>
                </c:pt>
                <c:pt idx="1403">
                  <c:v>8.0299999999999994</c:v>
                </c:pt>
                <c:pt idx="1404">
                  <c:v>8.19</c:v>
                </c:pt>
                <c:pt idx="1405">
                  <c:v>8.1199999999999992</c:v>
                </c:pt>
                <c:pt idx="1406">
                  <c:v>8.0500000000000007</c:v>
                </c:pt>
                <c:pt idx="1407">
                  <c:v>8.2799999999999994</c:v>
                </c:pt>
                <c:pt idx="1408">
                  <c:v>8.35</c:v>
                </c:pt>
                <c:pt idx="1409">
                  <c:v>8.17</c:v>
                </c:pt>
                <c:pt idx="1410">
                  <c:v>8</c:v>
                </c:pt>
                <c:pt idx="1411">
                  <c:v>7.97</c:v>
                </c:pt>
                <c:pt idx="1412">
                  <c:v>7.92</c:v>
                </c:pt>
                <c:pt idx="1413">
                  <c:v>7.96</c:v>
                </c:pt>
                <c:pt idx="1414">
                  <c:v>7.97</c:v>
                </c:pt>
                <c:pt idx="1415">
                  <c:v>8.14</c:v>
                </c:pt>
                <c:pt idx="1416">
                  <c:v>8.3000000000000007</c:v>
                </c:pt>
                <c:pt idx="1417">
                  <c:v>8.4499999999999993</c:v>
                </c:pt>
                <c:pt idx="1418">
                  <c:v>8.24</c:v>
                </c:pt>
                <c:pt idx="1419">
                  <c:v>8.17</c:v>
                </c:pt>
                <c:pt idx="1420">
                  <c:v>8.1</c:v>
                </c:pt>
                <c:pt idx="1421">
                  <c:v>8.0500000000000007</c:v>
                </c:pt>
                <c:pt idx="1422">
                  <c:v>8.25</c:v>
                </c:pt>
                <c:pt idx="1423">
                  <c:v>8.27</c:v>
                </c:pt>
                <c:pt idx="1424">
                  <c:v>8.18</c:v>
                </c:pt>
                <c:pt idx="1425">
                  <c:v>8.1199999999999992</c:v>
                </c:pt>
                <c:pt idx="1426">
                  <c:v>7.95</c:v>
                </c:pt>
                <c:pt idx="1427">
                  <c:v>8.0299999999999994</c:v>
                </c:pt>
                <c:pt idx="1428">
                  <c:v>8</c:v>
                </c:pt>
                <c:pt idx="1429">
                  <c:v>7.81</c:v>
                </c:pt>
                <c:pt idx="1430">
                  <c:v>7.82</c:v>
                </c:pt>
                <c:pt idx="1431">
                  <c:v>7.71</c:v>
                </c:pt>
                <c:pt idx="1432">
                  <c:v>7.76</c:v>
                </c:pt>
                <c:pt idx="1433">
                  <c:v>7.77</c:v>
                </c:pt>
                <c:pt idx="1434">
                  <c:v>7.49</c:v>
                </c:pt>
                <c:pt idx="1435">
                  <c:v>7.41</c:v>
                </c:pt>
                <c:pt idx="1436">
                  <c:v>7.58</c:v>
                </c:pt>
                <c:pt idx="1437">
                  <c:v>7.47</c:v>
                </c:pt>
                <c:pt idx="1438">
                  <c:v>7.5</c:v>
                </c:pt>
                <c:pt idx="1439">
                  <c:v>7.37</c:v>
                </c:pt>
                <c:pt idx="1440">
                  <c:v>7.36</c:v>
                </c:pt>
                <c:pt idx="1441">
                  <c:v>7.17</c:v>
                </c:pt>
                <c:pt idx="1442">
                  <c:v>7.09</c:v>
                </c:pt>
                <c:pt idx="1443">
                  <c:v>7.49</c:v>
                </c:pt>
                <c:pt idx="1444">
                  <c:v>7.54</c:v>
                </c:pt>
                <c:pt idx="1445">
                  <c:v>7.55</c:v>
                </c:pt>
                <c:pt idx="1446">
                  <c:v>7.54</c:v>
                </c:pt>
                <c:pt idx="1447">
                  <c:v>7.54</c:v>
                </c:pt>
                <c:pt idx="1448">
                  <c:v>7.45</c:v>
                </c:pt>
                <c:pt idx="1449">
                  <c:v>7.39</c:v>
                </c:pt>
                <c:pt idx="1450">
                  <c:v>7.39</c:v>
                </c:pt>
                <c:pt idx="1451">
                  <c:v>7.34</c:v>
                </c:pt>
                <c:pt idx="1452">
                  <c:v>7.71</c:v>
                </c:pt>
                <c:pt idx="1453">
                  <c:v>7.5</c:v>
                </c:pt>
                <c:pt idx="1454">
                  <c:v>7.38</c:v>
                </c:pt>
                <c:pt idx="1455">
                  <c:v>7.39</c:v>
                </c:pt>
                <c:pt idx="1456">
                  <c:v>7.46</c:v>
                </c:pt>
                <c:pt idx="1457">
                  <c:v>7.61</c:v>
                </c:pt>
                <c:pt idx="1458">
                  <c:v>7.62</c:v>
                </c:pt>
                <c:pt idx="1459">
                  <c:v>7.71</c:v>
                </c:pt>
                <c:pt idx="1460">
                  <c:v>7.65</c:v>
                </c:pt>
                <c:pt idx="1461">
                  <c:v>7.64</c:v>
                </c:pt>
                <c:pt idx="1462">
                  <c:v>7.51</c:v>
                </c:pt>
                <c:pt idx="1463">
                  <c:v>7.47</c:v>
                </c:pt>
                <c:pt idx="1464">
                  <c:v>7.46</c:v>
                </c:pt>
                <c:pt idx="1465">
                  <c:v>7.51</c:v>
                </c:pt>
                <c:pt idx="1466">
                  <c:v>7.65</c:v>
                </c:pt>
                <c:pt idx="1467">
                  <c:v>7.59</c:v>
                </c:pt>
                <c:pt idx="1468">
                  <c:v>7.48</c:v>
                </c:pt>
                <c:pt idx="1469">
                  <c:v>7.44</c:v>
                </c:pt>
                <c:pt idx="1470">
                  <c:v>7.49</c:v>
                </c:pt>
                <c:pt idx="1471">
                  <c:v>7.52</c:v>
                </c:pt>
                <c:pt idx="1472">
                  <c:v>7.6</c:v>
                </c:pt>
                <c:pt idx="1473">
                  <c:v>7.57</c:v>
                </c:pt>
                <c:pt idx="1474">
                  <c:v>7.36</c:v>
                </c:pt>
                <c:pt idx="1475">
                  <c:v>7.42</c:v>
                </c:pt>
                <c:pt idx="1476">
                  <c:v>7.44</c:v>
                </c:pt>
                <c:pt idx="1477">
                  <c:v>7.2</c:v>
                </c:pt>
                <c:pt idx="1478">
                  <c:v>7.26</c:v>
                </c:pt>
                <c:pt idx="1479">
                  <c:v>7.38</c:v>
                </c:pt>
                <c:pt idx="1480">
                  <c:v>7.42</c:v>
                </c:pt>
                <c:pt idx="1481">
                  <c:v>7.4</c:v>
                </c:pt>
                <c:pt idx="1482">
                  <c:v>7.49</c:v>
                </c:pt>
                <c:pt idx="1483">
                  <c:v>7.51</c:v>
                </c:pt>
                <c:pt idx="1484">
                  <c:v>7.64</c:v>
                </c:pt>
                <c:pt idx="1485">
                  <c:v>7.64</c:v>
                </c:pt>
                <c:pt idx="1486">
                  <c:v>7.55</c:v>
                </c:pt>
                <c:pt idx="1487">
                  <c:v>7.52</c:v>
                </c:pt>
                <c:pt idx="1488">
                  <c:v>7.63</c:v>
                </c:pt>
                <c:pt idx="1489">
                  <c:v>7.61</c:v>
                </c:pt>
                <c:pt idx="1490">
                  <c:v>7.67</c:v>
                </c:pt>
                <c:pt idx="1491">
                  <c:v>7.62</c:v>
                </c:pt>
                <c:pt idx="1492">
                  <c:v>7.47</c:v>
                </c:pt>
                <c:pt idx="1493">
                  <c:v>7.46</c:v>
                </c:pt>
                <c:pt idx="1494">
                  <c:v>7.43</c:v>
                </c:pt>
                <c:pt idx="1495">
                  <c:v>7.4</c:v>
                </c:pt>
                <c:pt idx="1496">
                  <c:v>7.31</c:v>
                </c:pt>
                <c:pt idx="1497">
                  <c:v>7.38</c:v>
                </c:pt>
                <c:pt idx="1498">
                  <c:v>7.42</c:v>
                </c:pt>
                <c:pt idx="1499">
                  <c:v>7.38</c:v>
                </c:pt>
                <c:pt idx="1500">
                  <c:v>7.21</c:v>
                </c:pt>
                <c:pt idx="1501">
                  <c:v>7.15</c:v>
                </c:pt>
                <c:pt idx="1502">
                  <c:v>7.2</c:v>
                </c:pt>
                <c:pt idx="1503">
                  <c:v>7.19</c:v>
                </c:pt>
                <c:pt idx="1504">
                  <c:v>7.08</c:v>
                </c:pt>
                <c:pt idx="1505">
                  <c:v>7.07</c:v>
                </c:pt>
                <c:pt idx="1506">
                  <c:v>7.09</c:v>
                </c:pt>
                <c:pt idx="1507">
                  <c:v>7.13</c:v>
                </c:pt>
                <c:pt idx="1508">
                  <c:v>7.12</c:v>
                </c:pt>
                <c:pt idx="1509">
                  <c:v>7.11</c:v>
                </c:pt>
                <c:pt idx="1510">
                  <c:v>7.02</c:v>
                </c:pt>
                <c:pt idx="1511">
                  <c:v>7.07</c:v>
                </c:pt>
                <c:pt idx="1512">
                  <c:v>6.92</c:v>
                </c:pt>
                <c:pt idx="1513">
                  <c:v>6.97</c:v>
                </c:pt>
                <c:pt idx="1514">
                  <c:v>7.02</c:v>
                </c:pt>
                <c:pt idx="1515">
                  <c:v>7.12</c:v>
                </c:pt>
                <c:pt idx="1516">
                  <c:v>7.27</c:v>
                </c:pt>
                <c:pt idx="1517">
                  <c:v>7.4</c:v>
                </c:pt>
                <c:pt idx="1518">
                  <c:v>7.41</c:v>
                </c:pt>
                <c:pt idx="1519">
                  <c:v>7.34</c:v>
                </c:pt>
                <c:pt idx="1520">
                  <c:v>7.37</c:v>
                </c:pt>
                <c:pt idx="1521">
                  <c:v>7.35</c:v>
                </c:pt>
                <c:pt idx="1522">
                  <c:v>7.28</c:v>
                </c:pt>
                <c:pt idx="1523">
                  <c:v>7.31</c:v>
                </c:pt>
                <c:pt idx="1524">
                  <c:v>7.28</c:v>
                </c:pt>
                <c:pt idx="1525">
                  <c:v>7.36</c:v>
                </c:pt>
                <c:pt idx="1526">
                  <c:v>7.36</c:v>
                </c:pt>
                <c:pt idx="1527">
                  <c:v>7.47</c:v>
                </c:pt>
                <c:pt idx="1528">
                  <c:v>7.47</c:v>
                </c:pt>
                <c:pt idx="1529">
                  <c:v>7.55</c:v>
                </c:pt>
                <c:pt idx="1530">
                  <c:v>7.53</c:v>
                </c:pt>
                <c:pt idx="1531">
                  <c:v>7.48</c:v>
                </c:pt>
                <c:pt idx="1532">
                  <c:v>7.41</c:v>
                </c:pt>
                <c:pt idx="1533">
                  <c:v>7.29</c:v>
                </c:pt>
                <c:pt idx="1534">
                  <c:v>7.51</c:v>
                </c:pt>
                <c:pt idx="1535">
                  <c:v>7.45</c:v>
                </c:pt>
                <c:pt idx="1536">
                  <c:v>7.39</c:v>
                </c:pt>
                <c:pt idx="1537">
                  <c:v>7.38</c:v>
                </c:pt>
                <c:pt idx="1538">
                  <c:v>7.37</c:v>
                </c:pt>
                <c:pt idx="1539">
                  <c:v>7.19</c:v>
                </c:pt>
                <c:pt idx="1540">
                  <c:v>7.16</c:v>
                </c:pt>
                <c:pt idx="1541">
                  <c:v>7.21</c:v>
                </c:pt>
                <c:pt idx="1542">
                  <c:v>7.11</c:v>
                </c:pt>
                <c:pt idx="1543">
                  <c:v>7.04</c:v>
                </c:pt>
                <c:pt idx="1544">
                  <c:v>7.07</c:v>
                </c:pt>
                <c:pt idx="1545">
                  <c:v>7.18</c:v>
                </c:pt>
                <c:pt idx="1546">
                  <c:v>7.23</c:v>
                </c:pt>
                <c:pt idx="1547">
                  <c:v>7.33</c:v>
                </c:pt>
                <c:pt idx="1548">
                  <c:v>7.27</c:v>
                </c:pt>
                <c:pt idx="1549">
                  <c:v>7.25</c:v>
                </c:pt>
                <c:pt idx="1550">
                  <c:v>7.34</c:v>
                </c:pt>
                <c:pt idx="1551">
                  <c:v>7.1</c:v>
                </c:pt>
                <c:pt idx="1552">
                  <c:v>7.14</c:v>
                </c:pt>
                <c:pt idx="1553">
                  <c:v>7.22</c:v>
                </c:pt>
                <c:pt idx="1554">
                  <c:v>7.32</c:v>
                </c:pt>
                <c:pt idx="1555">
                  <c:v>7.38</c:v>
                </c:pt>
                <c:pt idx="1556">
                  <c:v>7.38</c:v>
                </c:pt>
                <c:pt idx="1557">
                  <c:v>7.3</c:v>
                </c:pt>
                <c:pt idx="1558">
                  <c:v>7.33</c:v>
                </c:pt>
                <c:pt idx="1559">
                  <c:v>7.36</c:v>
                </c:pt>
                <c:pt idx="1560">
                  <c:v>7.44</c:v>
                </c:pt>
                <c:pt idx="1561">
                  <c:v>7.48</c:v>
                </c:pt>
                <c:pt idx="1562">
                  <c:v>7.49</c:v>
                </c:pt>
                <c:pt idx="1563">
                  <c:v>7.55</c:v>
                </c:pt>
                <c:pt idx="1564">
                  <c:v>7.62</c:v>
                </c:pt>
                <c:pt idx="1565">
                  <c:v>7.59</c:v>
                </c:pt>
                <c:pt idx="1566">
                  <c:v>7.64</c:v>
                </c:pt>
                <c:pt idx="1567">
                  <c:v>7.24</c:v>
                </c:pt>
                <c:pt idx="1568">
                  <c:v>6.73</c:v>
                </c:pt>
                <c:pt idx="1569">
                  <c:v>6.71</c:v>
                </c:pt>
                <c:pt idx="1570">
                  <c:v>6.72</c:v>
                </c:pt>
                <c:pt idx="1571">
                  <c:v>6.6</c:v>
                </c:pt>
                <c:pt idx="1572">
                  <c:v>6.59</c:v>
                </c:pt>
                <c:pt idx="1573">
                  <c:v>6.56</c:v>
                </c:pt>
                <c:pt idx="1574">
                  <c:v>6.67</c:v>
                </c:pt>
                <c:pt idx="1575">
                  <c:v>6.72</c:v>
                </c:pt>
                <c:pt idx="1576">
                  <c:v>6.74</c:v>
                </c:pt>
                <c:pt idx="1577">
                  <c:v>6.81</c:v>
                </c:pt>
                <c:pt idx="1578">
                  <c:v>6.75</c:v>
                </c:pt>
                <c:pt idx="1579">
                  <c:v>6.92</c:v>
                </c:pt>
                <c:pt idx="1580">
                  <c:v>6.89</c:v>
                </c:pt>
                <c:pt idx="1581">
                  <c:v>6.73</c:v>
                </c:pt>
                <c:pt idx="1582">
                  <c:v>6.81</c:v>
                </c:pt>
                <c:pt idx="1583">
                  <c:v>6.6</c:v>
                </c:pt>
                <c:pt idx="1584">
                  <c:v>6.53</c:v>
                </c:pt>
                <c:pt idx="1585">
                  <c:v>6.54</c:v>
                </c:pt>
                <c:pt idx="1586">
                  <c:v>6.6</c:v>
                </c:pt>
                <c:pt idx="1587">
                  <c:v>6.59</c:v>
                </c:pt>
                <c:pt idx="1588">
                  <c:v>6.99</c:v>
                </c:pt>
                <c:pt idx="1589">
                  <c:v>6.98</c:v>
                </c:pt>
                <c:pt idx="1590">
                  <c:v>6.91</c:v>
                </c:pt>
                <c:pt idx="1591">
                  <c:v>7.07</c:v>
                </c:pt>
                <c:pt idx="1592">
                  <c:v>7.09</c:v>
                </c:pt>
                <c:pt idx="1593">
                  <c:v>6.88</c:v>
                </c:pt>
                <c:pt idx="1594">
                  <c:v>6.86</c:v>
                </c:pt>
                <c:pt idx="1595">
                  <c:v>6.73</c:v>
                </c:pt>
                <c:pt idx="1596">
                  <c:v>6.92</c:v>
                </c:pt>
                <c:pt idx="1597">
                  <c:v>6.85</c:v>
                </c:pt>
                <c:pt idx="1598">
                  <c:v>7.16</c:v>
                </c:pt>
                <c:pt idx="1599">
                  <c:v>7.04</c:v>
                </c:pt>
                <c:pt idx="1600">
                  <c:v>7.06</c:v>
                </c:pt>
                <c:pt idx="1601">
                  <c:v>6.97</c:v>
                </c:pt>
                <c:pt idx="1602">
                  <c:v>7.08</c:v>
                </c:pt>
                <c:pt idx="1603">
                  <c:v>7.05</c:v>
                </c:pt>
                <c:pt idx="1604">
                  <c:v>6.95</c:v>
                </c:pt>
                <c:pt idx="1605">
                  <c:v>7.08</c:v>
                </c:pt>
                <c:pt idx="1606">
                  <c:v>7.11</c:v>
                </c:pt>
                <c:pt idx="1607">
                  <c:v>7.06</c:v>
                </c:pt>
                <c:pt idx="1608">
                  <c:v>7.16</c:v>
                </c:pt>
                <c:pt idx="1609">
                  <c:v>7.14</c:v>
                </c:pt>
                <c:pt idx="1610">
                  <c:v>7.03</c:v>
                </c:pt>
                <c:pt idx="1611">
                  <c:v>7.11</c:v>
                </c:pt>
                <c:pt idx="1612">
                  <c:v>7.09</c:v>
                </c:pt>
                <c:pt idx="1613">
                  <c:v>7.14</c:v>
                </c:pt>
                <c:pt idx="1614">
                  <c:v>7.14</c:v>
                </c:pt>
                <c:pt idx="1615">
                  <c:v>7.17</c:v>
                </c:pt>
                <c:pt idx="1616">
                  <c:v>7.2</c:v>
                </c:pt>
                <c:pt idx="1617">
                  <c:v>7.09</c:v>
                </c:pt>
                <c:pt idx="1618">
                  <c:v>7.19</c:v>
                </c:pt>
                <c:pt idx="1619">
                  <c:v>7.1</c:v>
                </c:pt>
                <c:pt idx="1620">
                  <c:v>7.03</c:v>
                </c:pt>
                <c:pt idx="1621">
                  <c:v>7.14</c:v>
                </c:pt>
                <c:pt idx="1622">
                  <c:v>7.26</c:v>
                </c:pt>
                <c:pt idx="1623">
                  <c:v>7.3</c:v>
                </c:pt>
                <c:pt idx="1624">
                  <c:v>7.39</c:v>
                </c:pt>
                <c:pt idx="1625">
                  <c:v>7.3</c:v>
                </c:pt>
                <c:pt idx="1626">
                  <c:v>7.19</c:v>
                </c:pt>
                <c:pt idx="1627">
                  <c:v>7.01</c:v>
                </c:pt>
                <c:pt idx="1628">
                  <c:v>7.05</c:v>
                </c:pt>
                <c:pt idx="1629">
                  <c:v>7.12</c:v>
                </c:pt>
                <c:pt idx="1630">
                  <c:v>7.15</c:v>
                </c:pt>
                <c:pt idx="1631">
                  <c:v>7.27</c:v>
                </c:pt>
                <c:pt idx="1632">
                  <c:v>6.58</c:v>
                </c:pt>
                <c:pt idx="1633">
                  <c:v>6.75</c:v>
                </c:pt>
                <c:pt idx="1634">
                  <c:v>6.8</c:v>
                </c:pt>
                <c:pt idx="1635">
                  <c:v>6.87</c:v>
                </c:pt>
                <c:pt idx="1636">
                  <c:v>6.83</c:v>
                </c:pt>
                <c:pt idx="1637">
                  <c:v>6.95</c:v>
                </c:pt>
                <c:pt idx="1638">
                  <c:v>7.01</c:v>
                </c:pt>
                <c:pt idx="1639">
                  <c:v>7.08</c:v>
                </c:pt>
                <c:pt idx="1640">
                  <c:v>6.93</c:v>
                </c:pt>
                <c:pt idx="1641">
                  <c:v>6.98</c:v>
                </c:pt>
                <c:pt idx="1642">
                  <c:v>7.07</c:v>
                </c:pt>
                <c:pt idx="1643">
                  <c:v>7.01</c:v>
                </c:pt>
                <c:pt idx="1644">
                  <c:v>7.03</c:v>
                </c:pt>
                <c:pt idx="1645">
                  <c:v>7.06</c:v>
                </c:pt>
                <c:pt idx="1646">
                  <c:v>7.03</c:v>
                </c:pt>
                <c:pt idx="1647">
                  <c:v>6.85</c:v>
                </c:pt>
                <c:pt idx="1648">
                  <c:v>6.71</c:v>
                </c:pt>
                <c:pt idx="1649">
                  <c:v>6.59</c:v>
                </c:pt>
                <c:pt idx="1650">
                  <c:v>6.55</c:v>
                </c:pt>
                <c:pt idx="1651">
                  <c:v>6.52</c:v>
                </c:pt>
                <c:pt idx="1652">
                  <c:v>6.58</c:v>
                </c:pt>
                <c:pt idx="1653">
                  <c:v>6.62</c:v>
                </c:pt>
                <c:pt idx="1654">
                  <c:v>5.92</c:v>
                </c:pt>
                <c:pt idx="1655">
                  <c:v>5.8</c:v>
                </c:pt>
                <c:pt idx="1656">
                  <c:v>5.74</c:v>
                </c:pt>
                <c:pt idx="1657">
                  <c:v>5.77</c:v>
                </c:pt>
                <c:pt idx="1658">
                  <c:v>5.73</c:v>
                </c:pt>
                <c:pt idx="1659">
                  <c:v>5.97</c:v>
                </c:pt>
                <c:pt idx="1660">
                  <c:v>5.9</c:v>
                </c:pt>
                <c:pt idx="1661">
                  <c:v>5.96</c:v>
                </c:pt>
                <c:pt idx="1662">
                  <c:v>5.79</c:v>
                </c:pt>
                <c:pt idx="1663">
                  <c:v>5.89</c:v>
                </c:pt>
                <c:pt idx="1664">
                  <c:v>5.9</c:v>
                </c:pt>
                <c:pt idx="1665">
                  <c:v>5.83</c:v>
                </c:pt>
                <c:pt idx="1666">
                  <c:v>6.02</c:v>
                </c:pt>
                <c:pt idx="1667">
                  <c:v>5.93</c:v>
                </c:pt>
                <c:pt idx="1668">
                  <c:v>6.07</c:v>
                </c:pt>
                <c:pt idx="1669">
                  <c:v>6.14</c:v>
                </c:pt>
                <c:pt idx="1670">
                  <c:v>6.22</c:v>
                </c:pt>
                <c:pt idx="1671">
                  <c:v>6.42</c:v>
                </c:pt>
                <c:pt idx="1672">
                  <c:v>6.26</c:v>
                </c:pt>
                <c:pt idx="1673">
                  <c:v>6.31</c:v>
                </c:pt>
                <c:pt idx="1674">
                  <c:v>6.24</c:v>
                </c:pt>
                <c:pt idx="1675">
                  <c:v>6.22</c:v>
                </c:pt>
                <c:pt idx="1676">
                  <c:v>5.66</c:v>
                </c:pt>
                <c:pt idx="1677">
                  <c:v>5.62</c:v>
                </c:pt>
                <c:pt idx="1678">
                  <c:v>5.57</c:v>
                </c:pt>
                <c:pt idx="1679">
                  <c:v>5.59</c:v>
                </c:pt>
                <c:pt idx="1680">
                  <c:v>5.3</c:v>
                </c:pt>
                <c:pt idx="1681">
                  <c:v>5.28</c:v>
                </c:pt>
                <c:pt idx="1682">
                  <c:v>5.33</c:v>
                </c:pt>
                <c:pt idx="1683">
                  <c:v>5.32</c:v>
                </c:pt>
                <c:pt idx="1684">
                  <c:v>5.03</c:v>
                </c:pt>
                <c:pt idx="1685">
                  <c:v>4.9800000000000004</c:v>
                </c:pt>
                <c:pt idx="1686">
                  <c:v>4.96</c:v>
                </c:pt>
                <c:pt idx="1687">
                  <c:v>4.9800000000000004</c:v>
                </c:pt>
                <c:pt idx="1688">
                  <c:v>5.01</c:v>
                </c:pt>
                <c:pt idx="1689">
                  <c:v>4.93</c:v>
                </c:pt>
                <c:pt idx="1690">
                  <c:v>4.93</c:v>
                </c:pt>
                <c:pt idx="1691">
                  <c:v>4.88</c:v>
                </c:pt>
                <c:pt idx="1692">
                  <c:v>4.9400000000000004</c:v>
                </c:pt>
                <c:pt idx="1693">
                  <c:v>4.96</c:v>
                </c:pt>
                <c:pt idx="1694">
                  <c:v>4.9400000000000004</c:v>
                </c:pt>
                <c:pt idx="1695">
                  <c:v>4.8099999999999996</c:v>
                </c:pt>
                <c:pt idx="1696">
                  <c:v>4.8499999999999996</c:v>
                </c:pt>
                <c:pt idx="1697">
                  <c:v>4.8499999999999996</c:v>
                </c:pt>
                <c:pt idx="1698">
                  <c:v>4.8499999999999996</c:v>
                </c:pt>
                <c:pt idx="1699">
                  <c:v>4.8899999999999997</c:v>
                </c:pt>
                <c:pt idx="1700">
                  <c:v>4.95</c:v>
                </c:pt>
                <c:pt idx="1701">
                  <c:v>4.88</c:v>
                </c:pt>
                <c:pt idx="1702">
                  <c:v>4.9000000000000004</c:v>
                </c:pt>
                <c:pt idx="1703">
                  <c:v>4.84</c:v>
                </c:pt>
                <c:pt idx="1704">
                  <c:v>4.79</c:v>
                </c:pt>
                <c:pt idx="1705">
                  <c:v>4.83</c:v>
                </c:pt>
                <c:pt idx="1706">
                  <c:v>4.47</c:v>
                </c:pt>
                <c:pt idx="1707">
                  <c:v>4.46</c:v>
                </c:pt>
                <c:pt idx="1708">
                  <c:v>4.46</c:v>
                </c:pt>
                <c:pt idx="1709">
                  <c:v>4.45</c:v>
                </c:pt>
                <c:pt idx="1710">
                  <c:v>4.47</c:v>
                </c:pt>
                <c:pt idx="1711">
                  <c:v>4.49</c:v>
                </c:pt>
                <c:pt idx="1712">
                  <c:v>4.53</c:v>
                </c:pt>
                <c:pt idx="1713">
                  <c:v>4.51</c:v>
                </c:pt>
                <c:pt idx="1714">
                  <c:v>4.51</c:v>
                </c:pt>
                <c:pt idx="1715">
                  <c:v>4.41</c:v>
                </c:pt>
                <c:pt idx="1716">
                  <c:v>4.43</c:v>
                </c:pt>
                <c:pt idx="1717">
                  <c:v>4.41</c:v>
                </c:pt>
                <c:pt idx="1718">
                  <c:v>4.3899999999999997</c:v>
                </c:pt>
                <c:pt idx="1719">
                  <c:v>4.3899999999999997</c:v>
                </c:pt>
                <c:pt idx="1720">
                  <c:v>4.38</c:v>
                </c:pt>
                <c:pt idx="1721">
                  <c:v>4.37</c:v>
                </c:pt>
                <c:pt idx="1722">
                  <c:v>4.33</c:v>
                </c:pt>
                <c:pt idx="1723">
                  <c:v>4.32</c:v>
                </c:pt>
                <c:pt idx="1724">
                  <c:v>4.3899999999999997</c:v>
                </c:pt>
                <c:pt idx="1725">
                  <c:v>4.47</c:v>
                </c:pt>
                <c:pt idx="1726">
                  <c:v>4.4400000000000004</c:v>
                </c:pt>
                <c:pt idx="1727">
                  <c:v>4.42</c:v>
                </c:pt>
                <c:pt idx="1728">
                  <c:v>4.38</c:v>
                </c:pt>
                <c:pt idx="1729">
                  <c:v>4.34</c:v>
                </c:pt>
                <c:pt idx="1730">
                  <c:v>4.29</c:v>
                </c:pt>
                <c:pt idx="1731">
                  <c:v>4.3499999999999996</c:v>
                </c:pt>
                <c:pt idx="1732">
                  <c:v>4.34</c:v>
                </c:pt>
                <c:pt idx="1733">
                  <c:v>4.4000000000000004</c:v>
                </c:pt>
                <c:pt idx="1734">
                  <c:v>4.3899999999999997</c:v>
                </c:pt>
                <c:pt idx="1735">
                  <c:v>4.29</c:v>
                </c:pt>
                <c:pt idx="1736">
                  <c:v>4.2300000000000004</c:v>
                </c:pt>
                <c:pt idx="1737">
                  <c:v>4.22</c:v>
                </c:pt>
                <c:pt idx="1738">
                  <c:v>4.2</c:v>
                </c:pt>
                <c:pt idx="1739">
                  <c:v>4.2699999999999996</c:v>
                </c:pt>
                <c:pt idx="1740">
                  <c:v>4.32</c:v>
                </c:pt>
                <c:pt idx="1741">
                  <c:v>4.3600000000000003</c:v>
                </c:pt>
                <c:pt idx="1742">
                  <c:v>4.33</c:v>
                </c:pt>
                <c:pt idx="1743">
                  <c:v>4.34</c:v>
                </c:pt>
                <c:pt idx="1744">
                  <c:v>4.37</c:v>
                </c:pt>
                <c:pt idx="1745">
                  <c:v>4.3600000000000003</c:v>
                </c:pt>
                <c:pt idx="1746">
                  <c:v>4.4000000000000004</c:v>
                </c:pt>
                <c:pt idx="1747">
                  <c:v>4.37</c:v>
                </c:pt>
                <c:pt idx="1748">
                  <c:v>4.29</c:v>
                </c:pt>
                <c:pt idx="1749">
                  <c:v>4.3</c:v>
                </c:pt>
                <c:pt idx="1750">
                  <c:v>4.34</c:v>
                </c:pt>
                <c:pt idx="1751">
                  <c:v>4.32</c:v>
                </c:pt>
                <c:pt idx="1752">
                  <c:v>4.37</c:v>
                </c:pt>
                <c:pt idx="1753">
                  <c:v>4.4000000000000004</c:v>
                </c:pt>
                <c:pt idx="1754">
                  <c:v>4.34</c:v>
                </c:pt>
                <c:pt idx="1755">
                  <c:v>4.34</c:v>
                </c:pt>
                <c:pt idx="1756">
                  <c:v>4.26</c:v>
                </c:pt>
                <c:pt idx="1757">
                  <c:v>4.2699999999999996</c:v>
                </c:pt>
                <c:pt idx="1758">
                  <c:v>4.28</c:v>
                </c:pt>
                <c:pt idx="1759">
                  <c:v>4.26</c:v>
                </c:pt>
                <c:pt idx="1760">
                  <c:v>4.25</c:v>
                </c:pt>
                <c:pt idx="1761">
                  <c:v>4.28</c:v>
                </c:pt>
                <c:pt idx="1762">
                  <c:v>4.2</c:v>
                </c:pt>
                <c:pt idx="1763">
                  <c:v>4.18</c:v>
                </c:pt>
                <c:pt idx="1764">
                  <c:v>4.09</c:v>
                </c:pt>
                <c:pt idx="1765">
                  <c:v>4.04</c:v>
                </c:pt>
                <c:pt idx="1766">
                  <c:v>4.25</c:v>
                </c:pt>
                <c:pt idx="1767">
                  <c:v>4.33</c:v>
                </c:pt>
                <c:pt idx="1768">
                  <c:v>4.3</c:v>
                </c:pt>
                <c:pt idx="1769">
                  <c:v>4.25</c:v>
                </c:pt>
                <c:pt idx="1770">
                  <c:v>4.2699999999999996</c:v>
                </c:pt>
                <c:pt idx="1771">
                  <c:v>4.2300000000000004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564352"/>
        <c:axId val="687568272"/>
      </c:lineChart>
      <c:lineChart>
        <c:grouping val="standard"/>
        <c:varyColors val="0"/>
        <c:ser>
          <c:idx val="3"/>
          <c:order val="1"/>
          <c:tx>
            <c:strRef>
              <c:f>Sheet4!$E$3</c:f>
              <c:strCache>
                <c:ptCount val="1"/>
                <c:pt idx="0">
                  <c:v>Return Over Operating Costs ($/gallon)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Sheet4!$A$4:$A$1775</c:f>
              <c:numCache>
                <c:formatCode>m/d/yyyy</c:formatCode>
                <c:ptCount val="1772"/>
                <c:pt idx="0">
                  <c:v>39087</c:v>
                </c:pt>
                <c:pt idx="1">
                  <c:v>39090</c:v>
                </c:pt>
                <c:pt idx="2">
                  <c:v>39091</c:v>
                </c:pt>
                <c:pt idx="3">
                  <c:v>39092</c:v>
                </c:pt>
                <c:pt idx="4">
                  <c:v>39093</c:v>
                </c:pt>
                <c:pt idx="5">
                  <c:v>39094</c:v>
                </c:pt>
                <c:pt idx="6">
                  <c:v>39098</c:v>
                </c:pt>
                <c:pt idx="7">
                  <c:v>39099</c:v>
                </c:pt>
                <c:pt idx="8">
                  <c:v>39100</c:v>
                </c:pt>
                <c:pt idx="9">
                  <c:v>39104</c:v>
                </c:pt>
                <c:pt idx="10">
                  <c:v>39105</c:v>
                </c:pt>
                <c:pt idx="11">
                  <c:v>39106</c:v>
                </c:pt>
                <c:pt idx="12">
                  <c:v>39107</c:v>
                </c:pt>
                <c:pt idx="13">
                  <c:v>39108</c:v>
                </c:pt>
                <c:pt idx="14">
                  <c:v>39111</c:v>
                </c:pt>
                <c:pt idx="15">
                  <c:v>39112</c:v>
                </c:pt>
                <c:pt idx="16">
                  <c:v>39113</c:v>
                </c:pt>
                <c:pt idx="17">
                  <c:v>39114</c:v>
                </c:pt>
                <c:pt idx="18">
                  <c:v>39115</c:v>
                </c:pt>
                <c:pt idx="19">
                  <c:v>39118</c:v>
                </c:pt>
                <c:pt idx="20">
                  <c:v>39119</c:v>
                </c:pt>
                <c:pt idx="21">
                  <c:v>39120</c:v>
                </c:pt>
                <c:pt idx="22">
                  <c:v>39121</c:v>
                </c:pt>
                <c:pt idx="23">
                  <c:v>39122</c:v>
                </c:pt>
                <c:pt idx="24">
                  <c:v>39125</c:v>
                </c:pt>
                <c:pt idx="25">
                  <c:v>39126</c:v>
                </c:pt>
                <c:pt idx="26">
                  <c:v>39127</c:v>
                </c:pt>
                <c:pt idx="27">
                  <c:v>39128</c:v>
                </c:pt>
                <c:pt idx="28">
                  <c:v>39129</c:v>
                </c:pt>
                <c:pt idx="29">
                  <c:v>39133</c:v>
                </c:pt>
                <c:pt idx="30">
                  <c:v>39134</c:v>
                </c:pt>
                <c:pt idx="31">
                  <c:v>39135</c:v>
                </c:pt>
                <c:pt idx="32">
                  <c:v>39136</c:v>
                </c:pt>
                <c:pt idx="33">
                  <c:v>39139</c:v>
                </c:pt>
                <c:pt idx="34">
                  <c:v>39140</c:v>
                </c:pt>
                <c:pt idx="35">
                  <c:v>39141</c:v>
                </c:pt>
                <c:pt idx="36">
                  <c:v>39142</c:v>
                </c:pt>
                <c:pt idx="37">
                  <c:v>39143</c:v>
                </c:pt>
                <c:pt idx="38">
                  <c:v>39146</c:v>
                </c:pt>
                <c:pt idx="39">
                  <c:v>39147</c:v>
                </c:pt>
                <c:pt idx="40">
                  <c:v>39148</c:v>
                </c:pt>
                <c:pt idx="41">
                  <c:v>39149</c:v>
                </c:pt>
                <c:pt idx="42">
                  <c:v>39150</c:v>
                </c:pt>
                <c:pt idx="43">
                  <c:v>39153</c:v>
                </c:pt>
                <c:pt idx="44">
                  <c:v>39154</c:v>
                </c:pt>
                <c:pt idx="45">
                  <c:v>39155</c:v>
                </c:pt>
                <c:pt idx="46">
                  <c:v>39156</c:v>
                </c:pt>
                <c:pt idx="47">
                  <c:v>39157</c:v>
                </c:pt>
                <c:pt idx="48">
                  <c:v>39160</c:v>
                </c:pt>
                <c:pt idx="49">
                  <c:v>39161</c:v>
                </c:pt>
                <c:pt idx="50">
                  <c:v>39162</c:v>
                </c:pt>
                <c:pt idx="51">
                  <c:v>39163</c:v>
                </c:pt>
                <c:pt idx="52">
                  <c:v>39164</c:v>
                </c:pt>
                <c:pt idx="53">
                  <c:v>39167</c:v>
                </c:pt>
                <c:pt idx="54">
                  <c:v>39168</c:v>
                </c:pt>
                <c:pt idx="55">
                  <c:v>39169</c:v>
                </c:pt>
                <c:pt idx="56">
                  <c:v>39170</c:v>
                </c:pt>
                <c:pt idx="57">
                  <c:v>39171</c:v>
                </c:pt>
                <c:pt idx="58">
                  <c:v>39174</c:v>
                </c:pt>
                <c:pt idx="59">
                  <c:v>39175</c:v>
                </c:pt>
                <c:pt idx="60">
                  <c:v>39176</c:v>
                </c:pt>
                <c:pt idx="61">
                  <c:v>39177</c:v>
                </c:pt>
                <c:pt idx="62">
                  <c:v>39181</c:v>
                </c:pt>
                <c:pt idx="63">
                  <c:v>39182</c:v>
                </c:pt>
                <c:pt idx="64">
                  <c:v>39183</c:v>
                </c:pt>
                <c:pt idx="65">
                  <c:v>39184</c:v>
                </c:pt>
                <c:pt idx="66">
                  <c:v>39185</c:v>
                </c:pt>
                <c:pt idx="67">
                  <c:v>39188</c:v>
                </c:pt>
                <c:pt idx="68">
                  <c:v>39189</c:v>
                </c:pt>
                <c:pt idx="69">
                  <c:v>39190</c:v>
                </c:pt>
                <c:pt idx="70">
                  <c:v>39191</c:v>
                </c:pt>
                <c:pt idx="71">
                  <c:v>39192</c:v>
                </c:pt>
                <c:pt idx="72">
                  <c:v>39195</c:v>
                </c:pt>
                <c:pt idx="73">
                  <c:v>39196</c:v>
                </c:pt>
                <c:pt idx="74">
                  <c:v>39197</c:v>
                </c:pt>
                <c:pt idx="75">
                  <c:v>39198</c:v>
                </c:pt>
                <c:pt idx="76">
                  <c:v>39199</c:v>
                </c:pt>
                <c:pt idx="77">
                  <c:v>39202</c:v>
                </c:pt>
                <c:pt idx="78">
                  <c:v>39203</c:v>
                </c:pt>
                <c:pt idx="79">
                  <c:v>39204</c:v>
                </c:pt>
                <c:pt idx="80">
                  <c:v>39205</c:v>
                </c:pt>
                <c:pt idx="81">
                  <c:v>39206</c:v>
                </c:pt>
                <c:pt idx="82">
                  <c:v>39209</c:v>
                </c:pt>
                <c:pt idx="83">
                  <c:v>39210</c:v>
                </c:pt>
                <c:pt idx="84">
                  <c:v>39211</c:v>
                </c:pt>
                <c:pt idx="85">
                  <c:v>39212</c:v>
                </c:pt>
                <c:pt idx="86">
                  <c:v>39213</c:v>
                </c:pt>
                <c:pt idx="87">
                  <c:v>39216</c:v>
                </c:pt>
                <c:pt idx="88">
                  <c:v>39217</c:v>
                </c:pt>
                <c:pt idx="89">
                  <c:v>39218</c:v>
                </c:pt>
                <c:pt idx="90">
                  <c:v>39219</c:v>
                </c:pt>
                <c:pt idx="91">
                  <c:v>39220</c:v>
                </c:pt>
                <c:pt idx="92">
                  <c:v>39223</c:v>
                </c:pt>
                <c:pt idx="93">
                  <c:v>39224</c:v>
                </c:pt>
                <c:pt idx="94">
                  <c:v>39225</c:v>
                </c:pt>
                <c:pt idx="95">
                  <c:v>39226</c:v>
                </c:pt>
                <c:pt idx="96">
                  <c:v>39227</c:v>
                </c:pt>
                <c:pt idx="97">
                  <c:v>39231</c:v>
                </c:pt>
                <c:pt idx="98">
                  <c:v>39232</c:v>
                </c:pt>
                <c:pt idx="99">
                  <c:v>39233</c:v>
                </c:pt>
                <c:pt idx="100">
                  <c:v>39234</c:v>
                </c:pt>
                <c:pt idx="101">
                  <c:v>39237</c:v>
                </c:pt>
                <c:pt idx="102">
                  <c:v>39238</c:v>
                </c:pt>
                <c:pt idx="103">
                  <c:v>39239</c:v>
                </c:pt>
                <c:pt idx="104">
                  <c:v>39240</c:v>
                </c:pt>
                <c:pt idx="105">
                  <c:v>39241</c:v>
                </c:pt>
                <c:pt idx="106">
                  <c:v>39244</c:v>
                </c:pt>
                <c:pt idx="107">
                  <c:v>39245</c:v>
                </c:pt>
                <c:pt idx="108">
                  <c:v>39246</c:v>
                </c:pt>
                <c:pt idx="109">
                  <c:v>39247</c:v>
                </c:pt>
                <c:pt idx="110">
                  <c:v>39248</c:v>
                </c:pt>
                <c:pt idx="111">
                  <c:v>39251</c:v>
                </c:pt>
                <c:pt idx="112">
                  <c:v>39252</c:v>
                </c:pt>
                <c:pt idx="113">
                  <c:v>39253</c:v>
                </c:pt>
                <c:pt idx="114">
                  <c:v>39254</c:v>
                </c:pt>
                <c:pt idx="115">
                  <c:v>39255</c:v>
                </c:pt>
                <c:pt idx="116">
                  <c:v>39258</c:v>
                </c:pt>
                <c:pt idx="117">
                  <c:v>39259</c:v>
                </c:pt>
                <c:pt idx="118">
                  <c:v>39260</c:v>
                </c:pt>
                <c:pt idx="119">
                  <c:v>39261</c:v>
                </c:pt>
                <c:pt idx="120">
                  <c:v>39262</c:v>
                </c:pt>
                <c:pt idx="121">
                  <c:v>39265</c:v>
                </c:pt>
                <c:pt idx="122">
                  <c:v>39266</c:v>
                </c:pt>
                <c:pt idx="123">
                  <c:v>39268</c:v>
                </c:pt>
                <c:pt idx="124">
                  <c:v>39269</c:v>
                </c:pt>
                <c:pt idx="125">
                  <c:v>39272</c:v>
                </c:pt>
                <c:pt idx="126">
                  <c:v>39273</c:v>
                </c:pt>
                <c:pt idx="127">
                  <c:v>39274</c:v>
                </c:pt>
                <c:pt idx="128">
                  <c:v>39275</c:v>
                </c:pt>
                <c:pt idx="129">
                  <c:v>39276</c:v>
                </c:pt>
                <c:pt idx="130">
                  <c:v>39279</c:v>
                </c:pt>
                <c:pt idx="131">
                  <c:v>39280</c:v>
                </c:pt>
                <c:pt idx="132">
                  <c:v>39281</c:v>
                </c:pt>
                <c:pt idx="133">
                  <c:v>39282</c:v>
                </c:pt>
                <c:pt idx="134">
                  <c:v>39283</c:v>
                </c:pt>
                <c:pt idx="135">
                  <c:v>39286</c:v>
                </c:pt>
                <c:pt idx="136">
                  <c:v>39287</c:v>
                </c:pt>
                <c:pt idx="137">
                  <c:v>39288</c:v>
                </c:pt>
                <c:pt idx="138">
                  <c:v>39289</c:v>
                </c:pt>
                <c:pt idx="139">
                  <c:v>39290</c:v>
                </c:pt>
                <c:pt idx="140">
                  <c:v>39293</c:v>
                </c:pt>
                <c:pt idx="141">
                  <c:v>39294</c:v>
                </c:pt>
                <c:pt idx="142">
                  <c:v>39295</c:v>
                </c:pt>
                <c:pt idx="143">
                  <c:v>39296</c:v>
                </c:pt>
                <c:pt idx="144">
                  <c:v>39297</c:v>
                </c:pt>
                <c:pt idx="145">
                  <c:v>39300</c:v>
                </c:pt>
                <c:pt idx="146">
                  <c:v>39301</c:v>
                </c:pt>
                <c:pt idx="147">
                  <c:v>39302</c:v>
                </c:pt>
                <c:pt idx="148">
                  <c:v>39303</c:v>
                </c:pt>
                <c:pt idx="149">
                  <c:v>39304</c:v>
                </c:pt>
                <c:pt idx="150">
                  <c:v>39307</c:v>
                </c:pt>
                <c:pt idx="151">
                  <c:v>39308</c:v>
                </c:pt>
                <c:pt idx="152">
                  <c:v>39309</c:v>
                </c:pt>
                <c:pt idx="153">
                  <c:v>39310</c:v>
                </c:pt>
                <c:pt idx="154">
                  <c:v>39311</c:v>
                </c:pt>
                <c:pt idx="155">
                  <c:v>39314</c:v>
                </c:pt>
                <c:pt idx="156">
                  <c:v>39315</c:v>
                </c:pt>
                <c:pt idx="157">
                  <c:v>39316</c:v>
                </c:pt>
                <c:pt idx="158">
                  <c:v>39317</c:v>
                </c:pt>
                <c:pt idx="159">
                  <c:v>39318</c:v>
                </c:pt>
                <c:pt idx="160">
                  <c:v>39321</c:v>
                </c:pt>
                <c:pt idx="161">
                  <c:v>39322</c:v>
                </c:pt>
                <c:pt idx="162">
                  <c:v>39323</c:v>
                </c:pt>
                <c:pt idx="163">
                  <c:v>39324</c:v>
                </c:pt>
                <c:pt idx="164">
                  <c:v>39325</c:v>
                </c:pt>
                <c:pt idx="165">
                  <c:v>39329</c:v>
                </c:pt>
                <c:pt idx="166">
                  <c:v>39330</c:v>
                </c:pt>
                <c:pt idx="167">
                  <c:v>39331</c:v>
                </c:pt>
                <c:pt idx="168">
                  <c:v>39332</c:v>
                </c:pt>
                <c:pt idx="169">
                  <c:v>39335</c:v>
                </c:pt>
                <c:pt idx="170">
                  <c:v>39336</c:v>
                </c:pt>
                <c:pt idx="171">
                  <c:v>39337</c:v>
                </c:pt>
                <c:pt idx="172">
                  <c:v>39338</c:v>
                </c:pt>
                <c:pt idx="173">
                  <c:v>39339</c:v>
                </c:pt>
                <c:pt idx="174">
                  <c:v>39342</c:v>
                </c:pt>
                <c:pt idx="175">
                  <c:v>39343</c:v>
                </c:pt>
                <c:pt idx="176">
                  <c:v>39344</c:v>
                </c:pt>
                <c:pt idx="177">
                  <c:v>39345</c:v>
                </c:pt>
                <c:pt idx="178">
                  <c:v>39346</c:v>
                </c:pt>
                <c:pt idx="179">
                  <c:v>39349</c:v>
                </c:pt>
                <c:pt idx="180">
                  <c:v>39350</c:v>
                </c:pt>
                <c:pt idx="181">
                  <c:v>39351</c:v>
                </c:pt>
                <c:pt idx="182">
                  <c:v>39352</c:v>
                </c:pt>
                <c:pt idx="183">
                  <c:v>39353</c:v>
                </c:pt>
                <c:pt idx="184">
                  <c:v>39356</c:v>
                </c:pt>
                <c:pt idx="185">
                  <c:v>39357</c:v>
                </c:pt>
                <c:pt idx="186">
                  <c:v>39358</c:v>
                </c:pt>
                <c:pt idx="187">
                  <c:v>39359</c:v>
                </c:pt>
                <c:pt idx="188">
                  <c:v>39360</c:v>
                </c:pt>
                <c:pt idx="189">
                  <c:v>39364</c:v>
                </c:pt>
                <c:pt idx="190">
                  <c:v>39365</c:v>
                </c:pt>
                <c:pt idx="191">
                  <c:v>39366</c:v>
                </c:pt>
                <c:pt idx="192">
                  <c:v>39367</c:v>
                </c:pt>
                <c:pt idx="193">
                  <c:v>39370</c:v>
                </c:pt>
                <c:pt idx="194">
                  <c:v>39371</c:v>
                </c:pt>
                <c:pt idx="195">
                  <c:v>39372</c:v>
                </c:pt>
                <c:pt idx="196">
                  <c:v>39373</c:v>
                </c:pt>
                <c:pt idx="197">
                  <c:v>39374</c:v>
                </c:pt>
                <c:pt idx="198">
                  <c:v>39377</c:v>
                </c:pt>
                <c:pt idx="199">
                  <c:v>39378</c:v>
                </c:pt>
                <c:pt idx="200">
                  <c:v>39379</c:v>
                </c:pt>
                <c:pt idx="201">
                  <c:v>39380</c:v>
                </c:pt>
                <c:pt idx="202">
                  <c:v>39381</c:v>
                </c:pt>
                <c:pt idx="203">
                  <c:v>39384</c:v>
                </c:pt>
                <c:pt idx="204">
                  <c:v>39385</c:v>
                </c:pt>
                <c:pt idx="205">
                  <c:v>39386</c:v>
                </c:pt>
                <c:pt idx="206">
                  <c:v>39387</c:v>
                </c:pt>
                <c:pt idx="207">
                  <c:v>39388</c:v>
                </c:pt>
                <c:pt idx="208">
                  <c:v>39391</c:v>
                </c:pt>
                <c:pt idx="209">
                  <c:v>39392</c:v>
                </c:pt>
                <c:pt idx="210">
                  <c:v>39393</c:v>
                </c:pt>
                <c:pt idx="211">
                  <c:v>39394</c:v>
                </c:pt>
                <c:pt idx="212">
                  <c:v>39395</c:v>
                </c:pt>
                <c:pt idx="213">
                  <c:v>39398</c:v>
                </c:pt>
                <c:pt idx="214">
                  <c:v>39399</c:v>
                </c:pt>
                <c:pt idx="215">
                  <c:v>39400</c:v>
                </c:pt>
                <c:pt idx="216">
                  <c:v>39401</c:v>
                </c:pt>
                <c:pt idx="217">
                  <c:v>39402</c:v>
                </c:pt>
                <c:pt idx="218">
                  <c:v>39405</c:v>
                </c:pt>
                <c:pt idx="219">
                  <c:v>39406</c:v>
                </c:pt>
                <c:pt idx="220">
                  <c:v>39407</c:v>
                </c:pt>
                <c:pt idx="221">
                  <c:v>39409</c:v>
                </c:pt>
                <c:pt idx="222">
                  <c:v>39412</c:v>
                </c:pt>
                <c:pt idx="223">
                  <c:v>39413</c:v>
                </c:pt>
                <c:pt idx="224">
                  <c:v>39414</c:v>
                </c:pt>
                <c:pt idx="225">
                  <c:v>39415</c:v>
                </c:pt>
                <c:pt idx="226">
                  <c:v>39416</c:v>
                </c:pt>
                <c:pt idx="227">
                  <c:v>39419</c:v>
                </c:pt>
                <c:pt idx="228">
                  <c:v>39420</c:v>
                </c:pt>
                <c:pt idx="229">
                  <c:v>39421</c:v>
                </c:pt>
                <c:pt idx="230">
                  <c:v>39422</c:v>
                </c:pt>
                <c:pt idx="231">
                  <c:v>39423</c:v>
                </c:pt>
                <c:pt idx="232">
                  <c:v>39426</c:v>
                </c:pt>
                <c:pt idx="233">
                  <c:v>39427</c:v>
                </c:pt>
                <c:pt idx="234">
                  <c:v>39428</c:v>
                </c:pt>
                <c:pt idx="235">
                  <c:v>39429</c:v>
                </c:pt>
                <c:pt idx="236">
                  <c:v>39430</c:v>
                </c:pt>
                <c:pt idx="237">
                  <c:v>39433</c:v>
                </c:pt>
                <c:pt idx="238">
                  <c:v>39434</c:v>
                </c:pt>
                <c:pt idx="239">
                  <c:v>39435</c:v>
                </c:pt>
                <c:pt idx="240">
                  <c:v>39436</c:v>
                </c:pt>
                <c:pt idx="241">
                  <c:v>39437</c:v>
                </c:pt>
                <c:pt idx="242">
                  <c:v>39440</c:v>
                </c:pt>
                <c:pt idx="243">
                  <c:v>39442</c:v>
                </c:pt>
                <c:pt idx="244">
                  <c:v>39443</c:v>
                </c:pt>
                <c:pt idx="245">
                  <c:v>39444</c:v>
                </c:pt>
                <c:pt idx="246">
                  <c:v>39447</c:v>
                </c:pt>
                <c:pt idx="247">
                  <c:v>39449</c:v>
                </c:pt>
                <c:pt idx="248">
                  <c:v>39450</c:v>
                </c:pt>
                <c:pt idx="249">
                  <c:v>39451</c:v>
                </c:pt>
                <c:pt idx="250">
                  <c:v>39454</c:v>
                </c:pt>
                <c:pt idx="251">
                  <c:v>39455</c:v>
                </c:pt>
                <c:pt idx="252">
                  <c:v>39456</c:v>
                </c:pt>
                <c:pt idx="253">
                  <c:v>39457</c:v>
                </c:pt>
                <c:pt idx="254">
                  <c:v>39458</c:v>
                </c:pt>
                <c:pt idx="255">
                  <c:v>39461</c:v>
                </c:pt>
                <c:pt idx="256">
                  <c:v>39462</c:v>
                </c:pt>
                <c:pt idx="257">
                  <c:v>39463</c:v>
                </c:pt>
                <c:pt idx="258">
                  <c:v>39464</c:v>
                </c:pt>
                <c:pt idx="259">
                  <c:v>39465</c:v>
                </c:pt>
                <c:pt idx="260">
                  <c:v>39469</c:v>
                </c:pt>
                <c:pt idx="261">
                  <c:v>39470</c:v>
                </c:pt>
                <c:pt idx="262">
                  <c:v>39471</c:v>
                </c:pt>
                <c:pt idx="263">
                  <c:v>39472</c:v>
                </c:pt>
                <c:pt idx="264">
                  <c:v>39475</c:v>
                </c:pt>
                <c:pt idx="265">
                  <c:v>39476</c:v>
                </c:pt>
                <c:pt idx="266">
                  <c:v>39477</c:v>
                </c:pt>
                <c:pt idx="267">
                  <c:v>39478</c:v>
                </c:pt>
                <c:pt idx="268">
                  <c:v>39479</c:v>
                </c:pt>
                <c:pt idx="269">
                  <c:v>39482</c:v>
                </c:pt>
                <c:pt idx="270">
                  <c:v>39483</c:v>
                </c:pt>
                <c:pt idx="271">
                  <c:v>39484</c:v>
                </c:pt>
                <c:pt idx="272">
                  <c:v>39485</c:v>
                </c:pt>
                <c:pt idx="273">
                  <c:v>39486</c:v>
                </c:pt>
                <c:pt idx="274">
                  <c:v>39489</c:v>
                </c:pt>
                <c:pt idx="275">
                  <c:v>39490</c:v>
                </c:pt>
                <c:pt idx="276">
                  <c:v>39491</c:v>
                </c:pt>
                <c:pt idx="277">
                  <c:v>39492</c:v>
                </c:pt>
                <c:pt idx="278">
                  <c:v>39493</c:v>
                </c:pt>
                <c:pt idx="279">
                  <c:v>39497</c:v>
                </c:pt>
                <c:pt idx="280">
                  <c:v>39498</c:v>
                </c:pt>
                <c:pt idx="281">
                  <c:v>39499</c:v>
                </c:pt>
                <c:pt idx="282">
                  <c:v>39500</c:v>
                </c:pt>
                <c:pt idx="283">
                  <c:v>39503</c:v>
                </c:pt>
                <c:pt idx="284">
                  <c:v>39504</c:v>
                </c:pt>
                <c:pt idx="285">
                  <c:v>39505</c:v>
                </c:pt>
                <c:pt idx="286">
                  <c:v>39506</c:v>
                </c:pt>
                <c:pt idx="287">
                  <c:v>39507</c:v>
                </c:pt>
                <c:pt idx="288">
                  <c:v>39510</c:v>
                </c:pt>
                <c:pt idx="289">
                  <c:v>39511</c:v>
                </c:pt>
                <c:pt idx="290">
                  <c:v>39512</c:v>
                </c:pt>
                <c:pt idx="291">
                  <c:v>39513</c:v>
                </c:pt>
                <c:pt idx="292">
                  <c:v>39514</c:v>
                </c:pt>
                <c:pt idx="293">
                  <c:v>39517</c:v>
                </c:pt>
                <c:pt idx="294">
                  <c:v>39518</c:v>
                </c:pt>
                <c:pt idx="295">
                  <c:v>39519</c:v>
                </c:pt>
                <c:pt idx="296">
                  <c:v>39520</c:v>
                </c:pt>
                <c:pt idx="297">
                  <c:v>39521</c:v>
                </c:pt>
                <c:pt idx="298">
                  <c:v>39524</c:v>
                </c:pt>
                <c:pt idx="299">
                  <c:v>39525</c:v>
                </c:pt>
                <c:pt idx="300">
                  <c:v>39526</c:v>
                </c:pt>
                <c:pt idx="301">
                  <c:v>39527</c:v>
                </c:pt>
                <c:pt idx="302">
                  <c:v>39531</c:v>
                </c:pt>
                <c:pt idx="303">
                  <c:v>39532</c:v>
                </c:pt>
                <c:pt idx="304">
                  <c:v>39533</c:v>
                </c:pt>
                <c:pt idx="305">
                  <c:v>39534</c:v>
                </c:pt>
                <c:pt idx="306">
                  <c:v>39535</c:v>
                </c:pt>
                <c:pt idx="307">
                  <c:v>39538</c:v>
                </c:pt>
                <c:pt idx="308">
                  <c:v>39539</c:v>
                </c:pt>
                <c:pt idx="309">
                  <c:v>39540</c:v>
                </c:pt>
                <c:pt idx="310">
                  <c:v>39541</c:v>
                </c:pt>
                <c:pt idx="311">
                  <c:v>39542</c:v>
                </c:pt>
                <c:pt idx="312">
                  <c:v>39545</c:v>
                </c:pt>
                <c:pt idx="313">
                  <c:v>39546</c:v>
                </c:pt>
                <c:pt idx="314">
                  <c:v>39547</c:v>
                </c:pt>
                <c:pt idx="315">
                  <c:v>39548</c:v>
                </c:pt>
                <c:pt idx="316">
                  <c:v>39549</c:v>
                </c:pt>
                <c:pt idx="317">
                  <c:v>39552</c:v>
                </c:pt>
                <c:pt idx="318">
                  <c:v>39553</c:v>
                </c:pt>
                <c:pt idx="319">
                  <c:v>39554</c:v>
                </c:pt>
                <c:pt idx="320">
                  <c:v>39555</c:v>
                </c:pt>
                <c:pt idx="321">
                  <c:v>39556</c:v>
                </c:pt>
                <c:pt idx="322">
                  <c:v>39559</c:v>
                </c:pt>
                <c:pt idx="323">
                  <c:v>39560</c:v>
                </c:pt>
                <c:pt idx="324">
                  <c:v>39561</c:v>
                </c:pt>
                <c:pt idx="325">
                  <c:v>39562</c:v>
                </c:pt>
                <c:pt idx="326">
                  <c:v>39563</c:v>
                </c:pt>
                <c:pt idx="327">
                  <c:v>39566</c:v>
                </c:pt>
                <c:pt idx="328">
                  <c:v>39567</c:v>
                </c:pt>
                <c:pt idx="329">
                  <c:v>39568</c:v>
                </c:pt>
                <c:pt idx="330">
                  <c:v>39569</c:v>
                </c:pt>
                <c:pt idx="331">
                  <c:v>39570</c:v>
                </c:pt>
                <c:pt idx="332">
                  <c:v>39573</c:v>
                </c:pt>
                <c:pt idx="333">
                  <c:v>39574</c:v>
                </c:pt>
                <c:pt idx="334">
                  <c:v>39575</c:v>
                </c:pt>
                <c:pt idx="335">
                  <c:v>39576</c:v>
                </c:pt>
                <c:pt idx="336">
                  <c:v>39577</c:v>
                </c:pt>
                <c:pt idx="337">
                  <c:v>39580</c:v>
                </c:pt>
                <c:pt idx="338">
                  <c:v>39581</c:v>
                </c:pt>
                <c:pt idx="339">
                  <c:v>39582</c:v>
                </c:pt>
                <c:pt idx="340">
                  <c:v>39583</c:v>
                </c:pt>
                <c:pt idx="341">
                  <c:v>39584</c:v>
                </c:pt>
                <c:pt idx="342">
                  <c:v>39587</c:v>
                </c:pt>
                <c:pt idx="343">
                  <c:v>39588</c:v>
                </c:pt>
                <c:pt idx="344">
                  <c:v>39589</c:v>
                </c:pt>
                <c:pt idx="345">
                  <c:v>39590</c:v>
                </c:pt>
                <c:pt idx="346">
                  <c:v>39591</c:v>
                </c:pt>
                <c:pt idx="347">
                  <c:v>39595</c:v>
                </c:pt>
                <c:pt idx="348">
                  <c:v>39596</c:v>
                </c:pt>
                <c:pt idx="349">
                  <c:v>39597</c:v>
                </c:pt>
                <c:pt idx="350">
                  <c:v>39598</c:v>
                </c:pt>
                <c:pt idx="351">
                  <c:v>39601</c:v>
                </c:pt>
                <c:pt idx="352">
                  <c:v>39602</c:v>
                </c:pt>
                <c:pt idx="353">
                  <c:v>39603</c:v>
                </c:pt>
                <c:pt idx="354">
                  <c:v>39604</c:v>
                </c:pt>
                <c:pt idx="355">
                  <c:v>39605</c:v>
                </c:pt>
                <c:pt idx="356">
                  <c:v>39608</c:v>
                </c:pt>
                <c:pt idx="357">
                  <c:v>39609</c:v>
                </c:pt>
                <c:pt idx="358">
                  <c:v>39610</c:v>
                </c:pt>
                <c:pt idx="359">
                  <c:v>39611</c:v>
                </c:pt>
                <c:pt idx="360">
                  <c:v>39612</c:v>
                </c:pt>
                <c:pt idx="361">
                  <c:v>39615</c:v>
                </c:pt>
                <c:pt idx="362">
                  <c:v>39616</c:v>
                </c:pt>
                <c:pt idx="363">
                  <c:v>39617</c:v>
                </c:pt>
                <c:pt idx="364">
                  <c:v>39618</c:v>
                </c:pt>
                <c:pt idx="365">
                  <c:v>39619</c:v>
                </c:pt>
                <c:pt idx="366">
                  <c:v>39622</c:v>
                </c:pt>
                <c:pt idx="367">
                  <c:v>39623</c:v>
                </c:pt>
                <c:pt idx="368">
                  <c:v>39624</c:v>
                </c:pt>
                <c:pt idx="369">
                  <c:v>39625</c:v>
                </c:pt>
                <c:pt idx="370">
                  <c:v>39626</c:v>
                </c:pt>
                <c:pt idx="371">
                  <c:v>39629</c:v>
                </c:pt>
                <c:pt idx="372">
                  <c:v>39630</c:v>
                </c:pt>
                <c:pt idx="373">
                  <c:v>39631</c:v>
                </c:pt>
                <c:pt idx="374">
                  <c:v>39632</c:v>
                </c:pt>
                <c:pt idx="375">
                  <c:v>39636</c:v>
                </c:pt>
                <c:pt idx="376">
                  <c:v>39637</c:v>
                </c:pt>
                <c:pt idx="377">
                  <c:v>39638</c:v>
                </c:pt>
                <c:pt idx="378">
                  <c:v>39639</c:v>
                </c:pt>
                <c:pt idx="379">
                  <c:v>39640</c:v>
                </c:pt>
                <c:pt idx="380">
                  <c:v>39643</c:v>
                </c:pt>
                <c:pt idx="381">
                  <c:v>39644</c:v>
                </c:pt>
                <c:pt idx="382">
                  <c:v>39645</c:v>
                </c:pt>
                <c:pt idx="383">
                  <c:v>39646</c:v>
                </c:pt>
                <c:pt idx="384">
                  <c:v>39647</c:v>
                </c:pt>
                <c:pt idx="385">
                  <c:v>39650</c:v>
                </c:pt>
                <c:pt idx="386">
                  <c:v>39651</c:v>
                </c:pt>
                <c:pt idx="387">
                  <c:v>39652</c:v>
                </c:pt>
                <c:pt idx="388">
                  <c:v>39653</c:v>
                </c:pt>
                <c:pt idx="389">
                  <c:v>39654</c:v>
                </c:pt>
                <c:pt idx="390">
                  <c:v>39657</c:v>
                </c:pt>
                <c:pt idx="391">
                  <c:v>39658</c:v>
                </c:pt>
                <c:pt idx="392">
                  <c:v>39659</c:v>
                </c:pt>
                <c:pt idx="393">
                  <c:v>39660</c:v>
                </c:pt>
                <c:pt idx="394">
                  <c:v>39661</c:v>
                </c:pt>
                <c:pt idx="395">
                  <c:v>39664</c:v>
                </c:pt>
                <c:pt idx="396">
                  <c:v>39665</c:v>
                </c:pt>
                <c:pt idx="397">
                  <c:v>39666</c:v>
                </c:pt>
                <c:pt idx="398">
                  <c:v>39667</c:v>
                </c:pt>
                <c:pt idx="399">
                  <c:v>39668</c:v>
                </c:pt>
                <c:pt idx="400">
                  <c:v>39671</c:v>
                </c:pt>
                <c:pt idx="401">
                  <c:v>39672</c:v>
                </c:pt>
                <c:pt idx="402">
                  <c:v>39673</c:v>
                </c:pt>
                <c:pt idx="403">
                  <c:v>39674</c:v>
                </c:pt>
                <c:pt idx="404">
                  <c:v>39675</c:v>
                </c:pt>
                <c:pt idx="405">
                  <c:v>39678</c:v>
                </c:pt>
                <c:pt idx="406">
                  <c:v>39679</c:v>
                </c:pt>
                <c:pt idx="407">
                  <c:v>39680</c:v>
                </c:pt>
                <c:pt idx="408">
                  <c:v>39681</c:v>
                </c:pt>
                <c:pt idx="409">
                  <c:v>39682</c:v>
                </c:pt>
                <c:pt idx="410">
                  <c:v>39685</c:v>
                </c:pt>
                <c:pt idx="411">
                  <c:v>39686</c:v>
                </c:pt>
                <c:pt idx="412">
                  <c:v>39687</c:v>
                </c:pt>
                <c:pt idx="413">
                  <c:v>39688</c:v>
                </c:pt>
                <c:pt idx="414">
                  <c:v>39689</c:v>
                </c:pt>
                <c:pt idx="415">
                  <c:v>39693</c:v>
                </c:pt>
                <c:pt idx="416">
                  <c:v>39694</c:v>
                </c:pt>
                <c:pt idx="417">
                  <c:v>39695</c:v>
                </c:pt>
                <c:pt idx="418">
                  <c:v>39696</c:v>
                </c:pt>
                <c:pt idx="419">
                  <c:v>39699</c:v>
                </c:pt>
                <c:pt idx="420">
                  <c:v>39700</c:v>
                </c:pt>
                <c:pt idx="421">
                  <c:v>39701</c:v>
                </c:pt>
                <c:pt idx="422">
                  <c:v>39702</c:v>
                </c:pt>
                <c:pt idx="423">
                  <c:v>39703</c:v>
                </c:pt>
                <c:pt idx="424">
                  <c:v>39706</c:v>
                </c:pt>
                <c:pt idx="425">
                  <c:v>39707</c:v>
                </c:pt>
                <c:pt idx="426">
                  <c:v>39708</c:v>
                </c:pt>
                <c:pt idx="427">
                  <c:v>39709</c:v>
                </c:pt>
                <c:pt idx="428">
                  <c:v>39710</c:v>
                </c:pt>
                <c:pt idx="429">
                  <c:v>39713</c:v>
                </c:pt>
                <c:pt idx="430">
                  <c:v>39714</c:v>
                </c:pt>
                <c:pt idx="431">
                  <c:v>39715</c:v>
                </c:pt>
                <c:pt idx="432">
                  <c:v>39716</c:v>
                </c:pt>
                <c:pt idx="433">
                  <c:v>39717</c:v>
                </c:pt>
                <c:pt idx="434">
                  <c:v>39720</c:v>
                </c:pt>
                <c:pt idx="435">
                  <c:v>39721</c:v>
                </c:pt>
                <c:pt idx="436">
                  <c:v>39722</c:v>
                </c:pt>
                <c:pt idx="437">
                  <c:v>39723</c:v>
                </c:pt>
                <c:pt idx="438">
                  <c:v>39724</c:v>
                </c:pt>
                <c:pt idx="439">
                  <c:v>39727</c:v>
                </c:pt>
                <c:pt idx="440">
                  <c:v>39728</c:v>
                </c:pt>
                <c:pt idx="441">
                  <c:v>39729</c:v>
                </c:pt>
                <c:pt idx="442">
                  <c:v>39730</c:v>
                </c:pt>
                <c:pt idx="443">
                  <c:v>39731</c:v>
                </c:pt>
                <c:pt idx="444">
                  <c:v>39734</c:v>
                </c:pt>
                <c:pt idx="445">
                  <c:v>39735</c:v>
                </c:pt>
                <c:pt idx="446">
                  <c:v>39736</c:v>
                </c:pt>
                <c:pt idx="447">
                  <c:v>39737</c:v>
                </c:pt>
                <c:pt idx="448">
                  <c:v>39738</c:v>
                </c:pt>
                <c:pt idx="449">
                  <c:v>39741</c:v>
                </c:pt>
                <c:pt idx="450">
                  <c:v>39742</c:v>
                </c:pt>
                <c:pt idx="451">
                  <c:v>39743</c:v>
                </c:pt>
                <c:pt idx="452">
                  <c:v>39744</c:v>
                </c:pt>
                <c:pt idx="453">
                  <c:v>39745</c:v>
                </c:pt>
                <c:pt idx="454">
                  <c:v>39748</c:v>
                </c:pt>
                <c:pt idx="455">
                  <c:v>39749</c:v>
                </c:pt>
                <c:pt idx="456">
                  <c:v>39750</c:v>
                </c:pt>
                <c:pt idx="457">
                  <c:v>39751</c:v>
                </c:pt>
                <c:pt idx="458">
                  <c:v>39752</c:v>
                </c:pt>
                <c:pt idx="459">
                  <c:v>39755</c:v>
                </c:pt>
                <c:pt idx="460">
                  <c:v>39756</c:v>
                </c:pt>
                <c:pt idx="461">
                  <c:v>39757</c:v>
                </c:pt>
                <c:pt idx="462">
                  <c:v>39758</c:v>
                </c:pt>
                <c:pt idx="463">
                  <c:v>39759</c:v>
                </c:pt>
                <c:pt idx="464">
                  <c:v>39762</c:v>
                </c:pt>
                <c:pt idx="465">
                  <c:v>39763</c:v>
                </c:pt>
                <c:pt idx="466">
                  <c:v>39764</c:v>
                </c:pt>
                <c:pt idx="467">
                  <c:v>39765</c:v>
                </c:pt>
                <c:pt idx="468">
                  <c:v>39766</c:v>
                </c:pt>
                <c:pt idx="469">
                  <c:v>39769</c:v>
                </c:pt>
                <c:pt idx="470">
                  <c:v>39770</c:v>
                </c:pt>
                <c:pt idx="471">
                  <c:v>39771</c:v>
                </c:pt>
                <c:pt idx="472">
                  <c:v>39772</c:v>
                </c:pt>
                <c:pt idx="473">
                  <c:v>39773</c:v>
                </c:pt>
                <c:pt idx="474">
                  <c:v>39776</c:v>
                </c:pt>
                <c:pt idx="475">
                  <c:v>39777</c:v>
                </c:pt>
                <c:pt idx="476">
                  <c:v>39778</c:v>
                </c:pt>
                <c:pt idx="477">
                  <c:v>39780</c:v>
                </c:pt>
                <c:pt idx="478">
                  <c:v>39783</c:v>
                </c:pt>
                <c:pt idx="479">
                  <c:v>39784</c:v>
                </c:pt>
                <c:pt idx="480">
                  <c:v>39785</c:v>
                </c:pt>
                <c:pt idx="481">
                  <c:v>39786</c:v>
                </c:pt>
                <c:pt idx="482">
                  <c:v>39787</c:v>
                </c:pt>
                <c:pt idx="483">
                  <c:v>39790</c:v>
                </c:pt>
                <c:pt idx="484">
                  <c:v>39791</c:v>
                </c:pt>
                <c:pt idx="485">
                  <c:v>39792</c:v>
                </c:pt>
                <c:pt idx="486">
                  <c:v>39793</c:v>
                </c:pt>
                <c:pt idx="487">
                  <c:v>39794</c:v>
                </c:pt>
                <c:pt idx="488">
                  <c:v>39797</c:v>
                </c:pt>
                <c:pt idx="489">
                  <c:v>39798</c:v>
                </c:pt>
                <c:pt idx="490">
                  <c:v>39799</c:v>
                </c:pt>
                <c:pt idx="491">
                  <c:v>39800</c:v>
                </c:pt>
                <c:pt idx="492">
                  <c:v>39801</c:v>
                </c:pt>
                <c:pt idx="493">
                  <c:v>39804</c:v>
                </c:pt>
                <c:pt idx="494">
                  <c:v>39805</c:v>
                </c:pt>
                <c:pt idx="495">
                  <c:v>39806</c:v>
                </c:pt>
                <c:pt idx="496">
                  <c:v>39808</c:v>
                </c:pt>
                <c:pt idx="497">
                  <c:v>39811</c:v>
                </c:pt>
                <c:pt idx="498">
                  <c:v>39812</c:v>
                </c:pt>
                <c:pt idx="499">
                  <c:v>39813</c:v>
                </c:pt>
                <c:pt idx="500">
                  <c:v>39815</c:v>
                </c:pt>
                <c:pt idx="501">
                  <c:v>39818</c:v>
                </c:pt>
                <c:pt idx="502">
                  <c:v>39819</c:v>
                </c:pt>
                <c:pt idx="503">
                  <c:v>39820</c:v>
                </c:pt>
                <c:pt idx="504">
                  <c:v>39821</c:v>
                </c:pt>
                <c:pt idx="505">
                  <c:v>39822</c:v>
                </c:pt>
                <c:pt idx="506">
                  <c:v>39825</c:v>
                </c:pt>
                <c:pt idx="507">
                  <c:v>39826</c:v>
                </c:pt>
                <c:pt idx="508">
                  <c:v>39827</c:v>
                </c:pt>
                <c:pt idx="509">
                  <c:v>39828</c:v>
                </c:pt>
                <c:pt idx="510">
                  <c:v>39829</c:v>
                </c:pt>
                <c:pt idx="511">
                  <c:v>39833</c:v>
                </c:pt>
                <c:pt idx="512">
                  <c:v>39834</c:v>
                </c:pt>
                <c:pt idx="513">
                  <c:v>39835</c:v>
                </c:pt>
                <c:pt idx="514">
                  <c:v>39836</c:v>
                </c:pt>
                <c:pt idx="515">
                  <c:v>39839</c:v>
                </c:pt>
                <c:pt idx="516">
                  <c:v>39840</c:v>
                </c:pt>
                <c:pt idx="517">
                  <c:v>39841</c:v>
                </c:pt>
                <c:pt idx="518">
                  <c:v>39842</c:v>
                </c:pt>
                <c:pt idx="519">
                  <c:v>39843</c:v>
                </c:pt>
                <c:pt idx="520">
                  <c:v>39846</c:v>
                </c:pt>
                <c:pt idx="521">
                  <c:v>39847</c:v>
                </c:pt>
                <c:pt idx="522">
                  <c:v>39848</c:v>
                </c:pt>
                <c:pt idx="523">
                  <c:v>39849</c:v>
                </c:pt>
                <c:pt idx="524">
                  <c:v>39850</c:v>
                </c:pt>
                <c:pt idx="525">
                  <c:v>39853</c:v>
                </c:pt>
                <c:pt idx="526">
                  <c:v>39854</c:v>
                </c:pt>
                <c:pt idx="527">
                  <c:v>39855</c:v>
                </c:pt>
                <c:pt idx="528">
                  <c:v>39856</c:v>
                </c:pt>
                <c:pt idx="529">
                  <c:v>39857</c:v>
                </c:pt>
                <c:pt idx="530">
                  <c:v>39861</c:v>
                </c:pt>
                <c:pt idx="531">
                  <c:v>39862</c:v>
                </c:pt>
                <c:pt idx="532">
                  <c:v>39863</c:v>
                </c:pt>
                <c:pt idx="533">
                  <c:v>39864</c:v>
                </c:pt>
                <c:pt idx="534">
                  <c:v>39867</c:v>
                </c:pt>
                <c:pt idx="535">
                  <c:v>39868</c:v>
                </c:pt>
                <c:pt idx="536">
                  <c:v>39869</c:v>
                </c:pt>
                <c:pt idx="537">
                  <c:v>39870</c:v>
                </c:pt>
                <c:pt idx="538">
                  <c:v>39871</c:v>
                </c:pt>
                <c:pt idx="539">
                  <c:v>39874</c:v>
                </c:pt>
                <c:pt idx="540">
                  <c:v>39875</c:v>
                </c:pt>
                <c:pt idx="541">
                  <c:v>39876</c:v>
                </c:pt>
                <c:pt idx="542">
                  <c:v>39877</c:v>
                </c:pt>
                <c:pt idx="543">
                  <c:v>39878</c:v>
                </c:pt>
                <c:pt idx="544">
                  <c:v>39881</c:v>
                </c:pt>
                <c:pt idx="545">
                  <c:v>39882</c:v>
                </c:pt>
                <c:pt idx="546">
                  <c:v>39883</c:v>
                </c:pt>
                <c:pt idx="547">
                  <c:v>39884</c:v>
                </c:pt>
                <c:pt idx="548">
                  <c:v>39885</c:v>
                </c:pt>
                <c:pt idx="549">
                  <c:v>39888</c:v>
                </c:pt>
                <c:pt idx="550">
                  <c:v>39889</c:v>
                </c:pt>
                <c:pt idx="551">
                  <c:v>39890</c:v>
                </c:pt>
                <c:pt idx="552">
                  <c:v>39891</c:v>
                </c:pt>
                <c:pt idx="553">
                  <c:v>39892</c:v>
                </c:pt>
                <c:pt idx="554">
                  <c:v>39895</c:v>
                </c:pt>
                <c:pt idx="555">
                  <c:v>39896</c:v>
                </c:pt>
                <c:pt idx="556">
                  <c:v>39897</c:v>
                </c:pt>
                <c:pt idx="557">
                  <c:v>39898</c:v>
                </c:pt>
                <c:pt idx="558">
                  <c:v>39899</c:v>
                </c:pt>
                <c:pt idx="559">
                  <c:v>39902</c:v>
                </c:pt>
                <c:pt idx="560">
                  <c:v>39903</c:v>
                </c:pt>
                <c:pt idx="561">
                  <c:v>39904</c:v>
                </c:pt>
                <c:pt idx="562">
                  <c:v>39905</c:v>
                </c:pt>
                <c:pt idx="563">
                  <c:v>39906</c:v>
                </c:pt>
                <c:pt idx="564">
                  <c:v>39909</c:v>
                </c:pt>
                <c:pt idx="565">
                  <c:v>39910</c:v>
                </c:pt>
                <c:pt idx="566">
                  <c:v>39911</c:v>
                </c:pt>
                <c:pt idx="567">
                  <c:v>39912</c:v>
                </c:pt>
                <c:pt idx="568">
                  <c:v>39916</c:v>
                </c:pt>
                <c:pt idx="569">
                  <c:v>39917</c:v>
                </c:pt>
                <c:pt idx="570">
                  <c:v>39918</c:v>
                </c:pt>
                <c:pt idx="571">
                  <c:v>39919</c:v>
                </c:pt>
                <c:pt idx="572">
                  <c:v>39920</c:v>
                </c:pt>
                <c:pt idx="573">
                  <c:v>39923</c:v>
                </c:pt>
                <c:pt idx="574">
                  <c:v>39924</c:v>
                </c:pt>
                <c:pt idx="575">
                  <c:v>39925</c:v>
                </c:pt>
                <c:pt idx="576">
                  <c:v>39926</c:v>
                </c:pt>
                <c:pt idx="577">
                  <c:v>39927</c:v>
                </c:pt>
                <c:pt idx="578">
                  <c:v>39930</c:v>
                </c:pt>
                <c:pt idx="579">
                  <c:v>39931</c:v>
                </c:pt>
                <c:pt idx="580">
                  <c:v>39932</c:v>
                </c:pt>
                <c:pt idx="581">
                  <c:v>39933</c:v>
                </c:pt>
                <c:pt idx="582">
                  <c:v>39934</c:v>
                </c:pt>
                <c:pt idx="583">
                  <c:v>39937</c:v>
                </c:pt>
                <c:pt idx="584">
                  <c:v>39938</c:v>
                </c:pt>
                <c:pt idx="585">
                  <c:v>39939</c:v>
                </c:pt>
                <c:pt idx="586">
                  <c:v>39940</c:v>
                </c:pt>
                <c:pt idx="587">
                  <c:v>39941</c:v>
                </c:pt>
                <c:pt idx="588">
                  <c:v>39944</c:v>
                </c:pt>
                <c:pt idx="589">
                  <c:v>39945</c:v>
                </c:pt>
                <c:pt idx="590">
                  <c:v>39946</c:v>
                </c:pt>
                <c:pt idx="591">
                  <c:v>39947</c:v>
                </c:pt>
                <c:pt idx="592">
                  <c:v>39948</c:v>
                </c:pt>
                <c:pt idx="593">
                  <c:v>39951</c:v>
                </c:pt>
                <c:pt idx="594">
                  <c:v>39952</c:v>
                </c:pt>
                <c:pt idx="595">
                  <c:v>39953</c:v>
                </c:pt>
                <c:pt idx="596">
                  <c:v>39954</c:v>
                </c:pt>
                <c:pt idx="597">
                  <c:v>39955</c:v>
                </c:pt>
                <c:pt idx="598">
                  <c:v>39959</c:v>
                </c:pt>
                <c:pt idx="599">
                  <c:v>39960</c:v>
                </c:pt>
                <c:pt idx="600">
                  <c:v>39961</c:v>
                </c:pt>
                <c:pt idx="601">
                  <c:v>39962</c:v>
                </c:pt>
                <c:pt idx="602">
                  <c:v>39965</c:v>
                </c:pt>
                <c:pt idx="603">
                  <c:v>39966</c:v>
                </c:pt>
                <c:pt idx="604">
                  <c:v>39967</c:v>
                </c:pt>
                <c:pt idx="605">
                  <c:v>39968</c:v>
                </c:pt>
                <c:pt idx="606">
                  <c:v>39969</c:v>
                </c:pt>
                <c:pt idx="607">
                  <c:v>39972</c:v>
                </c:pt>
                <c:pt idx="608">
                  <c:v>39973</c:v>
                </c:pt>
                <c:pt idx="609">
                  <c:v>39974</c:v>
                </c:pt>
                <c:pt idx="610">
                  <c:v>39975</c:v>
                </c:pt>
                <c:pt idx="611">
                  <c:v>39976</c:v>
                </c:pt>
                <c:pt idx="612">
                  <c:v>39979</c:v>
                </c:pt>
                <c:pt idx="613">
                  <c:v>39980</c:v>
                </c:pt>
                <c:pt idx="614">
                  <c:v>39981</c:v>
                </c:pt>
                <c:pt idx="615">
                  <c:v>39982</c:v>
                </c:pt>
                <c:pt idx="616">
                  <c:v>39983</c:v>
                </c:pt>
                <c:pt idx="617">
                  <c:v>39986</c:v>
                </c:pt>
                <c:pt idx="618">
                  <c:v>39987</c:v>
                </c:pt>
                <c:pt idx="619">
                  <c:v>39988</c:v>
                </c:pt>
                <c:pt idx="620">
                  <c:v>39989</c:v>
                </c:pt>
                <c:pt idx="621">
                  <c:v>39990</c:v>
                </c:pt>
                <c:pt idx="622">
                  <c:v>39993</c:v>
                </c:pt>
                <c:pt idx="623">
                  <c:v>39994</c:v>
                </c:pt>
                <c:pt idx="624">
                  <c:v>39995</c:v>
                </c:pt>
                <c:pt idx="625">
                  <c:v>39996</c:v>
                </c:pt>
                <c:pt idx="626">
                  <c:v>40000</c:v>
                </c:pt>
                <c:pt idx="627">
                  <c:v>40001</c:v>
                </c:pt>
                <c:pt idx="628">
                  <c:v>40002</c:v>
                </c:pt>
                <c:pt idx="629">
                  <c:v>40003</c:v>
                </c:pt>
                <c:pt idx="630">
                  <c:v>40004</c:v>
                </c:pt>
                <c:pt idx="631">
                  <c:v>40007</c:v>
                </c:pt>
                <c:pt idx="632">
                  <c:v>40008</c:v>
                </c:pt>
                <c:pt idx="633">
                  <c:v>40009</c:v>
                </c:pt>
                <c:pt idx="634">
                  <c:v>40010</c:v>
                </c:pt>
                <c:pt idx="635">
                  <c:v>40011</c:v>
                </c:pt>
                <c:pt idx="636">
                  <c:v>40014</c:v>
                </c:pt>
                <c:pt idx="637">
                  <c:v>40015</c:v>
                </c:pt>
                <c:pt idx="638">
                  <c:v>40016</c:v>
                </c:pt>
                <c:pt idx="639">
                  <c:v>40017</c:v>
                </c:pt>
                <c:pt idx="640">
                  <c:v>40018</c:v>
                </c:pt>
                <c:pt idx="641">
                  <c:v>40021</c:v>
                </c:pt>
                <c:pt idx="642">
                  <c:v>40022</c:v>
                </c:pt>
                <c:pt idx="643">
                  <c:v>40023</c:v>
                </c:pt>
                <c:pt idx="644">
                  <c:v>40024</c:v>
                </c:pt>
                <c:pt idx="645">
                  <c:v>40025</c:v>
                </c:pt>
                <c:pt idx="646">
                  <c:v>40028</c:v>
                </c:pt>
                <c:pt idx="647">
                  <c:v>40029</c:v>
                </c:pt>
                <c:pt idx="648">
                  <c:v>40030</c:v>
                </c:pt>
                <c:pt idx="649">
                  <c:v>40031</c:v>
                </c:pt>
                <c:pt idx="650">
                  <c:v>40032</c:v>
                </c:pt>
                <c:pt idx="651">
                  <c:v>40035</c:v>
                </c:pt>
                <c:pt idx="652">
                  <c:v>40036</c:v>
                </c:pt>
                <c:pt idx="653">
                  <c:v>40037</c:v>
                </c:pt>
                <c:pt idx="654">
                  <c:v>40038</c:v>
                </c:pt>
                <c:pt idx="655">
                  <c:v>40039</c:v>
                </c:pt>
                <c:pt idx="656">
                  <c:v>40042</c:v>
                </c:pt>
                <c:pt idx="657">
                  <c:v>40043</c:v>
                </c:pt>
                <c:pt idx="658">
                  <c:v>40044</c:v>
                </c:pt>
                <c:pt idx="659">
                  <c:v>40045</c:v>
                </c:pt>
                <c:pt idx="660">
                  <c:v>40046</c:v>
                </c:pt>
                <c:pt idx="661">
                  <c:v>40049</c:v>
                </c:pt>
                <c:pt idx="662">
                  <c:v>40050</c:v>
                </c:pt>
                <c:pt idx="663">
                  <c:v>40051</c:v>
                </c:pt>
                <c:pt idx="664">
                  <c:v>40052</c:v>
                </c:pt>
                <c:pt idx="665">
                  <c:v>40053</c:v>
                </c:pt>
                <c:pt idx="666">
                  <c:v>40056</c:v>
                </c:pt>
                <c:pt idx="667">
                  <c:v>40057</c:v>
                </c:pt>
                <c:pt idx="668">
                  <c:v>40058</c:v>
                </c:pt>
                <c:pt idx="669">
                  <c:v>40059</c:v>
                </c:pt>
                <c:pt idx="670">
                  <c:v>40060</c:v>
                </c:pt>
                <c:pt idx="671">
                  <c:v>40064</c:v>
                </c:pt>
                <c:pt idx="672">
                  <c:v>40065</c:v>
                </c:pt>
                <c:pt idx="673">
                  <c:v>40066</c:v>
                </c:pt>
                <c:pt idx="674">
                  <c:v>40067</c:v>
                </c:pt>
                <c:pt idx="675">
                  <c:v>40070</c:v>
                </c:pt>
                <c:pt idx="676">
                  <c:v>40071</c:v>
                </c:pt>
                <c:pt idx="677">
                  <c:v>40072</c:v>
                </c:pt>
                <c:pt idx="678">
                  <c:v>40073</c:v>
                </c:pt>
                <c:pt idx="679">
                  <c:v>40074</c:v>
                </c:pt>
                <c:pt idx="680">
                  <c:v>40077</c:v>
                </c:pt>
                <c:pt idx="681">
                  <c:v>40078</c:v>
                </c:pt>
                <c:pt idx="682">
                  <c:v>40079</c:v>
                </c:pt>
                <c:pt idx="683">
                  <c:v>40080</c:v>
                </c:pt>
                <c:pt idx="684">
                  <c:v>40081</c:v>
                </c:pt>
                <c:pt idx="685">
                  <c:v>40084</c:v>
                </c:pt>
                <c:pt idx="686">
                  <c:v>40085</c:v>
                </c:pt>
                <c:pt idx="687">
                  <c:v>40086</c:v>
                </c:pt>
                <c:pt idx="688">
                  <c:v>40087</c:v>
                </c:pt>
                <c:pt idx="689">
                  <c:v>40088</c:v>
                </c:pt>
                <c:pt idx="690">
                  <c:v>40091</c:v>
                </c:pt>
                <c:pt idx="691">
                  <c:v>40092</c:v>
                </c:pt>
                <c:pt idx="692">
                  <c:v>40093</c:v>
                </c:pt>
                <c:pt idx="693">
                  <c:v>40094</c:v>
                </c:pt>
                <c:pt idx="694">
                  <c:v>40095</c:v>
                </c:pt>
                <c:pt idx="695">
                  <c:v>40098</c:v>
                </c:pt>
                <c:pt idx="696">
                  <c:v>40099</c:v>
                </c:pt>
                <c:pt idx="697">
                  <c:v>40100</c:v>
                </c:pt>
                <c:pt idx="698">
                  <c:v>40101</c:v>
                </c:pt>
                <c:pt idx="699">
                  <c:v>40102</c:v>
                </c:pt>
                <c:pt idx="700">
                  <c:v>40105</c:v>
                </c:pt>
                <c:pt idx="701">
                  <c:v>40106</c:v>
                </c:pt>
                <c:pt idx="702">
                  <c:v>40107</c:v>
                </c:pt>
                <c:pt idx="703">
                  <c:v>40108</c:v>
                </c:pt>
                <c:pt idx="704">
                  <c:v>40109</c:v>
                </c:pt>
                <c:pt idx="705">
                  <c:v>40112</c:v>
                </c:pt>
                <c:pt idx="706">
                  <c:v>40113</c:v>
                </c:pt>
                <c:pt idx="707">
                  <c:v>40114</c:v>
                </c:pt>
                <c:pt idx="708">
                  <c:v>40115</c:v>
                </c:pt>
                <c:pt idx="709">
                  <c:v>40116</c:v>
                </c:pt>
                <c:pt idx="710">
                  <c:v>40119</c:v>
                </c:pt>
                <c:pt idx="711">
                  <c:v>40120</c:v>
                </c:pt>
                <c:pt idx="712">
                  <c:v>40121</c:v>
                </c:pt>
                <c:pt idx="713">
                  <c:v>40122</c:v>
                </c:pt>
                <c:pt idx="714">
                  <c:v>40123</c:v>
                </c:pt>
                <c:pt idx="715">
                  <c:v>40126</c:v>
                </c:pt>
                <c:pt idx="716">
                  <c:v>40127</c:v>
                </c:pt>
                <c:pt idx="717">
                  <c:v>40128</c:v>
                </c:pt>
                <c:pt idx="718">
                  <c:v>40129</c:v>
                </c:pt>
                <c:pt idx="719">
                  <c:v>40130</c:v>
                </c:pt>
                <c:pt idx="720">
                  <c:v>40133</c:v>
                </c:pt>
                <c:pt idx="721">
                  <c:v>40134</c:v>
                </c:pt>
                <c:pt idx="722">
                  <c:v>40135</c:v>
                </c:pt>
                <c:pt idx="723">
                  <c:v>40136</c:v>
                </c:pt>
                <c:pt idx="724">
                  <c:v>40137</c:v>
                </c:pt>
                <c:pt idx="725">
                  <c:v>40140</c:v>
                </c:pt>
                <c:pt idx="726">
                  <c:v>40141</c:v>
                </c:pt>
                <c:pt idx="727">
                  <c:v>40142</c:v>
                </c:pt>
                <c:pt idx="728">
                  <c:v>40144</c:v>
                </c:pt>
                <c:pt idx="729">
                  <c:v>40147</c:v>
                </c:pt>
                <c:pt idx="730">
                  <c:v>40148</c:v>
                </c:pt>
                <c:pt idx="731">
                  <c:v>40149</c:v>
                </c:pt>
                <c:pt idx="732">
                  <c:v>40150</c:v>
                </c:pt>
                <c:pt idx="733">
                  <c:v>40151</c:v>
                </c:pt>
                <c:pt idx="734">
                  <c:v>40154</c:v>
                </c:pt>
                <c:pt idx="735">
                  <c:v>40155</c:v>
                </c:pt>
                <c:pt idx="736">
                  <c:v>40156</c:v>
                </c:pt>
                <c:pt idx="737">
                  <c:v>40157</c:v>
                </c:pt>
                <c:pt idx="738">
                  <c:v>40158</c:v>
                </c:pt>
                <c:pt idx="739">
                  <c:v>40161</c:v>
                </c:pt>
                <c:pt idx="740">
                  <c:v>40162</c:v>
                </c:pt>
                <c:pt idx="741">
                  <c:v>40163</c:v>
                </c:pt>
                <c:pt idx="742">
                  <c:v>40164</c:v>
                </c:pt>
                <c:pt idx="743">
                  <c:v>40165</c:v>
                </c:pt>
                <c:pt idx="744">
                  <c:v>40168</c:v>
                </c:pt>
                <c:pt idx="745">
                  <c:v>40169</c:v>
                </c:pt>
                <c:pt idx="746">
                  <c:v>40170</c:v>
                </c:pt>
                <c:pt idx="747">
                  <c:v>40171</c:v>
                </c:pt>
                <c:pt idx="748">
                  <c:v>40175</c:v>
                </c:pt>
                <c:pt idx="749">
                  <c:v>40176</c:v>
                </c:pt>
                <c:pt idx="750">
                  <c:v>40177</c:v>
                </c:pt>
                <c:pt idx="751">
                  <c:v>40178</c:v>
                </c:pt>
                <c:pt idx="752">
                  <c:v>40182</c:v>
                </c:pt>
                <c:pt idx="753">
                  <c:v>40183</c:v>
                </c:pt>
                <c:pt idx="754">
                  <c:v>40184</c:v>
                </c:pt>
                <c:pt idx="755">
                  <c:v>40185</c:v>
                </c:pt>
                <c:pt idx="756">
                  <c:v>40186</c:v>
                </c:pt>
                <c:pt idx="757">
                  <c:v>40189</c:v>
                </c:pt>
                <c:pt idx="758">
                  <c:v>40190</c:v>
                </c:pt>
                <c:pt idx="759">
                  <c:v>40191</c:v>
                </c:pt>
                <c:pt idx="760">
                  <c:v>40192</c:v>
                </c:pt>
                <c:pt idx="761">
                  <c:v>40193</c:v>
                </c:pt>
                <c:pt idx="762">
                  <c:v>40197</c:v>
                </c:pt>
                <c:pt idx="763">
                  <c:v>40198</c:v>
                </c:pt>
                <c:pt idx="764">
                  <c:v>40199</c:v>
                </c:pt>
                <c:pt idx="765">
                  <c:v>40200</c:v>
                </c:pt>
                <c:pt idx="766">
                  <c:v>40203</c:v>
                </c:pt>
                <c:pt idx="767">
                  <c:v>40204</c:v>
                </c:pt>
                <c:pt idx="768">
                  <c:v>40205</c:v>
                </c:pt>
                <c:pt idx="769">
                  <c:v>40206</c:v>
                </c:pt>
                <c:pt idx="770">
                  <c:v>40207</c:v>
                </c:pt>
                <c:pt idx="771">
                  <c:v>40210</c:v>
                </c:pt>
                <c:pt idx="772">
                  <c:v>40211</c:v>
                </c:pt>
                <c:pt idx="773">
                  <c:v>40212</c:v>
                </c:pt>
                <c:pt idx="774">
                  <c:v>40213</c:v>
                </c:pt>
                <c:pt idx="775">
                  <c:v>40214</c:v>
                </c:pt>
                <c:pt idx="776">
                  <c:v>40217</c:v>
                </c:pt>
                <c:pt idx="777">
                  <c:v>40218</c:v>
                </c:pt>
                <c:pt idx="778">
                  <c:v>40219</c:v>
                </c:pt>
                <c:pt idx="779">
                  <c:v>40220</c:v>
                </c:pt>
                <c:pt idx="780">
                  <c:v>40221</c:v>
                </c:pt>
                <c:pt idx="781">
                  <c:v>40225</c:v>
                </c:pt>
                <c:pt idx="782">
                  <c:v>40226</c:v>
                </c:pt>
                <c:pt idx="783">
                  <c:v>40227</c:v>
                </c:pt>
                <c:pt idx="784">
                  <c:v>40228</c:v>
                </c:pt>
                <c:pt idx="785">
                  <c:v>40231</c:v>
                </c:pt>
                <c:pt idx="786">
                  <c:v>40232</c:v>
                </c:pt>
                <c:pt idx="787">
                  <c:v>40233</c:v>
                </c:pt>
                <c:pt idx="788">
                  <c:v>40234</c:v>
                </c:pt>
                <c:pt idx="789">
                  <c:v>40235</c:v>
                </c:pt>
                <c:pt idx="790">
                  <c:v>40238</c:v>
                </c:pt>
                <c:pt idx="791">
                  <c:v>40239</c:v>
                </c:pt>
                <c:pt idx="792">
                  <c:v>40240</c:v>
                </c:pt>
                <c:pt idx="793">
                  <c:v>40241</c:v>
                </c:pt>
                <c:pt idx="794">
                  <c:v>40242</c:v>
                </c:pt>
                <c:pt idx="795">
                  <c:v>40245</c:v>
                </c:pt>
                <c:pt idx="796">
                  <c:v>40246</c:v>
                </c:pt>
                <c:pt idx="797">
                  <c:v>40247</c:v>
                </c:pt>
                <c:pt idx="798">
                  <c:v>40248</c:v>
                </c:pt>
                <c:pt idx="799">
                  <c:v>40249</c:v>
                </c:pt>
                <c:pt idx="800">
                  <c:v>40252</c:v>
                </c:pt>
                <c:pt idx="801">
                  <c:v>40253</c:v>
                </c:pt>
                <c:pt idx="802">
                  <c:v>40254</c:v>
                </c:pt>
                <c:pt idx="803">
                  <c:v>40255</c:v>
                </c:pt>
                <c:pt idx="804">
                  <c:v>40256</c:v>
                </c:pt>
                <c:pt idx="805">
                  <c:v>40259</c:v>
                </c:pt>
                <c:pt idx="806">
                  <c:v>40260</c:v>
                </c:pt>
                <c:pt idx="807">
                  <c:v>40261</c:v>
                </c:pt>
                <c:pt idx="808">
                  <c:v>40262</c:v>
                </c:pt>
                <c:pt idx="809">
                  <c:v>40263</c:v>
                </c:pt>
                <c:pt idx="810">
                  <c:v>40266</c:v>
                </c:pt>
                <c:pt idx="811">
                  <c:v>40267</c:v>
                </c:pt>
                <c:pt idx="812">
                  <c:v>40268</c:v>
                </c:pt>
                <c:pt idx="813">
                  <c:v>40269</c:v>
                </c:pt>
                <c:pt idx="814">
                  <c:v>40273</c:v>
                </c:pt>
                <c:pt idx="815">
                  <c:v>40274</c:v>
                </c:pt>
                <c:pt idx="816">
                  <c:v>40275</c:v>
                </c:pt>
                <c:pt idx="817">
                  <c:v>40276</c:v>
                </c:pt>
                <c:pt idx="818">
                  <c:v>40277</c:v>
                </c:pt>
                <c:pt idx="819">
                  <c:v>40280</c:v>
                </c:pt>
                <c:pt idx="820">
                  <c:v>40281</c:v>
                </c:pt>
                <c:pt idx="821">
                  <c:v>40282</c:v>
                </c:pt>
                <c:pt idx="822">
                  <c:v>40283</c:v>
                </c:pt>
                <c:pt idx="823">
                  <c:v>40284</c:v>
                </c:pt>
                <c:pt idx="824">
                  <c:v>40287</c:v>
                </c:pt>
                <c:pt idx="825">
                  <c:v>40288</c:v>
                </c:pt>
                <c:pt idx="826">
                  <c:v>40289</c:v>
                </c:pt>
                <c:pt idx="827">
                  <c:v>40290</c:v>
                </c:pt>
                <c:pt idx="828">
                  <c:v>40291</c:v>
                </c:pt>
                <c:pt idx="829">
                  <c:v>40294</c:v>
                </c:pt>
                <c:pt idx="830">
                  <c:v>40295</c:v>
                </c:pt>
                <c:pt idx="831">
                  <c:v>40296</c:v>
                </c:pt>
                <c:pt idx="832">
                  <c:v>40297</c:v>
                </c:pt>
                <c:pt idx="833">
                  <c:v>40298</c:v>
                </c:pt>
                <c:pt idx="834">
                  <c:v>40301</c:v>
                </c:pt>
                <c:pt idx="835">
                  <c:v>40302</c:v>
                </c:pt>
                <c:pt idx="836">
                  <c:v>40303</c:v>
                </c:pt>
                <c:pt idx="837">
                  <c:v>40304</c:v>
                </c:pt>
                <c:pt idx="838">
                  <c:v>40305</c:v>
                </c:pt>
                <c:pt idx="839">
                  <c:v>40308</c:v>
                </c:pt>
                <c:pt idx="840">
                  <c:v>40309</c:v>
                </c:pt>
                <c:pt idx="841">
                  <c:v>40310</c:v>
                </c:pt>
                <c:pt idx="842">
                  <c:v>40311</c:v>
                </c:pt>
                <c:pt idx="843">
                  <c:v>40312</c:v>
                </c:pt>
                <c:pt idx="844">
                  <c:v>40315</c:v>
                </c:pt>
                <c:pt idx="845">
                  <c:v>40316</c:v>
                </c:pt>
                <c:pt idx="846">
                  <c:v>40317</c:v>
                </c:pt>
                <c:pt idx="847">
                  <c:v>40318</c:v>
                </c:pt>
                <c:pt idx="848">
                  <c:v>40319</c:v>
                </c:pt>
                <c:pt idx="849">
                  <c:v>40322</c:v>
                </c:pt>
                <c:pt idx="850">
                  <c:v>40323</c:v>
                </c:pt>
                <c:pt idx="851">
                  <c:v>40324</c:v>
                </c:pt>
                <c:pt idx="852">
                  <c:v>40325</c:v>
                </c:pt>
                <c:pt idx="853">
                  <c:v>40326</c:v>
                </c:pt>
                <c:pt idx="854">
                  <c:v>40330</c:v>
                </c:pt>
                <c:pt idx="855">
                  <c:v>40331</c:v>
                </c:pt>
                <c:pt idx="856">
                  <c:v>40332</c:v>
                </c:pt>
                <c:pt idx="857">
                  <c:v>40333</c:v>
                </c:pt>
                <c:pt idx="858">
                  <c:v>40336</c:v>
                </c:pt>
                <c:pt idx="859">
                  <c:v>40337</c:v>
                </c:pt>
                <c:pt idx="860">
                  <c:v>40338</c:v>
                </c:pt>
                <c:pt idx="861">
                  <c:v>40339</c:v>
                </c:pt>
                <c:pt idx="862">
                  <c:v>40340</c:v>
                </c:pt>
                <c:pt idx="863">
                  <c:v>40343</c:v>
                </c:pt>
                <c:pt idx="864">
                  <c:v>40344</c:v>
                </c:pt>
                <c:pt idx="865">
                  <c:v>40345</c:v>
                </c:pt>
                <c:pt idx="866">
                  <c:v>40346</c:v>
                </c:pt>
                <c:pt idx="867">
                  <c:v>40347</c:v>
                </c:pt>
                <c:pt idx="868">
                  <c:v>40350</c:v>
                </c:pt>
                <c:pt idx="869">
                  <c:v>40351</c:v>
                </c:pt>
                <c:pt idx="870">
                  <c:v>40352</c:v>
                </c:pt>
                <c:pt idx="871">
                  <c:v>40353</c:v>
                </c:pt>
                <c:pt idx="872">
                  <c:v>40354</c:v>
                </c:pt>
                <c:pt idx="873">
                  <c:v>40357</c:v>
                </c:pt>
                <c:pt idx="874">
                  <c:v>40358</c:v>
                </c:pt>
                <c:pt idx="875">
                  <c:v>40359</c:v>
                </c:pt>
                <c:pt idx="876">
                  <c:v>40360</c:v>
                </c:pt>
                <c:pt idx="877">
                  <c:v>40361</c:v>
                </c:pt>
                <c:pt idx="878">
                  <c:v>40365</c:v>
                </c:pt>
                <c:pt idx="879">
                  <c:v>40366</c:v>
                </c:pt>
                <c:pt idx="880">
                  <c:v>40367</c:v>
                </c:pt>
                <c:pt idx="881">
                  <c:v>40368</c:v>
                </c:pt>
                <c:pt idx="882">
                  <c:v>40371</c:v>
                </c:pt>
                <c:pt idx="883">
                  <c:v>40372</c:v>
                </c:pt>
                <c:pt idx="884">
                  <c:v>40373</c:v>
                </c:pt>
                <c:pt idx="885">
                  <c:v>40374</c:v>
                </c:pt>
                <c:pt idx="886">
                  <c:v>40375</c:v>
                </c:pt>
                <c:pt idx="887">
                  <c:v>40378</c:v>
                </c:pt>
                <c:pt idx="888">
                  <c:v>40379</c:v>
                </c:pt>
                <c:pt idx="889">
                  <c:v>40380</c:v>
                </c:pt>
                <c:pt idx="890">
                  <c:v>40381</c:v>
                </c:pt>
                <c:pt idx="891">
                  <c:v>40382</c:v>
                </c:pt>
                <c:pt idx="892">
                  <c:v>40385</c:v>
                </c:pt>
                <c:pt idx="893">
                  <c:v>40386</c:v>
                </c:pt>
                <c:pt idx="894">
                  <c:v>40387</c:v>
                </c:pt>
                <c:pt idx="895">
                  <c:v>40388</c:v>
                </c:pt>
                <c:pt idx="896">
                  <c:v>40389</c:v>
                </c:pt>
                <c:pt idx="897">
                  <c:v>40392</c:v>
                </c:pt>
                <c:pt idx="898">
                  <c:v>40393</c:v>
                </c:pt>
                <c:pt idx="899">
                  <c:v>40394</c:v>
                </c:pt>
                <c:pt idx="900">
                  <c:v>40395</c:v>
                </c:pt>
                <c:pt idx="901">
                  <c:v>40396</c:v>
                </c:pt>
                <c:pt idx="902">
                  <c:v>40399</c:v>
                </c:pt>
                <c:pt idx="903">
                  <c:v>40400</c:v>
                </c:pt>
                <c:pt idx="904">
                  <c:v>40401</c:v>
                </c:pt>
                <c:pt idx="905">
                  <c:v>40402</c:v>
                </c:pt>
                <c:pt idx="906">
                  <c:v>40403</c:v>
                </c:pt>
                <c:pt idx="907">
                  <c:v>40406</c:v>
                </c:pt>
                <c:pt idx="908">
                  <c:v>40407</c:v>
                </c:pt>
                <c:pt idx="909">
                  <c:v>40408</c:v>
                </c:pt>
                <c:pt idx="910">
                  <c:v>40409</c:v>
                </c:pt>
                <c:pt idx="911">
                  <c:v>40410</c:v>
                </c:pt>
                <c:pt idx="912">
                  <c:v>40413</c:v>
                </c:pt>
                <c:pt idx="913">
                  <c:v>40414</c:v>
                </c:pt>
                <c:pt idx="914">
                  <c:v>40415</c:v>
                </c:pt>
                <c:pt idx="915">
                  <c:v>40416</c:v>
                </c:pt>
                <c:pt idx="916">
                  <c:v>40417</c:v>
                </c:pt>
                <c:pt idx="917">
                  <c:v>40420</c:v>
                </c:pt>
                <c:pt idx="918">
                  <c:v>40421</c:v>
                </c:pt>
                <c:pt idx="919">
                  <c:v>40422</c:v>
                </c:pt>
                <c:pt idx="920">
                  <c:v>40423</c:v>
                </c:pt>
                <c:pt idx="921">
                  <c:v>40424</c:v>
                </c:pt>
                <c:pt idx="922">
                  <c:v>40428</c:v>
                </c:pt>
                <c:pt idx="923">
                  <c:v>40429</c:v>
                </c:pt>
                <c:pt idx="924">
                  <c:v>40430</c:v>
                </c:pt>
                <c:pt idx="925">
                  <c:v>40431</c:v>
                </c:pt>
                <c:pt idx="926">
                  <c:v>40434</c:v>
                </c:pt>
                <c:pt idx="927">
                  <c:v>40435</c:v>
                </c:pt>
                <c:pt idx="928">
                  <c:v>40436</c:v>
                </c:pt>
                <c:pt idx="929">
                  <c:v>40437</c:v>
                </c:pt>
                <c:pt idx="930">
                  <c:v>40438</c:v>
                </c:pt>
                <c:pt idx="931">
                  <c:v>40441</c:v>
                </c:pt>
                <c:pt idx="932">
                  <c:v>40442</c:v>
                </c:pt>
                <c:pt idx="933">
                  <c:v>40443</c:v>
                </c:pt>
                <c:pt idx="934">
                  <c:v>40444</c:v>
                </c:pt>
                <c:pt idx="935">
                  <c:v>40445</c:v>
                </c:pt>
                <c:pt idx="936">
                  <c:v>40448</c:v>
                </c:pt>
                <c:pt idx="937">
                  <c:v>40449</c:v>
                </c:pt>
                <c:pt idx="938">
                  <c:v>40450</c:v>
                </c:pt>
                <c:pt idx="939">
                  <c:v>40451</c:v>
                </c:pt>
                <c:pt idx="940">
                  <c:v>40452</c:v>
                </c:pt>
                <c:pt idx="941">
                  <c:v>40455</c:v>
                </c:pt>
                <c:pt idx="942">
                  <c:v>40456</c:v>
                </c:pt>
                <c:pt idx="943">
                  <c:v>40457</c:v>
                </c:pt>
                <c:pt idx="944">
                  <c:v>40458</c:v>
                </c:pt>
                <c:pt idx="945">
                  <c:v>40459</c:v>
                </c:pt>
                <c:pt idx="946">
                  <c:v>40462</c:v>
                </c:pt>
                <c:pt idx="947">
                  <c:v>40463</c:v>
                </c:pt>
                <c:pt idx="948">
                  <c:v>40464</c:v>
                </c:pt>
                <c:pt idx="949">
                  <c:v>40465</c:v>
                </c:pt>
                <c:pt idx="950">
                  <c:v>40466</c:v>
                </c:pt>
                <c:pt idx="951">
                  <c:v>40469</c:v>
                </c:pt>
                <c:pt idx="952">
                  <c:v>40470</c:v>
                </c:pt>
                <c:pt idx="953">
                  <c:v>40471</c:v>
                </c:pt>
                <c:pt idx="954">
                  <c:v>40472</c:v>
                </c:pt>
                <c:pt idx="955">
                  <c:v>40473</c:v>
                </c:pt>
                <c:pt idx="956">
                  <c:v>40476</c:v>
                </c:pt>
                <c:pt idx="957">
                  <c:v>40477</c:v>
                </c:pt>
                <c:pt idx="958">
                  <c:v>40478</c:v>
                </c:pt>
                <c:pt idx="959">
                  <c:v>40479</c:v>
                </c:pt>
                <c:pt idx="960">
                  <c:v>40480</c:v>
                </c:pt>
                <c:pt idx="961">
                  <c:v>40483</c:v>
                </c:pt>
                <c:pt idx="962">
                  <c:v>40484</c:v>
                </c:pt>
                <c:pt idx="963">
                  <c:v>40485</c:v>
                </c:pt>
                <c:pt idx="964">
                  <c:v>40486</c:v>
                </c:pt>
                <c:pt idx="965">
                  <c:v>40487</c:v>
                </c:pt>
                <c:pt idx="966">
                  <c:v>40490</c:v>
                </c:pt>
                <c:pt idx="967">
                  <c:v>40491</c:v>
                </c:pt>
                <c:pt idx="968">
                  <c:v>40492</c:v>
                </c:pt>
                <c:pt idx="969">
                  <c:v>40493</c:v>
                </c:pt>
                <c:pt idx="970">
                  <c:v>40494</c:v>
                </c:pt>
                <c:pt idx="971">
                  <c:v>40497</c:v>
                </c:pt>
                <c:pt idx="972">
                  <c:v>40498</c:v>
                </c:pt>
                <c:pt idx="973">
                  <c:v>40499</c:v>
                </c:pt>
                <c:pt idx="974">
                  <c:v>40500</c:v>
                </c:pt>
                <c:pt idx="975">
                  <c:v>40501</c:v>
                </c:pt>
                <c:pt idx="976">
                  <c:v>40504</c:v>
                </c:pt>
                <c:pt idx="977">
                  <c:v>40505</c:v>
                </c:pt>
                <c:pt idx="978">
                  <c:v>40506</c:v>
                </c:pt>
                <c:pt idx="979">
                  <c:v>40508</c:v>
                </c:pt>
                <c:pt idx="980">
                  <c:v>40511</c:v>
                </c:pt>
                <c:pt idx="981">
                  <c:v>40512</c:v>
                </c:pt>
                <c:pt idx="982">
                  <c:v>40513</c:v>
                </c:pt>
                <c:pt idx="983">
                  <c:v>40514</c:v>
                </c:pt>
                <c:pt idx="984">
                  <c:v>40515</c:v>
                </c:pt>
                <c:pt idx="985">
                  <c:v>40518</c:v>
                </c:pt>
                <c:pt idx="986">
                  <c:v>40519</c:v>
                </c:pt>
                <c:pt idx="987">
                  <c:v>40520</c:v>
                </c:pt>
                <c:pt idx="988">
                  <c:v>40521</c:v>
                </c:pt>
                <c:pt idx="989">
                  <c:v>40522</c:v>
                </c:pt>
                <c:pt idx="990">
                  <c:v>40525</c:v>
                </c:pt>
                <c:pt idx="991">
                  <c:v>40526</c:v>
                </c:pt>
                <c:pt idx="992">
                  <c:v>40527</c:v>
                </c:pt>
                <c:pt idx="993">
                  <c:v>40528</c:v>
                </c:pt>
                <c:pt idx="994">
                  <c:v>40529</c:v>
                </c:pt>
                <c:pt idx="995">
                  <c:v>40532</c:v>
                </c:pt>
                <c:pt idx="996">
                  <c:v>40533</c:v>
                </c:pt>
                <c:pt idx="997">
                  <c:v>40534</c:v>
                </c:pt>
                <c:pt idx="998">
                  <c:v>40535</c:v>
                </c:pt>
                <c:pt idx="999">
                  <c:v>40539</c:v>
                </c:pt>
                <c:pt idx="1000">
                  <c:v>40540</c:v>
                </c:pt>
                <c:pt idx="1001">
                  <c:v>40541</c:v>
                </c:pt>
                <c:pt idx="1002">
                  <c:v>40542</c:v>
                </c:pt>
                <c:pt idx="1003">
                  <c:v>40543</c:v>
                </c:pt>
                <c:pt idx="1004">
                  <c:v>40546</c:v>
                </c:pt>
                <c:pt idx="1005">
                  <c:v>40547</c:v>
                </c:pt>
                <c:pt idx="1006">
                  <c:v>40548</c:v>
                </c:pt>
                <c:pt idx="1007">
                  <c:v>40549</c:v>
                </c:pt>
                <c:pt idx="1008">
                  <c:v>40550</c:v>
                </c:pt>
                <c:pt idx="1009">
                  <c:v>40553</c:v>
                </c:pt>
                <c:pt idx="1010">
                  <c:v>40554</c:v>
                </c:pt>
                <c:pt idx="1011">
                  <c:v>40555</c:v>
                </c:pt>
                <c:pt idx="1012">
                  <c:v>40556</c:v>
                </c:pt>
                <c:pt idx="1013">
                  <c:v>40557</c:v>
                </c:pt>
                <c:pt idx="1014">
                  <c:v>40561</c:v>
                </c:pt>
                <c:pt idx="1015">
                  <c:v>40562</c:v>
                </c:pt>
                <c:pt idx="1016">
                  <c:v>40563</c:v>
                </c:pt>
                <c:pt idx="1017">
                  <c:v>40564</c:v>
                </c:pt>
                <c:pt idx="1018">
                  <c:v>40567</c:v>
                </c:pt>
                <c:pt idx="1019">
                  <c:v>40568</c:v>
                </c:pt>
                <c:pt idx="1020">
                  <c:v>40569</c:v>
                </c:pt>
                <c:pt idx="1021">
                  <c:v>40570</c:v>
                </c:pt>
                <c:pt idx="1022">
                  <c:v>40571</c:v>
                </c:pt>
                <c:pt idx="1023">
                  <c:v>40574</c:v>
                </c:pt>
                <c:pt idx="1024">
                  <c:v>40575</c:v>
                </c:pt>
                <c:pt idx="1025">
                  <c:v>40576</c:v>
                </c:pt>
                <c:pt idx="1026">
                  <c:v>40577</c:v>
                </c:pt>
                <c:pt idx="1027">
                  <c:v>40578</c:v>
                </c:pt>
                <c:pt idx="1028">
                  <c:v>40581</c:v>
                </c:pt>
                <c:pt idx="1029">
                  <c:v>40582</c:v>
                </c:pt>
                <c:pt idx="1030">
                  <c:v>40583</c:v>
                </c:pt>
                <c:pt idx="1031">
                  <c:v>40584</c:v>
                </c:pt>
                <c:pt idx="1032">
                  <c:v>40585</c:v>
                </c:pt>
                <c:pt idx="1033">
                  <c:v>40588</c:v>
                </c:pt>
                <c:pt idx="1034">
                  <c:v>40589</c:v>
                </c:pt>
                <c:pt idx="1035">
                  <c:v>40590</c:v>
                </c:pt>
                <c:pt idx="1036">
                  <c:v>40591</c:v>
                </c:pt>
                <c:pt idx="1037">
                  <c:v>40592</c:v>
                </c:pt>
                <c:pt idx="1038">
                  <c:v>40596</c:v>
                </c:pt>
                <c:pt idx="1039">
                  <c:v>40597</c:v>
                </c:pt>
                <c:pt idx="1040">
                  <c:v>40598</c:v>
                </c:pt>
                <c:pt idx="1041">
                  <c:v>40599</c:v>
                </c:pt>
                <c:pt idx="1042">
                  <c:v>40602</c:v>
                </c:pt>
                <c:pt idx="1043">
                  <c:v>40603</c:v>
                </c:pt>
                <c:pt idx="1044">
                  <c:v>40604</c:v>
                </c:pt>
                <c:pt idx="1045">
                  <c:v>40605</c:v>
                </c:pt>
                <c:pt idx="1046">
                  <c:v>40606</c:v>
                </c:pt>
                <c:pt idx="1047">
                  <c:v>40609</c:v>
                </c:pt>
                <c:pt idx="1048">
                  <c:v>40610</c:v>
                </c:pt>
                <c:pt idx="1049">
                  <c:v>40611</c:v>
                </c:pt>
                <c:pt idx="1050">
                  <c:v>40612</c:v>
                </c:pt>
                <c:pt idx="1051">
                  <c:v>40613</c:v>
                </c:pt>
                <c:pt idx="1052">
                  <c:v>40616</c:v>
                </c:pt>
                <c:pt idx="1053">
                  <c:v>40617</c:v>
                </c:pt>
                <c:pt idx="1054">
                  <c:v>40618</c:v>
                </c:pt>
                <c:pt idx="1055">
                  <c:v>40619</c:v>
                </c:pt>
                <c:pt idx="1056">
                  <c:v>40620</c:v>
                </c:pt>
                <c:pt idx="1057">
                  <c:v>40623</c:v>
                </c:pt>
                <c:pt idx="1058">
                  <c:v>40624</c:v>
                </c:pt>
                <c:pt idx="1059">
                  <c:v>40625</c:v>
                </c:pt>
                <c:pt idx="1060">
                  <c:v>40626</c:v>
                </c:pt>
                <c:pt idx="1061">
                  <c:v>40627</c:v>
                </c:pt>
                <c:pt idx="1062">
                  <c:v>40630</c:v>
                </c:pt>
                <c:pt idx="1063">
                  <c:v>40631</c:v>
                </c:pt>
                <c:pt idx="1064">
                  <c:v>40632</c:v>
                </c:pt>
                <c:pt idx="1065">
                  <c:v>40633</c:v>
                </c:pt>
                <c:pt idx="1066">
                  <c:v>40634</c:v>
                </c:pt>
                <c:pt idx="1067">
                  <c:v>40637</c:v>
                </c:pt>
                <c:pt idx="1068">
                  <c:v>40638</c:v>
                </c:pt>
                <c:pt idx="1069">
                  <c:v>40639</c:v>
                </c:pt>
                <c:pt idx="1070">
                  <c:v>40640</c:v>
                </c:pt>
                <c:pt idx="1071">
                  <c:v>40641</c:v>
                </c:pt>
                <c:pt idx="1072">
                  <c:v>40644</c:v>
                </c:pt>
                <c:pt idx="1073">
                  <c:v>40645</c:v>
                </c:pt>
                <c:pt idx="1074">
                  <c:v>40646</c:v>
                </c:pt>
                <c:pt idx="1075">
                  <c:v>40647</c:v>
                </c:pt>
                <c:pt idx="1076">
                  <c:v>40648</c:v>
                </c:pt>
                <c:pt idx="1077">
                  <c:v>40651</c:v>
                </c:pt>
                <c:pt idx="1078">
                  <c:v>40652</c:v>
                </c:pt>
                <c:pt idx="1079">
                  <c:v>40653</c:v>
                </c:pt>
                <c:pt idx="1080">
                  <c:v>40654</c:v>
                </c:pt>
                <c:pt idx="1081">
                  <c:v>40658</c:v>
                </c:pt>
                <c:pt idx="1082">
                  <c:v>40659</c:v>
                </c:pt>
                <c:pt idx="1083">
                  <c:v>40660</c:v>
                </c:pt>
                <c:pt idx="1084">
                  <c:v>40661</c:v>
                </c:pt>
                <c:pt idx="1085">
                  <c:v>40662</c:v>
                </c:pt>
                <c:pt idx="1086">
                  <c:v>40665</c:v>
                </c:pt>
                <c:pt idx="1087">
                  <c:v>40666</c:v>
                </c:pt>
                <c:pt idx="1088">
                  <c:v>40667</c:v>
                </c:pt>
                <c:pt idx="1089">
                  <c:v>40668</c:v>
                </c:pt>
                <c:pt idx="1090">
                  <c:v>40669</c:v>
                </c:pt>
                <c:pt idx="1091">
                  <c:v>40672</c:v>
                </c:pt>
                <c:pt idx="1092">
                  <c:v>40673</c:v>
                </c:pt>
                <c:pt idx="1093">
                  <c:v>40674</c:v>
                </c:pt>
                <c:pt idx="1094">
                  <c:v>40675</c:v>
                </c:pt>
                <c:pt idx="1095">
                  <c:v>40676</c:v>
                </c:pt>
                <c:pt idx="1096">
                  <c:v>40679</c:v>
                </c:pt>
                <c:pt idx="1097">
                  <c:v>40680</c:v>
                </c:pt>
                <c:pt idx="1098">
                  <c:v>40681</c:v>
                </c:pt>
                <c:pt idx="1099">
                  <c:v>40682</c:v>
                </c:pt>
                <c:pt idx="1100">
                  <c:v>40683</c:v>
                </c:pt>
                <c:pt idx="1101">
                  <c:v>40686</c:v>
                </c:pt>
                <c:pt idx="1102">
                  <c:v>40687</c:v>
                </c:pt>
                <c:pt idx="1103">
                  <c:v>40688</c:v>
                </c:pt>
                <c:pt idx="1104">
                  <c:v>40689</c:v>
                </c:pt>
                <c:pt idx="1105">
                  <c:v>40690</c:v>
                </c:pt>
                <c:pt idx="1106">
                  <c:v>40694</c:v>
                </c:pt>
                <c:pt idx="1107">
                  <c:v>40695</c:v>
                </c:pt>
                <c:pt idx="1108">
                  <c:v>40696</c:v>
                </c:pt>
                <c:pt idx="1109">
                  <c:v>40697</c:v>
                </c:pt>
                <c:pt idx="1110">
                  <c:v>40700</c:v>
                </c:pt>
                <c:pt idx="1111">
                  <c:v>40701</c:v>
                </c:pt>
                <c:pt idx="1112">
                  <c:v>40702</c:v>
                </c:pt>
                <c:pt idx="1113">
                  <c:v>40703</c:v>
                </c:pt>
                <c:pt idx="1114">
                  <c:v>40704</c:v>
                </c:pt>
                <c:pt idx="1115">
                  <c:v>40707</c:v>
                </c:pt>
                <c:pt idx="1116">
                  <c:v>40708</c:v>
                </c:pt>
                <c:pt idx="1117">
                  <c:v>40709</c:v>
                </c:pt>
                <c:pt idx="1118">
                  <c:v>40710</c:v>
                </c:pt>
                <c:pt idx="1119">
                  <c:v>40711</c:v>
                </c:pt>
                <c:pt idx="1120">
                  <c:v>40714</c:v>
                </c:pt>
                <c:pt idx="1121">
                  <c:v>40715</c:v>
                </c:pt>
                <c:pt idx="1122">
                  <c:v>40716</c:v>
                </c:pt>
                <c:pt idx="1123">
                  <c:v>40717</c:v>
                </c:pt>
                <c:pt idx="1124">
                  <c:v>40718</c:v>
                </c:pt>
                <c:pt idx="1125">
                  <c:v>40721</c:v>
                </c:pt>
                <c:pt idx="1126">
                  <c:v>40722</c:v>
                </c:pt>
                <c:pt idx="1127">
                  <c:v>40723</c:v>
                </c:pt>
                <c:pt idx="1128">
                  <c:v>40724</c:v>
                </c:pt>
                <c:pt idx="1129">
                  <c:v>40725</c:v>
                </c:pt>
                <c:pt idx="1130">
                  <c:v>40729</c:v>
                </c:pt>
                <c:pt idx="1131">
                  <c:v>40730</c:v>
                </c:pt>
                <c:pt idx="1132">
                  <c:v>40731</c:v>
                </c:pt>
                <c:pt idx="1133">
                  <c:v>40732</c:v>
                </c:pt>
                <c:pt idx="1134">
                  <c:v>40735</c:v>
                </c:pt>
                <c:pt idx="1135">
                  <c:v>40736</c:v>
                </c:pt>
                <c:pt idx="1136">
                  <c:v>40737</c:v>
                </c:pt>
                <c:pt idx="1137">
                  <c:v>40738</c:v>
                </c:pt>
                <c:pt idx="1138">
                  <c:v>40739</c:v>
                </c:pt>
                <c:pt idx="1139">
                  <c:v>40742</c:v>
                </c:pt>
                <c:pt idx="1140">
                  <c:v>40743</c:v>
                </c:pt>
                <c:pt idx="1141">
                  <c:v>40744</c:v>
                </c:pt>
                <c:pt idx="1142">
                  <c:v>40745</c:v>
                </c:pt>
                <c:pt idx="1143">
                  <c:v>40746</c:v>
                </c:pt>
                <c:pt idx="1144">
                  <c:v>40749</c:v>
                </c:pt>
                <c:pt idx="1145">
                  <c:v>40750</c:v>
                </c:pt>
                <c:pt idx="1146">
                  <c:v>40751</c:v>
                </c:pt>
                <c:pt idx="1147">
                  <c:v>40752</c:v>
                </c:pt>
                <c:pt idx="1148">
                  <c:v>40753</c:v>
                </c:pt>
                <c:pt idx="1149">
                  <c:v>40756</c:v>
                </c:pt>
                <c:pt idx="1150">
                  <c:v>40757</c:v>
                </c:pt>
                <c:pt idx="1151">
                  <c:v>40758</c:v>
                </c:pt>
                <c:pt idx="1152">
                  <c:v>40759</c:v>
                </c:pt>
                <c:pt idx="1153">
                  <c:v>40760</c:v>
                </c:pt>
                <c:pt idx="1154">
                  <c:v>40763</c:v>
                </c:pt>
                <c:pt idx="1155">
                  <c:v>40764</c:v>
                </c:pt>
                <c:pt idx="1156">
                  <c:v>40765</c:v>
                </c:pt>
                <c:pt idx="1157">
                  <c:v>40766</c:v>
                </c:pt>
                <c:pt idx="1158">
                  <c:v>40767</c:v>
                </c:pt>
                <c:pt idx="1159">
                  <c:v>40770</c:v>
                </c:pt>
                <c:pt idx="1160">
                  <c:v>40771</c:v>
                </c:pt>
                <c:pt idx="1161">
                  <c:v>40772</c:v>
                </c:pt>
                <c:pt idx="1162">
                  <c:v>40773</c:v>
                </c:pt>
                <c:pt idx="1163">
                  <c:v>40774</c:v>
                </c:pt>
                <c:pt idx="1164">
                  <c:v>40777</c:v>
                </c:pt>
                <c:pt idx="1165">
                  <c:v>40778</c:v>
                </c:pt>
                <c:pt idx="1166">
                  <c:v>40779</c:v>
                </c:pt>
                <c:pt idx="1167">
                  <c:v>40780</c:v>
                </c:pt>
                <c:pt idx="1168">
                  <c:v>40781</c:v>
                </c:pt>
                <c:pt idx="1169">
                  <c:v>40784</c:v>
                </c:pt>
                <c:pt idx="1170">
                  <c:v>40785</c:v>
                </c:pt>
                <c:pt idx="1171">
                  <c:v>40786</c:v>
                </c:pt>
                <c:pt idx="1172">
                  <c:v>40787</c:v>
                </c:pt>
                <c:pt idx="1173">
                  <c:v>40788</c:v>
                </c:pt>
                <c:pt idx="1174">
                  <c:v>40792</c:v>
                </c:pt>
                <c:pt idx="1175">
                  <c:v>40793</c:v>
                </c:pt>
                <c:pt idx="1176">
                  <c:v>40794</c:v>
                </c:pt>
                <c:pt idx="1177">
                  <c:v>40795</c:v>
                </c:pt>
                <c:pt idx="1178">
                  <c:v>40798</c:v>
                </c:pt>
                <c:pt idx="1179">
                  <c:v>40799</c:v>
                </c:pt>
                <c:pt idx="1180">
                  <c:v>40800</c:v>
                </c:pt>
                <c:pt idx="1181">
                  <c:v>40801</c:v>
                </c:pt>
                <c:pt idx="1182">
                  <c:v>40802</c:v>
                </c:pt>
                <c:pt idx="1183">
                  <c:v>40805</c:v>
                </c:pt>
                <c:pt idx="1184">
                  <c:v>40806</c:v>
                </c:pt>
                <c:pt idx="1185">
                  <c:v>40807</c:v>
                </c:pt>
                <c:pt idx="1186">
                  <c:v>40808</c:v>
                </c:pt>
                <c:pt idx="1187">
                  <c:v>40809</c:v>
                </c:pt>
                <c:pt idx="1188">
                  <c:v>40812</c:v>
                </c:pt>
                <c:pt idx="1189">
                  <c:v>40813</c:v>
                </c:pt>
                <c:pt idx="1190">
                  <c:v>40814</c:v>
                </c:pt>
                <c:pt idx="1191">
                  <c:v>40815</c:v>
                </c:pt>
                <c:pt idx="1192">
                  <c:v>40816</c:v>
                </c:pt>
                <c:pt idx="1193">
                  <c:v>40819</c:v>
                </c:pt>
                <c:pt idx="1194">
                  <c:v>40820</c:v>
                </c:pt>
                <c:pt idx="1195">
                  <c:v>40821</c:v>
                </c:pt>
                <c:pt idx="1196">
                  <c:v>40822</c:v>
                </c:pt>
                <c:pt idx="1197">
                  <c:v>40823</c:v>
                </c:pt>
                <c:pt idx="1198">
                  <c:v>40826</c:v>
                </c:pt>
                <c:pt idx="1199">
                  <c:v>40827</c:v>
                </c:pt>
                <c:pt idx="1200">
                  <c:v>40828</c:v>
                </c:pt>
                <c:pt idx="1201">
                  <c:v>40829</c:v>
                </c:pt>
                <c:pt idx="1202">
                  <c:v>40830</c:v>
                </c:pt>
                <c:pt idx="1203">
                  <c:v>40833</c:v>
                </c:pt>
                <c:pt idx="1204">
                  <c:v>40834</c:v>
                </c:pt>
                <c:pt idx="1205">
                  <c:v>40835</c:v>
                </c:pt>
                <c:pt idx="1206">
                  <c:v>40836</c:v>
                </c:pt>
                <c:pt idx="1207">
                  <c:v>40837</c:v>
                </c:pt>
                <c:pt idx="1208">
                  <c:v>40840</c:v>
                </c:pt>
                <c:pt idx="1209">
                  <c:v>40841</c:v>
                </c:pt>
                <c:pt idx="1210">
                  <c:v>40842</c:v>
                </c:pt>
                <c:pt idx="1211">
                  <c:v>40843</c:v>
                </c:pt>
                <c:pt idx="1212">
                  <c:v>40844</c:v>
                </c:pt>
                <c:pt idx="1213">
                  <c:v>40847</c:v>
                </c:pt>
                <c:pt idx="1214">
                  <c:v>40848</c:v>
                </c:pt>
                <c:pt idx="1215">
                  <c:v>40849</c:v>
                </c:pt>
                <c:pt idx="1216">
                  <c:v>40850</c:v>
                </c:pt>
                <c:pt idx="1217">
                  <c:v>40851</c:v>
                </c:pt>
                <c:pt idx="1218">
                  <c:v>40854</c:v>
                </c:pt>
                <c:pt idx="1219">
                  <c:v>40855</c:v>
                </c:pt>
                <c:pt idx="1220">
                  <c:v>40856</c:v>
                </c:pt>
                <c:pt idx="1221">
                  <c:v>40857</c:v>
                </c:pt>
                <c:pt idx="1222">
                  <c:v>40858</c:v>
                </c:pt>
                <c:pt idx="1223">
                  <c:v>40861</c:v>
                </c:pt>
                <c:pt idx="1224">
                  <c:v>40862</c:v>
                </c:pt>
                <c:pt idx="1225">
                  <c:v>40863</c:v>
                </c:pt>
                <c:pt idx="1226">
                  <c:v>40864</c:v>
                </c:pt>
                <c:pt idx="1227">
                  <c:v>40865</c:v>
                </c:pt>
                <c:pt idx="1228">
                  <c:v>40868</c:v>
                </c:pt>
                <c:pt idx="1229">
                  <c:v>40869</c:v>
                </c:pt>
                <c:pt idx="1230">
                  <c:v>40870</c:v>
                </c:pt>
                <c:pt idx="1231">
                  <c:v>40872</c:v>
                </c:pt>
                <c:pt idx="1232">
                  <c:v>40875</c:v>
                </c:pt>
                <c:pt idx="1233">
                  <c:v>40876</c:v>
                </c:pt>
                <c:pt idx="1234">
                  <c:v>40877</c:v>
                </c:pt>
                <c:pt idx="1235">
                  <c:v>40878</c:v>
                </c:pt>
                <c:pt idx="1236">
                  <c:v>40879</c:v>
                </c:pt>
                <c:pt idx="1237">
                  <c:v>40882</c:v>
                </c:pt>
                <c:pt idx="1238">
                  <c:v>40883</c:v>
                </c:pt>
                <c:pt idx="1239">
                  <c:v>40884</c:v>
                </c:pt>
                <c:pt idx="1240">
                  <c:v>40885</c:v>
                </c:pt>
                <c:pt idx="1241">
                  <c:v>40886</c:v>
                </c:pt>
                <c:pt idx="1242">
                  <c:v>40889</c:v>
                </c:pt>
                <c:pt idx="1243">
                  <c:v>40890</c:v>
                </c:pt>
                <c:pt idx="1244">
                  <c:v>40891</c:v>
                </c:pt>
                <c:pt idx="1245">
                  <c:v>40892</c:v>
                </c:pt>
                <c:pt idx="1246">
                  <c:v>40893</c:v>
                </c:pt>
                <c:pt idx="1247">
                  <c:v>40896</c:v>
                </c:pt>
                <c:pt idx="1248">
                  <c:v>40897</c:v>
                </c:pt>
                <c:pt idx="1249">
                  <c:v>40898</c:v>
                </c:pt>
                <c:pt idx="1250">
                  <c:v>40899</c:v>
                </c:pt>
                <c:pt idx="1251">
                  <c:v>40900</c:v>
                </c:pt>
                <c:pt idx="1252">
                  <c:v>40904</c:v>
                </c:pt>
                <c:pt idx="1253">
                  <c:v>40905</c:v>
                </c:pt>
                <c:pt idx="1254">
                  <c:v>40906</c:v>
                </c:pt>
                <c:pt idx="1255">
                  <c:v>40907</c:v>
                </c:pt>
                <c:pt idx="1256">
                  <c:v>40911</c:v>
                </c:pt>
                <c:pt idx="1257">
                  <c:v>40912</c:v>
                </c:pt>
                <c:pt idx="1258">
                  <c:v>40913</c:v>
                </c:pt>
                <c:pt idx="1259">
                  <c:v>40914</c:v>
                </c:pt>
                <c:pt idx="1260">
                  <c:v>40917</c:v>
                </c:pt>
                <c:pt idx="1261">
                  <c:v>40918</c:v>
                </c:pt>
                <c:pt idx="1262">
                  <c:v>40919</c:v>
                </c:pt>
                <c:pt idx="1263">
                  <c:v>40920</c:v>
                </c:pt>
                <c:pt idx="1264">
                  <c:v>40921</c:v>
                </c:pt>
                <c:pt idx="1265">
                  <c:v>40925</c:v>
                </c:pt>
                <c:pt idx="1266">
                  <c:v>40926</c:v>
                </c:pt>
                <c:pt idx="1267">
                  <c:v>40927</c:v>
                </c:pt>
                <c:pt idx="1268">
                  <c:v>40928</c:v>
                </c:pt>
                <c:pt idx="1269">
                  <c:v>40931</c:v>
                </c:pt>
                <c:pt idx="1270">
                  <c:v>40932</c:v>
                </c:pt>
                <c:pt idx="1271">
                  <c:v>40933</c:v>
                </c:pt>
                <c:pt idx="1272">
                  <c:v>40934</c:v>
                </c:pt>
                <c:pt idx="1273">
                  <c:v>40935</c:v>
                </c:pt>
                <c:pt idx="1274">
                  <c:v>40938</c:v>
                </c:pt>
                <c:pt idx="1275">
                  <c:v>40939</c:v>
                </c:pt>
                <c:pt idx="1276">
                  <c:v>40940</c:v>
                </c:pt>
                <c:pt idx="1277">
                  <c:v>40941</c:v>
                </c:pt>
                <c:pt idx="1278">
                  <c:v>40942</c:v>
                </c:pt>
                <c:pt idx="1279">
                  <c:v>40945</c:v>
                </c:pt>
                <c:pt idx="1280">
                  <c:v>40946</c:v>
                </c:pt>
                <c:pt idx="1281">
                  <c:v>40947</c:v>
                </c:pt>
                <c:pt idx="1282">
                  <c:v>40948</c:v>
                </c:pt>
                <c:pt idx="1283">
                  <c:v>40949</c:v>
                </c:pt>
                <c:pt idx="1284">
                  <c:v>40952</c:v>
                </c:pt>
                <c:pt idx="1285">
                  <c:v>40953</c:v>
                </c:pt>
                <c:pt idx="1286">
                  <c:v>40954</c:v>
                </c:pt>
                <c:pt idx="1287">
                  <c:v>40955</c:v>
                </c:pt>
                <c:pt idx="1288">
                  <c:v>40956</c:v>
                </c:pt>
                <c:pt idx="1289">
                  <c:v>40960</c:v>
                </c:pt>
                <c:pt idx="1290">
                  <c:v>40961</c:v>
                </c:pt>
                <c:pt idx="1291">
                  <c:v>40962</c:v>
                </c:pt>
                <c:pt idx="1292">
                  <c:v>40963</c:v>
                </c:pt>
                <c:pt idx="1293">
                  <c:v>40966</c:v>
                </c:pt>
                <c:pt idx="1294">
                  <c:v>40967</c:v>
                </c:pt>
                <c:pt idx="1295">
                  <c:v>40968</c:v>
                </c:pt>
                <c:pt idx="1296">
                  <c:v>40969</c:v>
                </c:pt>
                <c:pt idx="1297">
                  <c:v>40970</c:v>
                </c:pt>
                <c:pt idx="1298">
                  <c:v>40973</c:v>
                </c:pt>
                <c:pt idx="1299">
                  <c:v>40974</c:v>
                </c:pt>
                <c:pt idx="1300">
                  <c:v>40975</c:v>
                </c:pt>
                <c:pt idx="1301">
                  <c:v>40976</c:v>
                </c:pt>
                <c:pt idx="1302">
                  <c:v>40977</c:v>
                </c:pt>
                <c:pt idx="1303">
                  <c:v>40980</c:v>
                </c:pt>
                <c:pt idx="1304">
                  <c:v>40981</c:v>
                </c:pt>
                <c:pt idx="1305">
                  <c:v>40982</c:v>
                </c:pt>
                <c:pt idx="1306">
                  <c:v>40983</c:v>
                </c:pt>
                <c:pt idx="1307">
                  <c:v>40984</c:v>
                </c:pt>
                <c:pt idx="1308">
                  <c:v>40987</c:v>
                </c:pt>
                <c:pt idx="1309">
                  <c:v>40988</c:v>
                </c:pt>
                <c:pt idx="1310">
                  <c:v>40989</c:v>
                </c:pt>
                <c:pt idx="1311">
                  <c:v>40990</c:v>
                </c:pt>
                <c:pt idx="1312">
                  <c:v>40991</c:v>
                </c:pt>
                <c:pt idx="1313">
                  <c:v>40994</c:v>
                </c:pt>
                <c:pt idx="1314">
                  <c:v>40995</c:v>
                </c:pt>
                <c:pt idx="1315">
                  <c:v>40996</c:v>
                </c:pt>
                <c:pt idx="1316">
                  <c:v>40997</c:v>
                </c:pt>
                <c:pt idx="1317">
                  <c:v>40998</c:v>
                </c:pt>
                <c:pt idx="1318">
                  <c:v>41001</c:v>
                </c:pt>
                <c:pt idx="1319">
                  <c:v>41002</c:v>
                </c:pt>
                <c:pt idx="1320">
                  <c:v>41003</c:v>
                </c:pt>
                <c:pt idx="1321">
                  <c:v>41004</c:v>
                </c:pt>
                <c:pt idx="1322">
                  <c:v>41008</c:v>
                </c:pt>
                <c:pt idx="1323">
                  <c:v>41009</c:v>
                </c:pt>
                <c:pt idx="1324">
                  <c:v>41010</c:v>
                </c:pt>
                <c:pt idx="1325">
                  <c:v>41011</c:v>
                </c:pt>
                <c:pt idx="1326">
                  <c:v>41012</c:v>
                </c:pt>
                <c:pt idx="1327">
                  <c:v>41015</c:v>
                </c:pt>
                <c:pt idx="1328">
                  <c:v>41016</c:v>
                </c:pt>
                <c:pt idx="1329">
                  <c:v>41017</c:v>
                </c:pt>
                <c:pt idx="1330">
                  <c:v>41018</c:v>
                </c:pt>
                <c:pt idx="1331">
                  <c:v>41019</c:v>
                </c:pt>
                <c:pt idx="1332">
                  <c:v>41022</c:v>
                </c:pt>
                <c:pt idx="1333">
                  <c:v>41023</c:v>
                </c:pt>
                <c:pt idx="1334">
                  <c:v>41024</c:v>
                </c:pt>
                <c:pt idx="1335">
                  <c:v>41025</c:v>
                </c:pt>
                <c:pt idx="1336">
                  <c:v>41026</c:v>
                </c:pt>
                <c:pt idx="1337">
                  <c:v>41029</c:v>
                </c:pt>
                <c:pt idx="1338">
                  <c:v>41030</c:v>
                </c:pt>
                <c:pt idx="1339">
                  <c:v>41031</c:v>
                </c:pt>
                <c:pt idx="1340">
                  <c:v>41032</c:v>
                </c:pt>
                <c:pt idx="1341">
                  <c:v>41033</c:v>
                </c:pt>
                <c:pt idx="1342">
                  <c:v>41036</c:v>
                </c:pt>
                <c:pt idx="1343">
                  <c:v>41037</c:v>
                </c:pt>
                <c:pt idx="1344">
                  <c:v>41038</c:v>
                </c:pt>
                <c:pt idx="1345">
                  <c:v>41039</c:v>
                </c:pt>
                <c:pt idx="1346">
                  <c:v>41040</c:v>
                </c:pt>
                <c:pt idx="1347">
                  <c:v>41043</c:v>
                </c:pt>
                <c:pt idx="1348">
                  <c:v>41044</c:v>
                </c:pt>
                <c:pt idx="1349">
                  <c:v>41045</c:v>
                </c:pt>
                <c:pt idx="1350">
                  <c:v>41046</c:v>
                </c:pt>
                <c:pt idx="1351">
                  <c:v>41047</c:v>
                </c:pt>
                <c:pt idx="1352">
                  <c:v>41050</c:v>
                </c:pt>
                <c:pt idx="1353">
                  <c:v>41051</c:v>
                </c:pt>
                <c:pt idx="1354">
                  <c:v>41052</c:v>
                </c:pt>
                <c:pt idx="1355">
                  <c:v>41053</c:v>
                </c:pt>
                <c:pt idx="1356">
                  <c:v>41054</c:v>
                </c:pt>
                <c:pt idx="1357">
                  <c:v>41058</c:v>
                </c:pt>
                <c:pt idx="1358">
                  <c:v>41059</c:v>
                </c:pt>
                <c:pt idx="1359">
                  <c:v>41060</c:v>
                </c:pt>
                <c:pt idx="1360">
                  <c:v>41061</c:v>
                </c:pt>
                <c:pt idx="1361">
                  <c:v>41064</c:v>
                </c:pt>
                <c:pt idx="1362">
                  <c:v>41065</c:v>
                </c:pt>
                <c:pt idx="1363">
                  <c:v>41066</c:v>
                </c:pt>
                <c:pt idx="1364">
                  <c:v>41067</c:v>
                </c:pt>
                <c:pt idx="1365">
                  <c:v>41068</c:v>
                </c:pt>
                <c:pt idx="1366">
                  <c:v>41071</c:v>
                </c:pt>
                <c:pt idx="1367">
                  <c:v>41072</c:v>
                </c:pt>
                <c:pt idx="1368">
                  <c:v>41073</c:v>
                </c:pt>
                <c:pt idx="1369">
                  <c:v>41074</c:v>
                </c:pt>
                <c:pt idx="1370">
                  <c:v>41075</c:v>
                </c:pt>
                <c:pt idx="1371">
                  <c:v>41078</c:v>
                </c:pt>
                <c:pt idx="1372">
                  <c:v>41079</c:v>
                </c:pt>
                <c:pt idx="1373">
                  <c:v>41080</c:v>
                </c:pt>
                <c:pt idx="1374">
                  <c:v>41081</c:v>
                </c:pt>
                <c:pt idx="1375">
                  <c:v>41082</c:v>
                </c:pt>
                <c:pt idx="1376">
                  <c:v>41085</c:v>
                </c:pt>
                <c:pt idx="1377">
                  <c:v>41086</c:v>
                </c:pt>
                <c:pt idx="1378">
                  <c:v>41087</c:v>
                </c:pt>
                <c:pt idx="1379">
                  <c:v>41088</c:v>
                </c:pt>
                <c:pt idx="1380">
                  <c:v>41089</c:v>
                </c:pt>
                <c:pt idx="1381">
                  <c:v>41092</c:v>
                </c:pt>
                <c:pt idx="1382">
                  <c:v>41093</c:v>
                </c:pt>
                <c:pt idx="1383">
                  <c:v>41095</c:v>
                </c:pt>
                <c:pt idx="1384">
                  <c:v>41096</c:v>
                </c:pt>
                <c:pt idx="1385">
                  <c:v>41099</c:v>
                </c:pt>
                <c:pt idx="1386">
                  <c:v>41100</c:v>
                </c:pt>
                <c:pt idx="1387">
                  <c:v>41101</c:v>
                </c:pt>
                <c:pt idx="1388">
                  <c:v>41102</c:v>
                </c:pt>
                <c:pt idx="1389">
                  <c:v>41103</c:v>
                </c:pt>
                <c:pt idx="1390">
                  <c:v>41106</c:v>
                </c:pt>
                <c:pt idx="1391">
                  <c:v>41107</c:v>
                </c:pt>
                <c:pt idx="1392">
                  <c:v>41108</c:v>
                </c:pt>
                <c:pt idx="1393">
                  <c:v>41109</c:v>
                </c:pt>
                <c:pt idx="1394">
                  <c:v>41110</c:v>
                </c:pt>
                <c:pt idx="1395">
                  <c:v>41113</c:v>
                </c:pt>
                <c:pt idx="1396">
                  <c:v>41114</c:v>
                </c:pt>
                <c:pt idx="1397">
                  <c:v>41115</c:v>
                </c:pt>
                <c:pt idx="1398">
                  <c:v>41116</c:v>
                </c:pt>
                <c:pt idx="1399">
                  <c:v>41117</c:v>
                </c:pt>
                <c:pt idx="1400">
                  <c:v>41120</c:v>
                </c:pt>
                <c:pt idx="1401">
                  <c:v>41121</c:v>
                </c:pt>
                <c:pt idx="1402">
                  <c:v>41122</c:v>
                </c:pt>
                <c:pt idx="1403">
                  <c:v>41123</c:v>
                </c:pt>
                <c:pt idx="1404">
                  <c:v>41124</c:v>
                </c:pt>
                <c:pt idx="1405">
                  <c:v>41127</c:v>
                </c:pt>
                <c:pt idx="1406">
                  <c:v>41128</c:v>
                </c:pt>
                <c:pt idx="1407">
                  <c:v>41129</c:v>
                </c:pt>
                <c:pt idx="1408">
                  <c:v>41130</c:v>
                </c:pt>
                <c:pt idx="1409">
                  <c:v>41131</c:v>
                </c:pt>
                <c:pt idx="1410">
                  <c:v>41134</c:v>
                </c:pt>
                <c:pt idx="1411">
                  <c:v>41135</c:v>
                </c:pt>
                <c:pt idx="1412">
                  <c:v>41136</c:v>
                </c:pt>
                <c:pt idx="1413">
                  <c:v>41137</c:v>
                </c:pt>
                <c:pt idx="1414">
                  <c:v>41138</c:v>
                </c:pt>
                <c:pt idx="1415">
                  <c:v>41141</c:v>
                </c:pt>
                <c:pt idx="1416">
                  <c:v>41142</c:v>
                </c:pt>
                <c:pt idx="1417">
                  <c:v>41143</c:v>
                </c:pt>
                <c:pt idx="1418">
                  <c:v>41144</c:v>
                </c:pt>
                <c:pt idx="1419">
                  <c:v>41145</c:v>
                </c:pt>
                <c:pt idx="1420">
                  <c:v>41148</c:v>
                </c:pt>
                <c:pt idx="1421">
                  <c:v>41149</c:v>
                </c:pt>
                <c:pt idx="1422">
                  <c:v>41150</c:v>
                </c:pt>
                <c:pt idx="1423">
                  <c:v>41151</c:v>
                </c:pt>
                <c:pt idx="1424">
                  <c:v>41152</c:v>
                </c:pt>
                <c:pt idx="1425">
                  <c:v>41156</c:v>
                </c:pt>
                <c:pt idx="1426">
                  <c:v>41157</c:v>
                </c:pt>
                <c:pt idx="1427">
                  <c:v>41158</c:v>
                </c:pt>
                <c:pt idx="1428">
                  <c:v>41159</c:v>
                </c:pt>
                <c:pt idx="1429">
                  <c:v>41162</c:v>
                </c:pt>
                <c:pt idx="1430">
                  <c:v>41163</c:v>
                </c:pt>
                <c:pt idx="1431">
                  <c:v>41164</c:v>
                </c:pt>
                <c:pt idx="1432">
                  <c:v>41165</c:v>
                </c:pt>
                <c:pt idx="1433">
                  <c:v>41166</c:v>
                </c:pt>
                <c:pt idx="1434">
                  <c:v>41169</c:v>
                </c:pt>
                <c:pt idx="1435">
                  <c:v>41170</c:v>
                </c:pt>
                <c:pt idx="1436">
                  <c:v>41171</c:v>
                </c:pt>
                <c:pt idx="1437">
                  <c:v>41172</c:v>
                </c:pt>
                <c:pt idx="1438">
                  <c:v>41173</c:v>
                </c:pt>
                <c:pt idx="1439">
                  <c:v>41176</c:v>
                </c:pt>
                <c:pt idx="1440">
                  <c:v>41177</c:v>
                </c:pt>
                <c:pt idx="1441">
                  <c:v>41178</c:v>
                </c:pt>
                <c:pt idx="1442">
                  <c:v>41179</c:v>
                </c:pt>
                <c:pt idx="1443">
                  <c:v>41180</c:v>
                </c:pt>
                <c:pt idx="1444">
                  <c:v>41183</c:v>
                </c:pt>
                <c:pt idx="1445">
                  <c:v>41184</c:v>
                </c:pt>
                <c:pt idx="1446">
                  <c:v>41185</c:v>
                </c:pt>
                <c:pt idx="1447">
                  <c:v>41186</c:v>
                </c:pt>
                <c:pt idx="1448">
                  <c:v>41187</c:v>
                </c:pt>
                <c:pt idx="1449">
                  <c:v>41190</c:v>
                </c:pt>
                <c:pt idx="1450">
                  <c:v>41191</c:v>
                </c:pt>
                <c:pt idx="1451">
                  <c:v>41192</c:v>
                </c:pt>
                <c:pt idx="1452">
                  <c:v>41193</c:v>
                </c:pt>
                <c:pt idx="1453">
                  <c:v>41194</c:v>
                </c:pt>
                <c:pt idx="1454">
                  <c:v>41197</c:v>
                </c:pt>
                <c:pt idx="1455">
                  <c:v>41198</c:v>
                </c:pt>
                <c:pt idx="1456">
                  <c:v>41199</c:v>
                </c:pt>
                <c:pt idx="1457">
                  <c:v>41200</c:v>
                </c:pt>
                <c:pt idx="1458">
                  <c:v>41201</c:v>
                </c:pt>
                <c:pt idx="1459">
                  <c:v>41204</c:v>
                </c:pt>
                <c:pt idx="1460">
                  <c:v>41205</c:v>
                </c:pt>
                <c:pt idx="1461">
                  <c:v>41206</c:v>
                </c:pt>
                <c:pt idx="1462">
                  <c:v>41207</c:v>
                </c:pt>
                <c:pt idx="1463">
                  <c:v>41208</c:v>
                </c:pt>
                <c:pt idx="1464">
                  <c:v>41211</c:v>
                </c:pt>
                <c:pt idx="1465">
                  <c:v>41212</c:v>
                </c:pt>
                <c:pt idx="1466">
                  <c:v>41213</c:v>
                </c:pt>
                <c:pt idx="1467">
                  <c:v>41214</c:v>
                </c:pt>
                <c:pt idx="1468">
                  <c:v>41215</c:v>
                </c:pt>
                <c:pt idx="1469">
                  <c:v>41218</c:v>
                </c:pt>
                <c:pt idx="1470">
                  <c:v>41219</c:v>
                </c:pt>
                <c:pt idx="1471">
                  <c:v>41220</c:v>
                </c:pt>
                <c:pt idx="1472">
                  <c:v>41221</c:v>
                </c:pt>
                <c:pt idx="1473">
                  <c:v>41222</c:v>
                </c:pt>
                <c:pt idx="1474">
                  <c:v>41225</c:v>
                </c:pt>
                <c:pt idx="1475">
                  <c:v>41226</c:v>
                </c:pt>
                <c:pt idx="1476">
                  <c:v>41227</c:v>
                </c:pt>
                <c:pt idx="1477">
                  <c:v>41228</c:v>
                </c:pt>
                <c:pt idx="1478">
                  <c:v>41229</c:v>
                </c:pt>
                <c:pt idx="1479">
                  <c:v>41232</c:v>
                </c:pt>
                <c:pt idx="1480">
                  <c:v>41233</c:v>
                </c:pt>
                <c:pt idx="1481">
                  <c:v>41234</c:v>
                </c:pt>
                <c:pt idx="1482">
                  <c:v>41236</c:v>
                </c:pt>
                <c:pt idx="1483">
                  <c:v>41239</c:v>
                </c:pt>
                <c:pt idx="1484">
                  <c:v>41240</c:v>
                </c:pt>
                <c:pt idx="1485">
                  <c:v>41241</c:v>
                </c:pt>
                <c:pt idx="1486">
                  <c:v>41242</c:v>
                </c:pt>
                <c:pt idx="1487">
                  <c:v>41243</c:v>
                </c:pt>
                <c:pt idx="1488">
                  <c:v>41246</c:v>
                </c:pt>
                <c:pt idx="1489">
                  <c:v>41247</c:v>
                </c:pt>
                <c:pt idx="1490">
                  <c:v>41248</c:v>
                </c:pt>
                <c:pt idx="1491">
                  <c:v>41249</c:v>
                </c:pt>
                <c:pt idx="1492">
                  <c:v>41250</c:v>
                </c:pt>
                <c:pt idx="1493">
                  <c:v>41253</c:v>
                </c:pt>
                <c:pt idx="1494">
                  <c:v>41254</c:v>
                </c:pt>
                <c:pt idx="1495">
                  <c:v>41255</c:v>
                </c:pt>
                <c:pt idx="1496">
                  <c:v>41256</c:v>
                </c:pt>
                <c:pt idx="1497">
                  <c:v>41257</c:v>
                </c:pt>
                <c:pt idx="1498">
                  <c:v>41260</c:v>
                </c:pt>
                <c:pt idx="1499">
                  <c:v>41261</c:v>
                </c:pt>
                <c:pt idx="1500">
                  <c:v>41262</c:v>
                </c:pt>
                <c:pt idx="1501">
                  <c:v>41263</c:v>
                </c:pt>
                <c:pt idx="1502">
                  <c:v>41264</c:v>
                </c:pt>
                <c:pt idx="1503">
                  <c:v>41267</c:v>
                </c:pt>
                <c:pt idx="1504">
                  <c:v>41269</c:v>
                </c:pt>
                <c:pt idx="1505">
                  <c:v>41270</c:v>
                </c:pt>
                <c:pt idx="1506">
                  <c:v>41271</c:v>
                </c:pt>
                <c:pt idx="1507">
                  <c:v>41274</c:v>
                </c:pt>
                <c:pt idx="1508">
                  <c:v>41276</c:v>
                </c:pt>
                <c:pt idx="1509">
                  <c:v>41277</c:v>
                </c:pt>
                <c:pt idx="1510">
                  <c:v>41278</c:v>
                </c:pt>
                <c:pt idx="1511">
                  <c:v>41281</c:v>
                </c:pt>
                <c:pt idx="1512">
                  <c:v>41282</c:v>
                </c:pt>
                <c:pt idx="1513">
                  <c:v>41283</c:v>
                </c:pt>
                <c:pt idx="1514">
                  <c:v>41284</c:v>
                </c:pt>
                <c:pt idx="1515">
                  <c:v>41285</c:v>
                </c:pt>
                <c:pt idx="1516">
                  <c:v>41288</c:v>
                </c:pt>
                <c:pt idx="1517">
                  <c:v>41289</c:v>
                </c:pt>
                <c:pt idx="1518">
                  <c:v>41290</c:v>
                </c:pt>
                <c:pt idx="1519">
                  <c:v>41291</c:v>
                </c:pt>
                <c:pt idx="1520">
                  <c:v>41292</c:v>
                </c:pt>
                <c:pt idx="1521">
                  <c:v>41296</c:v>
                </c:pt>
                <c:pt idx="1522">
                  <c:v>41297</c:v>
                </c:pt>
                <c:pt idx="1523">
                  <c:v>41298</c:v>
                </c:pt>
                <c:pt idx="1524">
                  <c:v>41299</c:v>
                </c:pt>
                <c:pt idx="1525">
                  <c:v>41302</c:v>
                </c:pt>
                <c:pt idx="1526">
                  <c:v>41303</c:v>
                </c:pt>
                <c:pt idx="1527">
                  <c:v>41304</c:v>
                </c:pt>
                <c:pt idx="1528">
                  <c:v>41305</c:v>
                </c:pt>
                <c:pt idx="1529">
                  <c:v>41306</c:v>
                </c:pt>
                <c:pt idx="1530">
                  <c:v>41309</c:v>
                </c:pt>
                <c:pt idx="1531">
                  <c:v>41310</c:v>
                </c:pt>
                <c:pt idx="1532">
                  <c:v>41311</c:v>
                </c:pt>
                <c:pt idx="1533">
                  <c:v>41312</c:v>
                </c:pt>
                <c:pt idx="1534">
                  <c:v>41313</c:v>
                </c:pt>
                <c:pt idx="1535">
                  <c:v>41316</c:v>
                </c:pt>
                <c:pt idx="1536">
                  <c:v>41317</c:v>
                </c:pt>
                <c:pt idx="1537">
                  <c:v>41318</c:v>
                </c:pt>
                <c:pt idx="1538">
                  <c:v>41319</c:v>
                </c:pt>
                <c:pt idx="1539">
                  <c:v>41320</c:v>
                </c:pt>
                <c:pt idx="1540">
                  <c:v>41324</c:v>
                </c:pt>
                <c:pt idx="1541">
                  <c:v>41325</c:v>
                </c:pt>
                <c:pt idx="1542">
                  <c:v>41326</c:v>
                </c:pt>
                <c:pt idx="1543">
                  <c:v>41327</c:v>
                </c:pt>
                <c:pt idx="1544">
                  <c:v>41330</c:v>
                </c:pt>
                <c:pt idx="1545">
                  <c:v>41331</c:v>
                </c:pt>
                <c:pt idx="1546">
                  <c:v>41332</c:v>
                </c:pt>
                <c:pt idx="1547">
                  <c:v>41333</c:v>
                </c:pt>
                <c:pt idx="1548">
                  <c:v>41334</c:v>
                </c:pt>
                <c:pt idx="1549">
                  <c:v>41337</c:v>
                </c:pt>
                <c:pt idx="1550">
                  <c:v>41338</c:v>
                </c:pt>
                <c:pt idx="1551">
                  <c:v>41339</c:v>
                </c:pt>
                <c:pt idx="1552">
                  <c:v>41340</c:v>
                </c:pt>
                <c:pt idx="1553">
                  <c:v>41341</c:v>
                </c:pt>
                <c:pt idx="1554">
                  <c:v>41344</c:v>
                </c:pt>
                <c:pt idx="1555">
                  <c:v>41345</c:v>
                </c:pt>
                <c:pt idx="1556">
                  <c:v>41346</c:v>
                </c:pt>
                <c:pt idx="1557">
                  <c:v>41347</c:v>
                </c:pt>
                <c:pt idx="1558">
                  <c:v>41348</c:v>
                </c:pt>
                <c:pt idx="1559">
                  <c:v>41351</c:v>
                </c:pt>
                <c:pt idx="1560">
                  <c:v>41352</c:v>
                </c:pt>
                <c:pt idx="1561">
                  <c:v>41353</c:v>
                </c:pt>
                <c:pt idx="1562">
                  <c:v>41354</c:v>
                </c:pt>
                <c:pt idx="1563">
                  <c:v>41355</c:v>
                </c:pt>
                <c:pt idx="1564">
                  <c:v>41358</c:v>
                </c:pt>
                <c:pt idx="1565">
                  <c:v>41359</c:v>
                </c:pt>
                <c:pt idx="1566">
                  <c:v>41360</c:v>
                </c:pt>
                <c:pt idx="1567">
                  <c:v>41361</c:v>
                </c:pt>
                <c:pt idx="1568">
                  <c:v>41365</c:v>
                </c:pt>
                <c:pt idx="1569">
                  <c:v>41366</c:v>
                </c:pt>
                <c:pt idx="1570">
                  <c:v>41367</c:v>
                </c:pt>
                <c:pt idx="1571">
                  <c:v>41368</c:v>
                </c:pt>
                <c:pt idx="1572">
                  <c:v>41369</c:v>
                </c:pt>
                <c:pt idx="1573">
                  <c:v>41372</c:v>
                </c:pt>
                <c:pt idx="1574">
                  <c:v>41373</c:v>
                </c:pt>
                <c:pt idx="1575">
                  <c:v>41374</c:v>
                </c:pt>
                <c:pt idx="1576">
                  <c:v>41375</c:v>
                </c:pt>
                <c:pt idx="1577">
                  <c:v>41376</c:v>
                </c:pt>
                <c:pt idx="1578">
                  <c:v>41379</c:v>
                </c:pt>
                <c:pt idx="1579">
                  <c:v>41380</c:v>
                </c:pt>
                <c:pt idx="1580">
                  <c:v>41381</c:v>
                </c:pt>
                <c:pt idx="1581">
                  <c:v>41382</c:v>
                </c:pt>
                <c:pt idx="1582">
                  <c:v>41383</c:v>
                </c:pt>
                <c:pt idx="1583">
                  <c:v>41386</c:v>
                </c:pt>
                <c:pt idx="1584">
                  <c:v>41387</c:v>
                </c:pt>
                <c:pt idx="1585">
                  <c:v>41388</c:v>
                </c:pt>
                <c:pt idx="1586">
                  <c:v>41389</c:v>
                </c:pt>
                <c:pt idx="1587">
                  <c:v>41390</c:v>
                </c:pt>
                <c:pt idx="1588">
                  <c:v>41393</c:v>
                </c:pt>
                <c:pt idx="1589">
                  <c:v>41394</c:v>
                </c:pt>
                <c:pt idx="1590">
                  <c:v>41395</c:v>
                </c:pt>
                <c:pt idx="1591">
                  <c:v>41396</c:v>
                </c:pt>
                <c:pt idx="1592">
                  <c:v>41397</c:v>
                </c:pt>
                <c:pt idx="1593">
                  <c:v>41400</c:v>
                </c:pt>
                <c:pt idx="1594">
                  <c:v>41401</c:v>
                </c:pt>
                <c:pt idx="1595">
                  <c:v>41402</c:v>
                </c:pt>
                <c:pt idx="1596">
                  <c:v>41403</c:v>
                </c:pt>
                <c:pt idx="1597">
                  <c:v>41404</c:v>
                </c:pt>
                <c:pt idx="1598">
                  <c:v>41407</c:v>
                </c:pt>
                <c:pt idx="1599">
                  <c:v>41408</c:v>
                </c:pt>
                <c:pt idx="1600">
                  <c:v>41409</c:v>
                </c:pt>
                <c:pt idx="1601">
                  <c:v>41410</c:v>
                </c:pt>
                <c:pt idx="1602">
                  <c:v>41411</c:v>
                </c:pt>
                <c:pt idx="1603">
                  <c:v>41414</c:v>
                </c:pt>
                <c:pt idx="1604">
                  <c:v>41415</c:v>
                </c:pt>
                <c:pt idx="1605">
                  <c:v>41416</c:v>
                </c:pt>
                <c:pt idx="1606">
                  <c:v>41417</c:v>
                </c:pt>
                <c:pt idx="1607">
                  <c:v>41418</c:v>
                </c:pt>
                <c:pt idx="1608">
                  <c:v>41422</c:v>
                </c:pt>
                <c:pt idx="1609">
                  <c:v>41423</c:v>
                </c:pt>
                <c:pt idx="1610">
                  <c:v>41424</c:v>
                </c:pt>
                <c:pt idx="1611">
                  <c:v>41425</c:v>
                </c:pt>
                <c:pt idx="1612">
                  <c:v>41428</c:v>
                </c:pt>
                <c:pt idx="1613">
                  <c:v>41429</c:v>
                </c:pt>
                <c:pt idx="1614">
                  <c:v>41430</c:v>
                </c:pt>
                <c:pt idx="1615">
                  <c:v>41431</c:v>
                </c:pt>
                <c:pt idx="1616">
                  <c:v>41432</c:v>
                </c:pt>
                <c:pt idx="1617">
                  <c:v>41435</c:v>
                </c:pt>
                <c:pt idx="1618">
                  <c:v>41436</c:v>
                </c:pt>
                <c:pt idx="1619">
                  <c:v>41437</c:v>
                </c:pt>
                <c:pt idx="1620">
                  <c:v>41438</c:v>
                </c:pt>
                <c:pt idx="1621">
                  <c:v>41439</c:v>
                </c:pt>
                <c:pt idx="1622">
                  <c:v>41442</c:v>
                </c:pt>
                <c:pt idx="1623">
                  <c:v>41443</c:v>
                </c:pt>
                <c:pt idx="1624">
                  <c:v>41444</c:v>
                </c:pt>
                <c:pt idx="1625">
                  <c:v>41445</c:v>
                </c:pt>
                <c:pt idx="1626">
                  <c:v>41446</c:v>
                </c:pt>
                <c:pt idx="1627">
                  <c:v>41449</c:v>
                </c:pt>
                <c:pt idx="1628">
                  <c:v>41450</c:v>
                </c:pt>
                <c:pt idx="1629">
                  <c:v>41451</c:v>
                </c:pt>
                <c:pt idx="1630">
                  <c:v>41452</c:v>
                </c:pt>
                <c:pt idx="1631">
                  <c:v>41453</c:v>
                </c:pt>
                <c:pt idx="1632">
                  <c:v>41456</c:v>
                </c:pt>
                <c:pt idx="1633">
                  <c:v>41457</c:v>
                </c:pt>
                <c:pt idx="1634">
                  <c:v>41458</c:v>
                </c:pt>
                <c:pt idx="1635">
                  <c:v>41460</c:v>
                </c:pt>
                <c:pt idx="1636">
                  <c:v>41463</c:v>
                </c:pt>
                <c:pt idx="1637">
                  <c:v>41464</c:v>
                </c:pt>
                <c:pt idx="1638">
                  <c:v>41465</c:v>
                </c:pt>
                <c:pt idx="1639">
                  <c:v>41466</c:v>
                </c:pt>
                <c:pt idx="1640">
                  <c:v>41467</c:v>
                </c:pt>
                <c:pt idx="1641">
                  <c:v>41470</c:v>
                </c:pt>
                <c:pt idx="1642">
                  <c:v>41471</c:v>
                </c:pt>
                <c:pt idx="1643">
                  <c:v>41472</c:v>
                </c:pt>
                <c:pt idx="1644">
                  <c:v>41473</c:v>
                </c:pt>
                <c:pt idx="1645">
                  <c:v>41474</c:v>
                </c:pt>
                <c:pt idx="1646">
                  <c:v>41477</c:v>
                </c:pt>
                <c:pt idx="1647">
                  <c:v>41478</c:v>
                </c:pt>
                <c:pt idx="1648">
                  <c:v>41479</c:v>
                </c:pt>
                <c:pt idx="1649">
                  <c:v>41480</c:v>
                </c:pt>
                <c:pt idx="1650">
                  <c:v>41481</c:v>
                </c:pt>
                <c:pt idx="1651">
                  <c:v>41484</c:v>
                </c:pt>
                <c:pt idx="1652">
                  <c:v>41485</c:v>
                </c:pt>
                <c:pt idx="1653">
                  <c:v>41486</c:v>
                </c:pt>
                <c:pt idx="1654">
                  <c:v>41487</c:v>
                </c:pt>
                <c:pt idx="1655">
                  <c:v>41488</c:v>
                </c:pt>
                <c:pt idx="1656">
                  <c:v>41491</c:v>
                </c:pt>
                <c:pt idx="1657">
                  <c:v>41492</c:v>
                </c:pt>
                <c:pt idx="1658">
                  <c:v>41493</c:v>
                </c:pt>
                <c:pt idx="1659">
                  <c:v>41494</c:v>
                </c:pt>
                <c:pt idx="1660">
                  <c:v>41495</c:v>
                </c:pt>
                <c:pt idx="1661">
                  <c:v>41498</c:v>
                </c:pt>
                <c:pt idx="1662">
                  <c:v>41499</c:v>
                </c:pt>
                <c:pt idx="1663">
                  <c:v>41500</c:v>
                </c:pt>
                <c:pt idx="1664">
                  <c:v>41501</c:v>
                </c:pt>
                <c:pt idx="1665">
                  <c:v>41502</c:v>
                </c:pt>
                <c:pt idx="1666">
                  <c:v>41505</c:v>
                </c:pt>
                <c:pt idx="1667">
                  <c:v>41506</c:v>
                </c:pt>
                <c:pt idx="1668">
                  <c:v>41507</c:v>
                </c:pt>
                <c:pt idx="1669">
                  <c:v>41508</c:v>
                </c:pt>
                <c:pt idx="1670">
                  <c:v>41509</c:v>
                </c:pt>
                <c:pt idx="1671">
                  <c:v>41512</c:v>
                </c:pt>
                <c:pt idx="1672">
                  <c:v>41513</c:v>
                </c:pt>
                <c:pt idx="1673">
                  <c:v>41514</c:v>
                </c:pt>
                <c:pt idx="1674">
                  <c:v>41515</c:v>
                </c:pt>
                <c:pt idx="1675">
                  <c:v>41516</c:v>
                </c:pt>
                <c:pt idx="1676">
                  <c:v>41520</c:v>
                </c:pt>
                <c:pt idx="1677">
                  <c:v>41521</c:v>
                </c:pt>
                <c:pt idx="1678">
                  <c:v>41522</c:v>
                </c:pt>
                <c:pt idx="1679">
                  <c:v>41523</c:v>
                </c:pt>
                <c:pt idx="1680">
                  <c:v>41526</c:v>
                </c:pt>
                <c:pt idx="1681">
                  <c:v>41527</c:v>
                </c:pt>
                <c:pt idx="1682">
                  <c:v>41528</c:v>
                </c:pt>
                <c:pt idx="1683">
                  <c:v>41529</c:v>
                </c:pt>
                <c:pt idx="1684">
                  <c:v>41530</c:v>
                </c:pt>
                <c:pt idx="1685">
                  <c:v>41533</c:v>
                </c:pt>
                <c:pt idx="1686">
                  <c:v>41534</c:v>
                </c:pt>
                <c:pt idx="1687">
                  <c:v>41535</c:v>
                </c:pt>
                <c:pt idx="1688">
                  <c:v>41536</c:v>
                </c:pt>
                <c:pt idx="1689">
                  <c:v>41537</c:v>
                </c:pt>
                <c:pt idx="1690">
                  <c:v>41540</c:v>
                </c:pt>
                <c:pt idx="1691">
                  <c:v>41541</c:v>
                </c:pt>
                <c:pt idx="1692">
                  <c:v>41542</c:v>
                </c:pt>
                <c:pt idx="1693">
                  <c:v>41543</c:v>
                </c:pt>
                <c:pt idx="1694">
                  <c:v>41544</c:v>
                </c:pt>
                <c:pt idx="1695">
                  <c:v>41547</c:v>
                </c:pt>
                <c:pt idx="1696">
                  <c:v>41548</c:v>
                </c:pt>
                <c:pt idx="1697">
                  <c:v>41549</c:v>
                </c:pt>
                <c:pt idx="1698">
                  <c:v>41550</c:v>
                </c:pt>
                <c:pt idx="1699">
                  <c:v>41551</c:v>
                </c:pt>
                <c:pt idx="1700">
                  <c:v>41554</c:v>
                </c:pt>
                <c:pt idx="1701">
                  <c:v>41555</c:v>
                </c:pt>
                <c:pt idx="1702">
                  <c:v>41556</c:v>
                </c:pt>
                <c:pt idx="1703">
                  <c:v>41557</c:v>
                </c:pt>
                <c:pt idx="1704">
                  <c:v>41558</c:v>
                </c:pt>
                <c:pt idx="1705">
                  <c:v>41561</c:v>
                </c:pt>
                <c:pt idx="1706">
                  <c:v>41562</c:v>
                </c:pt>
                <c:pt idx="1707">
                  <c:v>41563</c:v>
                </c:pt>
                <c:pt idx="1708">
                  <c:v>41564</c:v>
                </c:pt>
                <c:pt idx="1709">
                  <c:v>41565</c:v>
                </c:pt>
                <c:pt idx="1710">
                  <c:v>41568</c:v>
                </c:pt>
                <c:pt idx="1711">
                  <c:v>41569</c:v>
                </c:pt>
                <c:pt idx="1712">
                  <c:v>41570</c:v>
                </c:pt>
                <c:pt idx="1713">
                  <c:v>41571</c:v>
                </c:pt>
                <c:pt idx="1714">
                  <c:v>41572</c:v>
                </c:pt>
                <c:pt idx="1715">
                  <c:v>41575</c:v>
                </c:pt>
                <c:pt idx="1716">
                  <c:v>41576</c:v>
                </c:pt>
                <c:pt idx="1717">
                  <c:v>41577</c:v>
                </c:pt>
                <c:pt idx="1718">
                  <c:v>41578</c:v>
                </c:pt>
                <c:pt idx="1719">
                  <c:v>41579</c:v>
                </c:pt>
                <c:pt idx="1720">
                  <c:v>41582</c:v>
                </c:pt>
                <c:pt idx="1721">
                  <c:v>41583</c:v>
                </c:pt>
                <c:pt idx="1722">
                  <c:v>41584</c:v>
                </c:pt>
                <c:pt idx="1723">
                  <c:v>41585</c:v>
                </c:pt>
                <c:pt idx="1724">
                  <c:v>41586</c:v>
                </c:pt>
                <c:pt idx="1725">
                  <c:v>41589</c:v>
                </c:pt>
                <c:pt idx="1726">
                  <c:v>41590</c:v>
                </c:pt>
                <c:pt idx="1727">
                  <c:v>41591</c:v>
                </c:pt>
                <c:pt idx="1728">
                  <c:v>41592</c:v>
                </c:pt>
                <c:pt idx="1729">
                  <c:v>41593</c:v>
                </c:pt>
                <c:pt idx="1730">
                  <c:v>41596</c:v>
                </c:pt>
                <c:pt idx="1731">
                  <c:v>41597</c:v>
                </c:pt>
                <c:pt idx="1732">
                  <c:v>41598</c:v>
                </c:pt>
                <c:pt idx="1733">
                  <c:v>41599</c:v>
                </c:pt>
                <c:pt idx="1734">
                  <c:v>41600</c:v>
                </c:pt>
                <c:pt idx="1735">
                  <c:v>41603</c:v>
                </c:pt>
                <c:pt idx="1736">
                  <c:v>41604</c:v>
                </c:pt>
                <c:pt idx="1737">
                  <c:v>41605</c:v>
                </c:pt>
                <c:pt idx="1738">
                  <c:v>41607</c:v>
                </c:pt>
                <c:pt idx="1739">
                  <c:v>41610</c:v>
                </c:pt>
                <c:pt idx="1740">
                  <c:v>41611</c:v>
                </c:pt>
                <c:pt idx="1741">
                  <c:v>41612</c:v>
                </c:pt>
                <c:pt idx="1742">
                  <c:v>41613</c:v>
                </c:pt>
                <c:pt idx="1743">
                  <c:v>41614</c:v>
                </c:pt>
                <c:pt idx="1744">
                  <c:v>41617</c:v>
                </c:pt>
                <c:pt idx="1745">
                  <c:v>41618</c:v>
                </c:pt>
                <c:pt idx="1746">
                  <c:v>41619</c:v>
                </c:pt>
                <c:pt idx="1747">
                  <c:v>41620</c:v>
                </c:pt>
                <c:pt idx="1748">
                  <c:v>41621</c:v>
                </c:pt>
                <c:pt idx="1749">
                  <c:v>41624</c:v>
                </c:pt>
                <c:pt idx="1750">
                  <c:v>41625</c:v>
                </c:pt>
                <c:pt idx="1751">
                  <c:v>41626</c:v>
                </c:pt>
                <c:pt idx="1752">
                  <c:v>41627</c:v>
                </c:pt>
                <c:pt idx="1753">
                  <c:v>41628</c:v>
                </c:pt>
                <c:pt idx="1754">
                  <c:v>41631</c:v>
                </c:pt>
                <c:pt idx="1755">
                  <c:v>41632</c:v>
                </c:pt>
                <c:pt idx="1756">
                  <c:v>41634</c:v>
                </c:pt>
                <c:pt idx="1757">
                  <c:v>41635</c:v>
                </c:pt>
                <c:pt idx="1758">
                  <c:v>41638</c:v>
                </c:pt>
                <c:pt idx="1759">
                  <c:v>41639</c:v>
                </c:pt>
                <c:pt idx="1760">
                  <c:v>41641</c:v>
                </c:pt>
                <c:pt idx="1761">
                  <c:v>41642</c:v>
                </c:pt>
                <c:pt idx="1762">
                  <c:v>41645</c:v>
                </c:pt>
                <c:pt idx="1763">
                  <c:v>41646</c:v>
                </c:pt>
                <c:pt idx="1764">
                  <c:v>41647</c:v>
                </c:pt>
                <c:pt idx="1765">
                  <c:v>41648</c:v>
                </c:pt>
                <c:pt idx="1766">
                  <c:v>41649</c:v>
                </c:pt>
                <c:pt idx="1767">
                  <c:v>41652</c:v>
                </c:pt>
                <c:pt idx="1768">
                  <c:v>41653</c:v>
                </c:pt>
                <c:pt idx="1769">
                  <c:v>41654</c:v>
                </c:pt>
                <c:pt idx="1770">
                  <c:v>41655</c:v>
                </c:pt>
                <c:pt idx="1771">
                  <c:v>41656</c:v>
                </c:pt>
              </c:numCache>
            </c:numRef>
          </c:cat>
          <c:val>
            <c:numRef>
              <c:f>Sheet4!$E$4:$E$1775</c:f>
              <c:numCache>
                <c:formatCode>General</c:formatCode>
                <c:ptCount val="1772"/>
                <c:pt idx="0">
                  <c:v>0.98</c:v>
                </c:pt>
                <c:pt idx="1">
                  <c:v>1.18</c:v>
                </c:pt>
                <c:pt idx="2">
                  <c:v>1.08</c:v>
                </c:pt>
                <c:pt idx="3">
                  <c:v>0.9</c:v>
                </c:pt>
                <c:pt idx="4">
                  <c:v>0.86</c:v>
                </c:pt>
                <c:pt idx="5">
                  <c:v>0.88</c:v>
                </c:pt>
                <c:pt idx="6">
                  <c:v>0.78</c:v>
                </c:pt>
                <c:pt idx="7">
                  <c:v>0.73</c:v>
                </c:pt>
                <c:pt idx="8">
                  <c:v>0.68</c:v>
                </c:pt>
                <c:pt idx="9">
                  <c:v>0.48</c:v>
                </c:pt>
                <c:pt idx="10">
                  <c:v>0.49</c:v>
                </c:pt>
                <c:pt idx="11">
                  <c:v>0.55000000000000004</c:v>
                </c:pt>
                <c:pt idx="12">
                  <c:v>0.56000000000000005</c:v>
                </c:pt>
                <c:pt idx="13">
                  <c:v>0.56000000000000005</c:v>
                </c:pt>
                <c:pt idx="14">
                  <c:v>0.57999999999999996</c:v>
                </c:pt>
                <c:pt idx="15">
                  <c:v>0.59</c:v>
                </c:pt>
                <c:pt idx="16">
                  <c:v>0.59</c:v>
                </c:pt>
                <c:pt idx="17">
                  <c:v>0.3</c:v>
                </c:pt>
                <c:pt idx="18">
                  <c:v>0.3</c:v>
                </c:pt>
                <c:pt idx="19">
                  <c:v>0.36</c:v>
                </c:pt>
                <c:pt idx="20">
                  <c:v>0.34</c:v>
                </c:pt>
                <c:pt idx="21">
                  <c:v>0.35</c:v>
                </c:pt>
                <c:pt idx="22">
                  <c:v>0.33</c:v>
                </c:pt>
                <c:pt idx="23">
                  <c:v>0.34</c:v>
                </c:pt>
                <c:pt idx="24">
                  <c:v>0.33</c:v>
                </c:pt>
                <c:pt idx="25">
                  <c:v>0.33</c:v>
                </c:pt>
                <c:pt idx="26">
                  <c:v>0.34</c:v>
                </c:pt>
                <c:pt idx="27">
                  <c:v>0.39</c:v>
                </c:pt>
                <c:pt idx="28">
                  <c:v>0.38</c:v>
                </c:pt>
                <c:pt idx="29">
                  <c:v>0.38</c:v>
                </c:pt>
                <c:pt idx="30">
                  <c:v>0.36</c:v>
                </c:pt>
                <c:pt idx="31">
                  <c:v>0.33</c:v>
                </c:pt>
                <c:pt idx="32">
                  <c:v>0.32</c:v>
                </c:pt>
                <c:pt idx="33">
                  <c:v>0.39</c:v>
                </c:pt>
                <c:pt idx="34">
                  <c:v>0.49</c:v>
                </c:pt>
                <c:pt idx="35">
                  <c:v>0.46</c:v>
                </c:pt>
                <c:pt idx="36">
                  <c:v>0.46</c:v>
                </c:pt>
                <c:pt idx="37">
                  <c:v>0.5</c:v>
                </c:pt>
                <c:pt idx="38">
                  <c:v>0.51</c:v>
                </c:pt>
                <c:pt idx="39">
                  <c:v>0.41</c:v>
                </c:pt>
                <c:pt idx="40">
                  <c:v>0.51</c:v>
                </c:pt>
                <c:pt idx="41">
                  <c:v>0.55000000000000004</c:v>
                </c:pt>
                <c:pt idx="42">
                  <c:v>0.48</c:v>
                </c:pt>
                <c:pt idx="43">
                  <c:v>0.55000000000000004</c:v>
                </c:pt>
                <c:pt idx="44">
                  <c:v>0.61</c:v>
                </c:pt>
                <c:pt idx="45">
                  <c:v>0.57999999999999996</c:v>
                </c:pt>
                <c:pt idx="46">
                  <c:v>0.74</c:v>
                </c:pt>
                <c:pt idx="47">
                  <c:v>0.74</c:v>
                </c:pt>
                <c:pt idx="48">
                  <c:v>0.75</c:v>
                </c:pt>
                <c:pt idx="49">
                  <c:v>0.71</c:v>
                </c:pt>
                <c:pt idx="50">
                  <c:v>0.68</c:v>
                </c:pt>
                <c:pt idx="51">
                  <c:v>0.75</c:v>
                </c:pt>
                <c:pt idx="52">
                  <c:v>0.77</c:v>
                </c:pt>
                <c:pt idx="53">
                  <c:v>0.83</c:v>
                </c:pt>
                <c:pt idx="54">
                  <c:v>0.79</c:v>
                </c:pt>
                <c:pt idx="55">
                  <c:v>0.75</c:v>
                </c:pt>
                <c:pt idx="56">
                  <c:v>0.75</c:v>
                </c:pt>
                <c:pt idx="57">
                  <c:v>0.72</c:v>
                </c:pt>
                <c:pt idx="58">
                  <c:v>0.89</c:v>
                </c:pt>
                <c:pt idx="59">
                  <c:v>0.86</c:v>
                </c:pt>
                <c:pt idx="60">
                  <c:v>0.8</c:v>
                </c:pt>
                <c:pt idx="61">
                  <c:v>0.77</c:v>
                </c:pt>
                <c:pt idx="62">
                  <c:v>0.69</c:v>
                </c:pt>
                <c:pt idx="63">
                  <c:v>0.71</c:v>
                </c:pt>
                <c:pt idx="64">
                  <c:v>0.8</c:v>
                </c:pt>
                <c:pt idx="65">
                  <c:v>0.85</c:v>
                </c:pt>
                <c:pt idx="66">
                  <c:v>0.75</c:v>
                </c:pt>
                <c:pt idx="67">
                  <c:v>0.81</c:v>
                </c:pt>
                <c:pt idx="68">
                  <c:v>0.82</c:v>
                </c:pt>
                <c:pt idx="69">
                  <c:v>0.8</c:v>
                </c:pt>
                <c:pt idx="70">
                  <c:v>0.75</c:v>
                </c:pt>
                <c:pt idx="71">
                  <c:v>0.73</c:v>
                </c:pt>
                <c:pt idx="72">
                  <c:v>0.79</c:v>
                </c:pt>
                <c:pt idx="73">
                  <c:v>0.81</c:v>
                </c:pt>
                <c:pt idx="74">
                  <c:v>0.81</c:v>
                </c:pt>
                <c:pt idx="75">
                  <c:v>0.8</c:v>
                </c:pt>
                <c:pt idx="76">
                  <c:v>0.77</c:v>
                </c:pt>
                <c:pt idx="77">
                  <c:v>0.78</c:v>
                </c:pt>
                <c:pt idx="78">
                  <c:v>0.78</c:v>
                </c:pt>
                <c:pt idx="79">
                  <c:v>0.76</c:v>
                </c:pt>
                <c:pt idx="80">
                  <c:v>0.78</c:v>
                </c:pt>
                <c:pt idx="81">
                  <c:v>0.63</c:v>
                </c:pt>
                <c:pt idx="82">
                  <c:v>0.66</c:v>
                </c:pt>
                <c:pt idx="83">
                  <c:v>0.75</c:v>
                </c:pt>
                <c:pt idx="84">
                  <c:v>0.74</c:v>
                </c:pt>
                <c:pt idx="85">
                  <c:v>0.81</c:v>
                </c:pt>
                <c:pt idx="86">
                  <c:v>0.75</c:v>
                </c:pt>
                <c:pt idx="87">
                  <c:v>0.79</c:v>
                </c:pt>
                <c:pt idx="88">
                  <c:v>0.79</c:v>
                </c:pt>
                <c:pt idx="89">
                  <c:v>0.76</c:v>
                </c:pt>
                <c:pt idx="90">
                  <c:v>0.77</c:v>
                </c:pt>
                <c:pt idx="91">
                  <c:v>0.81</c:v>
                </c:pt>
                <c:pt idx="92">
                  <c:v>0.78</c:v>
                </c:pt>
                <c:pt idx="93">
                  <c:v>0.7</c:v>
                </c:pt>
                <c:pt idx="94">
                  <c:v>0.71</c:v>
                </c:pt>
                <c:pt idx="95">
                  <c:v>0.71</c:v>
                </c:pt>
                <c:pt idx="96">
                  <c:v>0.74</c:v>
                </c:pt>
                <c:pt idx="97">
                  <c:v>0.8</c:v>
                </c:pt>
                <c:pt idx="98">
                  <c:v>0.75</c:v>
                </c:pt>
                <c:pt idx="99">
                  <c:v>0.68</c:v>
                </c:pt>
                <c:pt idx="100">
                  <c:v>0.74</c:v>
                </c:pt>
                <c:pt idx="101">
                  <c:v>0.71</c:v>
                </c:pt>
                <c:pt idx="102">
                  <c:v>0.7</c:v>
                </c:pt>
                <c:pt idx="103">
                  <c:v>0.59</c:v>
                </c:pt>
                <c:pt idx="104">
                  <c:v>0.56000000000000005</c:v>
                </c:pt>
                <c:pt idx="105">
                  <c:v>0.63</c:v>
                </c:pt>
                <c:pt idx="106">
                  <c:v>0.6</c:v>
                </c:pt>
                <c:pt idx="107">
                  <c:v>0.61</c:v>
                </c:pt>
                <c:pt idx="108">
                  <c:v>0.63</c:v>
                </c:pt>
                <c:pt idx="109">
                  <c:v>0.68</c:v>
                </c:pt>
                <c:pt idx="110">
                  <c:v>0.51</c:v>
                </c:pt>
                <c:pt idx="111">
                  <c:v>0.47</c:v>
                </c:pt>
                <c:pt idx="112">
                  <c:v>0.49</c:v>
                </c:pt>
                <c:pt idx="113">
                  <c:v>0.5</c:v>
                </c:pt>
                <c:pt idx="114">
                  <c:v>0.54</c:v>
                </c:pt>
                <c:pt idx="115">
                  <c:v>0.51</c:v>
                </c:pt>
                <c:pt idx="116">
                  <c:v>0.52</c:v>
                </c:pt>
                <c:pt idx="117">
                  <c:v>0.5</c:v>
                </c:pt>
                <c:pt idx="118">
                  <c:v>0.52</c:v>
                </c:pt>
                <c:pt idx="119">
                  <c:v>0.56999999999999995</c:v>
                </c:pt>
                <c:pt idx="120">
                  <c:v>0.63</c:v>
                </c:pt>
                <c:pt idx="121">
                  <c:v>0.68</c:v>
                </c:pt>
                <c:pt idx="122">
                  <c:v>0.69</c:v>
                </c:pt>
                <c:pt idx="123">
                  <c:v>0.71</c:v>
                </c:pt>
                <c:pt idx="124">
                  <c:v>0.65</c:v>
                </c:pt>
                <c:pt idx="125">
                  <c:v>0.6</c:v>
                </c:pt>
                <c:pt idx="126">
                  <c:v>0.62</c:v>
                </c:pt>
                <c:pt idx="127">
                  <c:v>0.62</c:v>
                </c:pt>
                <c:pt idx="128">
                  <c:v>0.62</c:v>
                </c:pt>
                <c:pt idx="129">
                  <c:v>0.65</c:v>
                </c:pt>
                <c:pt idx="130">
                  <c:v>0.59</c:v>
                </c:pt>
                <c:pt idx="131">
                  <c:v>0.62</c:v>
                </c:pt>
                <c:pt idx="132">
                  <c:v>0.62</c:v>
                </c:pt>
                <c:pt idx="133">
                  <c:v>0.61</c:v>
                </c:pt>
                <c:pt idx="134">
                  <c:v>0.64</c:v>
                </c:pt>
                <c:pt idx="135">
                  <c:v>0.72</c:v>
                </c:pt>
                <c:pt idx="136">
                  <c:v>0.7</c:v>
                </c:pt>
                <c:pt idx="137">
                  <c:v>0.72</c:v>
                </c:pt>
                <c:pt idx="138">
                  <c:v>0.72</c:v>
                </c:pt>
                <c:pt idx="139">
                  <c:v>0.69</c:v>
                </c:pt>
                <c:pt idx="140">
                  <c:v>0.63</c:v>
                </c:pt>
                <c:pt idx="141">
                  <c:v>0.7</c:v>
                </c:pt>
                <c:pt idx="142">
                  <c:v>0.75</c:v>
                </c:pt>
                <c:pt idx="143">
                  <c:v>0.72</c:v>
                </c:pt>
                <c:pt idx="144">
                  <c:v>0.7</c:v>
                </c:pt>
                <c:pt idx="145">
                  <c:v>0.62</c:v>
                </c:pt>
                <c:pt idx="146">
                  <c:v>0.61</c:v>
                </c:pt>
                <c:pt idx="147">
                  <c:v>0.57999999999999996</c:v>
                </c:pt>
                <c:pt idx="148">
                  <c:v>0.59</c:v>
                </c:pt>
                <c:pt idx="149">
                  <c:v>0.57999999999999996</c:v>
                </c:pt>
                <c:pt idx="150">
                  <c:v>0.61</c:v>
                </c:pt>
                <c:pt idx="151">
                  <c:v>0.56999999999999995</c:v>
                </c:pt>
                <c:pt idx="152">
                  <c:v>0.6</c:v>
                </c:pt>
                <c:pt idx="153">
                  <c:v>0.56000000000000005</c:v>
                </c:pt>
                <c:pt idx="154">
                  <c:v>0.55000000000000004</c:v>
                </c:pt>
                <c:pt idx="155">
                  <c:v>0.49</c:v>
                </c:pt>
                <c:pt idx="156">
                  <c:v>0.47</c:v>
                </c:pt>
                <c:pt idx="157">
                  <c:v>0.46</c:v>
                </c:pt>
                <c:pt idx="158">
                  <c:v>0.46</c:v>
                </c:pt>
                <c:pt idx="159">
                  <c:v>0.47</c:v>
                </c:pt>
                <c:pt idx="160">
                  <c:v>0.49</c:v>
                </c:pt>
                <c:pt idx="161">
                  <c:v>0.46</c:v>
                </c:pt>
                <c:pt idx="162">
                  <c:v>0.53</c:v>
                </c:pt>
                <c:pt idx="163">
                  <c:v>0.5</c:v>
                </c:pt>
                <c:pt idx="164">
                  <c:v>0.48</c:v>
                </c:pt>
                <c:pt idx="165">
                  <c:v>0.4</c:v>
                </c:pt>
                <c:pt idx="166">
                  <c:v>0.41</c:v>
                </c:pt>
                <c:pt idx="167">
                  <c:v>0.41</c:v>
                </c:pt>
                <c:pt idx="168">
                  <c:v>0.3</c:v>
                </c:pt>
                <c:pt idx="169">
                  <c:v>0.28000000000000003</c:v>
                </c:pt>
                <c:pt idx="170">
                  <c:v>0.33</c:v>
                </c:pt>
                <c:pt idx="171">
                  <c:v>0.27</c:v>
                </c:pt>
                <c:pt idx="172">
                  <c:v>0.33</c:v>
                </c:pt>
                <c:pt idx="173">
                  <c:v>0.3</c:v>
                </c:pt>
                <c:pt idx="174">
                  <c:v>0.25</c:v>
                </c:pt>
                <c:pt idx="175">
                  <c:v>0.25</c:v>
                </c:pt>
                <c:pt idx="176">
                  <c:v>0.22</c:v>
                </c:pt>
                <c:pt idx="177">
                  <c:v>0.21</c:v>
                </c:pt>
                <c:pt idx="178">
                  <c:v>0.16</c:v>
                </c:pt>
                <c:pt idx="179">
                  <c:v>0.17</c:v>
                </c:pt>
                <c:pt idx="180">
                  <c:v>0.17</c:v>
                </c:pt>
                <c:pt idx="181">
                  <c:v>0.13</c:v>
                </c:pt>
                <c:pt idx="182">
                  <c:v>0.12</c:v>
                </c:pt>
                <c:pt idx="183">
                  <c:v>0.16</c:v>
                </c:pt>
                <c:pt idx="184">
                  <c:v>0.16</c:v>
                </c:pt>
                <c:pt idx="185">
                  <c:v>0.24</c:v>
                </c:pt>
                <c:pt idx="186">
                  <c:v>0.25</c:v>
                </c:pt>
                <c:pt idx="187">
                  <c:v>0.24</c:v>
                </c:pt>
                <c:pt idx="188">
                  <c:v>0.27</c:v>
                </c:pt>
                <c:pt idx="189">
                  <c:v>0.27</c:v>
                </c:pt>
                <c:pt idx="190">
                  <c:v>0.24</c:v>
                </c:pt>
                <c:pt idx="191">
                  <c:v>0.28000000000000003</c:v>
                </c:pt>
                <c:pt idx="192">
                  <c:v>0.26</c:v>
                </c:pt>
                <c:pt idx="193">
                  <c:v>0.17</c:v>
                </c:pt>
                <c:pt idx="194">
                  <c:v>0.19</c:v>
                </c:pt>
                <c:pt idx="195">
                  <c:v>0.21</c:v>
                </c:pt>
                <c:pt idx="196">
                  <c:v>0.21</c:v>
                </c:pt>
                <c:pt idx="197">
                  <c:v>0.22</c:v>
                </c:pt>
                <c:pt idx="198">
                  <c:v>0.2</c:v>
                </c:pt>
                <c:pt idx="199">
                  <c:v>0.22</c:v>
                </c:pt>
                <c:pt idx="200">
                  <c:v>0.26</c:v>
                </c:pt>
                <c:pt idx="201">
                  <c:v>0.26</c:v>
                </c:pt>
                <c:pt idx="202">
                  <c:v>0.25</c:v>
                </c:pt>
                <c:pt idx="203">
                  <c:v>0.26</c:v>
                </c:pt>
                <c:pt idx="204">
                  <c:v>0.22</c:v>
                </c:pt>
                <c:pt idx="205">
                  <c:v>0.23</c:v>
                </c:pt>
                <c:pt idx="206">
                  <c:v>0.21</c:v>
                </c:pt>
                <c:pt idx="207">
                  <c:v>0.22</c:v>
                </c:pt>
                <c:pt idx="208">
                  <c:v>0.28999999999999998</c:v>
                </c:pt>
                <c:pt idx="209">
                  <c:v>0.22</c:v>
                </c:pt>
                <c:pt idx="210">
                  <c:v>0.27</c:v>
                </c:pt>
                <c:pt idx="211">
                  <c:v>0.27</c:v>
                </c:pt>
                <c:pt idx="212">
                  <c:v>0.28999999999999998</c:v>
                </c:pt>
                <c:pt idx="213">
                  <c:v>0.28999999999999998</c:v>
                </c:pt>
                <c:pt idx="214">
                  <c:v>0.27</c:v>
                </c:pt>
                <c:pt idx="215">
                  <c:v>0.28000000000000003</c:v>
                </c:pt>
                <c:pt idx="216">
                  <c:v>0.33</c:v>
                </c:pt>
                <c:pt idx="217">
                  <c:v>0.3</c:v>
                </c:pt>
                <c:pt idx="218">
                  <c:v>0.31</c:v>
                </c:pt>
                <c:pt idx="219">
                  <c:v>0.37</c:v>
                </c:pt>
                <c:pt idx="220">
                  <c:v>0.36</c:v>
                </c:pt>
                <c:pt idx="221">
                  <c:v>0.36</c:v>
                </c:pt>
                <c:pt idx="222">
                  <c:v>0.42</c:v>
                </c:pt>
                <c:pt idx="223">
                  <c:v>0.44</c:v>
                </c:pt>
                <c:pt idx="224">
                  <c:v>0.41</c:v>
                </c:pt>
                <c:pt idx="225">
                  <c:v>0.39</c:v>
                </c:pt>
                <c:pt idx="226">
                  <c:v>0.42</c:v>
                </c:pt>
                <c:pt idx="227">
                  <c:v>0.45</c:v>
                </c:pt>
                <c:pt idx="228">
                  <c:v>0.46</c:v>
                </c:pt>
                <c:pt idx="229">
                  <c:v>0.45</c:v>
                </c:pt>
                <c:pt idx="230">
                  <c:v>0.35</c:v>
                </c:pt>
                <c:pt idx="231">
                  <c:v>0.35</c:v>
                </c:pt>
                <c:pt idx="232">
                  <c:v>0.32</c:v>
                </c:pt>
                <c:pt idx="233">
                  <c:v>0.33</c:v>
                </c:pt>
                <c:pt idx="234">
                  <c:v>0.32</c:v>
                </c:pt>
                <c:pt idx="235">
                  <c:v>0.4</c:v>
                </c:pt>
                <c:pt idx="236">
                  <c:v>0.44</c:v>
                </c:pt>
                <c:pt idx="237">
                  <c:v>0.37</c:v>
                </c:pt>
                <c:pt idx="238">
                  <c:v>0.41</c:v>
                </c:pt>
                <c:pt idx="239">
                  <c:v>0.43</c:v>
                </c:pt>
                <c:pt idx="240">
                  <c:v>0.44</c:v>
                </c:pt>
                <c:pt idx="241">
                  <c:v>0.47</c:v>
                </c:pt>
                <c:pt idx="242">
                  <c:v>0.46</c:v>
                </c:pt>
                <c:pt idx="243">
                  <c:v>0.52</c:v>
                </c:pt>
                <c:pt idx="244">
                  <c:v>0.51</c:v>
                </c:pt>
                <c:pt idx="245">
                  <c:v>0.55000000000000004</c:v>
                </c:pt>
                <c:pt idx="246">
                  <c:v>0.56999999999999995</c:v>
                </c:pt>
                <c:pt idx="247">
                  <c:v>0.7</c:v>
                </c:pt>
                <c:pt idx="248">
                  <c:v>0.63</c:v>
                </c:pt>
                <c:pt idx="249">
                  <c:v>0.56999999999999995</c:v>
                </c:pt>
                <c:pt idx="250">
                  <c:v>0.41</c:v>
                </c:pt>
                <c:pt idx="251">
                  <c:v>0.67</c:v>
                </c:pt>
                <c:pt idx="252">
                  <c:v>0.68</c:v>
                </c:pt>
                <c:pt idx="253">
                  <c:v>0.59</c:v>
                </c:pt>
                <c:pt idx="254">
                  <c:v>0.64</c:v>
                </c:pt>
                <c:pt idx="255">
                  <c:v>0.65</c:v>
                </c:pt>
                <c:pt idx="256">
                  <c:v>0.53</c:v>
                </c:pt>
                <c:pt idx="257">
                  <c:v>0.48</c:v>
                </c:pt>
                <c:pt idx="258">
                  <c:v>0.52</c:v>
                </c:pt>
                <c:pt idx="259">
                  <c:v>0.55000000000000004</c:v>
                </c:pt>
                <c:pt idx="260">
                  <c:v>0.59</c:v>
                </c:pt>
                <c:pt idx="261">
                  <c:v>0.62</c:v>
                </c:pt>
                <c:pt idx="262">
                  <c:v>0.56000000000000005</c:v>
                </c:pt>
                <c:pt idx="263">
                  <c:v>0.56000000000000005</c:v>
                </c:pt>
                <c:pt idx="264">
                  <c:v>0.55000000000000004</c:v>
                </c:pt>
                <c:pt idx="265">
                  <c:v>0.53</c:v>
                </c:pt>
                <c:pt idx="266">
                  <c:v>0.55000000000000004</c:v>
                </c:pt>
                <c:pt idx="267">
                  <c:v>0.51</c:v>
                </c:pt>
                <c:pt idx="268">
                  <c:v>0.52</c:v>
                </c:pt>
                <c:pt idx="269">
                  <c:v>0.49</c:v>
                </c:pt>
                <c:pt idx="270">
                  <c:v>0.48</c:v>
                </c:pt>
                <c:pt idx="271">
                  <c:v>0.44</c:v>
                </c:pt>
                <c:pt idx="272">
                  <c:v>0.45</c:v>
                </c:pt>
                <c:pt idx="273">
                  <c:v>0.32</c:v>
                </c:pt>
                <c:pt idx="274">
                  <c:v>0.35</c:v>
                </c:pt>
                <c:pt idx="275">
                  <c:v>0.39</c:v>
                </c:pt>
                <c:pt idx="276">
                  <c:v>0.42</c:v>
                </c:pt>
                <c:pt idx="277">
                  <c:v>0.4</c:v>
                </c:pt>
                <c:pt idx="278">
                  <c:v>0.27</c:v>
                </c:pt>
                <c:pt idx="279">
                  <c:v>0.31</c:v>
                </c:pt>
                <c:pt idx="280">
                  <c:v>0.28999999999999998</c:v>
                </c:pt>
                <c:pt idx="281">
                  <c:v>0.28000000000000003</c:v>
                </c:pt>
                <c:pt idx="282">
                  <c:v>0.23</c:v>
                </c:pt>
                <c:pt idx="283">
                  <c:v>0.28000000000000003</c:v>
                </c:pt>
                <c:pt idx="284">
                  <c:v>0.26</c:v>
                </c:pt>
                <c:pt idx="285">
                  <c:v>0.28000000000000003</c:v>
                </c:pt>
                <c:pt idx="286">
                  <c:v>0.26</c:v>
                </c:pt>
                <c:pt idx="287">
                  <c:v>0.25</c:v>
                </c:pt>
                <c:pt idx="288">
                  <c:v>0.34</c:v>
                </c:pt>
                <c:pt idx="289">
                  <c:v>0.37</c:v>
                </c:pt>
                <c:pt idx="290">
                  <c:v>0.28000000000000003</c:v>
                </c:pt>
                <c:pt idx="291">
                  <c:v>0.28000000000000003</c:v>
                </c:pt>
                <c:pt idx="292">
                  <c:v>0.34</c:v>
                </c:pt>
                <c:pt idx="293">
                  <c:v>0.28000000000000003</c:v>
                </c:pt>
                <c:pt idx="294">
                  <c:v>0.28000000000000003</c:v>
                </c:pt>
                <c:pt idx="295">
                  <c:v>0.34</c:v>
                </c:pt>
                <c:pt idx="296">
                  <c:v>0.36</c:v>
                </c:pt>
                <c:pt idx="297">
                  <c:v>0.39</c:v>
                </c:pt>
                <c:pt idx="298">
                  <c:v>0.44</c:v>
                </c:pt>
                <c:pt idx="299">
                  <c:v>0.46</c:v>
                </c:pt>
                <c:pt idx="300">
                  <c:v>0.45</c:v>
                </c:pt>
                <c:pt idx="301">
                  <c:v>0.51</c:v>
                </c:pt>
                <c:pt idx="302">
                  <c:v>0.49</c:v>
                </c:pt>
                <c:pt idx="303">
                  <c:v>0.47</c:v>
                </c:pt>
                <c:pt idx="304">
                  <c:v>0.48</c:v>
                </c:pt>
                <c:pt idx="305">
                  <c:v>0.48</c:v>
                </c:pt>
                <c:pt idx="306">
                  <c:v>0.45</c:v>
                </c:pt>
                <c:pt idx="307">
                  <c:v>0.39</c:v>
                </c:pt>
                <c:pt idx="308">
                  <c:v>0.35</c:v>
                </c:pt>
                <c:pt idx="309">
                  <c:v>0.35</c:v>
                </c:pt>
                <c:pt idx="310">
                  <c:v>0.34</c:v>
                </c:pt>
                <c:pt idx="311">
                  <c:v>0.36</c:v>
                </c:pt>
                <c:pt idx="312">
                  <c:v>0.36</c:v>
                </c:pt>
                <c:pt idx="313">
                  <c:v>0.39</c:v>
                </c:pt>
                <c:pt idx="314">
                  <c:v>0.39</c:v>
                </c:pt>
                <c:pt idx="315">
                  <c:v>0.38</c:v>
                </c:pt>
                <c:pt idx="316">
                  <c:v>0.37</c:v>
                </c:pt>
                <c:pt idx="317">
                  <c:v>0.36</c:v>
                </c:pt>
                <c:pt idx="318">
                  <c:v>0.36</c:v>
                </c:pt>
                <c:pt idx="319">
                  <c:v>0.37</c:v>
                </c:pt>
                <c:pt idx="320">
                  <c:v>0.37</c:v>
                </c:pt>
                <c:pt idx="321">
                  <c:v>0.39</c:v>
                </c:pt>
                <c:pt idx="322">
                  <c:v>0.42</c:v>
                </c:pt>
                <c:pt idx="323">
                  <c:v>0.47</c:v>
                </c:pt>
                <c:pt idx="324">
                  <c:v>0.47</c:v>
                </c:pt>
                <c:pt idx="325">
                  <c:v>0.46</c:v>
                </c:pt>
                <c:pt idx="326">
                  <c:v>0.45</c:v>
                </c:pt>
                <c:pt idx="327">
                  <c:v>0.41</c:v>
                </c:pt>
                <c:pt idx="328">
                  <c:v>0.4</c:v>
                </c:pt>
                <c:pt idx="329">
                  <c:v>0.38</c:v>
                </c:pt>
                <c:pt idx="330">
                  <c:v>0.4</c:v>
                </c:pt>
                <c:pt idx="331">
                  <c:v>0.39</c:v>
                </c:pt>
                <c:pt idx="332">
                  <c:v>0.48</c:v>
                </c:pt>
                <c:pt idx="333">
                  <c:v>0.47</c:v>
                </c:pt>
                <c:pt idx="334">
                  <c:v>0.46</c:v>
                </c:pt>
                <c:pt idx="335">
                  <c:v>0.39</c:v>
                </c:pt>
                <c:pt idx="336">
                  <c:v>0.39</c:v>
                </c:pt>
                <c:pt idx="337">
                  <c:v>0.41</c:v>
                </c:pt>
                <c:pt idx="338">
                  <c:v>0.39</c:v>
                </c:pt>
                <c:pt idx="339">
                  <c:v>0.35</c:v>
                </c:pt>
                <c:pt idx="340">
                  <c:v>0.37</c:v>
                </c:pt>
                <c:pt idx="341">
                  <c:v>0.42</c:v>
                </c:pt>
                <c:pt idx="342">
                  <c:v>0.41</c:v>
                </c:pt>
                <c:pt idx="343">
                  <c:v>0.42</c:v>
                </c:pt>
                <c:pt idx="344">
                  <c:v>0.42</c:v>
                </c:pt>
                <c:pt idx="345">
                  <c:v>0.49</c:v>
                </c:pt>
                <c:pt idx="346">
                  <c:v>0.47</c:v>
                </c:pt>
                <c:pt idx="347">
                  <c:v>0.46</c:v>
                </c:pt>
                <c:pt idx="348">
                  <c:v>0.48</c:v>
                </c:pt>
                <c:pt idx="349">
                  <c:v>0.43</c:v>
                </c:pt>
                <c:pt idx="350">
                  <c:v>0.36</c:v>
                </c:pt>
                <c:pt idx="351">
                  <c:v>0.38</c:v>
                </c:pt>
                <c:pt idx="352">
                  <c:v>0.32</c:v>
                </c:pt>
                <c:pt idx="353">
                  <c:v>0.27</c:v>
                </c:pt>
                <c:pt idx="354">
                  <c:v>0.23</c:v>
                </c:pt>
                <c:pt idx="355">
                  <c:v>0.31</c:v>
                </c:pt>
                <c:pt idx="356">
                  <c:v>-0.04</c:v>
                </c:pt>
                <c:pt idx="357">
                  <c:v>-0.04</c:v>
                </c:pt>
                <c:pt idx="358">
                  <c:v>0</c:v>
                </c:pt>
                <c:pt idx="359">
                  <c:v>0.05</c:v>
                </c:pt>
                <c:pt idx="360">
                  <c:v>0.1</c:v>
                </c:pt>
                <c:pt idx="361">
                  <c:v>0.05</c:v>
                </c:pt>
                <c:pt idx="362">
                  <c:v>0.05</c:v>
                </c:pt>
                <c:pt idx="363">
                  <c:v>0.09</c:v>
                </c:pt>
                <c:pt idx="364">
                  <c:v>0.06</c:v>
                </c:pt>
                <c:pt idx="365">
                  <c:v>0.09</c:v>
                </c:pt>
                <c:pt idx="366">
                  <c:v>0.32</c:v>
                </c:pt>
                <c:pt idx="367">
                  <c:v>0.33</c:v>
                </c:pt>
                <c:pt idx="368">
                  <c:v>0.31</c:v>
                </c:pt>
                <c:pt idx="369">
                  <c:v>0.28000000000000003</c:v>
                </c:pt>
                <c:pt idx="370">
                  <c:v>0.28999999999999998</c:v>
                </c:pt>
                <c:pt idx="371">
                  <c:v>0.3</c:v>
                </c:pt>
                <c:pt idx="372">
                  <c:v>0.28000000000000003</c:v>
                </c:pt>
                <c:pt idx="373">
                  <c:v>0.24</c:v>
                </c:pt>
                <c:pt idx="374">
                  <c:v>0.25</c:v>
                </c:pt>
                <c:pt idx="375">
                  <c:v>0.28999999999999998</c:v>
                </c:pt>
                <c:pt idx="376">
                  <c:v>0.39</c:v>
                </c:pt>
                <c:pt idx="377">
                  <c:v>0.41</c:v>
                </c:pt>
                <c:pt idx="378">
                  <c:v>0.41</c:v>
                </c:pt>
                <c:pt idx="379">
                  <c:v>0.43</c:v>
                </c:pt>
                <c:pt idx="380">
                  <c:v>0.45</c:v>
                </c:pt>
                <c:pt idx="381">
                  <c:v>0.56000000000000005</c:v>
                </c:pt>
                <c:pt idx="382">
                  <c:v>0.52</c:v>
                </c:pt>
                <c:pt idx="383">
                  <c:v>0.54</c:v>
                </c:pt>
                <c:pt idx="384">
                  <c:v>0.5</c:v>
                </c:pt>
                <c:pt idx="385">
                  <c:v>0.51</c:v>
                </c:pt>
                <c:pt idx="386">
                  <c:v>0.51</c:v>
                </c:pt>
                <c:pt idx="387">
                  <c:v>0.54</c:v>
                </c:pt>
                <c:pt idx="388">
                  <c:v>0.59</c:v>
                </c:pt>
                <c:pt idx="389">
                  <c:v>0.62</c:v>
                </c:pt>
                <c:pt idx="390">
                  <c:v>0.71</c:v>
                </c:pt>
                <c:pt idx="391">
                  <c:v>0.65</c:v>
                </c:pt>
                <c:pt idx="392">
                  <c:v>0.63</c:v>
                </c:pt>
                <c:pt idx="393">
                  <c:v>0.68</c:v>
                </c:pt>
                <c:pt idx="394">
                  <c:v>0.43</c:v>
                </c:pt>
                <c:pt idx="395">
                  <c:v>0.38</c:v>
                </c:pt>
                <c:pt idx="396">
                  <c:v>0.35</c:v>
                </c:pt>
                <c:pt idx="397">
                  <c:v>0.36</c:v>
                </c:pt>
                <c:pt idx="398">
                  <c:v>0.4</c:v>
                </c:pt>
                <c:pt idx="399">
                  <c:v>0.47</c:v>
                </c:pt>
                <c:pt idx="400">
                  <c:v>0.49</c:v>
                </c:pt>
                <c:pt idx="401">
                  <c:v>0.5</c:v>
                </c:pt>
                <c:pt idx="402">
                  <c:v>0.55000000000000004</c:v>
                </c:pt>
                <c:pt idx="403">
                  <c:v>0.53</c:v>
                </c:pt>
                <c:pt idx="404">
                  <c:v>0.35</c:v>
                </c:pt>
                <c:pt idx="405">
                  <c:v>0.34</c:v>
                </c:pt>
                <c:pt idx="406">
                  <c:v>0.32</c:v>
                </c:pt>
                <c:pt idx="407">
                  <c:v>0.37</c:v>
                </c:pt>
                <c:pt idx="408">
                  <c:v>0.43</c:v>
                </c:pt>
                <c:pt idx="409">
                  <c:v>0.1</c:v>
                </c:pt>
                <c:pt idx="410">
                  <c:v>0.13</c:v>
                </c:pt>
                <c:pt idx="411">
                  <c:v>0.13</c:v>
                </c:pt>
                <c:pt idx="412">
                  <c:v>0.13</c:v>
                </c:pt>
                <c:pt idx="413">
                  <c:v>0.11</c:v>
                </c:pt>
                <c:pt idx="414">
                  <c:v>0.16</c:v>
                </c:pt>
                <c:pt idx="415">
                  <c:v>0.28000000000000003</c:v>
                </c:pt>
                <c:pt idx="416">
                  <c:v>0.28999999999999998</c:v>
                </c:pt>
                <c:pt idx="417">
                  <c:v>0.28999999999999998</c:v>
                </c:pt>
                <c:pt idx="418">
                  <c:v>0.27</c:v>
                </c:pt>
                <c:pt idx="419">
                  <c:v>0.28999999999999998</c:v>
                </c:pt>
                <c:pt idx="420">
                  <c:v>0.27</c:v>
                </c:pt>
                <c:pt idx="421">
                  <c:v>0.28000000000000003</c:v>
                </c:pt>
                <c:pt idx="422">
                  <c:v>0.28000000000000003</c:v>
                </c:pt>
                <c:pt idx="423">
                  <c:v>0.25</c:v>
                </c:pt>
                <c:pt idx="424">
                  <c:v>0.18</c:v>
                </c:pt>
                <c:pt idx="425">
                  <c:v>0.18</c:v>
                </c:pt>
                <c:pt idx="426">
                  <c:v>0.14000000000000001</c:v>
                </c:pt>
                <c:pt idx="427">
                  <c:v>0.18</c:v>
                </c:pt>
                <c:pt idx="428">
                  <c:v>0.2</c:v>
                </c:pt>
                <c:pt idx="429">
                  <c:v>0.08</c:v>
                </c:pt>
                <c:pt idx="430">
                  <c:v>0.06</c:v>
                </c:pt>
                <c:pt idx="431">
                  <c:v>0.09</c:v>
                </c:pt>
                <c:pt idx="432">
                  <c:v>0.09</c:v>
                </c:pt>
                <c:pt idx="433">
                  <c:v>0.14000000000000001</c:v>
                </c:pt>
                <c:pt idx="434">
                  <c:v>0.14000000000000001</c:v>
                </c:pt>
                <c:pt idx="435">
                  <c:v>0.22</c:v>
                </c:pt>
                <c:pt idx="436">
                  <c:v>0.42</c:v>
                </c:pt>
                <c:pt idx="437">
                  <c:v>0.41</c:v>
                </c:pt>
                <c:pt idx="438">
                  <c:v>0.41</c:v>
                </c:pt>
                <c:pt idx="439">
                  <c:v>0.33</c:v>
                </c:pt>
                <c:pt idx="440">
                  <c:v>0.37</c:v>
                </c:pt>
                <c:pt idx="441">
                  <c:v>0.51</c:v>
                </c:pt>
                <c:pt idx="442">
                  <c:v>0.5</c:v>
                </c:pt>
                <c:pt idx="443">
                  <c:v>0.4</c:v>
                </c:pt>
                <c:pt idx="444">
                  <c:v>0.5</c:v>
                </c:pt>
                <c:pt idx="445">
                  <c:v>0.51</c:v>
                </c:pt>
                <c:pt idx="446">
                  <c:v>0.39</c:v>
                </c:pt>
                <c:pt idx="447">
                  <c:v>0.37</c:v>
                </c:pt>
                <c:pt idx="448">
                  <c:v>0.38</c:v>
                </c:pt>
                <c:pt idx="449">
                  <c:v>0.39</c:v>
                </c:pt>
                <c:pt idx="450">
                  <c:v>0.36</c:v>
                </c:pt>
                <c:pt idx="451">
                  <c:v>0.17</c:v>
                </c:pt>
                <c:pt idx="452">
                  <c:v>0.2</c:v>
                </c:pt>
                <c:pt idx="453">
                  <c:v>0.23</c:v>
                </c:pt>
                <c:pt idx="454">
                  <c:v>0.22</c:v>
                </c:pt>
                <c:pt idx="455">
                  <c:v>0.23</c:v>
                </c:pt>
                <c:pt idx="456">
                  <c:v>0.26</c:v>
                </c:pt>
                <c:pt idx="457">
                  <c:v>0.25</c:v>
                </c:pt>
                <c:pt idx="458">
                  <c:v>0.22</c:v>
                </c:pt>
                <c:pt idx="459">
                  <c:v>0.18</c:v>
                </c:pt>
                <c:pt idx="460">
                  <c:v>0.2</c:v>
                </c:pt>
                <c:pt idx="461">
                  <c:v>0.28999999999999998</c:v>
                </c:pt>
                <c:pt idx="462">
                  <c:v>0.18</c:v>
                </c:pt>
                <c:pt idx="463">
                  <c:v>0.18</c:v>
                </c:pt>
                <c:pt idx="464">
                  <c:v>0.31</c:v>
                </c:pt>
                <c:pt idx="465">
                  <c:v>0.28000000000000003</c:v>
                </c:pt>
                <c:pt idx="466">
                  <c:v>0.25</c:v>
                </c:pt>
                <c:pt idx="467">
                  <c:v>0.26</c:v>
                </c:pt>
                <c:pt idx="468">
                  <c:v>0.27</c:v>
                </c:pt>
                <c:pt idx="469">
                  <c:v>0.23</c:v>
                </c:pt>
                <c:pt idx="470">
                  <c:v>0.24</c:v>
                </c:pt>
                <c:pt idx="471">
                  <c:v>0.23</c:v>
                </c:pt>
                <c:pt idx="472">
                  <c:v>0.24</c:v>
                </c:pt>
                <c:pt idx="473">
                  <c:v>0.23</c:v>
                </c:pt>
                <c:pt idx="474">
                  <c:v>0.28000000000000003</c:v>
                </c:pt>
                <c:pt idx="475">
                  <c:v>0.26</c:v>
                </c:pt>
                <c:pt idx="476">
                  <c:v>0.28999999999999998</c:v>
                </c:pt>
                <c:pt idx="477">
                  <c:v>0.32</c:v>
                </c:pt>
                <c:pt idx="478">
                  <c:v>0.31</c:v>
                </c:pt>
                <c:pt idx="479">
                  <c:v>0.28999999999999998</c:v>
                </c:pt>
                <c:pt idx="480">
                  <c:v>0.28999999999999998</c:v>
                </c:pt>
                <c:pt idx="481">
                  <c:v>0.25</c:v>
                </c:pt>
                <c:pt idx="482">
                  <c:v>0.23</c:v>
                </c:pt>
                <c:pt idx="483">
                  <c:v>0.26</c:v>
                </c:pt>
                <c:pt idx="484">
                  <c:v>0.25</c:v>
                </c:pt>
                <c:pt idx="485">
                  <c:v>0.24</c:v>
                </c:pt>
                <c:pt idx="486">
                  <c:v>0.25</c:v>
                </c:pt>
                <c:pt idx="487">
                  <c:v>0.23</c:v>
                </c:pt>
                <c:pt idx="488">
                  <c:v>0.01</c:v>
                </c:pt>
                <c:pt idx="489">
                  <c:v>0</c:v>
                </c:pt>
                <c:pt idx="490">
                  <c:v>0.02</c:v>
                </c:pt>
                <c:pt idx="491">
                  <c:v>0</c:v>
                </c:pt>
                <c:pt idx="492">
                  <c:v>0.02</c:v>
                </c:pt>
                <c:pt idx="493">
                  <c:v>7.0000000000000007E-2</c:v>
                </c:pt>
                <c:pt idx="494">
                  <c:v>0.06</c:v>
                </c:pt>
                <c:pt idx="495">
                  <c:v>0.06</c:v>
                </c:pt>
                <c:pt idx="496">
                  <c:v>0.08</c:v>
                </c:pt>
                <c:pt idx="497">
                  <c:v>7.0000000000000007E-2</c:v>
                </c:pt>
                <c:pt idx="498">
                  <c:v>7.0000000000000007E-2</c:v>
                </c:pt>
                <c:pt idx="499">
                  <c:v>0.05</c:v>
                </c:pt>
                <c:pt idx="500">
                  <c:v>-0.01</c:v>
                </c:pt>
                <c:pt idx="501">
                  <c:v>0</c:v>
                </c:pt>
                <c:pt idx="502">
                  <c:v>0</c:v>
                </c:pt>
                <c:pt idx="503">
                  <c:v>0.02</c:v>
                </c:pt>
                <c:pt idx="504">
                  <c:v>-0.01</c:v>
                </c:pt>
                <c:pt idx="505">
                  <c:v>0.01</c:v>
                </c:pt>
                <c:pt idx="506">
                  <c:v>-0.01</c:v>
                </c:pt>
                <c:pt idx="507">
                  <c:v>0.04</c:v>
                </c:pt>
                <c:pt idx="508">
                  <c:v>0.03</c:v>
                </c:pt>
                <c:pt idx="509">
                  <c:v>0.17</c:v>
                </c:pt>
                <c:pt idx="510">
                  <c:v>0.17</c:v>
                </c:pt>
                <c:pt idx="511">
                  <c:v>0.19</c:v>
                </c:pt>
                <c:pt idx="512">
                  <c:v>0.14000000000000001</c:v>
                </c:pt>
                <c:pt idx="513">
                  <c:v>0.05</c:v>
                </c:pt>
                <c:pt idx="514">
                  <c:v>0.06</c:v>
                </c:pt>
                <c:pt idx="515">
                  <c:v>7.0000000000000007E-2</c:v>
                </c:pt>
                <c:pt idx="516">
                  <c:v>7.0000000000000007E-2</c:v>
                </c:pt>
                <c:pt idx="517">
                  <c:v>0.08</c:v>
                </c:pt>
                <c:pt idx="518">
                  <c:v>0.08</c:v>
                </c:pt>
                <c:pt idx="519">
                  <c:v>0.11</c:v>
                </c:pt>
                <c:pt idx="520">
                  <c:v>0.12</c:v>
                </c:pt>
                <c:pt idx="521">
                  <c:v>0.11</c:v>
                </c:pt>
                <c:pt idx="522">
                  <c:v>0.14000000000000001</c:v>
                </c:pt>
                <c:pt idx="523">
                  <c:v>0.15</c:v>
                </c:pt>
                <c:pt idx="524">
                  <c:v>0.15</c:v>
                </c:pt>
                <c:pt idx="525">
                  <c:v>7.0000000000000007E-2</c:v>
                </c:pt>
                <c:pt idx="526">
                  <c:v>0.08</c:v>
                </c:pt>
                <c:pt idx="527">
                  <c:v>0.09</c:v>
                </c:pt>
                <c:pt idx="528">
                  <c:v>0.09</c:v>
                </c:pt>
                <c:pt idx="529">
                  <c:v>0.1</c:v>
                </c:pt>
                <c:pt idx="530">
                  <c:v>0.18</c:v>
                </c:pt>
                <c:pt idx="531">
                  <c:v>0.18</c:v>
                </c:pt>
                <c:pt idx="532">
                  <c:v>0.17</c:v>
                </c:pt>
                <c:pt idx="533">
                  <c:v>0.16</c:v>
                </c:pt>
                <c:pt idx="534">
                  <c:v>0.13</c:v>
                </c:pt>
                <c:pt idx="535">
                  <c:v>0.12</c:v>
                </c:pt>
                <c:pt idx="536">
                  <c:v>0.13</c:v>
                </c:pt>
                <c:pt idx="537">
                  <c:v>0.13</c:v>
                </c:pt>
                <c:pt idx="538">
                  <c:v>0.13</c:v>
                </c:pt>
                <c:pt idx="539">
                  <c:v>0.17</c:v>
                </c:pt>
                <c:pt idx="540">
                  <c:v>0.15</c:v>
                </c:pt>
                <c:pt idx="541">
                  <c:v>0.18</c:v>
                </c:pt>
                <c:pt idx="542">
                  <c:v>0.16</c:v>
                </c:pt>
                <c:pt idx="543">
                  <c:v>0.15</c:v>
                </c:pt>
                <c:pt idx="544">
                  <c:v>0.04</c:v>
                </c:pt>
                <c:pt idx="545">
                  <c:v>0.04</c:v>
                </c:pt>
                <c:pt idx="546">
                  <c:v>0.05</c:v>
                </c:pt>
                <c:pt idx="547">
                  <c:v>0.02</c:v>
                </c:pt>
                <c:pt idx="548">
                  <c:v>0.04</c:v>
                </c:pt>
                <c:pt idx="549">
                  <c:v>-0.02</c:v>
                </c:pt>
                <c:pt idx="550">
                  <c:v>-0.04</c:v>
                </c:pt>
                <c:pt idx="551">
                  <c:v>-0.03</c:v>
                </c:pt>
                <c:pt idx="552">
                  <c:v>-0.04</c:v>
                </c:pt>
                <c:pt idx="553">
                  <c:v>-0.04</c:v>
                </c:pt>
                <c:pt idx="554">
                  <c:v>0.01</c:v>
                </c:pt>
                <c:pt idx="555">
                  <c:v>0.01</c:v>
                </c:pt>
                <c:pt idx="556">
                  <c:v>0.01</c:v>
                </c:pt>
                <c:pt idx="557">
                  <c:v>0.02</c:v>
                </c:pt>
                <c:pt idx="558">
                  <c:v>0.03</c:v>
                </c:pt>
                <c:pt idx="559">
                  <c:v>0.01</c:v>
                </c:pt>
                <c:pt idx="560">
                  <c:v>-0.01</c:v>
                </c:pt>
                <c:pt idx="561">
                  <c:v>0.06</c:v>
                </c:pt>
                <c:pt idx="562">
                  <c:v>7.0000000000000007E-2</c:v>
                </c:pt>
                <c:pt idx="563">
                  <c:v>0.05</c:v>
                </c:pt>
                <c:pt idx="564">
                  <c:v>0.06</c:v>
                </c:pt>
                <c:pt idx="565">
                  <c:v>7.0000000000000007E-2</c:v>
                </c:pt>
                <c:pt idx="566">
                  <c:v>0.05</c:v>
                </c:pt>
                <c:pt idx="567">
                  <c:v>0.05</c:v>
                </c:pt>
                <c:pt idx="568">
                  <c:v>0.05</c:v>
                </c:pt>
                <c:pt idx="569">
                  <c:v>0.05</c:v>
                </c:pt>
                <c:pt idx="570">
                  <c:v>7.0000000000000007E-2</c:v>
                </c:pt>
                <c:pt idx="571">
                  <c:v>0.08</c:v>
                </c:pt>
                <c:pt idx="572">
                  <c:v>0.1</c:v>
                </c:pt>
                <c:pt idx="573">
                  <c:v>0.09</c:v>
                </c:pt>
                <c:pt idx="574">
                  <c:v>0.09</c:v>
                </c:pt>
                <c:pt idx="575">
                  <c:v>0.1</c:v>
                </c:pt>
                <c:pt idx="576">
                  <c:v>0.1</c:v>
                </c:pt>
                <c:pt idx="577">
                  <c:v>0.12</c:v>
                </c:pt>
                <c:pt idx="578">
                  <c:v>0.13</c:v>
                </c:pt>
                <c:pt idx="579">
                  <c:v>0.12</c:v>
                </c:pt>
                <c:pt idx="580">
                  <c:v>0.12</c:v>
                </c:pt>
                <c:pt idx="581">
                  <c:v>0.11</c:v>
                </c:pt>
                <c:pt idx="582">
                  <c:v>0.08</c:v>
                </c:pt>
                <c:pt idx="583">
                  <c:v>0.08</c:v>
                </c:pt>
                <c:pt idx="584">
                  <c:v>0.08</c:v>
                </c:pt>
                <c:pt idx="585">
                  <c:v>0.1</c:v>
                </c:pt>
                <c:pt idx="586">
                  <c:v>0.09</c:v>
                </c:pt>
                <c:pt idx="587">
                  <c:v>0.01</c:v>
                </c:pt>
                <c:pt idx="588">
                  <c:v>0.03</c:v>
                </c:pt>
                <c:pt idx="589">
                  <c:v>0.04</c:v>
                </c:pt>
                <c:pt idx="590">
                  <c:v>0.04</c:v>
                </c:pt>
                <c:pt idx="591">
                  <c:v>0.04</c:v>
                </c:pt>
                <c:pt idx="592">
                  <c:v>0.06</c:v>
                </c:pt>
                <c:pt idx="593">
                  <c:v>0.06</c:v>
                </c:pt>
                <c:pt idx="594">
                  <c:v>7.0000000000000007E-2</c:v>
                </c:pt>
                <c:pt idx="595">
                  <c:v>0.08</c:v>
                </c:pt>
                <c:pt idx="596">
                  <c:v>0.08</c:v>
                </c:pt>
                <c:pt idx="597">
                  <c:v>0.16</c:v>
                </c:pt>
                <c:pt idx="598">
                  <c:v>0.15</c:v>
                </c:pt>
                <c:pt idx="599">
                  <c:v>0.15</c:v>
                </c:pt>
                <c:pt idx="600">
                  <c:v>0.15</c:v>
                </c:pt>
                <c:pt idx="601">
                  <c:v>0.16</c:v>
                </c:pt>
                <c:pt idx="602">
                  <c:v>0.15</c:v>
                </c:pt>
                <c:pt idx="603">
                  <c:v>0.15</c:v>
                </c:pt>
                <c:pt idx="604">
                  <c:v>0.17</c:v>
                </c:pt>
                <c:pt idx="605">
                  <c:v>0.17</c:v>
                </c:pt>
                <c:pt idx="606">
                  <c:v>0.16</c:v>
                </c:pt>
                <c:pt idx="607">
                  <c:v>0.22</c:v>
                </c:pt>
                <c:pt idx="608">
                  <c:v>0.23</c:v>
                </c:pt>
                <c:pt idx="609">
                  <c:v>0.24</c:v>
                </c:pt>
                <c:pt idx="610">
                  <c:v>0.24</c:v>
                </c:pt>
                <c:pt idx="611">
                  <c:v>0.27</c:v>
                </c:pt>
                <c:pt idx="612">
                  <c:v>0.33</c:v>
                </c:pt>
                <c:pt idx="613">
                  <c:v>0.34</c:v>
                </c:pt>
                <c:pt idx="614">
                  <c:v>0.32</c:v>
                </c:pt>
                <c:pt idx="615">
                  <c:v>0.32</c:v>
                </c:pt>
                <c:pt idx="616">
                  <c:v>0.33</c:v>
                </c:pt>
                <c:pt idx="617">
                  <c:v>0.33</c:v>
                </c:pt>
                <c:pt idx="618">
                  <c:v>0.33</c:v>
                </c:pt>
                <c:pt idx="619">
                  <c:v>0.33</c:v>
                </c:pt>
                <c:pt idx="620">
                  <c:v>0.33</c:v>
                </c:pt>
                <c:pt idx="621">
                  <c:v>0.33</c:v>
                </c:pt>
                <c:pt idx="622">
                  <c:v>0.36</c:v>
                </c:pt>
                <c:pt idx="623">
                  <c:v>0.38</c:v>
                </c:pt>
                <c:pt idx="624">
                  <c:v>0.4</c:v>
                </c:pt>
                <c:pt idx="625">
                  <c:v>0.42</c:v>
                </c:pt>
                <c:pt idx="626">
                  <c:v>0.4</c:v>
                </c:pt>
                <c:pt idx="627">
                  <c:v>0.28000000000000003</c:v>
                </c:pt>
                <c:pt idx="628">
                  <c:v>0.46</c:v>
                </c:pt>
                <c:pt idx="629">
                  <c:v>0.46</c:v>
                </c:pt>
                <c:pt idx="630">
                  <c:v>0.43</c:v>
                </c:pt>
                <c:pt idx="631">
                  <c:v>0.4</c:v>
                </c:pt>
                <c:pt idx="632">
                  <c:v>0.44</c:v>
                </c:pt>
                <c:pt idx="633">
                  <c:v>0.28999999999999998</c:v>
                </c:pt>
                <c:pt idx="634">
                  <c:v>0.32</c:v>
                </c:pt>
                <c:pt idx="635">
                  <c:v>0.33</c:v>
                </c:pt>
                <c:pt idx="636">
                  <c:v>0.35</c:v>
                </c:pt>
                <c:pt idx="637">
                  <c:v>0.36</c:v>
                </c:pt>
                <c:pt idx="638">
                  <c:v>0.28000000000000003</c:v>
                </c:pt>
                <c:pt idx="639">
                  <c:v>0.3</c:v>
                </c:pt>
                <c:pt idx="640">
                  <c:v>0.28999999999999998</c:v>
                </c:pt>
                <c:pt idx="641">
                  <c:v>0.31</c:v>
                </c:pt>
                <c:pt idx="642">
                  <c:v>0.33</c:v>
                </c:pt>
                <c:pt idx="643">
                  <c:v>0.31</c:v>
                </c:pt>
                <c:pt idx="644">
                  <c:v>0.28000000000000003</c:v>
                </c:pt>
                <c:pt idx="645">
                  <c:v>0.28000000000000003</c:v>
                </c:pt>
                <c:pt idx="646">
                  <c:v>0.21</c:v>
                </c:pt>
                <c:pt idx="647">
                  <c:v>0.21</c:v>
                </c:pt>
                <c:pt idx="648">
                  <c:v>0.21</c:v>
                </c:pt>
                <c:pt idx="649">
                  <c:v>0.18</c:v>
                </c:pt>
                <c:pt idx="650">
                  <c:v>0.19</c:v>
                </c:pt>
                <c:pt idx="651">
                  <c:v>0.23</c:v>
                </c:pt>
                <c:pt idx="652">
                  <c:v>0.23</c:v>
                </c:pt>
                <c:pt idx="653">
                  <c:v>0.23</c:v>
                </c:pt>
                <c:pt idx="654">
                  <c:v>0.27</c:v>
                </c:pt>
                <c:pt idx="655">
                  <c:v>0.28000000000000003</c:v>
                </c:pt>
                <c:pt idx="656">
                  <c:v>0.23</c:v>
                </c:pt>
                <c:pt idx="657">
                  <c:v>0.24</c:v>
                </c:pt>
                <c:pt idx="658">
                  <c:v>0.24</c:v>
                </c:pt>
                <c:pt idx="659">
                  <c:v>0.26</c:v>
                </c:pt>
                <c:pt idx="660">
                  <c:v>0.28000000000000003</c:v>
                </c:pt>
                <c:pt idx="661">
                  <c:v>0.26</c:v>
                </c:pt>
                <c:pt idx="662">
                  <c:v>0.26</c:v>
                </c:pt>
                <c:pt idx="663">
                  <c:v>0.26</c:v>
                </c:pt>
                <c:pt idx="664">
                  <c:v>0.27</c:v>
                </c:pt>
                <c:pt idx="665">
                  <c:v>0.25</c:v>
                </c:pt>
                <c:pt idx="666">
                  <c:v>0.23</c:v>
                </c:pt>
                <c:pt idx="667">
                  <c:v>0.26</c:v>
                </c:pt>
                <c:pt idx="668">
                  <c:v>0.25</c:v>
                </c:pt>
                <c:pt idx="669">
                  <c:v>0.25</c:v>
                </c:pt>
                <c:pt idx="670">
                  <c:v>0.23</c:v>
                </c:pt>
                <c:pt idx="671">
                  <c:v>0.26</c:v>
                </c:pt>
                <c:pt idx="672">
                  <c:v>0.26</c:v>
                </c:pt>
                <c:pt idx="673">
                  <c:v>0.25</c:v>
                </c:pt>
                <c:pt idx="674">
                  <c:v>0.25</c:v>
                </c:pt>
                <c:pt idx="675">
                  <c:v>0.28000000000000003</c:v>
                </c:pt>
                <c:pt idx="676">
                  <c:v>0.2</c:v>
                </c:pt>
                <c:pt idx="677">
                  <c:v>0.2</c:v>
                </c:pt>
                <c:pt idx="678">
                  <c:v>0.21</c:v>
                </c:pt>
                <c:pt idx="679">
                  <c:v>0.22</c:v>
                </c:pt>
                <c:pt idx="680">
                  <c:v>0.23</c:v>
                </c:pt>
                <c:pt idx="681">
                  <c:v>0.24</c:v>
                </c:pt>
                <c:pt idx="682">
                  <c:v>0.23</c:v>
                </c:pt>
                <c:pt idx="683">
                  <c:v>0.21</c:v>
                </c:pt>
                <c:pt idx="684">
                  <c:v>0.24</c:v>
                </c:pt>
                <c:pt idx="685">
                  <c:v>0.27</c:v>
                </c:pt>
                <c:pt idx="686">
                  <c:v>0.28000000000000003</c:v>
                </c:pt>
                <c:pt idx="687">
                  <c:v>0.28999999999999998</c:v>
                </c:pt>
                <c:pt idx="688">
                  <c:v>0.25</c:v>
                </c:pt>
                <c:pt idx="689">
                  <c:v>0.31</c:v>
                </c:pt>
                <c:pt idx="690">
                  <c:v>0.3</c:v>
                </c:pt>
                <c:pt idx="691">
                  <c:v>0.18</c:v>
                </c:pt>
                <c:pt idx="692">
                  <c:v>0.18</c:v>
                </c:pt>
                <c:pt idx="693">
                  <c:v>0.31</c:v>
                </c:pt>
                <c:pt idx="694">
                  <c:v>0.3</c:v>
                </c:pt>
                <c:pt idx="695">
                  <c:v>0.32</c:v>
                </c:pt>
                <c:pt idx="696">
                  <c:v>0.32</c:v>
                </c:pt>
                <c:pt idx="697">
                  <c:v>0.31</c:v>
                </c:pt>
                <c:pt idx="698">
                  <c:v>0.35</c:v>
                </c:pt>
                <c:pt idx="699">
                  <c:v>0.34</c:v>
                </c:pt>
                <c:pt idx="700">
                  <c:v>0.34</c:v>
                </c:pt>
                <c:pt idx="701">
                  <c:v>0.37</c:v>
                </c:pt>
                <c:pt idx="702">
                  <c:v>0.39</c:v>
                </c:pt>
                <c:pt idx="703">
                  <c:v>0.44</c:v>
                </c:pt>
                <c:pt idx="704">
                  <c:v>0.46</c:v>
                </c:pt>
                <c:pt idx="705">
                  <c:v>0.5</c:v>
                </c:pt>
                <c:pt idx="706">
                  <c:v>0.53</c:v>
                </c:pt>
                <c:pt idx="707">
                  <c:v>0.52</c:v>
                </c:pt>
                <c:pt idx="708">
                  <c:v>0.49</c:v>
                </c:pt>
                <c:pt idx="709">
                  <c:v>0.51</c:v>
                </c:pt>
                <c:pt idx="710">
                  <c:v>0.56000000000000005</c:v>
                </c:pt>
                <c:pt idx="711">
                  <c:v>0.53</c:v>
                </c:pt>
                <c:pt idx="712">
                  <c:v>0.56999999999999995</c:v>
                </c:pt>
                <c:pt idx="713">
                  <c:v>0.49</c:v>
                </c:pt>
                <c:pt idx="714">
                  <c:v>0.5</c:v>
                </c:pt>
                <c:pt idx="715">
                  <c:v>0.5</c:v>
                </c:pt>
                <c:pt idx="716">
                  <c:v>0.51</c:v>
                </c:pt>
                <c:pt idx="717">
                  <c:v>0.55000000000000004</c:v>
                </c:pt>
                <c:pt idx="718">
                  <c:v>0.55000000000000004</c:v>
                </c:pt>
                <c:pt idx="719">
                  <c:v>0.6</c:v>
                </c:pt>
                <c:pt idx="720">
                  <c:v>0.53</c:v>
                </c:pt>
                <c:pt idx="721">
                  <c:v>0.55000000000000004</c:v>
                </c:pt>
                <c:pt idx="722">
                  <c:v>0.59</c:v>
                </c:pt>
                <c:pt idx="723">
                  <c:v>0.6</c:v>
                </c:pt>
                <c:pt idx="724">
                  <c:v>0.57999999999999996</c:v>
                </c:pt>
                <c:pt idx="725">
                  <c:v>0.69</c:v>
                </c:pt>
                <c:pt idx="726">
                  <c:v>0.69</c:v>
                </c:pt>
                <c:pt idx="727">
                  <c:v>0.66</c:v>
                </c:pt>
                <c:pt idx="728">
                  <c:v>0.66</c:v>
                </c:pt>
                <c:pt idx="729">
                  <c:v>0.67</c:v>
                </c:pt>
                <c:pt idx="730">
                  <c:v>0.66</c:v>
                </c:pt>
                <c:pt idx="731">
                  <c:v>0.66</c:v>
                </c:pt>
                <c:pt idx="732">
                  <c:v>0.68</c:v>
                </c:pt>
                <c:pt idx="733">
                  <c:v>0.56000000000000005</c:v>
                </c:pt>
                <c:pt idx="734">
                  <c:v>0.56000000000000005</c:v>
                </c:pt>
                <c:pt idx="735">
                  <c:v>0.77</c:v>
                </c:pt>
                <c:pt idx="736">
                  <c:v>0.75</c:v>
                </c:pt>
                <c:pt idx="737">
                  <c:v>0.7</c:v>
                </c:pt>
                <c:pt idx="738">
                  <c:v>0.66</c:v>
                </c:pt>
                <c:pt idx="739">
                  <c:v>0.62</c:v>
                </c:pt>
                <c:pt idx="740">
                  <c:v>0.5</c:v>
                </c:pt>
                <c:pt idx="741">
                  <c:v>0.48</c:v>
                </c:pt>
                <c:pt idx="742">
                  <c:v>0.49</c:v>
                </c:pt>
                <c:pt idx="743">
                  <c:v>0.49</c:v>
                </c:pt>
                <c:pt idx="744">
                  <c:v>0.5</c:v>
                </c:pt>
                <c:pt idx="745">
                  <c:v>0.38</c:v>
                </c:pt>
                <c:pt idx="746">
                  <c:v>0.38</c:v>
                </c:pt>
                <c:pt idx="747">
                  <c:v>0.39</c:v>
                </c:pt>
                <c:pt idx="748">
                  <c:v>0.4</c:v>
                </c:pt>
                <c:pt idx="749">
                  <c:v>0.4</c:v>
                </c:pt>
                <c:pt idx="750">
                  <c:v>0.43</c:v>
                </c:pt>
                <c:pt idx="751">
                  <c:v>0.44</c:v>
                </c:pt>
                <c:pt idx="752">
                  <c:v>0.37</c:v>
                </c:pt>
                <c:pt idx="753">
                  <c:v>0.36</c:v>
                </c:pt>
                <c:pt idx="754">
                  <c:v>0.35</c:v>
                </c:pt>
                <c:pt idx="755">
                  <c:v>0.33</c:v>
                </c:pt>
                <c:pt idx="756">
                  <c:v>0.34</c:v>
                </c:pt>
                <c:pt idx="757">
                  <c:v>0.33</c:v>
                </c:pt>
                <c:pt idx="758">
                  <c:v>0.32</c:v>
                </c:pt>
                <c:pt idx="759">
                  <c:v>0.32</c:v>
                </c:pt>
                <c:pt idx="760">
                  <c:v>0.34</c:v>
                </c:pt>
                <c:pt idx="761">
                  <c:v>0.37</c:v>
                </c:pt>
                <c:pt idx="762">
                  <c:v>0.38</c:v>
                </c:pt>
                <c:pt idx="763">
                  <c:v>0.37</c:v>
                </c:pt>
                <c:pt idx="764">
                  <c:v>0.38</c:v>
                </c:pt>
                <c:pt idx="765">
                  <c:v>0.36</c:v>
                </c:pt>
                <c:pt idx="766">
                  <c:v>0.38</c:v>
                </c:pt>
                <c:pt idx="767">
                  <c:v>0.39</c:v>
                </c:pt>
                <c:pt idx="768">
                  <c:v>0.39</c:v>
                </c:pt>
                <c:pt idx="769">
                  <c:v>0.39</c:v>
                </c:pt>
                <c:pt idx="770">
                  <c:v>0.41</c:v>
                </c:pt>
                <c:pt idx="771">
                  <c:v>0.35</c:v>
                </c:pt>
                <c:pt idx="772">
                  <c:v>0.36</c:v>
                </c:pt>
                <c:pt idx="773">
                  <c:v>0.38</c:v>
                </c:pt>
                <c:pt idx="774">
                  <c:v>0.34</c:v>
                </c:pt>
                <c:pt idx="775">
                  <c:v>0.32</c:v>
                </c:pt>
                <c:pt idx="776">
                  <c:v>0.35</c:v>
                </c:pt>
                <c:pt idx="777">
                  <c:v>0.35</c:v>
                </c:pt>
                <c:pt idx="778">
                  <c:v>0.33</c:v>
                </c:pt>
                <c:pt idx="779">
                  <c:v>0.31</c:v>
                </c:pt>
                <c:pt idx="780">
                  <c:v>0.28000000000000003</c:v>
                </c:pt>
                <c:pt idx="781">
                  <c:v>0.25</c:v>
                </c:pt>
                <c:pt idx="782">
                  <c:v>0.25</c:v>
                </c:pt>
                <c:pt idx="783">
                  <c:v>0.26</c:v>
                </c:pt>
                <c:pt idx="784">
                  <c:v>0.26</c:v>
                </c:pt>
                <c:pt idx="785">
                  <c:v>0.21</c:v>
                </c:pt>
                <c:pt idx="786">
                  <c:v>0.2</c:v>
                </c:pt>
                <c:pt idx="787">
                  <c:v>0.19</c:v>
                </c:pt>
                <c:pt idx="788">
                  <c:v>0.19</c:v>
                </c:pt>
                <c:pt idx="789">
                  <c:v>0.19</c:v>
                </c:pt>
                <c:pt idx="790">
                  <c:v>0.17</c:v>
                </c:pt>
                <c:pt idx="791">
                  <c:v>0.16</c:v>
                </c:pt>
                <c:pt idx="792">
                  <c:v>0.12</c:v>
                </c:pt>
                <c:pt idx="793">
                  <c:v>0.08</c:v>
                </c:pt>
                <c:pt idx="794">
                  <c:v>0.11</c:v>
                </c:pt>
                <c:pt idx="795">
                  <c:v>0.1</c:v>
                </c:pt>
                <c:pt idx="796">
                  <c:v>0.1</c:v>
                </c:pt>
                <c:pt idx="797">
                  <c:v>0.11</c:v>
                </c:pt>
                <c:pt idx="798">
                  <c:v>0.1</c:v>
                </c:pt>
                <c:pt idx="799">
                  <c:v>0.08</c:v>
                </c:pt>
                <c:pt idx="800">
                  <c:v>0.04</c:v>
                </c:pt>
                <c:pt idx="801">
                  <c:v>0.04</c:v>
                </c:pt>
                <c:pt idx="802">
                  <c:v>7.0000000000000007E-2</c:v>
                </c:pt>
                <c:pt idx="803">
                  <c:v>0.05</c:v>
                </c:pt>
                <c:pt idx="804">
                  <c:v>0.04</c:v>
                </c:pt>
                <c:pt idx="805">
                  <c:v>0.02</c:v>
                </c:pt>
                <c:pt idx="806">
                  <c:v>0.03</c:v>
                </c:pt>
                <c:pt idx="807">
                  <c:v>0.02</c:v>
                </c:pt>
                <c:pt idx="808">
                  <c:v>0.03</c:v>
                </c:pt>
                <c:pt idx="809">
                  <c:v>0.05</c:v>
                </c:pt>
                <c:pt idx="810">
                  <c:v>0.06</c:v>
                </c:pt>
                <c:pt idx="811">
                  <c:v>0.06</c:v>
                </c:pt>
                <c:pt idx="812">
                  <c:v>7.0000000000000007E-2</c:v>
                </c:pt>
                <c:pt idx="813">
                  <c:v>0.08</c:v>
                </c:pt>
                <c:pt idx="814">
                  <c:v>0.06</c:v>
                </c:pt>
                <c:pt idx="815">
                  <c:v>0.06</c:v>
                </c:pt>
                <c:pt idx="816">
                  <c:v>0.08</c:v>
                </c:pt>
                <c:pt idx="817">
                  <c:v>0.1</c:v>
                </c:pt>
                <c:pt idx="818">
                  <c:v>0.1</c:v>
                </c:pt>
                <c:pt idx="819">
                  <c:v>0.09</c:v>
                </c:pt>
                <c:pt idx="820">
                  <c:v>0.09</c:v>
                </c:pt>
                <c:pt idx="821">
                  <c:v>0.09</c:v>
                </c:pt>
                <c:pt idx="822">
                  <c:v>0.06</c:v>
                </c:pt>
                <c:pt idx="823">
                  <c:v>0.06</c:v>
                </c:pt>
                <c:pt idx="824">
                  <c:v>7.0000000000000007E-2</c:v>
                </c:pt>
                <c:pt idx="825">
                  <c:v>7.0000000000000007E-2</c:v>
                </c:pt>
                <c:pt idx="826">
                  <c:v>0.08</c:v>
                </c:pt>
                <c:pt idx="827">
                  <c:v>7.0000000000000007E-2</c:v>
                </c:pt>
                <c:pt idx="828">
                  <c:v>0.09</c:v>
                </c:pt>
                <c:pt idx="829">
                  <c:v>0.09</c:v>
                </c:pt>
                <c:pt idx="830">
                  <c:v>0.09</c:v>
                </c:pt>
                <c:pt idx="831">
                  <c:v>0.08</c:v>
                </c:pt>
                <c:pt idx="832">
                  <c:v>0.1</c:v>
                </c:pt>
                <c:pt idx="833">
                  <c:v>0.09</c:v>
                </c:pt>
                <c:pt idx="834">
                  <c:v>0.12</c:v>
                </c:pt>
                <c:pt idx="835">
                  <c:v>0.13</c:v>
                </c:pt>
                <c:pt idx="836">
                  <c:v>0.11</c:v>
                </c:pt>
                <c:pt idx="837">
                  <c:v>0.14000000000000001</c:v>
                </c:pt>
                <c:pt idx="838">
                  <c:v>0.14000000000000001</c:v>
                </c:pt>
                <c:pt idx="839">
                  <c:v>0.16</c:v>
                </c:pt>
                <c:pt idx="840">
                  <c:v>0.15</c:v>
                </c:pt>
                <c:pt idx="841">
                  <c:v>0.15</c:v>
                </c:pt>
                <c:pt idx="842">
                  <c:v>0.16</c:v>
                </c:pt>
                <c:pt idx="843">
                  <c:v>0.16</c:v>
                </c:pt>
                <c:pt idx="844">
                  <c:v>0.23</c:v>
                </c:pt>
                <c:pt idx="845">
                  <c:v>0.22</c:v>
                </c:pt>
                <c:pt idx="846">
                  <c:v>0.23</c:v>
                </c:pt>
                <c:pt idx="847">
                  <c:v>0.2</c:v>
                </c:pt>
                <c:pt idx="848">
                  <c:v>0.19</c:v>
                </c:pt>
                <c:pt idx="849">
                  <c:v>0.2</c:v>
                </c:pt>
                <c:pt idx="850">
                  <c:v>0.19</c:v>
                </c:pt>
                <c:pt idx="851">
                  <c:v>0.19</c:v>
                </c:pt>
                <c:pt idx="852">
                  <c:v>0.2</c:v>
                </c:pt>
                <c:pt idx="853">
                  <c:v>0.22</c:v>
                </c:pt>
                <c:pt idx="854">
                  <c:v>0.24</c:v>
                </c:pt>
                <c:pt idx="855">
                  <c:v>0.25</c:v>
                </c:pt>
                <c:pt idx="856">
                  <c:v>0.23</c:v>
                </c:pt>
                <c:pt idx="857">
                  <c:v>0.23</c:v>
                </c:pt>
                <c:pt idx="858">
                  <c:v>0.23</c:v>
                </c:pt>
                <c:pt idx="859">
                  <c:v>0.27</c:v>
                </c:pt>
                <c:pt idx="860">
                  <c:v>0.28000000000000003</c:v>
                </c:pt>
                <c:pt idx="861">
                  <c:v>0.28000000000000003</c:v>
                </c:pt>
                <c:pt idx="862">
                  <c:v>0.27</c:v>
                </c:pt>
                <c:pt idx="863">
                  <c:v>0.27</c:v>
                </c:pt>
                <c:pt idx="864">
                  <c:v>0.17</c:v>
                </c:pt>
                <c:pt idx="865">
                  <c:v>0.18</c:v>
                </c:pt>
                <c:pt idx="866">
                  <c:v>0.17</c:v>
                </c:pt>
                <c:pt idx="867">
                  <c:v>0.17</c:v>
                </c:pt>
                <c:pt idx="868">
                  <c:v>0.17</c:v>
                </c:pt>
                <c:pt idx="869">
                  <c:v>0.24</c:v>
                </c:pt>
                <c:pt idx="870">
                  <c:v>0.23</c:v>
                </c:pt>
                <c:pt idx="871">
                  <c:v>0.22</c:v>
                </c:pt>
                <c:pt idx="872">
                  <c:v>0.21</c:v>
                </c:pt>
                <c:pt idx="873">
                  <c:v>0.2</c:v>
                </c:pt>
                <c:pt idx="874">
                  <c:v>0.2</c:v>
                </c:pt>
                <c:pt idx="875">
                  <c:v>0.18</c:v>
                </c:pt>
                <c:pt idx="876">
                  <c:v>0.18</c:v>
                </c:pt>
                <c:pt idx="877">
                  <c:v>0.19</c:v>
                </c:pt>
                <c:pt idx="878">
                  <c:v>0.21</c:v>
                </c:pt>
                <c:pt idx="879">
                  <c:v>0.22</c:v>
                </c:pt>
                <c:pt idx="880">
                  <c:v>0.11</c:v>
                </c:pt>
                <c:pt idx="881">
                  <c:v>0.1</c:v>
                </c:pt>
                <c:pt idx="882">
                  <c:v>0.1</c:v>
                </c:pt>
                <c:pt idx="883">
                  <c:v>0.1</c:v>
                </c:pt>
                <c:pt idx="884">
                  <c:v>0.1</c:v>
                </c:pt>
                <c:pt idx="885">
                  <c:v>0.13</c:v>
                </c:pt>
                <c:pt idx="886">
                  <c:v>0.12</c:v>
                </c:pt>
                <c:pt idx="887">
                  <c:v>0.12</c:v>
                </c:pt>
                <c:pt idx="888">
                  <c:v>0.14000000000000001</c:v>
                </c:pt>
                <c:pt idx="889">
                  <c:v>0.16</c:v>
                </c:pt>
                <c:pt idx="890">
                  <c:v>0.17</c:v>
                </c:pt>
                <c:pt idx="891">
                  <c:v>0.18</c:v>
                </c:pt>
                <c:pt idx="892">
                  <c:v>0.18</c:v>
                </c:pt>
                <c:pt idx="893">
                  <c:v>0.19</c:v>
                </c:pt>
                <c:pt idx="894">
                  <c:v>0.18</c:v>
                </c:pt>
                <c:pt idx="895">
                  <c:v>0.2</c:v>
                </c:pt>
                <c:pt idx="896">
                  <c:v>0.2</c:v>
                </c:pt>
                <c:pt idx="897">
                  <c:v>0.15</c:v>
                </c:pt>
                <c:pt idx="898">
                  <c:v>0.18</c:v>
                </c:pt>
                <c:pt idx="899">
                  <c:v>0.15</c:v>
                </c:pt>
                <c:pt idx="900">
                  <c:v>0.14000000000000001</c:v>
                </c:pt>
                <c:pt idx="901">
                  <c:v>0.12</c:v>
                </c:pt>
                <c:pt idx="902">
                  <c:v>0.24</c:v>
                </c:pt>
                <c:pt idx="903">
                  <c:v>0.24</c:v>
                </c:pt>
                <c:pt idx="904">
                  <c:v>0.26</c:v>
                </c:pt>
                <c:pt idx="905">
                  <c:v>0.25</c:v>
                </c:pt>
                <c:pt idx="906">
                  <c:v>0.26</c:v>
                </c:pt>
                <c:pt idx="907">
                  <c:v>0.23</c:v>
                </c:pt>
                <c:pt idx="908">
                  <c:v>0.24</c:v>
                </c:pt>
                <c:pt idx="909">
                  <c:v>0.25</c:v>
                </c:pt>
                <c:pt idx="910">
                  <c:v>0.28999999999999998</c:v>
                </c:pt>
                <c:pt idx="911">
                  <c:v>0.28000000000000003</c:v>
                </c:pt>
                <c:pt idx="912">
                  <c:v>0.33</c:v>
                </c:pt>
                <c:pt idx="913">
                  <c:v>0.34</c:v>
                </c:pt>
                <c:pt idx="914">
                  <c:v>0.36</c:v>
                </c:pt>
                <c:pt idx="915">
                  <c:v>0.39</c:v>
                </c:pt>
                <c:pt idx="916">
                  <c:v>0.4</c:v>
                </c:pt>
                <c:pt idx="917">
                  <c:v>0.4</c:v>
                </c:pt>
                <c:pt idx="918">
                  <c:v>0.4</c:v>
                </c:pt>
                <c:pt idx="919">
                  <c:v>0.42</c:v>
                </c:pt>
                <c:pt idx="920">
                  <c:v>0.43</c:v>
                </c:pt>
                <c:pt idx="921">
                  <c:v>0.39</c:v>
                </c:pt>
                <c:pt idx="922">
                  <c:v>0.32</c:v>
                </c:pt>
                <c:pt idx="923">
                  <c:v>0.32</c:v>
                </c:pt>
                <c:pt idx="924">
                  <c:v>0.32</c:v>
                </c:pt>
                <c:pt idx="925">
                  <c:v>0.34</c:v>
                </c:pt>
                <c:pt idx="926">
                  <c:v>0.36</c:v>
                </c:pt>
                <c:pt idx="927">
                  <c:v>0.38</c:v>
                </c:pt>
                <c:pt idx="928">
                  <c:v>0.32</c:v>
                </c:pt>
                <c:pt idx="929">
                  <c:v>0.32</c:v>
                </c:pt>
                <c:pt idx="930">
                  <c:v>0.34</c:v>
                </c:pt>
                <c:pt idx="931">
                  <c:v>0.36</c:v>
                </c:pt>
                <c:pt idx="932">
                  <c:v>0.33</c:v>
                </c:pt>
                <c:pt idx="933">
                  <c:v>0.46</c:v>
                </c:pt>
                <c:pt idx="934">
                  <c:v>0.42</c:v>
                </c:pt>
                <c:pt idx="935">
                  <c:v>0.45</c:v>
                </c:pt>
                <c:pt idx="936">
                  <c:v>0.45</c:v>
                </c:pt>
                <c:pt idx="937">
                  <c:v>0.46</c:v>
                </c:pt>
                <c:pt idx="938">
                  <c:v>0.47</c:v>
                </c:pt>
                <c:pt idx="939">
                  <c:v>0.48</c:v>
                </c:pt>
                <c:pt idx="940">
                  <c:v>0.48</c:v>
                </c:pt>
                <c:pt idx="941">
                  <c:v>0.48</c:v>
                </c:pt>
                <c:pt idx="942">
                  <c:v>0.48</c:v>
                </c:pt>
                <c:pt idx="943">
                  <c:v>0.46</c:v>
                </c:pt>
                <c:pt idx="944">
                  <c:v>0.48</c:v>
                </c:pt>
                <c:pt idx="945">
                  <c:v>0.46</c:v>
                </c:pt>
                <c:pt idx="946">
                  <c:v>0.38</c:v>
                </c:pt>
                <c:pt idx="947">
                  <c:v>0.35</c:v>
                </c:pt>
                <c:pt idx="948">
                  <c:v>0.36</c:v>
                </c:pt>
                <c:pt idx="949">
                  <c:v>0.38</c:v>
                </c:pt>
                <c:pt idx="950">
                  <c:v>0.17</c:v>
                </c:pt>
                <c:pt idx="951">
                  <c:v>0.18</c:v>
                </c:pt>
                <c:pt idx="952">
                  <c:v>0.17</c:v>
                </c:pt>
                <c:pt idx="953">
                  <c:v>0.16</c:v>
                </c:pt>
                <c:pt idx="954">
                  <c:v>0.18</c:v>
                </c:pt>
                <c:pt idx="955">
                  <c:v>0.41</c:v>
                </c:pt>
                <c:pt idx="956">
                  <c:v>0.42</c:v>
                </c:pt>
                <c:pt idx="957">
                  <c:v>0.42</c:v>
                </c:pt>
                <c:pt idx="958">
                  <c:v>0.43</c:v>
                </c:pt>
                <c:pt idx="959">
                  <c:v>0.43</c:v>
                </c:pt>
                <c:pt idx="960">
                  <c:v>0.43</c:v>
                </c:pt>
                <c:pt idx="961">
                  <c:v>0.42</c:v>
                </c:pt>
                <c:pt idx="962">
                  <c:v>0.43</c:v>
                </c:pt>
                <c:pt idx="963">
                  <c:v>0.43</c:v>
                </c:pt>
                <c:pt idx="964">
                  <c:v>0.37</c:v>
                </c:pt>
                <c:pt idx="965">
                  <c:v>0.37</c:v>
                </c:pt>
                <c:pt idx="966">
                  <c:v>0.48</c:v>
                </c:pt>
                <c:pt idx="967">
                  <c:v>0.5</c:v>
                </c:pt>
                <c:pt idx="968">
                  <c:v>0.49</c:v>
                </c:pt>
                <c:pt idx="969">
                  <c:v>0.47</c:v>
                </c:pt>
                <c:pt idx="970">
                  <c:v>0.42</c:v>
                </c:pt>
                <c:pt idx="971">
                  <c:v>0.61</c:v>
                </c:pt>
                <c:pt idx="972">
                  <c:v>0.61</c:v>
                </c:pt>
                <c:pt idx="973">
                  <c:v>0.6</c:v>
                </c:pt>
                <c:pt idx="974">
                  <c:v>0.59</c:v>
                </c:pt>
                <c:pt idx="975">
                  <c:v>0.6</c:v>
                </c:pt>
                <c:pt idx="976">
                  <c:v>0.52</c:v>
                </c:pt>
                <c:pt idx="977">
                  <c:v>0.51</c:v>
                </c:pt>
                <c:pt idx="978">
                  <c:v>0.52</c:v>
                </c:pt>
                <c:pt idx="979">
                  <c:v>0.52</c:v>
                </c:pt>
                <c:pt idx="980">
                  <c:v>0.52</c:v>
                </c:pt>
                <c:pt idx="981">
                  <c:v>0.51</c:v>
                </c:pt>
                <c:pt idx="982">
                  <c:v>0.33</c:v>
                </c:pt>
                <c:pt idx="983">
                  <c:v>0.3</c:v>
                </c:pt>
                <c:pt idx="984">
                  <c:v>0.23</c:v>
                </c:pt>
                <c:pt idx="985">
                  <c:v>0.26</c:v>
                </c:pt>
                <c:pt idx="986">
                  <c:v>0.27</c:v>
                </c:pt>
                <c:pt idx="987">
                  <c:v>0.12</c:v>
                </c:pt>
                <c:pt idx="988">
                  <c:v>0.13</c:v>
                </c:pt>
                <c:pt idx="989">
                  <c:v>0.15</c:v>
                </c:pt>
                <c:pt idx="990">
                  <c:v>0.16</c:v>
                </c:pt>
                <c:pt idx="991">
                  <c:v>0.17</c:v>
                </c:pt>
                <c:pt idx="992">
                  <c:v>0.03</c:v>
                </c:pt>
                <c:pt idx="993">
                  <c:v>0.04</c:v>
                </c:pt>
                <c:pt idx="994">
                  <c:v>0.05</c:v>
                </c:pt>
                <c:pt idx="995">
                  <c:v>0.06</c:v>
                </c:pt>
                <c:pt idx="996">
                  <c:v>7.0000000000000007E-2</c:v>
                </c:pt>
                <c:pt idx="997">
                  <c:v>0.1</c:v>
                </c:pt>
                <c:pt idx="998">
                  <c:v>0.11</c:v>
                </c:pt>
                <c:pt idx="999">
                  <c:v>0.12</c:v>
                </c:pt>
                <c:pt idx="1000">
                  <c:v>0.13</c:v>
                </c:pt>
                <c:pt idx="1001">
                  <c:v>0.14000000000000001</c:v>
                </c:pt>
                <c:pt idx="1002">
                  <c:v>0.15</c:v>
                </c:pt>
                <c:pt idx="1003">
                  <c:v>0.15</c:v>
                </c:pt>
                <c:pt idx="1004">
                  <c:v>0.26</c:v>
                </c:pt>
                <c:pt idx="1005">
                  <c:v>0.25</c:v>
                </c:pt>
                <c:pt idx="1006">
                  <c:v>0.22</c:v>
                </c:pt>
                <c:pt idx="1007">
                  <c:v>0.21</c:v>
                </c:pt>
                <c:pt idx="1008">
                  <c:v>0.22</c:v>
                </c:pt>
                <c:pt idx="1009">
                  <c:v>0.27</c:v>
                </c:pt>
                <c:pt idx="1010">
                  <c:v>0.26</c:v>
                </c:pt>
                <c:pt idx="1011">
                  <c:v>0.27</c:v>
                </c:pt>
                <c:pt idx="1012">
                  <c:v>0.24</c:v>
                </c:pt>
                <c:pt idx="1013">
                  <c:v>0.21</c:v>
                </c:pt>
                <c:pt idx="1014">
                  <c:v>0.18</c:v>
                </c:pt>
                <c:pt idx="1015">
                  <c:v>0.18</c:v>
                </c:pt>
                <c:pt idx="1016">
                  <c:v>0.16</c:v>
                </c:pt>
                <c:pt idx="1017">
                  <c:v>0.16</c:v>
                </c:pt>
                <c:pt idx="1018">
                  <c:v>0.09</c:v>
                </c:pt>
                <c:pt idx="1019">
                  <c:v>0.08</c:v>
                </c:pt>
                <c:pt idx="1020">
                  <c:v>0.1</c:v>
                </c:pt>
                <c:pt idx="1021">
                  <c:v>0.1</c:v>
                </c:pt>
                <c:pt idx="1022">
                  <c:v>0.11</c:v>
                </c:pt>
                <c:pt idx="1023">
                  <c:v>0.1</c:v>
                </c:pt>
                <c:pt idx="1024">
                  <c:v>0.01</c:v>
                </c:pt>
                <c:pt idx="1025">
                  <c:v>0</c:v>
                </c:pt>
                <c:pt idx="1026">
                  <c:v>0.03</c:v>
                </c:pt>
                <c:pt idx="1027">
                  <c:v>0.06</c:v>
                </c:pt>
                <c:pt idx="1028">
                  <c:v>0.06</c:v>
                </c:pt>
                <c:pt idx="1029">
                  <c:v>0.01</c:v>
                </c:pt>
                <c:pt idx="1030">
                  <c:v>0.02</c:v>
                </c:pt>
                <c:pt idx="1031">
                  <c:v>0.04</c:v>
                </c:pt>
                <c:pt idx="1032">
                  <c:v>0.01</c:v>
                </c:pt>
                <c:pt idx="1033">
                  <c:v>0.02</c:v>
                </c:pt>
                <c:pt idx="1034">
                  <c:v>0.04</c:v>
                </c:pt>
                <c:pt idx="1035">
                  <c:v>0.04</c:v>
                </c:pt>
                <c:pt idx="1036">
                  <c:v>0.05</c:v>
                </c:pt>
                <c:pt idx="1037">
                  <c:v>0.05</c:v>
                </c:pt>
                <c:pt idx="1038">
                  <c:v>0.1</c:v>
                </c:pt>
                <c:pt idx="1039">
                  <c:v>0.11</c:v>
                </c:pt>
                <c:pt idx="1040">
                  <c:v>0.15</c:v>
                </c:pt>
                <c:pt idx="1041">
                  <c:v>0.13</c:v>
                </c:pt>
                <c:pt idx="1042">
                  <c:v>0.15</c:v>
                </c:pt>
                <c:pt idx="1043">
                  <c:v>0.03</c:v>
                </c:pt>
                <c:pt idx="1044">
                  <c:v>7.0000000000000007E-2</c:v>
                </c:pt>
                <c:pt idx="1045">
                  <c:v>0.02</c:v>
                </c:pt>
                <c:pt idx="1046">
                  <c:v>7.0000000000000007E-2</c:v>
                </c:pt>
                <c:pt idx="1047">
                  <c:v>0.08</c:v>
                </c:pt>
                <c:pt idx="1048">
                  <c:v>0.25</c:v>
                </c:pt>
                <c:pt idx="1049">
                  <c:v>0.24</c:v>
                </c:pt>
                <c:pt idx="1050">
                  <c:v>0.26</c:v>
                </c:pt>
                <c:pt idx="1051">
                  <c:v>0.24</c:v>
                </c:pt>
                <c:pt idx="1052">
                  <c:v>0.24</c:v>
                </c:pt>
                <c:pt idx="1053">
                  <c:v>0.4</c:v>
                </c:pt>
                <c:pt idx="1054">
                  <c:v>0.4</c:v>
                </c:pt>
                <c:pt idx="1055">
                  <c:v>0.42</c:v>
                </c:pt>
                <c:pt idx="1056">
                  <c:v>0.41</c:v>
                </c:pt>
                <c:pt idx="1057">
                  <c:v>0.4</c:v>
                </c:pt>
                <c:pt idx="1058">
                  <c:v>0.11</c:v>
                </c:pt>
                <c:pt idx="1059">
                  <c:v>0.11</c:v>
                </c:pt>
                <c:pt idx="1060">
                  <c:v>0.09</c:v>
                </c:pt>
                <c:pt idx="1061">
                  <c:v>0.11</c:v>
                </c:pt>
                <c:pt idx="1062">
                  <c:v>0.14000000000000001</c:v>
                </c:pt>
                <c:pt idx="1063">
                  <c:v>0.15</c:v>
                </c:pt>
                <c:pt idx="1064">
                  <c:v>0.16</c:v>
                </c:pt>
                <c:pt idx="1065">
                  <c:v>0.25</c:v>
                </c:pt>
                <c:pt idx="1066">
                  <c:v>0.32</c:v>
                </c:pt>
                <c:pt idx="1067">
                  <c:v>0.3</c:v>
                </c:pt>
                <c:pt idx="1068">
                  <c:v>0.27</c:v>
                </c:pt>
                <c:pt idx="1069">
                  <c:v>0.28000000000000003</c:v>
                </c:pt>
                <c:pt idx="1070">
                  <c:v>0.28000000000000003</c:v>
                </c:pt>
                <c:pt idx="1071">
                  <c:v>0.12</c:v>
                </c:pt>
                <c:pt idx="1072">
                  <c:v>0.1</c:v>
                </c:pt>
                <c:pt idx="1073">
                  <c:v>0.1</c:v>
                </c:pt>
                <c:pt idx="1074">
                  <c:v>0.09</c:v>
                </c:pt>
                <c:pt idx="1075">
                  <c:v>7.0000000000000007E-2</c:v>
                </c:pt>
                <c:pt idx="1076">
                  <c:v>0.21</c:v>
                </c:pt>
                <c:pt idx="1077">
                  <c:v>0.2</c:v>
                </c:pt>
                <c:pt idx="1078">
                  <c:v>0.19</c:v>
                </c:pt>
                <c:pt idx="1079">
                  <c:v>0.18</c:v>
                </c:pt>
                <c:pt idx="1080">
                  <c:v>0.18</c:v>
                </c:pt>
                <c:pt idx="1081">
                  <c:v>0.18</c:v>
                </c:pt>
                <c:pt idx="1082">
                  <c:v>0.19</c:v>
                </c:pt>
                <c:pt idx="1083">
                  <c:v>0.22</c:v>
                </c:pt>
                <c:pt idx="1084">
                  <c:v>0.22</c:v>
                </c:pt>
                <c:pt idx="1085">
                  <c:v>0.19</c:v>
                </c:pt>
                <c:pt idx="1086">
                  <c:v>0.24</c:v>
                </c:pt>
                <c:pt idx="1087">
                  <c:v>0.28000000000000003</c:v>
                </c:pt>
                <c:pt idx="1088">
                  <c:v>0.26</c:v>
                </c:pt>
                <c:pt idx="1089">
                  <c:v>0.28999999999999998</c:v>
                </c:pt>
                <c:pt idx="1090">
                  <c:v>0.28999999999999998</c:v>
                </c:pt>
                <c:pt idx="1091">
                  <c:v>0.36</c:v>
                </c:pt>
                <c:pt idx="1092">
                  <c:v>0.37</c:v>
                </c:pt>
                <c:pt idx="1093">
                  <c:v>0.37</c:v>
                </c:pt>
                <c:pt idx="1094">
                  <c:v>0.35</c:v>
                </c:pt>
                <c:pt idx="1095">
                  <c:v>0.37</c:v>
                </c:pt>
                <c:pt idx="1096">
                  <c:v>0.16</c:v>
                </c:pt>
                <c:pt idx="1097">
                  <c:v>0.15</c:v>
                </c:pt>
                <c:pt idx="1098">
                  <c:v>0.13</c:v>
                </c:pt>
                <c:pt idx="1099">
                  <c:v>0.14000000000000001</c:v>
                </c:pt>
                <c:pt idx="1100">
                  <c:v>0.13</c:v>
                </c:pt>
                <c:pt idx="1101">
                  <c:v>0.08</c:v>
                </c:pt>
                <c:pt idx="1102">
                  <c:v>0.1</c:v>
                </c:pt>
                <c:pt idx="1103">
                  <c:v>0.1</c:v>
                </c:pt>
                <c:pt idx="1104">
                  <c:v>0.1</c:v>
                </c:pt>
                <c:pt idx="1105">
                  <c:v>0.08</c:v>
                </c:pt>
                <c:pt idx="1106">
                  <c:v>0.08</c:v>
                </c:pt>
                <c:pt idx="1107">
                  <c:v>0.06</c:v>
                </c:pt>
                <c:pt idx="1108">
                  <c:v>0.04</c:v>
                </c:pt>
                <c:pt idx="1109">
                  <c:v>7.0000000000000007E-2</c:v>
                </c:pt>
                <c:pt idx="1110">
                  <c:v>0.08</c:v>
                </c:pt>
                <c:pt idx="1111">
                  <c:v>0.09</c:v>
                </c:pt>
                <c:pt idx="1112">
                  <c:v>0.05</c:v>
                </c:pt>
                <c:pt idx="1113">
                  <c:v>0.06</c:v>
                </c:pt>
                <c:pt idx="1114">
                  <c:v>0.08</c:v>
                </c:pt>
                <c:pt idx="1115">
                  <c:v>0.09</c:v>
                </c:pt>
                <c:pt idx="1116">
                  <c:v>0.14000000000000001</c:v>
                </c:pt>
                <c:pt idx="1117">
                  <c:v>0.11</c:v>
                </c:pt>
                <c:pt idx="1118">
                  <c:v>0.13</c:v>
                </c:pt>
                <c:pt idx="1119">
                  <c:v>0.14000000000000001</c:v>
                </c:pt>
                <c:pt idx="1120">
                  <c:v>0.16</c:v>
                </c:pt>
                <c:pt idx="1121">
                  <c:v>0.2</c:v>
                </c:pt>
                <c:pt idx="1122">
                  <c:v>0.36</c:v>
                </c:pt>
                <c:pt idx="1123">
                  <c:v>0.34</c:v>
                </c:pt>
                <c:pt idx="1124">
                  <c:v>0.35</c:v>
                </c:pt>
                <c:pt idx="1125">
                  <c:v>0.35</c:v>
                </c:pt>
                <c:pt idx="1126">
                  <c:v>0.35</c:v>
                </c:pt>
                <c:pt idx="1127">
                  <c:v>0.38</c:v>
                </c:pt>
                <c:pt idx="1128">
                  <c:v>0.38</c:v>
                </c:pt>
                <c:pt idx="1129">
                  <c:v>0.36</c:v>
                </c:pt>
                <c:pt idx="1130">
                  <c:v>0.38</c:v>
                </c:pt>
                <c:pt idx="1131">
                  <c:v>0.5</c:v>
                </c:pt>
                <c:pt idx="1132">
                  <c:v>0.36</c:v>
                </c:pt>
                <c:pt idx="1133">
                  <c:v>0.5</c:v>
                </c:pt>
                <c:pt idx="1134">
                  <c:v>0.48</c:v>
                </c:pt>
                <c:pt idx="1135">
                  <c:v>0.5</c:v>
                </c:pt>
                <c:pt idx="1136">
                  <c:v>0.49</c:v>
                </c:pt>
                <c:pt idx="1137">
                  <c:v>0.51</c:v>
                </c:pt>
                <c:pt idx="1138">
                  <c:v>0.28999999999999998</c:v>
                </c:pt>
                <c:pt idx="1139">
                  <c:v>0.28999999999999998</c:v>
                </c:pt>
                <c:pt idx="1140">
                  <c:v>0.34</c:v>
                </c:pt>
                <c:pt idx="1141">
                  <c:v>0.35</c:v>
                </c:pt>
                <c:pt idx="1142">
                  <c:v>0.38</c:v>
                </c:pt>
                <c:pt idx="1143">
                  <c:v>0.35</c:v>
                </c:pt>
                <c:pt idx="1144">
                  <c:v>0.42</c:v>
                </c:pt>
                <c:pt idx="1145">
                  <c:v>0.48</c:v>
                </c:pt>
                <c:pt idx="1146">
                  <c:v>0.48</c:v>
                </c:pt>
                <c:pt idx="1147">
                  <c:v>0.43</c:v>
                </c:pt>
                <c:pt idx="1148">
                  <c:v>0.37</c:v>
                </c:pt>
                <c:pt idx="1149">
                  <c:v>0.66</c:v>
                </c:pt>
                <c:pt idx="1150">
                  <c:v>0.57999999999999996</c:v>
                </c:pt>
                <c:pt idx="1151">
                  <c:v>0.55000000000000004</c:v>
                </c:pt>
                <c:pt idx="1152">
                  <c:v>0.43</c:v>
                </c:pt>
                <c:pt idx="1153">
                  <c:v>0.53</c:v>
                </c:pt>
                <c:pt idx="1154">
                  <c:v>0.53</c:v>
                </c:pt>
                <c:pt idx="1155">
                  <c:v>0.53</c:v>
                </c:pt>
                <c:pt idx="1156">
                  <c:v>0.56000000000000005</c:v>
                </c:pt>
                <c:pt idx="1157">
                  <c:v>0.56000000000000005</c:v>
                </c:pt>
                <c:pt idx="1158">
                  <c:v>0.56999999999999995</c:v>
                </c:pt>
                <c:pt idx="1159">
                  <c:v>0.32</c:v>
                </c:pt>
                <c:pt idx="1160">
                  <c:v>0.31</c:v>
                </c:pt>
                <c:pt idx="1161">
                  <c:v>0.32</c:v>
                </c:pt>
                <c:pt idx="1162">
                  <c:v>0.33</c:v>
                </c:pt>
                <c:pt idx="1163">
                  <c:v>0.35</c:v>
                </c:pt>
                <c:pt idx="1164">
                  <c:v>0.35</c:v>
                </c:pt>
                <c:pt idx="1165">
                  <c:v>0.36</c:v>
                </c:pt>
                <c:pt idx="1166">
                  <c:v>0.37</c:v>
                </c:pt>
                <c:pt idx="1167">
                  <c:v>0.36</c:v>
                </c:pt>
                <c:pt idx="1168">
                  <c:v>0.34</c:v>
                </c:pt>
                <c:pt idx="1169">
                  <c:v>0.32</c:v>
                </c:pt>
                <c:pt idx="1170">
                  <c:v>0.3</c:v>
                </c:pt>
                <c:pt idx="1171">
                  <c:v>0.3</c:v>
                </c:pt>
                <c:pt idx="1172">
                  <c:v>0.36</c:v>
                </c:pt>
                <c:pt idx="1173">
                  <c:v>0.36</c:v>
                </c:pt>
                <c:pt idx="1174">
                  <c:v>0.31</c:v>
                </c:pt>
                <c:pt idx="1175">
                  <c:v>0.31</c:v>
                </c:pt>
                <c:pt idx="1176">
                  <c:v>0.4</c:v>
                </c:pt>
                <c:pt idx="1177">
                  <c:v>0.39</c:v>
                </c:pt>
                <c:pt idx="1178">
                  <c:v>0.38</c:v>
                </c:pt>
                <c:pt idx="1179">
                  <c:v>0.4</c:v>
                </c:pt>
                <c:pt idx="1180">
                  <c:v>0.38</c:v>
                </c:pt>
                <c:pt idx="1181">
                  <c:v>0.44</c:v>
                </c:pt>
                <c:pt idx="1182">
                  <c:v>0.44</c:v>
                </c:pt>
                <c:pt idx="1183">
                  <c:v>0.44</c:v>
                </c:pt>
                <c:pt idx="1184">
                  <c:v>0.46</c:v>
                </c:pt>
                <c:pt idx="1185">
                  <c:v>0.47</c:v>
                </c:pt>
                <c:pt idx="1186">
                  <c:v>0.49</c:v>
                </c:pt>
                <c:pt idx="1187">
                  <c:v>0.49</c:v>
                </c:pt>
                <c:pt idx="1188">
                  <c:v>0.49</c:v>
                </c:pt>
                <c:pt idx="1189">
                  <c:v>0.5</c:v>
                </c:pt>
                <c:pt idx="1190">
                  <c:v>0.52</c:v>
                </c:pt>
                <c:pt idx="1191">
                  <c:v>0.55000000000000004</c:v>
                </c:pt>
                <c:pt idx="1192">
                  <c:v>0.59</c:v>
                </c:pt>
                <c:pt idx="1193">
                  <c:v>0.62</c:v>
                </c:pt>
                <c:pt idx="1194">
                  <c:v>0.59</c:v>
                </c:pt>
                <c:pt idx="1195">
                  <c:v>0.61</c:v>
                </c:pt>
                <c:pt idx="1196">
                  <c:v>0.57999999999999996</c:v>
                </c:pt>
                <c:pt idx="1197">
                  <c:v>0.59</c:v>
                </c:pt>
                <c:pt idx="1198">
                  <c:v>0.46</c:v>
                </c:pt>
                <c:pt idx="1199">
                  <c:v>0.47</c:v>
                </c:pt>
                <c:pt idx="1200">
                  <c:v>0.48</c:v>
                </c:pt>
                <c:pt idx="1201">
                  <c:v>0.5</c:v>
                </c:pt>
                <c:pt idx="1202">
                  <c:v>0.55000000000000004</c:v>
                </c:pt>
                <c:pt idx="1203">
                  <c:v>0.57999999999999996</c:v>
                </c:pt>
                <c:pt idx="1204">
                  <c:v>0.56000000000000005</c:v>
                </c:pt>
                <c:pt idx="1205">
                  <c:v>0.54</c:v>
                </c:pt>
                <c:pt idx="1206">
                  <c:v>0.46</c:v>
                </c:pt>
                <c:pt idx="1207">
                  <c:v>0.48</c:v>
                </c:pt>
                <c:pt idx="1208">
                  <c:v>0.56999999999999995</c:v>
                </c:pt>
                <c:pt idx="1209">
                  <c:v>0.59</c:v>
                </c:pt>
                <c:pt idx="1210">
                  <c:v>0.62</c:v>
                </c:pt>
                <c:pt idx="1211">
                  <c:v>0.63</c:v>
                </c:pt>
                <c:pt idx="1212">
                  <c:v>0.63</c:v>
                </c:pt>
                <c:pt idx="1213">
                  <c:v>0.65</c:v>
                </c:pt>
                <c:pt idx="1214">
                  <c:v>0.72</c:v>
                </c:pt>
                <c:pt idx="1215">
                  <c:v>0.77</c:v>
                </c:pt>
                <c:pt idx="1216">
                  <c:v>0.75</c:v>
                </c:pt>
                <c:pt idx="1217">
                  <c:v>0.63</c:v>
                </c:pt>
                <c:pt idx="1218">
                  <c:v>0.62</c:v>
                </c:pt>
                <c:pt idx="1219">
                  <c:v>0.7</c:v>
                </c:pt>
                <c:pt idx="1220">
                  <c:v>0.69</c:v>
                </c:pt>
                <c:pt idx="1221">
                  <c:v>0.7</c:v>
                </c:pt>
                <c:pt idx="1222">
                  <c:v>0.73</c:v>
                </c:pt>
                <c:pt idx="1223">
                  <c:v>0.75</c:v>
                </c:pt>
                <c:pt idx="1224">
                  <c:v>0.79</c:v>
                </c:pt>
                <c:pt idx="1225">
                  <c:v>0.82</c:v>
                </c:pt>
                <c:pt idx="1226">
                  <c:v>0.82</c:v>
                </c:pt>
                <c:pt idx="1227">
                  <c:v>0.8</c:v>
                </c:pt>
                <c:pt idx="1228">
                  <c:v>0.78</c:v>
                </c:pt>
                <c:pt idx="1229">
                  <c:v>1.03</c:v>
                </c:pt>
                <c:pt idx="1230">
                  <c:v>1</c:v>
                </c:pt>
                <c:pt idx="1231">
                  <c:v>0.95</c:v>
                </c:pt>
                <c:pt idx="1232">
                  <c:v>0.97</c:v>
                </c:pt>
                <c:pt idx="1233">
                  <c:v>0.96</c:v>
                </c:pt>
                <c:pt idx="1234">
                  <c:v>0.95</c:v>
                </c:pt>
                <c:pt idx="1235">
                  <c:v>1.1100000000000001</c:v>
                </c:pt>
                <c:pt idx="1236">
                  <c:v>1.1100000000000001</c:v>
                </c:pt>
                <c:pt idx="1237">
                  <c:v>1.1299999999999999</c:v>
                </c:pt>
                <c:pt idx="1238">
                  <c:v>0.79</c:v>
                </c:pt>
                <c:pt idx="1239">
                  <c:v>0.75</c:v>
                </c:pt>
                <c:pt idx="1240">
                  <c:v>0.69</c:v>
                </c:pt>
                <c:pt idx="1241">
                  <c:v>0.69</c:v>
                </c:pt>
                <c:pt idx="1242">
                  <c:v>0.69</c:v>
                </c:pt>
                <c:pt idx="1243">
                  <c:v>0.68</c:v>
                </c:pt>
                <c:pt idx="1244">
                  <c:v>0.66</c:v>
                </c:pt>
                <c:pt idx="1245">
                  <c:v>0.3</c:v>
                </c:pt>
                <c:pt idx="1246">
                  <c:v>0.3</c:v>
                </c:pt>
                <c:pt idx="1247">
                  <c:v>0.3</c:v>
                </c:pt>
                <c:pt idx="1248">
                  <c:v>0.31</c:v>
                </c:pt>
                <c:pt idx="1249">
                  <c:v>0.3</c:v>
                </c:pt>
                <c:pt idx="1250">
                  <c:v>0.1</c:v>
                </c:pt>
                <c:pt idx="1251">
                  <c:v>0.11</c:v>
                </c:pt>
                <c:pt idx="1252">
                  <c:v>0.11</c:v>
                </c:pt>
                <c:pt idx="1253">
                  <c:v>0.1</c:v>
                </c:pt>
                <c:pt idx="1254">
                  <c:v>0.05</c:v>
                </c:pt>
                <c:pt idx="1255">
                  <c:v>0.03</c:v>
                </c:pt>
                <c:pt idx="1256">
                  <c:v>0</c:v>
                </c:pt>
                <c:pt idx="1257">
                  <c:v>-0.02</c:v>
                </c:pt>
                <c:pt idx="1258">
                  <c:v>-0.02</c:v>
                </c:pt>
                <c:pt idx="1259">
                  <c:v>0.02</c:v>
                </c:pt>
                <c:pt idx="1260">
                  <c:v>0.02</c:v>
                </c:pt>
                <c:pt idx="1261">
                  <c:v>0.03</c:v>
                </c:pt>
                <c:pt idx="1262">
                  <c:v>0.04</c:v>
                </c:pt>
                <c:pt idx="1263">
                  <c:v>0.03</c:v>
                </c:pt>
                <c:pt idx="1264">
                  <c:v>0.03</c:v>
                </c:pt>
                <c:pt idx="1265">
                  <c:v>0.16</c:v>
                </c:pt>
                <c:pt idx="1266">
                  <c:v>0.15</c:v>
                </c:pt>
                <c:pt idx="1267">
                  <c:v>0.14000000000000001</c:v>
                </c:pt>
                <c:pt idx="1268">
                  <c:v>0.13</c:v>
                </c:pt>
                <c:pt idx="1269">
                  <c:v>0.04</c:v>
                </c:pt>
                <c:pt idx="1270">
                  <c:v>0.04</c:v>
                </c:pt>
                <c:pt idx="1271">
                  <c:v>0.03</c:v>
                </c:pt>
                <c:pt idx="1272">
                  <c:v>0.04</c:v>
                </c:pt>
                <c:pt idx="1273">
                  <c:v>0.03</c:v>
                </c:pt>
                <c:pt idx="1274">
                  <c:v>0.02</c:v>
                </c:pt>
                <c:pt idx="1275">
                  <c:v>0.01</c:v>
                </c:pt>
                <c:pt idx="1276">
                  <c:v>0</c:v>
                </c:pt>
                <c:pt idx="1277">
                  <c:v>-0.03</c:v>
                </c:pt>
                <c:pt idx="1278">
                  <c:v>-0.05</c:v>
                </c:pt>
                <c:pt idx="1279">
                  <c:v>0.01</c:v>
                </c:pt>
                <c:pt idx="1280">
                  <c:v>0.04</c:v>
                </c:pt>
                <c:pt idx="1281">
                  <c:v>-0.02</c:v>
                </c:pt>
                <c:pt idx="1282">
                  <c:v>0</c:v>
                </c:pt>
                <c:pt idx="1283">
                  <c:v>-0.01</c:v>
                </c:pt>
                <c:pt idx="1284">
                  <c:v>-0.01</c:v>
                </c:pt>
                <c:pt idx="1285">
                  <c:v>-0.01</c:v>
                </c:pt>
                <c:pt idx="1286">
                  <c:v>0.03</c:v>
                </c:pt>
                <c:pt idx="1287">
                  <c:v>0.01</c:v>
                </c:pt>
                <c:pt idx="1288">
                  <c:v>0</c:v>
                </c:pt>
                <c:pt idx="1289">
                  <c:v>0</c:v>
                </c:pt>
                <c:pt idx="1290">
                  <c:v>-0.01</c:v>
                </c:pt>
                <c:pt idx="1291">
                  <c:v>0</c:v>
                </c:pt>
                <c:pt idx="1292">
                  <c:v>0.02</c:v>
                </c:pt>
                <c:pt idx="1293">
                  <c:v>0.02</c:v>
                </c:pt>
                <c:pt idx="1294">
                  <c:v>0.02</c:v>
                </c:pt>
                <c:pt idx="1295">
                  <c:v>0</c:v>
                </c:pt>
                <c:pt idx="1296">
                  <c:v>-0.05</c:v>
                </c:pt>
                <c:pt idx="1297">
                  <c:v>-0.06</c:v>
                </c:pt>
                <c:pt idx="1298">
                  <c:v>-0.05</c:v>
                </c:pt>
                <c:pt idx="1299">
                  <c:v>-0.03</c:v>
                </c:pt>
                <c:pt idx="1300">
                  <c:v>-0.03</c:v>
                </c:pt>
                <c:pt idx="1301">
                  <c:v>0.02</c:v>
                </c:pt>
                <c:pt idx="1302">
                  <c:v>0.01</c:v>
                </c:pt>
                <c:pt idx="1303">
                  <c:v>-0.01</c:v>
                </c:pt>
                <c:pt idx="1304">
                  <c:v>0</c:v>
                </c:pt>
                <c:pt idx="1305">
                  <c:v>0.01</c:v>
                </c:pt>
                <c:pt idx="1306">
                  <c:v>0.04</c:v>
                </c:pt>
                <c:pt idx="1307">
                  <c:v>0.05</c:v>
                </c:pt>
                <c:pt idx="1308">
                  <c:v>0.05</c:v>
                </c:pt>
                <c:pt idx="1309">
                  <c:v>0.06</c:v>
                </c:pt>
                <c:pt idx="1310">
                  <c:v>0.06</c:v>
                </c:pt>
                <c:pt idx="1311">
                  <c:v>0.14000000000000001</c:v>
                </c:pt>
                <c:pt idx="1312">
                  <c:v>0.15</c:v>
                </c:pt>
                <c:pt idx="1313">
                  <c:v>0.15</c:v>
                </c:pt>
                <c:pt idx="1314">
                  <c:v>0.14000000000000001</c:v>
                </c:pt>
                <c:pt idx="1315">
                  <c:v>0.13</c:v>
                </c:pt>
                <c:pt idx="1316">
                  <c:v>0.14000000000000001</c:v>
                </c:pt>
                <c:pt idx="1317">
                  <c:v>0.15</c:v>
                </c:pt>
                <c:pt idx="1318">
                  <c:v>0.11</c:v>
                </c:pt>
                <c:pt idx="1319">
                  <c:v>0.09</c:v>
                </c:pt>
                <c:pt idx="1320">
                  <c:v>0.08</c:v>
                </c:pt>
                <c:pt idx="1321">
                  <c:v>0.08</c:v>
                </c:pt>
                <c:pt idx="1322">
                  <c:v>0.15</c:v>
                </c:pt>
                <c:pt idx="1323">
                  <c:v>0.15</c:v>
                </c:pt>
                <c:pt idx="1324">
                  <c:v>0.16</c:v>
                </c:pt>
                <c:pt idx="1325">
                  <c:v>0.16</c:v>
                </c:pt>
                <c:pt idx="1326">
                  <c:v>0.15</c:v>
                </c:pt>
                <c:pt idx="1327">
                  <c:v>0.22</c:v>
                </c:pt>
                <c:pt idx="1328">
                  <c:v>0.2</c:v>
                </c:pt>
                <c:pt idx="1329">
                  <c:v>0.2</c:v>
                </c:pt>
                <c:pt idx="1330">
                  <c:v>0.2</c:v>
                </c:pt>
                <c:pt idx="1331">
                  <c:v>0.2</c:v>
                </c:pt>
                <c:pt idx="1332">
                  <c:v>0.17</c:v>
                </c:pt>
                <c:pt idx="1333">
                  <c:v>0.18</c:v>
                </c:pt>
                <c:pt idx="1334">
                  <c:v>0.18</c:v>
                </c:pt>
                <c:pt idx="1335">
                  <c:v>0.15</c:v>
                </c:pt>
                <c:pt idx="1336">
                  <c:v>0.12</c:v>
                </c:pt>
                <c:pt idx="1337">
                  <c:v>0.13</c:v>
                </c:pt>
                <c:pt idx="1338">
                  <c:v>0.1</c:v>
                </c:pt>
                <c:pt idx="1339">
                  <c:v>0.11</c:v>
                </c:pt>
                <c:pt idx="1340">
                  <c:v>0.1</c:v>
                </c:pt>
                <c:pt idx="1341">
                  <c:v>0.09</c:v>
                </c:pt>
                <c:pt idx="1342">
                  <c:v>0.08</c:v>
                </c:pt>
                <c:pt idx="1343">
                  <c:v>0.12</c:v>
                </c:pt>
                <c:pt idx="1344">
                  <c:v>0.15</c:v>
                </c:pt>
                <c:pt idx="1345">
                  <c:v>0.14000000000000001</c:v>
                </c:pt>
                <c:pt idx="1346">
                  <c:v>0.17</c:v>
                </c:pt>
                <c:pt idx="1347">
                  <c:v>0.17</c:v>
                </c:pt>
                <c:pt idx="1348">
                  <c:v>0.15</c:v>
                </c:pt>
                <c:pt idx="1349">
                  <c:v>0.14000000000000001</c:v>
                </c:pt>
                <c:pt idx="1350">
                  <c:v>0.13</c:v>
                </c:pt>
                <c:pt idx="1351">
                  <c:v>0.14000000000000001</c:v>
                </c:pt>
                <c:pt idx="1352">
                  <c:v>0.14000000000000001</c:v>
                </c:pt>
                <c:pt idx="1353">
                  <c:v>0.09</c:v>
                </c:pt>
                <c:pt idx="1354">
                  <c:v>7.0000000000000007E-2</c:v>
                </c:pt>
                <c:pt idx="1355">
                  <c:v>0.08</c:v>
                </c:pt>
                <c:pt idx="1356">
                  <c:v>0.09</c:v>
                </c:pt>
                <c:pt idx="1357">
                  <c:v>0.09</c:v>
                </c:pt>
                <c:pt idx="1358">
                  <c:v>0.09</c:v>
                </c:pt>
                <c:pt idx="1359">
                  <c:v>0.09</c:v>
                </c:pt>
                <c:pt idx="1360">
                  <c:v>0.26</c:v>
                </c:pt>
                <c:pt idx="1361">
                  <c:v>0.25</c:v>
                </c:pt>
                <c:pt idx="1362">
                  <c:v>0.24</c:v>
                </c:pt>
                <c:pt idx="1363">
                  <c:v>0.24</c:v>
                </c:pt>
                <c:pt idx="1364">
                  <c:v>0.25</c:v>
                </c:pt>
                <c:pt idx="1365">
                  <c:v>0.12</c:v>
                </c:pt>
                <c:pt idx="1366">
                  <c:v>0.12</c:v>
                </c:pt>
                <c:pt idx="1367">
                  <c:v>0.11</c:v>
                </c:pt>
                <c:pt idx="1368">
                  <c:v>0.11</c:v>
                </c:pt>
                <c:pt idx="1369">
                  <c:v>0.09</c:v>
                </c:pt>
                <c:pt idx="1370">
                  <c:v>0</c:v>
                </c:pt>
                <c:pt idx="1371">
                  <c:v>-0.01</c:v>
                </c:pt>
                <c:pt idx="1372">
                  <c:v>0</c:v>
                </c:pt>
                <c:pt idx="1373">
                  <c:v>-0.02</c:v>
                </c:pt>
                <c:pt idx="1374">
                  <c:v>0.01</c:v>
                </c:pt>
                <c:pt idx="1375">
                  <c:v>0</c:v>
                </c:pt>
                <c:pt idx="1376">
                  <c:v>-0.01</c:v>
                </c:pt>
                <c:pt idx="1377">
                  <c:v>-0.02</c:v>
                </c:pt>
                <c:pt idx="1378">
                  <c:v>0</c:v>
                </c:pt>
                <c:pt idx="1379">
                  <c:v>-0.02</c:v>
                </c:pt>
                <c:pt idx="1380">
                  <c:v>-0.04</c:v>
                </c:pt>
                <c:pt idx="1381">
                  <c:v>0</c:v>
                </c:pt>
                <c:pt idx="1382">
                  <c:v>-0.01</c:v>
                </c:pt>
                <c:pt idx="1383">
                  <c:v>-0.09</c:v>
                </c:pt>
                <c:pt idx="1384">
                  <c:v>-0.02</c:v>
                </c:pt>
                <c:pt idx="1385">
                  <c:v>0</c:v>
                </c:pt>
                <c:pt idx="1386">
                  <c:v>0.01</c:v>
                </c:pt>
                <c:pt idx="1387">
                  <c:v>0</c:v>
                </c:pt>
                <c:pt idx="1388">
                  <c:v>0.03</c:v>
                </c:pt>
                <c:pt idx="1389">
                  <c:v>0.1</c:v>
                </c:pt>
                <c:pt idx="1390">
                  <c:v>0.1</c:v>
                </c:pt>
                <c:pt idx="1391">
                  <c:v>0.11</c:v>
                </c:pt>
                <c:pt idx="1392">
                  <c:v>0.1</c:v>
                </c:pt>
                <c:pt idx="1393">
                  <c:v>0.06</c:v>
                </c:pt>
                <c:pt idx="1394">
                  <c:v>0.01</c:v>
                </c:pt>
                <c:pt idx="1395">
                  <c:v>0.24</c:v>
                </c:pt>
                <c:pt idx="1396">
                  <c:v>0.24</c:v>
                </c:pt>
                <c:pt idx="1397">
                  <c:v>0.21</c:v>
                </c:pt>
                <c:pt idx="1398">
                  <c:v>0.21</c:v>
                </c:pt>
                <c:pt idx="1399">
                  <c:v>0.18</c:v>
                </c:pt>
                <c:pt idx="1400">
                  <c:v>0.18</c:v>
                </c:pt>
                <c:pt idx="1401">
                  <c:v>0.23</c:v>
                </c:pt>
                <c:pt idx="1402">
                  <c:v>0.14000000000000001</c:v>
                </c:pt>
                <c:pt idx="1403">
                  <c:v>0.13</c:v>
                </c:pt>
                <c:pt idx="1404">
                  <c:v>0.14000000000000001</c:v>
                </c:pt>
                <c:pt idx="1405">
                  <c:v>0.12</c:v>
                </c:pt>
                <c:pt idx="1406">
                  <c:v>0.13</c:v>
                </c:pt>
                <c:pt idx="1407">
                  <c:v>7.0000000000000007E-2</c:v>
                </c:pt>
                <c:pt idx="1408">
                  <c:v>0.1</c:v>
                </c:pt>
                <c:pt idx="1409">
                  <c:v>0.13</c:v>
                </c:pt>
                <c:pt idx="1410">
                  <c:v>0.13</c:v>
                </c:pt>
                <c:pt idx="1411">
                  <c:v>0.14000000000000001</c:v>
                </c:pt>
                <c:pt idx="1412">
                  <c:v>0.15</c:v>
                </c:pt>
                <c:pt idx="1413">
                  <c:v>0.14000000000000001</c:v>
                </c:pt>
                <c:pt idx="1414">
                  <c:v>0.15</c:v>
                </c:pt>
                <c:pt idx="1415">
                  <c:v>0.14000000000000001</c:v>
                </c:pt>
                <c:pt idx="1416">
                  <c:v>0.14000000000000001</c:v>
                </c:pt>
                <c:pt idx="1417">
                  <c:v>0.09</c:v>
                </c:pt>
                <c:pt idx="1418">
                  <c:v>0.11</c:v>
                </c:pt>
                <c:pt idx="1419">
                  <c:v>0.1</c:v>
                </c:pt>
                <c:pt idx="1420">
                  <c:v>0.11</c:v>
                </c:pt>
                <c:pt idx="1421">
                  <c:v>0.12</c:v>
                </c:pt>
                <c:pt idx="1422">
                  <c:v>0.1</c:v>
                </c:pt>
                <c:pt idx="1423">
                  <c:v>0.08</c:v>
                </c:pt>
                <c:pt idx="1424">
                  <c:v>0.06</c:v>
                </c:pt>
                <c:pt idx="1425">
                  <c:v>0.14000000000000001</c:v>
                </c:pt>
                <c:pt idx="1426">
                  <c:v>0.15</c:v>
                </c:pt>
                <c:pt idx="1427">
                  <c:v>0.14000000000000001</c:v>
                </c:pt>
                <c:pt idx="1428">
                  <c:v>0.12</c:v>
                </c:pt>
                <c:pt idx="1429">
                  <c:v>0.17</c:v>
                </c:pt>
                <c:pt idx="1430">
                  <c:v>0.14000000000000001</c:v>
                </c:pt>
                <c:pt idx="1431">
                  <c:v>0.13</c:v>
                </c:pt>
                <c:pt idx="1432">
                  <c:v>0.12</c:v>
                </c:pt>
                <c:pt idx="1433">
                  <c:v>0.12</c:v>
                </c:pt>
                <c:pt idx="1434">
                  <c:v>0.16</c:v>
                </c:pt>
                <c:pt idx="1435">
                  <c:v>0.14000000000000001</c:v>
                </c:pt>
                <c:pt idx="1436">
                  <c:v>0.1</c:v>
                </c:pt>
                <c:pt idx="1437">
                  <c:v>0.09</c:v>
                </c:pt>
                <c:pt idx="1438">
                  <c:v>0.1</c:v>
                </c:pt>
                <c:pt idx="1439">
                  <c:v>0.03</c:v>
                </c:pt>
                <c:pt idx="1440">
                  <c:v>0.04</c:v>
                </c:pt>
                <c:pt idx="1441">
                  <c:v>0.05</c:v>
                </c:pt>
                <c:pt idx="1442">
                  <c:v>0.06</c:v>
                </c:pt>
                <c:pt idx="1443">
                  <c:v>0.08</c:v>
                </c:pt>
                <c:pt idx="1444">
                  <c:v>-0.15</c:v>
                </c:pt>
                <c:pt idx="1445">
                  <c:v>-0.12</c:v>
                </c:pt>
                <c:pt idx="1446">
                  <c:v>-0.1</c:v>
                </c:pt>
                <c:pt idx="1447">
                  <c:v>-0.08</c:v>
                </c:pt>
                <c:pt idx="1448">
                  <c:v>-7.0000000000000007E-2</c:v>
                </c:pt>
                <c:pt idx="1449">
                  <c:v>0.03</c:v>
                </c:pt>
                <c:pt idx="1450">
                  <c:v>0.04</c:v>
                </c:pt>
                <c:pt idx="1451">
                  <c:v>0.05</c:v>
                </c:pt>
                <c:pt idx="1452">
                  <c:v>0.02</c:v>
                </c:pt>
                <c:pt idx="1453">
                  <c:v>0.04</c:v>
                </c:pt>
                <c:pt idx="1454">
                  <c:v>0.13</c:v>
                </c:pt>
                <c:pt idx="1455">
                  <c:v>0.12</c:v>
                </c:pt>
                <c:pt idx="1456">
                  <c:v>0.12</c:v>
                </c:pt>
                <c:pt idx="1457">
                  <c:v>0.11</c:v>
                </c:pt>
                <c:pt idx="1458">
                  <c:v>0.12</c:v>
                </c:pt>
                <c:pt idx="1459">
                  <c:v>0.02</c:v>
                </c:pt>
                <c:pt idx="1460">
                  <c:v>0.01</c:v>
                </c:pt>
                <c:pt idx="1461">
                  <c:v>0.01</c:v>
                </c:pt>
                <c:pt idx="1462">
                  <c:v>0.02</c:v>
                </c:pt>
                <c:pt idx="1463">
                  <c:v>0.03</c:v>
                </c:pt>
                <c:pt idx="1464">
                  <c:v>0.04</c:v>
                </c:pt>
                <c:pt idx="1465">
                  <c:v>0.05</c:v>
                </c:pt>
                <c:pt idx="1466">
                  <c:v>0.04</c:v>
                </c:pt>
                <c:pt idx="1467">
                  <c:v>0.06</c:v>
                </c:pt>
                <c:pt idx="1468">
                  <c:v>0.04</c:v>
                </c:pt>
                <c:pt idx="1469">
                  <c:v>0.02</c:v>
                </c:pt>
                <c:pt idx="1470">
                  <c:v>0.04</c:v>
                </c:pt>
                <c:pt idx="1471">
                  <c:v>0.03</c:v>
                </c:pt>
                <c:pt idx="1472">
                  <c:v>0</c:v>
                </c:pt>
                <c:pt idx="1473">
                  <c:v>0.02</c:v>
                </c:pt>
                <c:pt idx="1474">
                  <c:v>0.02</c:v>
                </c:pt>
                <c:pt idx="1475">
                  <c:v>0.01</c:v>
                </c:pt>
                <c:pt idx="1476">
                  <c:v>0.01</c:v>
                </c:pt>
                <c:pt idx="1477">
                  <c:v>0.02</c:v>
                </c:pt>
                <c:pt idx="1478">
                  <c:v>0.02</c:v>
                </c:pt>
                <c:pt idx="1479">
                  <c:v>0.02</c:v>
                </c:pt>
                <c:pt idx="1480">
                  <c:v>0.01</c:v>
                </c:pt>
                <c:pt idx="1481">
                  <c:v>0.01</c:v>
                </c:pt>
                <c:pt idx="1482">
                  <c:v>-7.0000000000000007E-2</c:v>
                </c:pt>
                <c:pt idx="1483">
                  <c:v>-0.06</c:v>
                </c:pt>
                <c:pt idx="1484">
                  <c:v>-0.06</c:v>
                </c:pt>
                <c:pt idx="1485">
                  <c:v>-0.05</c:v>
                </c:pt>
                <c:pt idx="1486">
                  <c:v>-0.06</c:v>
                </c:pt>
                <c:pt idx="1487">
                  <c:v>-7.0000000000000007E-2</c:v>
                </c:pt>
                <c:pt idx="1488">
                  <c:v>-0.05</c:v>
                </c:pt>
                <c:pt idx="1489">
                  <c:v>-0.04</c:v>
                </c:pt>
                <c:pt idx="1490">
                  <c:v>-0.06</c:v>
                </c:pt>
                <c:pt idx="1491">
                  <c:v>-0.06</c:v>
                </c:pt>
                <c:pt idx="1492">
                  <c:v>-0.06</c:v>
                </c:pt>
                <c:pt idx="1493">
                  <c:v>0.01</c:v>
                </c:pt>
                <c:pt idx="1494">
                  <c:v>0</c:v>
                </c:pt>
                <c:pt idx="1495">
                  <c:v>-0.01</c:v>
                </c:pt>
                <c:pt idx="1496">
                  <c:v>-0.01</c:v>
                </c:pt>
                <c:pt idx="1497">
                  <c:v>-0.02</c:v>
                </c:pt>
                <c:pt idx="1498">
                  <c:v>-0.04</c:v>
                </c:pt>
                <c:pt idx="1499">
                  <c:v>-0.05</c:v>
                </c:pt>
                <c:pt idx="1500">
                  <c:v>-0.05</c:v>
                </c:pt>
                <c:pt idx="1501">
                  <c:v>-0.04</c:v>
                </c:pt>
                <c:pt idx="1502">
                  <c:v>-0.04</c:v>
                </c:pt>
                <c:pt idx="1503">
                  <c:v>-0.09</c:v>
                </c:pt>
                <c:pt idx="1504">
                  <c:v>-0.08</c:v>
                </c:pt>
                <c:pt idx="1505">
                  <c:v>-0.08</c:v>
                </c:pt>
                <c:pt idx="1506">
                  <c:v>-0.1</c:v>
                </c:pt>
                <c:pt idx="1507">
                  <c:v>-0.1</c:v>
                </c:pt>
                <c:pt idx="1508">
                  <c:v>-7.0000000000000007E-2</c:v>
                </c:pt>
                <c:pt idx="1509">
                  <c:v>-0.06</c:v>
                </c:pt>
                <c:pt idx="1510">
                  <c:v>-0.05</c:v>
                </c:pt>
                <c:pt idx="1511">
                  <c:v>-0.03</c:v>
                </c:pt>
                <c:pt idx="1512">
                  <c:v>-7.0000000000000007E-2</c:v>
                </c:pt>
                <c:pt idx="1513">
                  <c:v>-7.0000000000000007E-2</c:v>
                </c:pt>
                <c:pt idx="1514">
                  <c:v>-7.0000000000000007E-2</c:v>
                </c:pt>
                <c:pt idx="1515">
                  <c:v>-0.05</c:v>
                </c:pt>
                <c:pt idx="1516">
                  <c:v>-0.05</c:v>
                </c:pt>
                <c:pt idx="1517">
                  <c:v>-0.15</c:v>
                </c:pt>
                <c:pt idx="1518">
                  <c:v>-0.15</c:v>
                </c:pt>
                <c:pt idx="1519">
                  <c:v>-0.14000000000000001</c:v>
                </c:pt>
                <c:pt idx="1520">
                  <c:v>-0.11</c:v>
                </c:pt>
                <c:pt idx="1521">
                  <c:v>-0.03</c:v>
                </c:pt>
                <c:pt idx="1522">
                  <c:v>-0.03</c:v>
                </c:pt>
                <c:pt idx="1523">
                  <c:v>-0.03</c:v>
                </c:pt>
                <c:pt idx="1524">
                  <c:v>-0.03</c:v>
                </c:pt>
                <c:pt idx="1525">
                  <c:v>-0.02</c:v>
                </c:pt>
                <c:pt idx="1526">
                  <c:v>-0.02</c:v>
                </c:pt>
                <c:pt idx="1527">
                  <c:v>0.01</c:v>
                </c:pt>
                <c:pt idx="1528">
                  <c:v>0.01</c:v>
                </c:pt>
                <c:pt idx="1529">
                  <c:v>0.04</c:v>
                </c:pt>
                <c:pt idx="1530">
                  <c:v>0.02</c:v>
                </c:pt>
                <c:pt idx="1531">
                  <c:v>0</c:v>
                </c:pt>
                <c:pt idx="1532">
                  <c:v>0.03</c:v>
                </c:pt>
                <c:pt idx="1533">
                  <c:v>0.05</c:v>
                </c:pt>
                <c:pt idx="1534">
                  <c:v>0.1</c:v>
                </c:pt>
                <c:pt idx="1535">
                  <c:v>0.1</c:v>
                </c:pt>
                <c:pt idx="1536">
                  <c:v>0.11</c:v>
                </c:pt>
                <c:pt idx="1537">
                  <c:v>0.09</c:v>
                </c:pt>
                <c:pt idx="1538">
                  <c:v>0.05</c:v>
                </c:pt>
                <c:pt idx="1539">
                  <c:v>0.15</c:v>
                </c:pt>
                <c:pt idx="1540">
                  <c:v>0.17</c:v>
                </c:pt>
                <c:pt idx="1541">
                  <c:v>0.16</c:v>
                </c:pt>
                <c:pt idx="1542">
                  <c:v>0.17</c:v>
                </c:pt>
                <c:pt idx="1543">
                  <c:v>0.11</c:v>
                </c:pt>
                <c:pt idx="1544">
                  <c:v>0.11</c:v>
                </c:pt>
                <c:pt idx="1545">
                  <c:v>0.1</c:v>
                </c:pt>
                <c:pt idx="1546">
                  <c:v>0.08</c:v>
                </c:pt>
                <c:pt idx="1547">
                  <c:v>7.0000000000000007E-2</c:v>
                </c:pt>
                <c:pt idx="1548">
                  <c:v>0.06</c:v>
                </c:pt>
                <c:pt idx="1549">
                  <c:v>0.06</c:v>
                </c:pt>
                <c:pt idx="1550">
                  <c:v>7.0000000000000007E-2</c:v>
                </c:pt>
                <c:pt idx="1551">
                  <c:v>0.1</c:v>
                </c:pt>
                <c:pt idx="1552">
                  <c:v>0.12</c:v>
                </c:pt>
                <c:pt idx="1553">
                  <c:v>0.09</c:v>
                </c:pt>
                <c:pt idx="1554">
                  <c:v>0.1</c:v>
                </c:pt>
                <c:pt idx="1555">
                  <c:v>7.0000000000000007E-2</c:v>
                </c:pt>
                <c:pt idx="1556">
                  <c:v>0.12</c:v>
                </c:pt>
                <c:pt idx="1557">
                  <c:v>0.18</c:v>
                </c:pt>
                <c:pt idx="1558">
                  <c:v>0.17</c:v>
                </c:pt>
                <c:pt idx="1559">
                  <c:v>0.16</c:v>
                </c:pt>
                <c:pt idx="1560">
                  <c:v>0.11</c:v>
                </c:pt>
                <c:pt idx="1561">
                  <c:v>0.08</c:v>
                </c:pt>
                <c:pt idx="1562">
                  <c:v>7.0000000000000007E-2</c:v>
                </c:pt>
                <c:pt idx="1563">
                  <c:v>0.25</c:v>
                </c:pt>
                <c:pt idx="1564">
                  <c:v>0.23</c:v>
                </c:pt>
                <c:pt idx="1565">
                  <c:v>0.23</c:v>
                </c:pt>
                <c:pt idx="1566">
                  <c:v>0.26</c:v>
                </c:pt>
                <c:pt idx="1567">
                  <c:v>0.23</c:v>
                </c:pt>
                <c:pt idx="1568">
                  <c:v>0.44</c:v>
                </c:pt>
                <c:pt idx="1569">
                  <c:v>0.46</c:v>
                </c:pt>
                <c:pt idx="1570">
                  <c:v>0.51</c:v>
                </c:pt>
                <c:pt idx="1571">
                  <c:v>0.53</c:v>
                </c:pt>
                <c:pt idx="1572">
                  <c:v>0.51</c:v>
                </c:pt>
                <c:pt idx="1573">
                  <c:v>0.39</c:v>
                </c:pt>
                <c:pt idx="1574">
                  <c:v>0.41</c:v>
                </c:pt>
                <c:pt idx="1575">
                  <c:v>0.33</c:v>
                </c:pt>
                <c:pt idx="1576">
                  <c:v>0.34</c:v>
                </c:pt>
                <c:pt idx="1577">
                  <c:v>0.3</c:v>
                </c:pt>
                <c:pt idx="1578">
                  <c:v>0.31</c:v>
                </c:pt>
                <c:pt idx="1579">
                  <c:v>0.3</c:v>
                </c:pt>
                <c:pt idx="1580">
                  <c:v>0.36</c:v>
                </c:pt>
                <c:pt idx="1581">
                  <c:v>0.4</c:v>
                </c:pt>
                <c:pt idx="1582">
                  <c:v>0.4</c:v>
                </c:pt>
                <c:pt idx="1583">
                  <c:v>0.34</c:v>
                </c:pt>
                <c:pt idx="1584">
                  <c:v>0.33</c:v>
                </c:pt>
                <c:pt idx="1585">
                  <c:v>0.33</c:v>
                </c:pt>
                <c:pt idx="1586">
                  <c:v>0.34</c:v>
                </c:pt>
                <c:pt idx="1587">
                  <c:v>0.35</c:v>
                </c:pt>
                <c:pt idx="1588">
                  <c:v>0.35</c:v>
                </c:pt>
                <c:pt idx="1589">
                  <c:v>0.37</c:v>
                </c:pt>
                <c:pt idx="1590">
                  <c:v>0.22</c:v>
                </c:pt>
                <c:pt idx="1591">
                  <c:v>0.3</c:v>
                </c:pt>
                <c:pt idx="1592">
                  <c:v>0.28999999999999998</c:v>
                </c:pt>
                <c:pt idx="1593">
                  <c:v>0.16</c:v>
                </c:pt>
                <c:pt idx="1594">
                  <c:v>0.21</c:v>
                </c:pt>
                <c:pt idx="1595">
                  <c:v>0.3</c:v>
                </c:pt>
                <c:pt idx="1596">
                  <c:v>0.3</c:v>
                </c:pt>
                <c:pt idx="1597">
                  <c:v>0.28999999999999998</c:v>
                </c:pt>
                <c:pt idx="1598">
                  <c:v>0.28000000000000003</c:v>
                </c:pt>
                <c:pt idx="1599">
                  <c:v>0.28999999999999998</c:v>
                </c:pt>
                <c:pt idx="1600">
                  <c:v>0.3</c:v>
                </c:pt>
                <c:pt idx="1601">
                  <c:v>0.32</c:v>
                </c:pt>
                <c:pt idx="1602">
                  <c:v>0.33</c:v>
                </c:pt>
                <c:pt idx="1603">
                  <c:v>0.33</c:v>
                </c:pt>
                <c:pt idx="1604">
                  <c:v>0.32</c:v>
                </c:pt>
                <c:pt idx="1605">
                  <c:v>0.27</c:v>
                </c:pt>
                <c:pt idx="1606">
                  <c:v>0.24</c:v>
                </c:pt>
                <c:pt idx="1607">
                  <c:v>0.23</c:v>
                </c:pt>
                <c:pt idx="1608">
                  <c:v>0.23</c:v>
                </c:pt>
                <c:pt idx="1609">
                  <c:v>0.3</c:v>
                </c:pt>
                <c:pt idx="1610">
                  <c:v>0.33</c:v>
                </c:pt>
                <c:pt idx="1611">
                  <c:v>0.36</c:v>
                </c:pt>
                <c:pt idx="1612">
                  <c:v>0.41</c:v>
                </c:pt>
                <c:pt idx="1613">
                  <c:v>0.37</c:v>
                </c:pt>
                <c:pt idx="1614">
                  <c:v>0.35</c:v>
                </c:pt>
                <c:pt idx="1615">
                  <c:v>0.17</c:v>
                </c:pt>
                <c:pt idx="1616">
                  <c:v>0.19</c:v>
                </c:pt>
                <c:pt idx="1617">
                  <c:v>0.31</c:v>
                </c:pt>
                <c:pt idx="1618">
                  <c:v>0.25</c:v>
                </c:pt>
                <c:pt idx="1619">
                  <c:v>0.26</c:v>
                </c:pt>
                <c:pt idx="1620">
                  <c:v>0.31</c:v>
                </c:pt>
                <c:pt idx="1621">
                  <c:v>0.32</c:v>
                </c:pt>
                <c:pt idx="1622">
                  <c:v>0.27</c:v>
                </c:pt>
                <c:pt idx="1623">
                  <c:v>0.25</c:v>
                </c:pt>
                <c:pt idx="1624">
                  <c:v>0.21</c:v>
                </c:pt>
                <c:pt idx="1625">
                  <c:v>0.21</c:v>
                </c:pt>
                <c:pt idx="1626">
                  <c:v>0.25</c:v>
                </c:pt>
                <c:pt idx="1627">
                  <c:v>0.25</c:v>
                </c:pt>
                <c:pt idx="1628">
                  <c:v>0.25</c:v>
                </c:pt>
                <c:pt idx="1629">
                  <c:v>0.25</c:v>
                </c:pt>
                <c:pt idx="1630">
                  <c:v>0.25</c:v>
                </c:pt>
                <c:pt idx="1631">
                  <c:v>0.2</c:v>
                </c:pt>
                <c:pt idx="1632">
                  <c:v>0.39</c:v>
                </c:pt>
                <c:pt idx="1633">
                  <c:v>0.34</c:v>
                </c:pt>
                <c:pt idx="1634">
                  <c:v>0.38</c:v>
                </c:pt>
                <c:pt idx="1635">
                  <c:v>0.28999999999999998</c:v>
                </c:pt>
                <c:pt idx="1636">
                  <c:v>0.22</c:v>
                </c:pt>
                <c:pt idx="1637">
                  <c:v>0.21</c:v>
                </c:pt>
                <c:pt idx="1638">
                  <c:v>0.21</c:v>
                </c:pt>
                <c:pt idx="1639">
                  <c:v>0.22</c:v>
                </c:pt>
                <c:pt idx="1640">
                  <c:v>0.24</c:v>
                </c:pt>
                <c:pt idx="1641">
                  <c:v>0.23</c:v>
                </c:pt>
                <c:pt idx="1642">
                  <c:v>0.27</c:v>
                </c:pt>
                <c:pt idx="1643">
                  <c:v>0.26</c:v>
                </c:pt>
                <c:pt idx="1644">
                  <c:v>0.22</c:v>
                </c:pt>
                <c:pt idx="1645">
                  <c:v>0.19</c:v>
                </c:pt>
                <c:pt idx="1646">
                  <c:v>0.41</c:v>
                </c:pt>
                <c:pt idx="1647">
                  <c:v>0.4</c:v>
                </c:pt>
                <c:pt idx="1648">
                  <c:v>0.4</c:v>
                </c:pt>
                <c:pt idx="1649">
                  <c:v>0.32</c:v>
                </c:pt>
                <c:pt idx="1650">
                  <c:v>0.33</c:v>
                </c:pt>
                <c:pt idx="1651">
                  <c:v>0.34</c:v>
                </c:pt>
                <c:pt idx="1652">
                  <c:v>0.34</c:v>
                </c:pt>
                <c:pt idx="1653">
                  <c:v>0.39</c:v>
                </c:pt>
                <c:pt idx="1654">
                  <c:v>0.53</c:v>
                </c:pt>
                <c:pt idx="1655">
                  <c:v>0.56000000000000005</c:v>
                </c:pt>
                <c:pt idx="1656">
                  <c:v>0.54</c:v>
                </c:pt>
                <c:pt idx="1657">
                  <c:v>0.47</c:v>
                </c:pt>
                <c:pt idx="1658">
                  <c:v>0.47</c:v>
                </c:pt>
                <c:pt idx="1659">
                  <c:v>0.42</c:v>
                </c:pt>
                <c:pt idx="1660">
                  <c:v>0.41</c:v>
                </c:pt>
                <c:pt idx="1661">
                  <c:v>0.4</c:v>
                </c:pt>
                <c:pt idx="1662">
                  <c:v>0.42</c:v>
                </c:pt>
                <c:pt idx="1663">
                  <c:v>0.47</c:v>
                </c:pt>
                <c:pt idx="1664">
                  <c:v>0.38</c:v>
                </c:pt>
                <c:pt idx="1665">
                  <c:v>0.38</c:v>
                </c:pt>
                <c:pt idx="1666">
                  <c:v>0.35</c:v>
                </c:pt>
                <c:pt idx="1667">
                  <c:v>0.38</c:v>
                </c:pt>
                <c:pt idx="1668">
                  <c:v>0.39</c:v>
                </c:pt>
                <c:pt idx="1669">
                  <c:v>0.23</c:v>
                </c:pt>
                <c:pt idx="1670">
                  <c:v>0.35</c:v>
                </c:pt>
                <c:pt idx="1671">
                  <c:v>0.37</c:v>
                </c:pt>
                <c:pt idx="1672">
                  <c:v>0.38</c:v>
                </c:pt>
                <c:pt idx="1673">
                  <c:v>0.39</c:v>
                </c:pt>
                <c:pt idx="1674">
                  <c:v>0.37</c:v>
                </c:pt>
                <c:pt idx="1675">
                  <c:v>0.3</c:v>
                </c:pt>
                <c:pt idx="1676">
                  <c:v>0.95</c:v>
                </c:pt>
                <c:pt idx="1677">
                  <c:v>0.96</c:v>
                </c:pt>
                <c:pt idx="1678">
                  <c:v>1.06</c:v>
                </c:pt>
                <c:pt idx="1679">
                  <c:v>0.37</c:v>
                </c:pt>
                <c:pt idx="1680">
                  <c:v>0.87</c:v>
                </c:pt>
                <c:pt idx="1681">
                  <c:v>0.89</c:v>
                </c:pt>
                <c:pt idx="1682">
                  <c:v>0.87</c:v>
                </c:pt>
                <c:pt idx="1683">
                  <c:v>0.83</c:v>
                </c:pt>
                <c:pt idx="1684">
                  <c:v>0.82</c:v>
                </c:pt>
                <c:pt idx="1685">
                  <c:v>0.7</c:v>
                </c:pt>
                <c:pt idx="1686">
                  <c:v>0.71</c:v>
                </c:pt>
                <c:pt idx="1687">
                  <c:v>0.76</c:v>
                </c:pt>
                <c:pt idx="1688">
                  <c:v>0.79</c:v>
                </c:pt>
                <c:pt idx="1689">
                  <c:v>0.8</c:v>
                </c:pt>
                <c:pt idx="1690">
                  <c:v>0.53</c:v>
                </c:pt>
                <c:pt idx="1691">
                  <c:v>0.48</c:v>
                </c:pt>
                <c:pt idx="1692">
                  <c:v>0.54</c:v>
                </c:pt>
                <c:pt idx="1693">
                  <c:v>0.65</c:v>
                </c:pt>
                <c:pt idx="1694">
                  <c:v>0.63</c:v>
                </c:pt>
                <c:pt idx="1695">
                  <c:v>0.62</c:v>
                </c:pt>
                <c:pt idx="1696">
                  <c:v>0.75</c:v>
                </c:pt>
                <c:pt idx="1697">
                  <c:v>0.63</c:v>
                </c:pt>
                <c:pt idx="1698">
                  <c:v>0.72</c:v>
                </c:pt>
                <c:pt idx="1699">
                  <c:v>0.52</c:v>
                </c:pt>
                <c:pt idx="1700">
                  <c:v>0.5</c:v>
                </c:pt>
                <c:pt idx="1701">
                  <c:v>0.52</c:v>
                </c:pt>
                <c:pt idx="1702">
                  <c:v>0.55000000000000004</c:v>
                </c:pt>
                <c:pt idx="1703">
                  <c:v>0.56000000000000005</c:v>
                </c:pt>
                <c:pt idx="1704">
                  <c:v>0.56000000000000005</c:v>
                </c:pt>
                <c:pt idx="1705">
                  <c:v>0.57999999999999996</c:v>
                </c:pt>
                <c:pt idx="1706">
                  <c:v>0.66</c:v>
                </c:pt>
                <c:pt idx="1707">
                  <c:v>0.69</c:v>
                </c:pt>
                <c:pt idx="1708">
                  <c:v>0.67</c:v>
                </c:pt>
                <c:pt idx="1709">
                  <c:v>0.69</c:v>
                </c:pt>
                <c:pt idx="1710">
                  <c:v>0.71</c:v>
                </c:pt>
                <c:pt idx="1711">
                  <c:v>0.63</c:v>
                </c:pt>
                <c:pt idx="1712">
                  <c:v>0.6</c:v>
                </c:pt>
                <c:pt idx="1713">
                  <c:v>0.63</c:v>
                </c:pt>
                <c:pt idx="1714">
                  <c:v>0.67</c:v>
                </c:pt>
                <c:pt idx="1715">
                  <c:v>0.66</c:v>
                </c:pt>
                <c:pt idx="1716">
                  <c:v>0.63</c:v>
                </c:pt>
                <c:pt idx="1717">
                  <c:v>0.63</c:v>
                </c:pt>
                <c:pt idx="1718">
                  <c:v>0.62</c:v>
                </c:pt>
                <c:pt idx="1719">
                  <c:v>0.69</c:v>
                </c:pt>
                <c:pt idx="1720">
                  <c:v>0.64</c:v>
                </c:pt>
                <c:pt idx="1721">
                  <c:v>0.63</c:v>
                </c:pt>
                <c:pt idx="1722">
                  <c:v>0.54</c:v>
                </c:pt>
                <c:pt idx="1723">
                  <c:v>0.56999999999999995</c:v>
                </c:pt>
                <c:pt idx="1724">
                  <c:v>0.59</c:v>
                </c:pt>
                <c:pt idx="1725">
                  <c:v>0.39</c:v>
                </c:pt>
                <c:pt idx="1726">
                  <c:v>0.43</c:v>
                </c:pt>
                <c:pt idx="1727">
                  <c:v>0.46</c:v>
                </c:pt>
                <c:pt idx="1728">
                  <c:v>0.47</c:v>
                </c:pt>
                <c:pt idx="1729">
                  <c:v>0.48</c:v>
                </c:pt>
                <c:pt idx="1730">
                  <c:v>0.89</c:v>
                </c:pt>
                <c:pt idx="1731">
                  <c:v>0.91</c:v>
                </c:pt>
                <c:pt idx="1732">
                  <c:v>1.01</c:v>
                </c:pt>
                <c:pt idx="1733">
                  <c:v>1.1000000000000001</c:v>
                </c:pt>
                <c:pt idx="1734">
                  <c:v>1.0900000000000001</c:v>
                </c:pt>
                <c:pt idx="1735">
                  <c:v>1.05</c:v>
                </c:pt>
                <c:pt idx="1736">
                  <c:v>1.02</c:v>
                </c:pt>
                <c:pt idx="1737">
                  <c:v>1.1100000000000001</c:v>
                </c:pt>
                <c:pt idx="1738">
                  <c:v>1.1499999999999999</c:v>
                </c:pt>
                <c:pt idx="1739">
                  <c:v>1.1000000000000001</c:v>
                </c:pt>
                <c:pt idx="1740">
                  <c:v>1.24</c:v>
                </c:pt>
                <c:pt idx="1741">
                  <c:v>1.36</c:v>
                </c:pt>
                <c:pt idx="1742">
                  <c:v>0.77</c:v>
                </c:pt>
                <c:pt idx="1743">
                  <c:v>0.88</c:v>
                </c:pt>
                <c:pt idx="1744">
                  <c:v>1.17</c:v>
                </c:pt>
                <c:pt idx="1745">
                  <c:v>1.1599999999999999</c:v>
                </c:pt>
                <c:pt idx="1746">
                  <c:v>1.08</c:v>
                </c:pt>
                <c:pt idx="1747">
                  <c:v>0.98</c:v>
                </c:pt>
                <c:pt idx="1748">
                  <c:v>0.93</c:v>
                </c:pt>
                <c:pt idx="1749">
                  <c:v>0.67</c:v>
                </c:pt>
                <c:pt idx="1750">
                  <c:v>0.7</c:v>
                </c:pt>
                <c:pt idx="1751">
                  <c:v>0.71</c:v>
                </c:pt>
                <c:pt idx="1752">
                  <c:v>0.77</c:v>
                </c:pt>
                <c:pt idx="1753">
                  <c:v>0.78</c:v>
                </c:pt>
                <c:pt idx="1754">
                  <c:v>0.88</c:v>
                </c:pt>
                <c:pt idx="1755">
                  <c:v>0.9</c:v>
                </c:pt>
                <c:pt idx="1756">
                  <c:v>0.93</c:v>
                </c:pt>
                <c:pt idx="1757">
                  <c:v>0.94</c:v>
                </c:pt>
                <c:pt idx="1758">
                  <c:v>0.79</c:v>
                </c:pt>
                <c:pt idx="1759">
                  <c:v>0.77</c:v>
                </c:pt>
                <c:pt idx="1760">
                  <c:v>0.81</c:v>
                </c:pt>
                <c:pt idx="1761">
                  <c:v>0.84</c:v>
                </c:pt>
                <c:pt idx="1762">
                  <c:v>0.67</c:v>
                </c:pt>
                <c:pt idx="1763">
                  <c:v>0.61</c:v>
                </c:pt>
                <c:pt idx="1764">
                  <c:v>0.61</c:v>
                </c:pt>
                <c:pt idx="1765">
                  <c:v>0.64</c:v>
                </c:pt>
                <c:pt idx="1766">
                  <c:v>0.62</c:v>
                </c:pt>
                <c:pt idx="1767">
                  <c:v>0.56999999999999995</c:v>
                </c:pt>
                <c:pt idx="1768">
                  <c:v>0.55000000000000004</c:v>
                </c:pt>
                <c:pt idx="1769">
                  <c:v>0.55000000000000004</c:v>
                </c:pt>
                <c:pt idx="1770">
                  <c:v>0.56999999999999995</c:v>
                </c:pt>
                <c:pt idx="1771">
                  <c:v>0.54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563960"/>
        <c:axId val="687566312"/>
      </c:lineChart>
      <c:dateAx>
        <c:axId val="68756435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68272"/>
        <c:crosses val="autoZero"/>
        <c:auto val="1"/>
        <c:lblOffset val="100"/>
        <c:baseTimeUnit val="days"/>
        <c:majorUnit val="12"/>
        <c:majorTimeUnit val="months"/>
      </c:dateAx>
      <c:valAx>
        <c:axId val="68756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Corn </a:t>
                </a:r>
                <a:r>
                  <a:rPr lang="en-US" sz="1800" dirty="0"/>
                  <a:t>Price ($/bu.)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64352"/>
        <c:crosses val="autoZero"/>
        <c:crossBetween val="between"/>
      </c:valAx>
      <c:valAx>
        <c:axId val="68756631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Return over operating ($/</a:t>
                </a:r>
                <a:r>
                  <a:rPr lang="en-US" sz="1800" dirty="0" smtClean="0"/>
                  <a:t>gal.)</a:t>
                </a:r>
                <a:endParaRPr lang="en-US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63960"/>
        <c:crosses val="max"/>
        <c:crossBetween val="between"/>
      </c:valAx>
      <c:dateAx>
        <c:axId val="6875639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8756631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Weekly Ethanol Production (M bbls/day)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Sheet5!$A$2:$A$190</c:f>
              <c:numCache>
                <c:formatCode>mmm\ dd\,\ yyyy</c:formatCode>
                <c:ptCount val="189"/>
                <c:pt idx="0">
                  <c:v>40333</c:v>
                </c:pt>
                <c:pt idx="1">
                  <c:v>40340</c:v>
                </c:pt>
                <c:pt idx="2">
                  <c:v>40347</c:v>
                </c:pt>
                <c:pt idx="3">
                  <c:v>40354</c:v>
                </c:pt>
                <c:pt idx="4">
                  <c:v>40361</c:v>
                </c:pt>
                <c:pt idx="5">
                  <c:v>40368</c:v>
                </c:pt>
                <c:pt idx="6">
                  <c:v>40375</c:v>
                </c:pt>
                <c:pt idx="7">
                  <c:v>40382</c:v>
                </c:pt>
                <c:pt idx="8">
                  <c:v>40389</c:v>
                </c:pt>
                <c:pt idx="9">
                  <c:v>40396</c:v>
                </c:pt>
                <c:pt idx="10">
                  <c:v>40403</c:v>
                </c:pt>
                <c:pt idx="11">
                  <c:v>40410</c:v>
                </c:pt>
                <c:pt idx="12">
                  <c:v>40417</c:v>
                </c:pt>
                <c:pt idx="13">
                  <c:v>40424</c:v>
                </c:pt>
                <c:pt idx="14">
                  <c:v>40431</c:v>
                </c:pt>
                <c:pt idx="15">
                  <c:v>40438</c:v>
                </c:pt>
                <c:pt idx="16">
                  <c:v>40445</c:v>
                </c:pt>
                <c:pt idx="17">
                  <c:v>40452</c:v>
                </c:pt>
                <c:pt idx="18">
                  <c:v>40459</c:v>
                </c:pt>
                <c:pt idx="19">
                  <c:v>40466</c:v>
                </c:pt>
                <c:pt idx="20">
                  <c:v>40473</c:v>
                </c:pt>
                <c:pt idx="21">
                  <c:v>40480</c:v>
                </c:pt>
                <c:pt idx="22">
                  <c:v>40487</c:v>
                </c:pt>
                <c:pt idx="23">
                  <c:v>40494</c:v>
                </c:pt>
                <c:pt idx="24">
                  <c:v>40501</c:v>
                </c:pt>
                <c:pt idx="25">
                  <c:v>40508</c:v>
                </c:pt>
                <c:pt idx="26">
                  <c:v>40515</c:v>
                </c:pt>
                <c:pt idx="27">
                  <c:v>40522</c:v>
                </c:pt>
                <c:pt idx="28">
                  <c:v>40529</c:v>
                </c:pt>
                <c:pt idx="29">
                  <c:v>40536</c:v>
                </c:pt>
                <c:pt idx="30">
                  <c:v>40543</c:v>
                </c:pt>
                <c:pt idx="31">
                  <c:v>40550</c:v>
                </c:pt>
                <c:pt idx="32">
                  <c:v>40557</c:v>
                </c:pt>
                <c:pt idx="33">
                  <c:v>40564</c:v>
                </c:pt>
                <c:pt idx="34">
                  <c:v>40571</c:v>
                </c:pt>
                <c:pt idx="35">
                  <c:v>40578</c:v>
                </c:pt>
                <c:pt idx="36">
                  <c:v>40585</c:v>
                </c:pt>
                <c:pt idx="37">
                  <c:v>40592</c:v>
                </c:pt>
                <c:pt idx="38">
                  <c:v>40599</c:v>
                </c:pt>
                <c:pt idx="39">
                  <c:v>40606</c:v>
                </c:pt>
                <c:pt idx="40">
                  <c:v>40613</c:v>
                </c:pt>
                <c:pt idx="41">
                  <c:v>40620</c:v>
                </c:pt>
                <c:pt idx="42">
                  <c:v>40627</c:v>
                </c:pt>
                <c:pt idx="43">
                  <c:v>40634</c:v>
                </c:pt>
                <c:pt idx="44">
                  <c:v>40641</c:v>
                </c:pt>
                <c:pt idx="45">
                  <c:v>40648</c:v>
                </c:pt>
                <c:pt idx="46">
                  <c:v>40655</c:v>
                </c:pt>
                <c:pt idx="47">
                  <c:v>40662</c:v>
                </c:pt>
                <c:pt idx="48">
                  <c:v>40669</c:v>
                </c:pt>
                <c:pt idx="49">
                  <c:v>40676</c:v>
                </c:pt>
                <c:pt idx="50">
                  <c:v>40683</c:v>
                </c:pt>
                <c:pt idx="51">
                  <c:v>40690</c:v>
                </c:pt>
                <c:pt idx="52">
                  <c:v>40697</c:v>
                </c:pt>
                <c:pt idx="53">
                  <c:v>40704</c:v>
                </c:pt>
                <c:pt idx="54">
                  <c:v>40711</c:v>
                </c:pt>
                <c:pt idx="55">
                  <c:v>40718</c:v>
                </c:pt>
                <c:pt idx="56">
                  <c:v>40725</c:v>
                </c:pt>
                <c:pt idx="57">
                  <c:v>40732</c:v>
                </c:pt>
                <c:pt idx="58">
                  <c:v>40739</c:v>
                </c:pt>
                <c:pt idx="59">
                  <c:v>40746</c:v>
                </c:pt>
                <c:pt idx="60">
                  <c:v>40753</c:v>
                </c:pt>
                <c:pt idx="61">
                  <c:v>40760</c:v>
                </c:pt>
                <c:pt idx="62">
                  <c:v>40767</c:v>
                </c:pt>
                <c:pt idx="63">
                  <c:v>40774</c:v>
                </c:pt>
                <c:pt idx="64">
                  <c:v>40781</c:v>
                </c:pt>
                <c:pt idx="65">
                  <c:v>40788</c:v>
                </c:pt>
                <c:pt idx="66">
                  <c:v>40795</c:v>
                </c:pt>
                <c:pt idx="67">
                  <c:v>40802</c:v>
                </c:pt>
                <c:pt idx="68">
                  <c:v>40809</c:v>
                </c:pt>
                <c:pt idx="69">
                  <c:v>40816</c:v>
                </c:pt>
                <c:pt idx="70">
                  <c:v>40823</c:v>
                </c:pt>
                <c:pt idx="71">
                  <c:v>40830</c:v>
                </c:pt>
                <c:pt idx="72">
                  <c:v>40837</c:v>
                </c:pt>
                <c:pt idx="73">
                  <c:v>40844</c:v>
                </c:pt>
                <c:pt idx="74">
                  <c:v>40851</c:v>
                </c:pt>
                <c:pt idx="75">
                  <c:v>40858</c:v>
                </c:pt>
                <c:pt idx="76">
                  <c:v>40865</c:v>
                </c:pt>
                <c:pt idx="77">
                  <c:v>40872</c:v>
                </c:pt>
                <c:pt idx="78">
                  <c:v>40879</c:v>
                </c:pt>
                <c:pt idx="79">
                  <c:v>40886</c:v>
                </c:pt>
                <c:pt idx="80">
                  <c:v>40893</c:v>
                </c:pt>
                <c:pt idx="81">
                  <c:v>40900</c:v>
                </c:pt>
                <c:pt idx="82">
                  <c:v>40907</c:v>
                </c:pt>
                <c:pt idx="83">
                  <c:v>40914</c:v>
                </c:pt>
                <c:pt idx="84">
                  <c:v>40921</c:v>
                </c:pt>
                <c:pt idx="85">
                  <c:v>40928</c:v>
                </c:pt>
                <c:pt idx="86">
                  <c:v>40935</c:v>
                </c:pt>
                <c:pt idx="87">
                  <c:v>40942</c:v>
                </c:pt>
                <c:pt idx="88">
                  <c:v>40949</c:v>
                </c:pt>
                <c:pt idx="89">
                  <c:v>40956</c:v>
                </c:pt>
                <c:pt idx="90">
                  <c:v>40963</c:v>
                </c:pt>
                <c:pt idx="91">
                  <c:v>40970</c:v>
                </c:pt>
                <c:pt idx="92">
                  <c:v>40977</c:v>
                </c:pt>
                <c:pt idx="93">
                  <c:v>40984</c:v>
                </c:pt>
                <c:pt idx="94">
                  <c:v>40991</c:v>
                </c:pt>
                <c:pt idx="95">
                  <c:v>40998</c:v>
                </c:pt>
                <c:pt idx="96">
                  <c:v>41005</c:v>
                </c:pt>
                <c:pt idx="97">
                  <c:v>41012</c:v>
                </c:pt>
                <c:pt idx="98">
                  <c:v>41019</c:v>
                </c:pt>
                <c:pt idx="99">
                  <c:v>41026</c:v>
                </c:pt>
                <c:pt idx="100">
                  <c:v>41033</c:v>
                </c:pt>
                <c:pt idx="101">
                  <c:v>41040</c:v>
                </c:pt>
                <c:pt idx="102">
                  <c:v>41047</c:v>
                </c:pt>
                <c:pt idx="103">
                  <c:v>41054</c:v>
                </c:pt>
                <c:pt idx="104">
                  <c:v>41061</c:v>
                </c:pt>
                <c:pt idx="105">
                  <c:v>41068</c:v>
                </c:pt>
                <c:pt idx="106">
                  <c:v>41075</c:v>
                </c:pt>
                <c:pt idx="107">
                  <c:v>41082</c:v>
                </c:pt>
                <c:pt idx="108">
                  <c:v>41089</c:v>
                </c:pt>
                <c:pt idx="109">
                  <c:v>41096</c:v>
                </c:pt>
                <c:pt idx="110">
                  <c:v>41103</c:v>
                </c:pt>
                <c:pt idx="111">
                  <c:v>41110</c:v>
                </c:pt>
                <c:pt idx="112">
                  <c:v>41117</c:v>
                </c:pt>
                <c:pt idx="113">
                  <c:v>41124</c:v>
                </c:pt>
                <c:pt idx="114">
                  <c:v>41131</c:v>
                </c:pt>
                <c:pt idx="115">
                  <c:v>41138</c:v>
                </c:pt>
                <c:pt idx="116">
                  <c:v>41145</c:v>
                </c:pt>
                <c:pt idx="117">
                  <c:v>41152</c:v>
                </c:pt>
                <c:pt idx="118">
                  <c:v>41159</c:v>
                </c:pt>
                <c:pt idx="119">
                  <c:v>41166</c:v>
                </c:pt>
                <c:pt idx="120">
                  <c:v>41173</c:v>
                </c:pt>
                <c:pt idx="121">
                  <c:v>41180</c:v>
                </c:pt>
                <c:pt idx="122">
                  <c:v>41187</c:v>
                </c:pt>
                <c:pt idx="123">
                  <c:v>41194</c:v>
                </c:pt>
                <c:pt idx="124">
                  <c:v>41201</c:v>
                </c:pt>
                <c:pt idx="125">
                  <c:v>41208</c:v>
                </c:pt>
                <c:pt idx="126">
                  <c:v>41215</c:v>
                </c:pt>
                <c:pt idx="127">
                  <c:v>41222</c:v>
                </c:pt>
                <c:pt idx="128">
                  <c:v>41229</c:v>
                </c:pt>
                <c:pt idx="129">
                  <c:v>41236</c:v>
                </c:pt>
                <c:pt idx="130">
                  <c:v>41243</c:v>
                </c:pt>
                <c:pt idx="131">
                  <c:v>41250</c:v>
                </c:pt>
                <c:pt idx="132">
                  <c:v>41257</c:v>
                </c:pt>
                <c:pt idx="133">
                  <c:v>41264</c:v>
                </c:pt>
                <c:pt idx="134">
                  <c:v>41271</c:v>
                </c:pt>
                <c:pt idx="135">
                  <c:v>41278</c:v>
                </c:pt>
                <c:pt idx="136">
                  <c:v>41285</c:v>
                </c:pt>
                <c:pt idx="137">
                  <c:v>41292</c:v>
                </c:pt>
                <c:pt idx="138">
                  <c:v>41299</c:v>
                </c:pt>
                <c:pt idx="139">
                  <c:v>41306</c:v>
                </c:pt>
                <c:pt idx="140">
                  <c:v>41313</c:v>
                </c:pt>
                <c:pt idx="141">
                  <c:v>41320</c:v>
                </c:pt>
                <c:pt idx="142">
                  <c:v>41327</c:v>
                </c:pt>
                <c:pt idx="143">
                  <c:v>41334</c:v>
                </c:pt>
                <c:pt idx="144">
                  <c:v>41341</c:v>
                </c:pt>
                <c:pt idx="145">
                  <c:v>41348</c:v>
                </c:pt>
                <c:pt idx="146">
                  <c:v>41355</c:v>
                </c:pt>
                <c:pt idx="147">
                  <c:v>41362</c:v>
                </c:pt>
                <c:pt idx="148">
                  <c:v>41369</c:v>
                </c:pt>
                <c:pt idx="149">
                  <c:v>41376</c:v>
                </c:pt>
                <c:pt idx="150">
                  <c:v>41383</c:v>
                </c:pt>
                <c:pt idx="151">
                  <c:v>41390</c:v>
                </c:pt>
                <c:pt idx="152">
                  <c:v>41397</c:v>
                </c:pt>
                <c:pt idx="153">
                  <c:v>41404</c:v>
                </c:pt>
                <c:pt idx="154">
                  <c:v>41411</c:v>
                </c:pt>
                <c:pt idx="155">
                  <c:v>41418</c:v>
                </c:pt>
                <c:pt idx="156">
                  <c:v>41425</c:v>
                </c:pt>
                <c:pt idx="157">
                  <c:v>41432</c:v>
                </c:pt>
                <c:pt idx="158">
                  <c:v>41439</c:v>
                </c:pt>
                <c:pt idx="159">
                  <c:v>41446</c:v>
                </c:pt>
                <c:pt idx="160">
                  <c:v>41453</c:v>
                </c:pt>
                <c:pt idx="161">
                  <c:v>41460</c:v>
                </c:pt>
                <c:pt idx="162">
                  <c:v>41467</c:v>
                </c:pt>
                <c:pt idx="163">
                  <c:v>41474</c:v>
                </c:pt>
                <c:pt idx="164">
                  <c:v>41481</c:v>
                </c:pt>
                <c:pt idx="165">
                  <c:v>41488</c:v>
                </c:pt>
                <c:pt idx="166">
                  <c:v>41495</c:v>
                </c:pt>
                <c:pt idx="167">
                  <c:v>41502</c:v>
                </c:pt>
                <c:pt idx="168">
                  <c:v>41509</c:v>
                </c:pt>
                <c:pt idx="169">
                  <c:v>41516</c:v>
                </c:pt>
                <c:pt idx="170">
                  <c:v>41523</c:v>
                </c:pt>
                <c:pt idx="171">
                  <c:v>41530</c:v>
                </c:pt>
                <c:pt idx="172">
                  <c:v>41537</c:v>
                </c:pt>
                <c:pt idx="173">
                  <c:v>41544</c:v>
                </c:pt>
                <c:pt idx="174">
                  <c:v>41551</c:v>
                </c:pt>
                <c:pt idx="175">
                  <c:v>41558</c:v>
                </c:pt>
                <c:pt idx="176">
                  <c:v>41565</c:v>
                </c:pt>
                <c:pt idx="177">
                  <c:v>41572</c:v>
                </c:pt>
                <c:pt idx="178">
                  <c:v>41579</c:v>
                </c:pt>
                <c:pt idx="179">
                  <c:v>41586</c:v>
                </c:pt>
                <c:pt idx="180">
                  <c:v>41593</c:v>
                </c:pt>
                <c:pt idx="181">
                  <c:v>41600</c:v>
                </c:pt>
                <c:pt idx="182">
                  <c:v>41607</c:v>
                </c:pt>
                <c:pt idx="183">
                  <c:v>41614</c:v>
                </c:pt>
                <c:pt idx="184">
                  <c:v>41621</c:v>
                </c:pt>
                <c:pt idx="185">
                  <c:v>41628</c:v>
                </c:pt>
                <c:pt idx="186">
                  <c:v>41635</c:v>
                </c:pt>
                <c:pt idx="187">
                  <c:v>41642</c:v>
                </c:pt>
                <c:pt idx="188">
                  <c:v>41649</c:v>
                </c:pt>
              </c:numCache>
            </c:numRef>
          </c:cat>
          <c:val>
            <c:numRef>
              <c:f>Sheet5!$B$2:$B$190</c:f>
              <c:numCache>
                <c:formatCode>General</c:formatCode>
                <c:ptCount val="189"/>
                <c:pt idx="0">
                  <c:v>839</c:v>
                </c:pt>
                <c:pt idx="1">
                  <c:v>839</c:v>
                </c:pt>
                <c:pt idx="2">
                  <c:v>846</c:v>
                </c:pt>
                <c:pt idx="3">
                  <c:v>832</c:v>
                </c:pt>
                <c:pt idx="4">
                  <c:v>855</c:v>
                </c:pt>
                <c:pt idx="5">
                  <c:v>821</c:v>
                </c:pt>
                <c:pt idx="6">
                  <c:v>836</c:v>
                </c:pt>
                <c:pt idx="7">
                  <c:v>816</c:v>
                </c:pt>
                <c:pt idx="8">
                  <c:v>873</c:v>
                </c:pt>
                <c:pt idx="9">
                  <c:v>866</c:v>
                </c:pt>
                <c:pt idx="10">
                  <c:v>860</c:v>
                </c:pt>
                <c:pt idx="11">
                  <c:v>835</c:v>
                </c:pt>
                <c:pt idx="12">
                  <c:v>856</c:v>
                </c:pt>
                <c:pt idx="13">
                  <c:v>875</c:v>
                </c:pt>
                <c:pt idx="14">
                  <c:v>872</c:v>
                </c:pt>
                <c:pt idx="15">
                  <c:v>850</c:v>
                </c:pt>
                <c:pt idx="16">
                  <c:v>825</c:v>
                </c:pt>
                <c:pt idx="17">
                  <c:v>863</c:v>
                </c:pt>
                <c:pt idx="18">
                  <c:v>877</c:v>
                </c:pt>
                <c:pt idx="19">
                  <c:v>881</c:v>
                </c:pt>
                <c:pt idx="20">
                  <c:v>880</c:v>
                </c:pt>
                <c:pt idx="21">
                  <c:v>865</c:v>
                </c:pt>
                <c:pt idx="22">
                  <c:v>877</c:v>
                </c:pt>
                <c:pt idx="23">
                  <c:v>895</c:v>
                </c:pt>
                <c:pt idx="24">
                  <c:v>891</c:v>
                </c:pt>
                <c:pt idx="25">
                  <c:v>885</c:v>
                </c:pt>
                <c:pt idx="26">
                  <c:v>939</c:v>
                </c:pt>
                <c:pt idx="27">
                  <c:v>937</c:v>
                </c:pt>
                <c:pt idx="28">
                  <c:v>892</c:v>
                </c:pt>
                <c:pt idx="29">
                  <c:v>913</c:v>
                </c:pt>
                <c:pt idx="30">
                  <c:v>904</c:v>
                </c:pt>
                <c:pt idx="31">
                  <c:v>888</c:v>
                </c:pt>
                <c:pt idx="32">
                  <c:v>913</c:v>
                </c:pt>
                <c:pt idx="33">
                  <c:v>922</c:v>
                </c:pt>
                <c:pt idx="34">
                  <c:v>908</c:v>
                </c:pt>
                <c:pt idx="35">
                  <c:v>900</c:v>
                </c:pt>
                <c:pt idx="36">
                  <c:v>893</c:v>
                </c:pt>
                <c:pt idx="37">
                  <c:v>888</c:v>
                </c:pt>
                <c:pt idx="38">
                  <c:v>882</c:v>
                </c:pt>
                <c:pt idx="39">
                  <c:v>883</c:v>
                </c:pt>
                <c:pt idx="40">
                  <c:v>895</c:v>
                </c:pt>
                <c:pt idx="41">
                  <c:v>913</c:v>
                </c:pt>
                <c:pt idx="42">
                  <c:v>903</c:v>
                </c:pt>
                <c:pt idx="43">
                  <c:v>902</c:v>
                </c:pt>
                <c:pt idx="44">
                  <c:v>898</c:v>
                </c:pt>
                <c:pt idx="45">
                  <c:v>856</c:v>
                </c:pt>
                <c:pt idx="46">
                  <c:v>883</c:v>
                </c:pt>
                <c:pt idx="47">
                  <c:v>875</c:v>
                </c:pt>
                <c:pt idx="48">
                  <c:v>862</c:v>
                </c:pt>
                <c:pt idx="49">
                  <c:v>900</c:v>
                </c:pt>
                <c:pt idx="50">
                  <c:v>902</c:v>
                </c:pt>
                <c:pt idx="51">
                  <c:v>909</c:v>
                </c:pt>
                <c:pt idx="52">
                  <c:v>915</c:v>
                </c:pt>
                <c:pt idx="53">
                  <c:v>880</c:v>
                </c:pt>
                <c:pt idx="54">
                  <c:v>901</c:v>
                </c:pt>
                <c:pt idx="55">
                  <c:v>893</c:v>
                </c:pt>
                <c:pt idx="56">
                  <c:v>904</c:v>
                </c:pt>
                <c:pt idx="57">
                  <c:v>872</c:v>
                </c:pt>
                <c:pt idx="58">
                  <c:v>873</c:v>
                </c:pt>
                <c:pt idx="59">
                  <c:v>874</c:v>
                </c:pt>
                <c:pt idx="60">
                  <c:v>878</c:v>
                </c:pt>
                <c:pt idx="61">
                  <c:v>908</c:v>
                </c:pt>
                <c:pt idx="62">
                  <c:v>899</c:v>
                </c:pt>
                <c:pt idx="63">
                  <c:v>904</c:v>
                </c:pt>
                <c:pt idx="64">
                  <c:v>888</c:v>
                </c:pt>
                <c:pt idx="65">
                  <c:v>896</c:v>
                </c:pt>
                <c:pt idx="66">
                  <c:v>879</c:v>
                </c:pt>
                <c:pt idx="67">
                  <c:v>871</c:v>
                </c:pt>
                <c:pt idx="68">
                  <c:v>841</c:v>
                </c:pt>
                <c:pt idx="69">
                  <c:v>863</c:v>
                </c:pt>
                <c:pt idx="70">
                  <c:v>860</c:v>
                </c:pt>
                <c:pt idx="71">
                  <c:v>908</c:v>
                </c:pt>
                <c:pt idx="72">
                  <c:v>909</c:v>
                </c:pt>
                <c:pt idx="73">
                  <c:v>916</c:v>
                </c:pt>
                <c:pt idx="74">
                  <c:v>911</c:v>
                </c:pt>
                <c:pt idx="75">
                  <c:v>916</c:v>
                </c:pt>
                <c:pt idx="76">
                  <c:v>917</c:v>
                </c:pt>
                <c:pt idx="77">
                  <c:v>930</c:v>
                </c:pt>
                <c:pt idx="78">
                  <c:v>954</c:v>
                </c:pt>
                <c:pt idx="79">
                  <c:v>938</c:v>
                </c:pt>
                <c:pt idx="80">
                  <c:v>943</c:v>
                </c:pt>
                <c:pt idx="81">
                  <c:v>962</c:v>
                </c:pt>
                <c:pt idx="82">
                  <c:v>963</c:v>
                </c:pt>
                <c:pt idx="83">
                  <c:v>944</c:v>
                </c:pt>
                <c:pt idx="84">
                  <c:v>941</c:v>
                </c:pt>
                <c:pt idx="85">
                  <c:v>934</c:v>
                </c:pt>
                <c:pt idx="86">
                  <c:v>939</c:v>
                </c:pt>
                <c:pt idx="87">
                  <c:v>923</c:v>
                </c:pt>
                <c:pt idx="88">
                  <c:v>928</c:v>
                </c:pt>
                <c:pt idx="89">
                  <c:v>919</c:v>
                </c:pt>
                <c:pt idx="90">
                  <c:v>896</c:v>
                </c:pt>
                <c:pt idx="91">
                  <c:v>906</c:v>
                </c:pt>
                <c:pt idx="92">
                  <c:v>892</c:v>
                </c:pt>
                <c:pt idx="93">
                  <c:v>893</c:v>
                </c:pt>
                <c:pt idx="94">
                  <c:v>889</c:v>
                </c:pt>
                <c:pt idx="95">
                  <c:v>873</c:v>
                </c:pt>
                <c:pt idx="96">
                  <c:v>896</c:v>
                </c:pt>
                <c:pt idx="97">
                  <c:v>884</c:v>
                </c:pt>
                <c:pt idx="98">
                  <c:v>865</c:v>
                </c:pt>
                <c:pt idx="99">
                  <c:v>894</c:v>
                </c:pt>
                <c:pt idx="100">
                  <c:v>897</c:v>
                </c:pt>
                <c:pt idx="101">
                  <c:v>904</c:v>
                </c:pt>
                <c:pt idx="102">
                  <c:v>919</c:v>
                </c:pt>
                <c:pt idx="103">
                  <c:v>902</c:v>
                </c:pt>
                <c:pt idx="104">
                  <c:v>904</c:v>
                </c:pt>
                <c:pt idx="105">
                  <c:v>920</c:v>
                </c:pt>
                <c:pt idx="106">
                  <c:v>900</c:v>
                </c:pt>
                <c:pt idx="107">
                  <c:v>883</c:v>
                </c:pt>
                <c:pt idx="108">
                  <c:v>857</c:v>
                </c:pt>
                <c:pt idx="109">
                  <c:v>821</c:v>
                </c:pt>
                <c:pt idx="110">
                  <c:v>802</c:v>
                </c:pt>
                <c:pt idx="111">
                  <c:v>796</c:v>
                </c:pt>
                <c:pt idx="112">
                  <c:v>809</c:v>
                </c:pt>
                <c:pt idx="113">
                  <c:v>817</c:v>
                </c:pt>
                <c:pt idx="114">
                  <c:v>819</c:v>
                </c:pt>
                <c:pt idx="115">
                  <c:v>823</c:v>
                </c:pt>
                <c:pt idx="116">
                  <c:v>819</c:v>
                </c:pt>
                <c:pt idx="117">
                  <c:v>829</c:v>
                </c:pt>
                <c:pt idx="118">
                  <c:v>816</c:v>
                </c:pt>
                <c:pt idx="119">
                  <c:v>834</c:v>
                </c:pt>
                <c:pt idx="120">
                  <c:v>809</c:v>
                </c:pt>
                <c:pt idx="121">
                  <c:v>785</c:v>
                </c:pt>
                <c:pt idx="122">
                  <c:v>800</c:v>
                </c:pt>
                <c:pt idx="123">
                  <c:v>797</c:v>
                </c:pt>
                <c:pt idx="124">
                  <c:v>801</c:v>
                </c:pt>
                <c:pt idx="125">
                  <c:v>825</c:v>
                </c:pt>
                <c:pt idx="126">
                  <c:v>827</c:v>
                </c:pt>
                <c:pt idx="127">
                  <c:v>824</c:v>
                </c:pt>
                <c:pt idx="128">
                  <c:v>811</c:v>
                </c:pt>
                <c:pt idx="129">
                  <c:v>803</c:v>
                </c:pt>
                <c:pt idx="130">
                  <c:v>835</c:v>
                </c:pt>
                <c:pt idx="131">
                  <c:v>824</c:v>
                </c:pt>
                <c:pt idx="132">
                  <c:v>822</c:v>
                </c:pt>
                <c:pt idx="133">
                  <c:v>834</c:v>
                </c:pt>
                <c:pt idx="134">
                  <c:v>807</c:v>
                </c:pt>
                <c:pt idx="135">
                  <c:v>826</c:v>
                </c:pt>
                <c:pt idx="136">
                  <c:v>784</c:v>
                </c:pt>
                <c:pt idx="137">
                  <c:v>792</c:v>
                </c:pt>
                <c:pt idx="138">
                  <c:v>770</c:v>
                </c:pt>
                <c:pt idx="139">
                  <c:v>774</c:v>
                </c:pt>
                <c:pt idx="140">
                  <c:v>789</c:v>
                </c:pt>
                <c:pt idx="141">
                  <c:v>797</c:v>
                </c:pt>
                <c:pt idx="142">
                  <c:v>812</c:v>
                </c:pt>
                <c:pt idx="143">
                  <c:v>805</c:v>
                </c:pt>
                <c:pt idx="144">
                  <c:v>797</c:v>
                </c:pt>
                <c:pt idx="145">
                  <c:v>809</c:v>
                </c:pt>
                <c:pt idx="146">
                  <c:v>805</c:v>
                </c:pt>
                <c:pt idx="147">
                  <c:v>807</c:v>
                </c:pt>
                <c:pt idx="148">
                  <c:v>854</c:v>
                </c:pt>
                <c:pt idx="149">
                  <c:v>832</c:v>
                </c:pt>
                <c:pt idx="150">
                  <c:v>853</c:v>
                </c:pt>
                <c:pt idx="151">
                  <c:v>857</c:v>
                </c:pt>
                <c:pt idx="152">
                  <c:v>843</c:v>
                </c:pt>
                <c:pt idx="153">
                  <c:v>857</c:v>
                </c:pt>
                <c:pt idx="154">
                  <c:v>875</c:v>
                </c:pt>
                <c:pt idx="155">
                  <c:v>863</c:v>
                </c:pt>
                <c:pt idx="156">
                  <c:v>885</c:v>
                </c:pt>
                <c:pt idx="157">
                  <c:v>884</c:v>
                </c:pt>
                <c:pt idx="158">
                  <c:v>873</c:v>
                </c:pt>
                <c:pt idx="159">
                  <c:v>885</c:v>
                </c:pt>
                <c:pt idx="160">
                  <c:v>863</c:v>
                </c:pt>
                <c:pt idx="161">
                  <c:v>881</c:v>
                </c:pt>
                <c:pt idx="162">
                  <c:v>876</c:v>
                </c:pt>
                <c:pt idx="163">
                  <c:v>853</c:v>
                </c:pt>
                <c:pt idx="164">
                  <c:v>832</c:v>
                </c:pt>
                <c:pt idx="165">
                  <c:v>853</c:v>
                </c:pt>
                <c:pt idx="166">
                  <c:v>857</c:v>
                </c:pt>
                <c:pt idx="167">
                  <c:v>844</c:v>
                </c:pt>
                <c:pt idx="168">
                  <c:v>820</c:v>
                </c:pt>
                <c:pt idx="169">
                  <c:v>819</c:v>
                </c:pt>
                <c:pt idx="170">
                  <c:v>848</c:v>
                </c:pt>
                <c:pt idx="171">
                  <c:v>838</c:v>
                </c:pt>
                <c:pt idx="172">
                  <c:v>832</c:v>
                </c:pt>
                <c:pt idx="173">
                  <c:v>875</c:v>
                </c:pt>
                <c:pt idx="174">
                  <c:v>868</c:v>
                </c:pt>
                <c:pt idx="175">
                  <c:v>869</c:v>
                </c:pt>
                <c:pt idx="176">
                  <c:v>897</c:v>
                </c:pt>
                <c:pt idx="177">
                  <c:v>911</c:v>
                </c:pt>
                <c:pt idx="178">
                  <c:v>902</c:v>
                </c:pt>
                <c:pt idx="179">
                  <c:v>927</c:v>
                </c:pt>
                <c:pt idx="180">
                  <c:v>904</c:v>
                </c:pt>
                <c:pt idx="181">
                  <c:v>927</c:v>
                </c:pt>
                <c:pt idx="182">
                  <c:v>913</c:v>
                </c:pt>
                <c:pt idx="183">
                  <c:v>944</c:v>
                </c:pt>
                <c:pt idx="184">
                  <c:v>928</c:v>
                </c:pt>
                <c:pt idx="185">
                  <c:v>926</c:v>
                </c:pt>
                <c:pt idx="186">
                  <c:v>913</c:v>
                </c:pt>
                <c:pt idx="187">
                  <c:v>919</c:v>
                </c:pt>
                <c:pt idx="188">
                  <c:v>868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7480256"/>
        <c:axId val="687486920"/>
      </c:lineChart>
      <c:dateAx>
        <c:axId val="687480256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486920"/>
        <c:crosses val="autoZero"/>
        <c:auto val="1"/>
        <c:lblOffset val="100"/>
        <c:baseTimeUnit val="days"/>
        <c:majorUnit val="6"/>
        <c:majorTimeUnit val="months"/>
      </c:dateAx>
      <c:valAx>
        <c:axId val="687486920"/>
        <c:scaling>
          <c:orientation val="minMax"/>
          <c:min val="75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48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Biodiesel Feedstocks </a:t>
            </a:r>
          </a:p>
          <a:p>
            <a:pPr>
              <a:defRPr sz="2400" b="1"/>
            </a:pPr>
            <a:r>
              <a:rPr lang="en-US" sz="2400" b="1"/>
              <a:t>(million</a:t>
            </a:r>
            <a:r>
              <a:rPr lang="en-US" sz="2400" b="1" baseline="0"/>
              <a:t> lbs. per month)</a:t>
            </a:r>
            <a:endParaRPr lang="en-US" sz="24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Sheet6!$T$8</c:f>
              <c:strCache>
                <c:ptCount val="1"/>
                <c:pt idx="0">
                  <c:v>Soybean Oil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Sheet6!$S$9:$S$42</c:f>
              <c:numCache>
                <c:formatCode>m/d/yyyy</c:formatCode>
                <c:ptCount val="3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</c:numCache>
            </c:numRef>
          </c:cat>
          <c:val>
            <c:numRef>
              <c:f>Sheet6!$T$9:$T$42</c:f>
              <c:numCache>
                <c:formatCode>_(* #,##0_);_(* \(#,##0\);_(* "-"??_);_(@_)</c:formatCode>
                <c:ptCount val="34"/>
                <c:pt idx="0">
                  <c:v>150</c:v>
                </c:pt>
                <c:pt idx="1">
                  <c:v>150</c:v>
                </c:pt>
                <c:pt idx="2">
                  <c:v>190</c:v>
                </c:pt>
                <c:pt idx="3">
                  <c:v>236</c:v>
                </c:pt>
                <c:pt idx="4">
                  <c:v>264</c:v>
                </c:pt>
                <c:pt idx="5">
                  <c:v>311</c:v>
                </c:pt>
                <c:pt idx="6">
                  <c:v>367</c:v>
                </c:pt>
                <c:pt idx="7">
                  <c:v>398</c:v>
                </c:pt>
                <c:pt idx="8">
                  <c:v>430</c:v>
                </c:pt>
                <c:pt idx="9">
                  <c:v>527</c:v>
                </c:pt>
                <c:pt idx="10">
                  <c:v>538</c:v>
                </c:pt>
                <c:pt idx="11">
                  <c:v>592</c:v>
                </c:pt>
                <c:pt idx="12">
                  <c:v>306</c:v>
                </c:pt>
                <c:pt idx="13">
                  <c:v>321</c:v>
                </c:pt>
                <c:pt idx="14">
                  <c:v>388</c:v>
                </c:pt>
                <c:pt idx="15">
                  <c:v>350</c:v>
                </c:pt>
                <c:pt idx="16">
                  <c:v>429</c:v>
                </c:pt>
                <c:pt idx="17">
                  <c:v>369</c:v>
                </c:pt>
                <c:pt idx="18">
                  <c:v>347</c:v>
                </c:pt>
                <c:pt idx="19">
                  <c:v>385</c:v>
                </c:pt>
                <c:pt idx="20">
                  <c:v>322</c:v>
                </c:pt>
                <c:pt idx="21">
                  <c:v>307</c:v>
                </c:pt>
                <c:pt idx="22">
                  <c:v>246</c:v>
                </c:pt>
                <c:pt idx="23">
                  <c:v>273</c:v>
                </c:pt>
                <c:pt idx="24">
                  <c:v>300</c:v>
                </c:pt>
                <c:pt idx="25">
                  <c:v>275</c:v>
                </c:pt>
                <c:pt idx="26">
                  <c:v>424</c:v>
                </c:pt>
                <c:pt idx="27">
                  <c:v>423</c:v>
                </c:pt>
                <c:pt idx="28">
                  <c:v>416</c:v>
                </c:pt>
                <c:pt idx="29">
                  <c:v>461</c:v>
                </c:pt>
                <c:pt idx="30">
                  <c:v>480</c:v>
                </c:pt>
                <c:pt idx="31">
                  <c:v>510</c:v>
                </c:pt>
                <c:pt idx="32">
                  <c:v>502</c:v>
                </c:pt>
                <c:pt idx="33">
                  <c:v>551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Sheet6!$U$8</c:f>
              <c:strCache>
                <c:ptCount val="1"/>
                <c:pt idx="0">
                  <c:v>Corn Oil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Sheet6!$S$9:$S$42</c:f>
              <c:numCache>
                <c:formatCode>m/d/yyyy</c:formatCode>
                <c:ptCount val="3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</c:numCache>
            </c:numRef>
          </c:cat>
          <c:val>
            <c:numRef>
              <c:f>Sheet6!$U$9:$U$42</c:f>
              <c:numCache>
                <c:formatCode>_(* #,##0_);_(* \(#,##0\);_(* "-"??_);_(@_)</c:formatCode>
                <c:ptCount val="34"/>
                <c:pt idx="0">
                  <c:v>17</c:v>
                </c:pt>
                <c:pt idx="1">
                  <c:v>13</c:v>
                </c:pt>
                <c:pt idx="2">
                  <c:v>14</c:v>
                </c:pt>
                <c:pt idx="3">
                  <c:v>20</c:v>
                </c:pt>
                <c:pt idx="4">
                  <c:v>21</c:v>
                </c:pt>
                <c:pt idx="5">
                  <c:v>34</c:v>
                </c:pt>
                <c:pt idx="6">
                  <c:v>35</c:v>
                </c:pt>
                <c:pt idx="7">
                  <c:v>37</c:v>
                </c:pt>
                <c:pt idx="8">
                  <c:v>27</c:v>
                </c:pt>
                <c:pt idx="9">
                  <c:v>30</c:v>
                </c:pt>
                <c:pt idx="10">
                  <c:v>27</c:v>
                </c:pt>
                <c:pt idx="11">
                  <c:v>30</c:v>
                </c:pt>
                <c:pt idx="12">
                  <c:v>50</c:v>
                </c:pt>
                <c:pt idx="13">
                  <c:v>51</c:v>
                </c:pt>
                <c:pt idx="14">
                  <c:v>54</c:v>
                </c:pt>
                <c:pt idx="15">
                  <c:v>54</c:v>
                </c:pt>
                <c:pt idx="16">
                  <c:v>56</c:v>
                </c:pt>
                <c:pt idx="17">
                  <c:v>55</c:v>
                </c:pt>
                <c:pt idx="18">
                  <c:v>54</c:v>
                </c:pt>
                <c:pt idx="19">
                  <c:v>59</c:v>
                </c:pt>
                <c:pt idx="20">
                  <c:v>55</c:v>
                </c:pt>
                <c:pt idx="21">
                  <c:v>59</c:v>
                </c:pt>
                <c:pt idx="22">
                  <c:v>48</c:v>
                </c:pt>
                <c:pt idx="23">
                  <c:v>50</c:v>
                </c:pt>
                <c:pt idx="24">
                  <c:v>60</c:v>
                </c:pt>
                <c:pt idx="25">
                  <c:v>61</c:v>
                </c:pt>
                <c:pt idx="26">
                  <c:v>71</c:v>
                </c:pt>
                <c:pt idx="27">
                  <c:v>71</c:v>
                </c:pt>
                <c:pt idx="28">
                  <c:v>91</c:v>
                </c:pt>
                <c:pt idx="29">
                  <c:v>98</c:v>
                </c:pt>
                <c:pt idx="30">
                  <c:v>108</c:v>
                </c:pt>
                <c:pt idx="31">
                  <c:v>106</c:v>
                </c:pt>
                <c:pt idx="32">
                  <c:v>95</c:v>
                </c:pt>
                <c:pt idx="33">
                  <c:v>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Sheet6!$V$8</c:f>
              <c:strCache>
                <c:ptCount val="1"/>
                <c:pt idx="0">
                  <c:v>Canola Oil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Sheet6!$S$9:$S$42</c:f>
              <c:numCache>
                <c:formatCode>m/d/yyyy</c:formatCode>
                <c:ptCount val="3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</c:numCache>
            </c:numRef>
          </c:cat>
          <c:val>
            <c:numRef>
              <c:f>Sheet6!$V$9:$V$42</c:f>
              <c:numCache>
                <c:formatCode>_(* #,##0_);_(* \(#,##0\);_(* "-"??_);_(@_)</c:formatCode>
                <c:ptCount val="34"/>
                <c:pt idx="0">
                  <c:v>8</c:v>
                </c:pt>
                <c:pt idx="1">
                  <c:v>26</c:v>
                </c:pt>
                <c:pt idx="2">
                  <c:v>68</c:v>
                </c:pt>
                <c:pt idx="3">
                  <c:v>88</c:v>
                </c:pt>
                <c:pt idx="4">
                  <c:v>113</c:v>
                </c:pt>
                <c:pt idx="5">
                  <c:v>75</c:v>
                </c:pt>
                <c:pt idx="6">
                  <c:v>77</c:v>
                </c:pt>
                <c:pt idx="7">
                  <c:v>84</c:v>
                </c:pt>
                <c:pt idx="8">
                  <c:v>84</c:v>
                </c:pt>
                <c:pt idx="9">
                  <c:v>69</c:v>
                </c:pt>
                <c:pt idx="10">
                  <c:v>84</c:v>
                </c:pt>
                <c:pt idx="11">
                  <c:v>71</c:v>
                </c:pt>
                <c:pt idx="12">
                  <c:v>73</c:v>
                </c:pt>
                <c:pt idx="13">
                  <c:v>90</c:v>
                </c:pt>
                <c:pt idx="14">
                  <c:v>117</c:v>
                </c:pt>
                <c:pt idx="15">
                  <c:v>112</c:v>
                </c:pt>
                <c:pt idx="16">
                  <c:v>85</c:v>
                </c:pt>
                <c:pt idx="17">
                  <c:v>103</c:v>
                </c:pt>
                <c:pt idx="18">
                  <c:v>66</c:v>
                </c:pt>
                <c:pt idx="19">
                  <c:v>48</c:v>
                </c:pt>
                <c:pt idx="20">
                  <c:v>46</c:v>
                </c:pt>
                <c:pt idx="21">
                  <c:v>16</c:v>
                </c:pt>
                <c:pt idx="22">
                  <c:v>18</c:v>
                </c:pt>
                <c:pt idx="23">
                  <c:v>16</c:v>
                </c:pt>
                <c:pt idx="24">
                  <c:v>16</c:v>
                </c:pt>
                <c:pt idx="25">
                  <c:v>38</c:v>
                </c:pt>
                <c:pt idx="26">
                  <c:v>39</c:v>
                </c:pt>
                <c:pt idx="27">
                  <c:v>47</c:v>
                </c:pt>
                <c:pt idx="31">
                  <c:v>79</c:v>
                </c:pt>
                <c:pt idx="33">
                  <c:v>82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Sheet6!$W$8</c:f>
              <c:strCache>
                <c:ptCount val="1"/>
                <c:pt idx="0">
                  <c:v>Animal Fats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Sheet6!$S$9:$S$42</c:f>
              <c:numCache>
                <c:formatCode>m/d/yyyy</c:formatCode>
                <c:ptCount val="3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</c:numCache>
            </c:numRef>
          </c:cat>
          <c:val>
            <c:numRef>
              <c:f>Sheet6!$W$9:$W$42</c:f>
              <c:numCache>
                <c:formatCode>_(* #,##0_);_(* \(#,##0\);_(* "-"??_);_(@_)</c:formatCode>
                <c:ptCount val="34"/>
                <c:pt idx="0">
                  <c:v>25</c:v>
                </c:pt>
                <c:pt idx="1">
                  <c:v>25</c:v>
                </c:pt>
                <c:pt idx="2">
                  <c:v>46</c:v>
                </c:pt>
                <c:pt idx="3">
                  <c:v>62</c:v>
                </c:pt>
                <c:pt idx="4">
                  <c:v>52</c:v>
                </c:pt>
                <c:pt idx="5">
                  <c:v>72</c:v>
                </c:pt>
                <c:pt idx="6">
                  <c:v>90</c:v>
                </c:pt>
                <c:pt idx="7">
                  <c:v>72</c:v>
                </c:pt>
                <c:pt idx="8">
                  <c:v>69</c:v>
                </c:pt>
                <c:pt idx="9">
                  <c:v>70</c:v>
                </c:pt>
                <c:pt idx="10">
                  <c:v>44</c:v>
                </c:pt>
                <c:pt idx="11">
                  <c:v>42</c:v>
                </c:pt>
                <c:pt idx="12">
                  <c:v>46</c:v>
                </c:pt>
                <c:pt idx="13">
                  <c:v>28</c:v>
                </c:pt>
                <c:pt idx="14">
                  <c:v>35</c:v>
                </c:pt>
                <c:pt idx="15">
                  <c:v>58</c:v>
                </c:pt>
                <c:pt idx="16">
                  <c:v>66</c:v>
                </c:pt>
                <c:pt idx="17">
                  <c:v>42</c:v>
                </c:pt>
                <c:pt idx="18">
                  <c:v>50</c:v>
                </c:pt>
                <c:pt idx="19">
                  <c:v>65</c:v>
                </c:pt>
                <c:pt idx="20">
                  <c:v>68</c:v>
                </c:pt>
                <c:pt idx="21">
                  <c:v>58</c:v>
                </c:pt>
                <c:pt idx="22">
                  <c:v>33</c:v>
                </c:pt>
                <c:pt idx="23">
                  <c:v>12</c:v>
                </c:pt>
                <c:pt idx="24">
                  <c:v>22</c:v>
                </c:pt>
                <c:pt idx="25">
                  <c:v>36</c:v>
                </c:pt>
                <c:pt idx="26">
                  <c:v>62</c:v>
                </c:pt>
                <c:pt idx="27">
                  <c:v>71</c:v>
                </c:pt>
                <c:pt idx="28">
                  <c:v>81</c:v>
                </c:pt>
                <c:pt idx="29">
                  <c:v>73</c:v>
                </c:pt>
                <c:pt idx="30">
                  <c:v>62</c:v>
                </c:pt>
                <c:pt idx="31">
                  <c:v>65</c:v>
                </c:pt>
                <c:pt idx="32">
                  <c:v>64</c:v>
                </c:pt>
                <c:pt idx="33">
                  <c:v>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2973384"/>
        <c:axId val="692976520"/>
      </c:lineChart>
      <c:dateAx>
        <c:axId val="692973384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976520"/>
        <c:crosses val="autoZero"/>
        <c:auto val="1"/>
        <c:lblOffset val="100"/>
        <c:baseTimeUnit val="months"/>
        <c:majorUnit val="6"/>
        <c:majorTimeUnit val="months"/>
      </c:dateAx>
      <c:valAx>
        <c:axId val="692976520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973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Biodiesel</a:t>
            </a:r>
            <a:r>
              <a:rPr lang="en-US" sz="2400" b="1" baseline="0"/>
              <a:t> </a:t>
            </a:r>
            <a:r>
              <a:rPr lang="en-US" sz="2400" b="1"/>
              <a:t>Return Over Operating Costs ($/gallon)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Sheet7!$K$3</c:f>
              <c:strCache>
                <c:ptCount val="1"/>
                <c:pt idx="0">
                  <c:v>Return Over Operating Costs ($/gallon)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Sheet7!$J$4:$J$354</c:f>
              <c:numCache>
                <c:formatCode>m/d/yyyy</c:formatCode>
                <c:ptCount val="351"/>
                <c:pt idx="0">
                  <c:v>39185</c:v>
                </c:pt>
                <c:pt idx="1">
                  <c:v>39192</c:v>
                </c:pt>
                <c:pt idx="2">
                  <c:v>39199</c:v>
                </c:pt>
                <c:pt idx="3">
                  <c:v>39206</c:v>
                </c:pt>
                <c:pt idx="4">
                  <c:v>39213</c:v>
                </c:pt>
                <c:pt idx="5">
                  <c:v>39220</c:v>
                </c:pt>
                <c:pt idx="6">
                  <c:v>39227</c:v>
                </c:pt>
                <c:pt idx="7">
                  <c:v>39234</c:v>
                </c:pt>
                <c:pt idx="8">
                  <c:v>39241</c:v>
                </c:pt>
                <c:pt idx="9">
                  <c:v>39248</c:v>
                </c:pt>
                <c:pt idx="10">
                  <c:v>39255</c:v>
                </c:pt>
                <c:pt idx="11">
                  <c:v>39262</c:v>
                </c:pt>
                <c:pt idx="12">
                  <c:v>39269</c:v>
                </c:pt>
                <c:pt idx="13">
                  <c:v>39276</c:v>
                </c:pt>
                <c:pt idx="14">
                  <c:v>39283</c:v>
                </c:pt>
                <c:pt idx="15">
                  <c:v>39290</c:v>
                </c:pt>
                <c:pt idx="16">
                  <c:v>39297</c:v>
                </c:pt>
                <c:pt idx="17">
                  <c:v>39304</c:v>
                </c:pt>
                <c:pt idx="18">
                  <c:v>39311</c:v>
                </c:pt>
                <c:pt idx="19">
                  <c:v>39318</c:v>
                </c:pt>
                <c:pt idx="20">
                  <c:v>39325</c:v>
                </c:pt>
                <c:pt idx="21">
                  <c:v>39332</c:v>
                </c:pt>
                <c:pt idx="22">
                  <c:v>39339</c:v>
                </c:pt>
                <c:pt idx="23">
                  <c:v>39346</c:v>
                </c:pt>
                <c:pt idx="24">
                  <c:v>39353</c:v>
                </c:pt>
                <c:pt idx="25">
                  <c:v>39360</c:v>
                </c:pt>
                <c:pt idx="26">
                  <c:v>39367</c:v>
                </c:pt>
                <c:pt idx="27">
                  <c:v>39374</c:v>
                </c:pt>
                <c:pt idx="28">
                  <c:v>39381</c:v>
                </c:pt>
                <c:pt idx="29">
                  <c:v>39388</c:v>
                </c:pt>
                <c:pt idx="30">
                  <c:v>39395</c:v>
                </c:pt>
                <c:pt idx="31">
                  <c:v>39402</c:v>
                </c:pt>
                <c:pt idx="32">
                  <c:v>39409</c:v>
                </c:pt>
                <c:pt idx="33">
                  <c:v>39416</c:v>
                </c:pt>
                <c:pt idx="34">
                  <c:v>39423</c:v>
                </c:pt>
                <c:pt idx="35">
                  <c:v>39430</c:v>
                </c:pt>
                <c:pt idx="36">
                  <c:v>39437</c:v>
                </c:pt>
                <c:pt idx="37">
                  <c:v>39444</c:v>
                </c:pt>
                <c:pt idx="38">
                  <c:v>39451</c:v>
                </c:pt>
                <c:pt idx="39">
                  <c:v>39458</c:v>
                </c:pt>
                <c:pt idx="40">
                  <c:v>39465</c:v>
                </c:pt>
                <c:pt idx="41">
                  <c:v>39472</c:v>
                </c:pt>
                <c:pt idx="42">
                  <c:v>39479</c:v>
                </c:pt>
                <c:pt idx="43">
                  <c:v>39486</c:v>
                </c:pt>
                <c:pt idx="44">
                  <c:v>39493</c:v>
                </c:pt>
                <c:pt idx="45">
                  <c:v>39500</c:v>
                </c:pt>
                <c:pt idx="46">
                  <c:v>39507</c:v>
                </c:pt>
                <c:pt idx="47">
                  <c:v>39514</c:v>
                </c:pt>
                <c:pt idx="48">
                  <c:v>39521</c:v>
                </c:pt>
                <c:pt idx="49">
                  <c:v>39528</c:v>
                </c:pt>
                <c:pt idx="50">
                  <c:v>39535</c:v>
                </c:pt>
                <c:pt idx="51">
                  <c:v>39542</c:v>
                </c:pt>
                <c:pt idx="52">
                  <c:v>39549</c:v>
                </c:pt>
                <c:pt idx="53">
                  <c:v>39556</c:v>
                </c:pt>
                <c:pt idx="54">
                  <c:v>39563</c:v>
                </c:pt>
                <c:pt idx="55">
                  <c:v>39570</c:v>
                </c:pt>
                <c:pt idx="56">
                  <c:v>39577</c:v>
                </c:pt>
                <c:pt idx="57">
                  <c:v>39584</c:v>
                </c:pt>
                <c:pt idx="58">
                  <c:v>39591</c:v>
                </c:pt>
                <c:pt idx="59">
                  <c:v>39598</c:v>
                </c:pt>
                <c:pt idx="60">
                  <c:v>39605</c:v>
                </c:pt>
                <c:pt idx="61">
                  <c:v>39612</c:v>
                </c:pt>
                <c:pt idx="62">
                  <c:v>39619</c:v>
                </c:pt>
                <c:pt idx="63">
                  <c:v>39626</c:v>
                </c:pt>
                <c:pt idx="64">
                  <c:v>39633</c:v>
                </c:pt>
                <c:pt idx="65">
                  <c:v>39640</c:v>
                </c:pt>
                <c:pt idx="66">
                  <c:v>39647</c:v>
                </c:pt>
                <c:pt idx="67">
                  <c:v>39654</c:v>
                </c:pt>
                <c:pt idx="68">
                  <c:v>39661</c:v>
                </c:pt>
                <c:pt idx="69">
                  <c:v>39668</c:v>
                </c:pt>
                <c:pt idx="70">
                  <c:v>39675</c:v>
                </c:pt>
                <c:pt idx="71">
                  <c:v>39682</c:v>
                </c:pt>
                <c:pt idx="72">
                  <c:v>39689</c:v>
                </c:pt>
                <c:pt idx="73">
                  <c:v>39696</c:v>
                </c:pt>
                <c:pt idx="74">
                  <c:v>39703</c:v>
                </c:pt>
                <c:pt idx="75">
                  <c:v>39710</c:v>
                </c:pt>
                <c:pt idx="76">
                  <c:v>39717</c:v>
                </c:pt>
                <c:pt idx="77">
                  <c:v>39724</c:v>
                </c:pt>
                <c:pt idx="78">
                  <c:v>39731</c:v>
                </c:pt>
                <c:pt idx="79">
                  <c:v>39738</c:v>
                </c:pt>
                <c:pt idx="80">
                  <c:v>39745</c:v>
                </c:pt>
                <c:pt idx="81">
                  <c:v>39752</c:v>
                </c:pt>
                <c:pt idx="82">
                  <c:v>39759</c:v>
                </c:pt>
                <c:pt idx="83">
                  <c:v>39766</c:v>
                </c:pt>
                <c:pt idx="84">
                  <c:v>39773</c:v>
                </c:pt>
                <c:pt idx="85">
                  <c:v>39780</c:v>
                </c:pt>
                <c:pt idx="86">
                  <c:v>39787</c:v>
                </c:pt>
                <c:pt idx="87">
                  <c:v>39794</c:v>
                </c:pt>
                <c:pt idx="88">
                  <c:v>39801</c:v>
                </c:pt>
                <c:pt idx="89">
                  <c:v>39808</c:v>
                </c:pt>
                <c:pt idx="90">
                  <c:v>39815</c:v>
                </c:pt>
                <c:pt idx="91">
                  <c:v>39822</c:v>
                </c:pt>
                <c:pt idx="92">
                  <c:v>39829</c:v>
                </c:pt>
                <c:pt idx="93">
                  <c:v>39836</c:v>
                </c:pt>
                <c:pt idx="94">
                  <c:v>39843</c:v>
                </c:pt>
                <c:pt idx="95">
                  <c:v>39850</c:v>
                </c:pt>
                <c:pt idx="96">
                  <c:v>39857</c:v>
                </c:pt>
                <c:pt idx="97">
                  <c:v>39864</c:v>
                </c:pt>
                <c:pt idx="98">
                  <c:v>39871</c:v>
                </c:pt>
                <c:pt idx="99">
                  <c:v>39878</c:v>
                </c:pt>
                <c:pt idx="100">
                  <c:v>39885</c:v>
                </c:pt>
                <c:pt idx="101">
                  <c:v>39892</c:v>
                </c:pt>
                <c:pt idx="102">
                  <c:v>39899</c:v>
                </c:pt>
                <c:pt idx="103">
                  <c:v>39906</c:v>
                </c:pt>
                <c:pt idx="104">
                  <c:v>39913</c:v>
                </c:pt>
                <c:pt idx="105">
                  <c:v>39920</c:v>
                </c:pt>
                <c:pt idx="106">
                  <c:v>39927</c:v>
                </c:pt>
                <c:pt idx="107">
                  <c:v>39934</c:v>
                </c:pt>
                <c:pt idx="108">
                  <c:v>39941</c:v>
                </c:pt>
                <c:pt idx="109">
                  <c:v>39948</c:v>
                </c:pt>
                <c:pt idx="110">
                  <c:v>39955</c:v>
                </c:pt>
                <c:pt idx="111">
                  <c:v>39962</c:v>
                </c:pt>
                <c:pt idx="112">
                  <c:v>39969</c:v>
                </c:pt>
                <c:pt idx="113">
                  <c:v>39976</c:v>
                </c:pt>
                <c:pt idx="114">
                  <c:v>39983</c:v>
                </c:pt>
                <c:pt idx="115">
                  <c:v>39990</c:v>
                </c:pt>
                <c:pt idx="116">
                  <c:v>39997</c:v>
                </c:pt>
                <c:pt idx="117">
                  <c:v>40004</c:v>
                </c:pt>
                <c:pt idx="118">
                  <c:v>40011</c:v>
                </c:pt>
                <c:pt idx="119">
                  <c:v>40018</c:v>
                </c:pt>
                <c:pt idx="120">
                  <c:v>40025</c:v>
                </c:pt>
                <c:pt idx="121">
                  <c:v>40032</c:v>
                </c:pt>
                <c:pt idx="122">
                  <c:v>40039</c:v>
                </c:pt>
                <c:pt idx="123">
                  <c:v>40046</c:v>
                </c:pt>
                <c:pt idx="124">
                  <c:v>40053</c:v>
                </c:pt>
                <c:pt idx="125">
                  <c:v>40060</c:v>
                </c:pt>
                <c:pt idx="126">
                  <c:v>40067</c:v>
                </c:pt>
                <c:pt idx="127">
                  <c:v>40074</c:v>
                </c:pt>
                <c:pt idx="128">
                  <c:v>40081</c:v>
                </c:pt>
                <c:pt idx="129">
                  <c:v>40088</c:v>
                </c:pt>
                <c:pt idx="130">
                  <c:v>40095</c:v>
                </c:pt>
                <c:pt idx="131">
                  <c:v>40102</c:v>
                </c:pt>
                <c:pt idx="132">
                  <c:v>40109</c:v>
                </c:pt>
                <c:pt idx="133">
                  <c:v>40116</c:v>
                </c:pt>
                <c:pt idx="134">
                  <c:v>40123</c:v>
                </c:pt>
                <c:pt idx="135">
                  <c:v>40130</c:v>
                </c:pt>
                <c:pt idx="136">
                  <c:v>40137</c:v>
                </c:pt>
                <c:pt idx="137">
                  <c:v>40144</c:v>
                </c:pt>
                <c:pt idx="138">
                  <c:v>40151</c:v>
                </c:pt>
                <c:pt idx="139">
                  <c:v>40158</c:v>
                </c:pt>
                <c:pt idx="140">
                  <c:v>40165</c:v>
                </c:pt>
                <c:pt idx="141">
                  <c:v>40171</c:v>
                </c:pt>
                <c:pt idx="142">
                  <c:v>40178</c:v>
                </c:pt>
                <c:pt idx="143">
                  <c:v>40186</c:v>
                </c:pt>
                <c:pt idx="144">
                  <c:v>40193</c:v>
                </c:pt>
                <c:pt idx="145">
                  <c:v>40200</c:v>
                </c:pt>
                <c:pt idx="146">
                  <c:v>40207</c:v>
                </c:pt>
                <c:pt idx="147">
                  <c:v>40214</c:v>
                </c:pt>
                <c:pt idx="148">
                  <c:v>40221</c:v>
                </c:pt>
                <c:pt idx="149">
                  <c:v>40228</c:v>
                </c:pt>
                <c:pt idx="150">
                  <c:v>40235</c:v>
                </c:pt>
                <c:pt idx="151">
                  <c:v>40242</c:v>
                </c:pt>
                <c:pt idx="152">
                  <c:v>40249</c:v>
                </c:pt>
                <c:pt idx="153">
                  <c:v>40256</c:v>
                </c:pt>
                <c:pt idx="154">
                  <c:v>40263</c:v>
                </c:pt>
                <c:pt idx="155">
                  <c:v>40270</c:v>
                </c:pt>
                <c:pt idx="156">
                  <c:v>40277</c:v>
                </c:pt>
                <c:pt idx="157">
                  <c:v>40284</c:v>
                </c:pt>
                <c:pt idx="158">
                  <c:v>40291</c:v>
                </c:pt>
                <c:pt idx="159">
                  <c:v>40298</c:v>
                </c:pt>
                <c:pt idx="160">
                  <c:v>40305</c:v>
                </c:pt>
                <c:pt idx="161">
                  <c:v>40312</c:v>
                </c:pt>
                <c:pt idx="162">
                  <c:v>40319</c:v>
                </c:pt>
                <c:pt idx="163">
                  <c:v>40326</c:v>
                </c:pt>
                <c:pt idx="164">
                  <c:v>40333</c:v>
                </c:pt>
                <c:pt idx="165">
                  <c:v>40340</c:v>
                </c:pt>
                <c:pt idx="166">
                  <c:v>40347</c:v>
                </c:pt>
                <c:pt idx="167">
                  <c:v>40354</c:v>
                </c:pt>
                <c:pt idx="168">
                  <c:v>40361</c:v>
                </c:pt>
                <c:pt idx="169">
                  <c:v>40368</c:v>
                </c:pt>
                <c:pt idx="170">
                  <c:v>40375</c:v>
                </c:pt>
                <c:pt idx="171">
                  <c:v>40382</c:v>
                </c:pt>
                <c:pt idx="172">
                  <c:v>40389</c:v>
                </c:pt>
                <c:pt idx="173">
                  <c:v>40396</c:v>
                </c:pt>
                <c:pt idx="174">
                  <c:v>40403</c:v>
                </c:pt>
                <c:pt idx="175">
                  <c:v>40410</c:v>
                </c:pt>
                <c:pt idx="176">
                  <c:v>40417</c:v>
                </c:pt>
                <c:pt idx="177">
                  <c:v>40424</c:v>
                </c:pt>
                <c:pt idx="178">
                  <c:v>40431</c:v>
                </c:pt>
                <c:pt idx="179">
                  <c:v>40438</c:v>
                </c:pt>
                <c:pt idx="180">
                  <c:v>40445</c:v>
                </c:pt>
                <c:pt idx="181">
                  <c:v>40452</c:v>
                </c:pt>
                <c:pt idx="182">
                  <c:v>40459</c:v>
                </c:pt>
                <c:pt idx="183">
                  <c:v>40466</c:v>
                </c:pt>
                <c:pt idx="184">
                  <c:v>40473</c:v>
                </c:pt>
                <c:pt idx="185">
                  <c:v>40480</c:v>
                </c:pt>
                <c:pt idx="186">
                  <c:v>40487</c:v>
                </c:pt>
                <c:pt idx="187">
                  <c:v>40494</c:v>
                </c:pt>
                <c:pt idx="188">
                  <c:v>40501</c:v>
                </c:pt>
                <c:pt idx="189">
                  <c:v>40508</c:v>
                </c:pt>
                <c:pt idx="190">
                  <c:v>40515</c:v>
                </c:pt>
                <c:pt idx="191">
                  <c:v>40522</c:v>
                </c:pt>
                <c:pt idx="192">
                  <c:v>40529</c:v>
                </c:pt>
                <c:pt idx="193">
                  <c:v>40536</c:v>
                </c:pt>
                <c:pt idx="194">
                  <c:v>40542</c:v>
                </c:pt>
                <c:pt idx="195">
                  <c:v>40550</c:v>
                </c:pt>
                <c:pt idx="196">
                  <c:v>40557</c:v>
                </c:pt>
                <c:pt idx="197">
                  <c:v>40564</c:v>
                </c:pt>
                <c:pt idx="198">
                  <c:v>40571</c:v>
                </c:pt>
                <c:pt idx="199">
                  <c:v>40578</c:v>
                </c:pt>
                <c:pt idx="200">
                  <c:v>40585</c:v>
                </c:pt>
                <c:pt idx="201">
                  <c:v>40592</c:v>
                </c:pt>
                <c:pt idx="202">
                  <c:v>40599</c:v>
                </c:pt>
                <c:pt idx="203">
                  <c:v>40606</c:v>
                </c:pt>
                <c:pt idx="204">
                  <c:v>40613</c:v>
                </c:pt>
                <c:pt idx="205">
                  <c:v>40620</c:v>
                </c:pt>
                <c:pt idx="206">
                  <c:v>40627</c:v>
                </c:pt>
                <c:pt idx="207">
                  <c:v>40634</c:v>
                </c:pt>
                <c:pt idx="208">
                  <c:v>40641</c:v>
                </c:pt>
                <c:pt idx="209">
                  <c:v>40648</c:v>
                </c:pt>
                <c:pt idx="210">
                  <c:v>40655</c:v>
                </c:pt>
                <c:pt idx="211">
                  <c:v>40662</c:v>
                </c:pt>
                <c:pt idx="212">
                  <c:v>40669</c:v>
                </c:pt>
                <c:pt idx="213">
                  <c:v>40676</c:v>
                </c:pt>
                <c:pt idx="214">
                  <c:v>40683</c:v>
                </c:pt>
                <c:pt idx="215">
                  <c:v>40690</c:v>
                </c:pt>
                <c:pt idx="216">
                  <c:v>40697</c:v>
                </c:pt>
                <c:pt idx="217">
                  <c:v>40704</c:v>
                </c:pt>
                <c:pt idx="218">
                  <c:v>40711</c:v>
                </c:pt>
                <c:pt idx="219">
                  <c:v>40718</c:v>
                </c:pt>
                <c:pt idx="220">
                  <c:v>40725</c:v>
                </c:pt>
                <c:pt idx="221">
                  <c:v>40732</c:v>
                </c:pt>
                <c:pt idx="222">
                  <c:v>40739</c:v>
                </c:pt>
                <c:pt idx="223">
                  <c:v>40746</c:v>
                </c:pt>
                <c:pt idx="224">
                  <c:v>40753</c:v>
                </c:pt>
                <c:pt idx="225">
                  <c:v>40760</c:v>
                </c:pt>
                <c:pt idx="226">
                  <c:v>40767</c:v>
                </c:pt>
                <c:pt idx="227">
                  <c:v>40774</c:v>
                </c:pt>
                <c:pt idx="228">
                  <c:v>40781</c:v>
                </c:pt>
                <c:pt idx="229">
                  <c:v>40788</c:v>
                </c:pt>
                <c:pt idx="230">
                  <c:v>40795</c:v>
                </c:pt>
                <c:pt idx="231">
                  <c:v>40802</c:v>
                </c:pt>
                <c:pt idx="232">
                  <c:v>40809</c:v>
                </c:pt>
                <c:pt idx="233">
                  <c:v>40816</c:v>
                </c:pt>
                <c:pt idx="234">
                  <c:v>40823</c:v>
                </c:pt>
                <c:pt idx="235">
                  <c:v>40830</c:v>
                </c:pt>
                <c:pt idx="236">
                  <c:v>40837</c:v>
                </c:pt>
                <c:pt idx="237">
                  <c:v>40844</c:v>
                </c:pt>
                <c:pt idx="238">
                  <c:v>40851</c:v>
                </c:pt>
                <c:pt idx="239">
                  <c:v>40858</c:v>
                </c:pt>
                <c:pt idx="240">
                  <c:v>40865</c:v>
                </c:pt>
                <c:pt idx="241">
                  <c:v>40872</c:v>
                </c:pt>
                <c:pt idx="242">
                  <c:v>40879</c:v>
                </c:pt>
                <c:pt idx="243">
                  <c:v>40886</c:v>
                </c:pt>
                <c:pt idx="244">
                  <c:v>40893</c:v>
                </c:pt>
                <c:pt idx="245">
                  <c:v>40900</c:v>
                </c:pt>
                <c:pt idx="246">
                  <c:v>40907</c:v>
                </c:pt>
                <c:pt idx="247">
                  <c:v>40914</c:v>
                </c:pt>
                <c:pt idx="248">
                  <c:v>40921</c:v>
                </c:pt>
                <c:pt idx="249">
                  <c:v>40928</c:v>
                </c:pt>
                <c:pt idx="250">
                  <c:v>40935</c:v>
                </c:pt>
                <c:pt idx="251">
                  <c:v>40942</c:v>
                </c:pt>
                <c:pt idx="252">
                  <c:v>40949</c:v>
                </c:pt>
                <c:pt idx="253">
                  <c:v>40956</c:v>
                </c:pt>
                <c:pt idx="254">
                  <c:v>40963</c:v>
                </c:pt>
                <c:pt idx="255">
                  <c:v>40970</c:v>
                </c:pt>
                <c:pt idx="256">
                  <c:v>40977</c:v>
                </c:pt>
                <c:pt idx="257">
                  <c:v>40984</c:v>
                </c:pt>
                <c:pt idx="258">
                  <c:v>40991</c:v>
                </c:pt>
                <c:pt idx="259">
                  <c:v>40998</c:v>
                </c:pt>
                <c:pt idx="260">
                  <c:v>41005</c:v>
                </c:pt>
                <c:pt idx="261">
                  <c:v>41012</c:v>
                </c:pt>
                <c:pt idx="262">
                  <c:v>41019</c:v>
                </c:pt>
                <c:pt idx="263">
                  <c:v>41026</c:v>
                </c:pt>
                <c:pt idx="264">
                  <c:v>41033</c:v>
                </c:pt>
                <c:pt idx="265">
                  <c:v>41040</c:v>
                </c:pt>
                <c:pt idx="266">
                  <c:v>41047</c:v>
                </c:pt>
                <c:pt idx="267">
                  <c:v>41054</c:v>
                </c:pt>
                <c:pt idx="268">
                  <c:v>41061</c:v>
                </c:pt>
                <c:pt idx="269">
                  <c:v>41068</c:v>
                </c:pt>
                <c:pt idx="270">
                  <c:v>41075</c:v>
                </c:pt>
                <c:pt idx="271">
                  <c:v>41082</c:v>
                </c:pt>
                <c:pt idx="272">
                  <c:v>41089</c:v>
                </c:pt>
                <c:pt idx="273">
                  <c:v>41096</c:v>
                </c:pt>
                <c:pt idx="274">
                  <c:v>41103</c:v>
                </c:pt>
                <c:pt idx="275">
                  <c:v>41110</c:v>
                </c:pt>
                <c:pt idx="276">
                  <c:v>41117</c:v>
                </c:pt>
                <c:pt idx="277">
                  <c:v>41124</c:v>
                </c:pt>
                <c:pt idx="278">
                  <c:v>41131</c:v>
                </c:pt>
                <c:pt idx="279">
                  <c:v>41138</c:v>
                </c:pt>
                <c:pt idx="280">
                  <c:v>41145</c:v>
                </c:pt>
                <c:pt idx="281">
                  <c:v>41152</c:v>
                </c:pt>
                <c:pt idx="282">
                  <c:v>41159</c:v>
                </c:pt>
                <c:pt idx="283">
                  <c:v>41166</c:v>
                </c:pt>
                <c:pt idx="284">
                  <c:v>41173</c:v>
                </c:pt>
                <c:pt idx="285">
                  <c:v>41180</c:v>
                </c:pt>
                <c:pt idx="286">
                  <c:v>41187</c:v>
                </c:pt>
                <c:pt idx="287">
                  <c:v>41194</c:v>
                </c:pt>
                <c:pt idx="288">
                  <c:v>41201</c:v>
                </c:pt>
                <c:pt idx="289">
                  <c:v>41208</c:v>
                </c:pt>
                <c:pt idx="290">
                  <c:v>41215</c:v>
                </c:pt>
                <c:pt idx="291">
                  <c:v>41222</c:v>
                </c:pt>
                <c:pt idx="292">
                  <c:v>41229</c:v>
                </c:pt>
                <c:pt idx="293">
                  <c:v>41236</c:v>
                </c:pt>
                <c:pt idx="294">
                  <c:v>41243</c:v>
                </c:pt>
                <c:pt idx="295">
                  <c:v>41250</c:v>
                </c:pt>
                <c:pt idx="296">
                  <c:v>41257</c:v>
                </c:pt>
                <c:pt idx="297">
                  <c:v>41264</c:v>
                </c:pt>
                <c:pt idx="298">
                  <c:v>41271</c:v>
                </c:pt>
                <c:pt idx="299">
                  <c:v>41278</c:v>
                </c:pt>
                <c:pt idx="300">
                  <c:v>41285</c:v>
                </c:pt>
                <c:pt idx="301">
                  <c:v>41292</c:v>
                </c:pt>
                <c:pt idx="302">
                  <c:v>41299</c:v>
                </c:pt>
                <c:pt idx="303">
                  <c:v>41306</c:v>
                </c:pt>
                <c:pt idx="304">
                  <c:v>41313</c:v>
                </c:pt>
                <c:pt idx="305">
                  <c:v>41320</c:v>
                </c:pt>
                <c:pt idx="306">
                  <c:v>41327</c:v>
                </c:pt>
                <c:pt idx="307">
                  <c:v>41334</c:v>
                </c:pt>
                <c:pt idx="308">
                  <c:v>41341</c:v>
                </c:pt>
                <c:pt idx="309">
                  <c:v>41348</c:v>
                </c:pt>
                <c:pt idx="310">
                  <c:v>41355</c:v>
                </c:pt>
                <c:pt idx="311">
                  <c:v>41362</c:v>
                </c:pt>
                <c:pt idx="312">
                  <c:v>41369</c:v>
                </c:pt>
                <c:pt idx="313">
                  <c:v>41376</c:v>
                </c:pt>
                <c:pt idx="314">
                  <c:v>41383</c:v>
                </c:pt>
                <c:pt idx="315">
                  <c:v>41390</c:v>
                </c:pt>
                <c:pt idx="316">
                  <c:v>41397</c:v>
                </c:pt>
                <c:pt idx="317">
                  <c:v>41404</c:v>
                </c:pt>
                <c:pt idx="318">
                  <c:v>41411</c:v>
                </c:pt>
                <c:pt idx="319">
                  <c:v>41418</c:v>
                </c:pt>
                <c:pt idx="320">
                  <c:v>41425</c:v>
                </c:pt>
                <c:pt idx="321">
                  <c:v>41432</c:v>
                </c:pt>
                <c:pt idx="322">
                  <c:v>41439</c:v>
                </c:pt>
                <c:pt idx="323">
                  <c:v>41446</c:v>
                </c:pt>
                <c:pt idx="324">
                  <c:v>41453</c:v>
                </c:pt>
                <c:pt idx="325">
                  <c:v>41460</c:v>
                </c:pt>
                <c:pt idx="326">
                  <c:v>41467</c:v>
                </c:pt>
                <c:pt idx="327">
                  <c:v>41474</c:v>
                </c:pt>
                <c:pt idx="328">
                  <c:v>41481</c:v>
                </c:pt>
                <c:pt idx="329">
                  <c:v>41488</c:v>
                </c:pt>
                <c:pt idx="330">
                  <c:v>41495</c:v>
                </c:pt>
                <c:pt idx="331">
                  <c:v>41502</c:v>
                </c:pt>
                <c:pt idx="332">
                  <c:v>41509</c:v>
                </c:pt>
                <c:pt idx="333">
                  <c:v>41516</c:v>
                </c:pt>
                <c:pt idx="334">
                  <c:v>41523</c:v>
                </c:pt>
                <c:pt idx="335">
                  <c:v>41530</c:v>
                </c:pt>
                <c:pt idx="336">
                  <c:v>41537</c:v>
                </c:pt>
                <c:pt idx="337">
                  <c:v>41544</c:v>
                </c:pt>
                <c:pt idx="338">
                  <c:v>41572</c:v>
                </c:pt>
                <c:pt idx="339">
                  <c:v>41579</c:v>
                </c:pt>
                <c:pt idx="340">
                  <c:v>41586</c:v>
                </c:pt>
                <c:pt idx="341">
                  <c:v>41593</c:v>
                </c:pt>
                <c:pt idx="342">
                  <c:v>41600</c:v>
                </c:pt>
                <c:pt idx="343">
                  <c:v>41607</c:v>
                </c:pt>
                <c:pt idx="344">
                  <c:v>41614</c:v>
                </c:pt>
                <c:pt idx="345">
                  <c:v>41621</c:v>
                </c:pt>
                <c:pt idx="346">
                  <c:v>41628</c:v>
                </c:pt>
                <c:pt idx="347">
                  <c:v>41635</c:v>
                </c:pt>
                <c:pt idx="348">
                  <c:v>41642</c:v>
                </c:pt>
                <c:pt idx="349">
                  <c:v>41649</c:v>
                </c:pt>
                <c:pt idx="350">
                  <c:v>41656</c:v>
                </c:pt>
              </c:numCache>
            </c:numRef>
          </c:cat>
          <c:val>
            <c:numRef>
              <c:f>Sheet7!$K$4:$K$354</c:f>
              <c:numCache>
                <c:formatCode>General</c:formatCode>
                <c:ptCount val="351"/>
                <c:pt idx="0">
                  <c:v>0.47</c:v>
                </c:pt>
                <c:pt idx="1">
                  <c:v>0.51</c:v>
                </c:pt>
                <c:pt idx="2">
                  <c:v>0.42</c:v>
                </c:pt>
                <c:pt idx="3">
                  <c:v>0.41</c:v>
                </c:pt>
                <c:pt idx="4">
                  <c:v>0.42</c:v>
                </c:pt>
                <c:pt idx="5">
                  <c:v>0.32</c:v>
                </c:pt>
                <c:pt idx="6">
                  <c:v>0.27</c:v>
                </c:pt>
                <c:pt idx="7">
                  <c:v>0.28000000000000003</c:v>
                </c:pt>
                <c:pt idx="8">
                  <c:v>0.27</c:v>
                </c:pt>
                <c:pt idx="9">
                  <c:v>0.33</c:v>
                </c:pt>
                <c:pt idx="10">
                  <c:v>0.28999999999999998</c:v>
                </c:pt>
                <c:pt idx="11">
                  <c:v>0.26</c:v>
                </c:pt>
                <c:pt idx="12">
                  <c:v>0.24</c:v>
                </c:pt>
                <c:pt idx="13">
                  <c:v>0.17</c:v>
                </c:pt>
                <c:pt idx="14">
                  <c:v>0.23</c:v>
                </c:pt>
                <c:pt idx="15">
                  <c:v>0.32</c:v>
                </c:pt>
                <c:pt idx="16">
                  <c:v>0.25</c:v>
                </c:pt>
                <c:pt idx="17">
                  <c:v>0.28000000000000003</c:v>
                </c:pt>
                <c:pt idx="18">
                  <c:v>0.48</c:v>
                </c:pt>
                <c:pt idx="19">
                  <c:v>0.37</c:v>
                </c:pt>
                <c:pt idx="20">
                  <c:v>0.24</c:v>
                </c:pt>
                <c:pt idx="21">
                  <c:v>0.18</c:v>
                </c:pt>
                <c:pt idx="22">
                  <c:v>0.09</c:v>
                </c:pt>
                <c:pt idx="23">
                  <c:v>0.14000000000000001</c:v>
                </c:pt>
                <c:pt idx="24">
                  <c:v>0.12</c:v>
                </c:pt>
                <c:pt idx="25">
                  <c:v>0.12</c:v>
                </c:pt>
                <c:pt idx="26">
                  <c:v>0.04</c:v>
                </c:pt>
                <c:pt idx="27">
                  <c:v>0.11</c:v>
                </c:pt>
                <c:pt idx="28">
                  <c:v>0.11</c:v>
                </c:pt>
                <c:pt idx="29">
                  <c:v>7.0000000000000007E-2</c:v>
                </c:pt>
                <c:pt idx="30">
                  <c:v>-7.0000000000000007E-2</c:v>
                </c:pt>
                <c:pt idx="31">
                  <c:v>0.06</c:v>
                </c:pt>
                <c:pt idx="32">
                  <c:v>-0.02</c:v>
                </c:pt>
                <c:pt idx="33">
                  <c:v>0.06</c:v>
                </c:pt>
                <c:pt idx="34">
                  <c:v>0.1</c:v>
                </c:pt>
                <c:pt idx="35">
                  <c:v>0.02</c:v>
                </c:pt>
                <c:pt idx="36">
                  <c:v>-0.01</c:v>
                </c:pt>
                <c:pt idx="37">
                  <c:v>-0.08</c:v>
                </c:pt>
                <c:pt idx="38">
                  <c:v>-7.0000000000000007E-2</c:v>
                </c:pt>
                <c:pt idx="39">
                  <c:v>0</c:v>
                </c:pt>
                <c:pt idx="40">
                  <c:v>0.11</c:v>
                </c:pt>
                <c:pt idx="41">
                  <c:v>0.11</c:v>
                </c:pt>
                <c:pt idx="42">
                  <c:v>0.04</c:v>
                </c:pt>
                <c:pt idx="43">
                  <c:v>7.0000000000000007E-2</c:v>
                </c:pt>
                <c:pt idx="44">
                  <c:v>-0.11</c:v>
                </c:pt>
                <c:pt idx="45">
                  <c:v>-0.12</c:v>
                </c:pt>
                <c:pt idx="46">
                  <c:v>-0.13</c:v>
                </c:pt>
                <c:pt idx="47">
                  <c:v>0.28999999999999998</c:v>
                </c:pt>
                <c:pt idx="48">
                  <c:v>0.43</c:v>
                </c:pt>
                <c:pt idx="49">
                  <c:v>0.54</c:v>
                </c:pt>
                <c:pt idx="50">
                  <c:v>0.36</c:v>
                </c:pt>
                <c:pt idx="51">
                  <c:v>0.39</c:v>
                </c:pt>
                <c:pt idx="52">
                  <c:v>0.25</c:v>
                </c:pt>
                <c:pt idx="53">
                  <c:v>0.23</c:v>
                </c:pt>
                <c:pt idx="54">
                  <c:v>0.23</c:v>
                </c:pt>
                <c:pt idx="55">
                  <c:v>0.57999999999999996</c:v>
                </c:pt>
                <c:pt idx="56">
                  <c:v>0.33</c:v>
                </c:pt>
                <c:pt idx="57">
                  <c:v>0.51</c:v>
                </c:pt>
                <c:pt idx="58">
                  <c:v>0.38</c:v>
                </c:pt>
                <c:pt idx="59">
                  <c:v>0.43</c:v>
                </c:pt>
                <c:pt idx="60">
                  <c:v>0.48</c:v>
                </c:pt>
                <c:pt idx="61">
                  <c:v>0.26</c:v>
                </c:pt>
                <c:pt idx="62">
                  <c:v>0.45</c:v>
                </c:pt>
                <c:pt idx="63">
                  <c:v>0.27</c:v>
                </c:pt>
                <c:pt idx="64">
                  <c:v>0.37</c:v>
                </c:pt>
                <c:pt idx="65">
                  <c:v>0.27</c:v>
                </c:pt>
                <c:pt idx="66">
                  <c:v>0.38</c:v>
                </c:pt>
                <c:pt idx="67">
                  <c:v>0.44</c:v>
                </c:pt>
                <c:pt idx="68">
                  <c:v>0.5</c:v>
                </c:pt>
                <c:pt idx="69">
                  <c:v>0.48</c:v>
                </c:pt>
                <c:pt idx="70">
                  <c:v>0.56000000000000005</c:v>
                </c:pt>
                <c:pt idx="71">
                  <c:v>0.41</c:v>
                </c:pt>
                <c:pt idx="72">
                  <c:v>0.51</c:v>
                </c:pt>
                <c:pt idx="73">
                  <c:v>0.64</c:v>
                </c:pt>
                <c:pt idx="74">
                  <c:v>0.56999999999999995</c:v>
                </c:pt>
                <c:pt idx="75">
                  <c:v>0.56999999999999995</c:v>
                </c:pt>
                <c:pt idx="76">
                  <c:v>0.48</c:v>
                </c:pt>
                <c:pt idx="77">
                  <c:v>0.75</c:v>
                </c:pt>
                <c:pt idx="78">
                  <c:v>0.57999999999999996</c:v>
                </c:pt>
                <c:pt idx="79">
                  <c:v>0.53</c:v>
                </c:pt>
                <c:pt idx="80">
                  <c:v>0.59</c:v>
                </c:pt>
                <c:pt idx="81">
                  <c:v>0.32</c:v>
                </c:pt>
                <c:pt idx="82">
                  <c:v>0.44</c:v>
                </c:pt>
                <c:pt idx="83">
                  <c:v>0.46</c:v>
                </c:pt>
                <c:pt idx="84">
                  <c:v>0.49</c:v>
                </c:pt>
                <c:pt idx="85">
                  <c:v>0.4</c:v>
                </c:pt>
                <c:pt idx="86">
                  <c:v>0.48</c:v>
                </c:pt>
                <c:pt idx="87">
                  <c:v>0.16</c:v>
                </c:pt>
                <c:pt idx="88">
                  <c:v>0.31</c:v>
                </c:pt>
                <c:pt idx="89">
                  <c:v>0.32</c:v>
                </c:pt>
                <c:pt idx="90">
                  <c:v>0.36</c:v>
                </c:pt>
                <c:pt idx="91">
                  <c:v>0.43</c:v>
                </c:pt>
                <c:pt idx="92">
                  <c:v>0.31</c:v>
                </c:pt>
                <c:pt idx="93">
                  <c:v>0.41</c:v>
                </c:pt>
                <c:pt idx="94">
                  <c:v>0.37</c:v>
                </c:pt>
                <c:pt idx="95">
                  <c:v>0.35</c:v>
                </c:pt>
                <c:pt idx="96">
                  <c:v>0.27</c:v>
                </c:pt>
                <c:pt idx="97">
                  <c:v>0.4</c:v>
                </c:pt>
                <c:pt idx="98">
                  <c:v>0.21</c:v>
                </c:pt>
                <c:pt idx="99">
                  <c:v>0.41</c:v>
                </c:pt>
                <c:pt idx="100">
                  <c:v>0.37</c:v>
                </c:pt>
                <c:pt idx="101">
                  <c:v>0.02</c:v>
                </c:pt>
                <c:pt idx="102">
                  <c:v>0.08</c:v>
                </c:pt>
                <c:pt idx="103">
                  <c:v>0.05</c:v>
                </c:pt>
                <c:pt idx="104">
                  <c:v>0.08</c:v>
                </c:pt>
                <c:pt idx="105">
                  <c:v>0.18</c:v>
                </c:pt>
                <c:pt idx="106">
                  <c:v>0.24</c:v>
                </c:pt>
                <c:pt idx="107">
                  <c:v>0.06</c:v>
                </c:pt>
                <c:pt idx="108">
                  <c:v>0.02</c:v>
                </c:pt>
                <c:pt idx="109">
                  <c:v>0.11</c:v>
                </c:pt>
                <c:pt idx="110">
                  <c:v>0.09</c:v>
                </c:pt>
                <c:pt idx="111">
                  <c:v>0.13</c:v>
                </c:pt>
                <c:pt idx="112">
                  <c:v>0.01</c:v>
                </c:pt>
                <c:pt idx="113">
                  <c:v>0.12</c:v>
                </c:pt>
                <c:pt idx="114">
                  <c:v>0.18</c:v>
                </c:pt>
                <c:pt idx="115">
                  <c:v>0.12</c:v>
                </c:pt>
                <c:pt idx="116">
                  <c:v>0.1</c:v>
                </c:pt>
                <c:pt idx="117">
                  <c:v>0.21</c:v>
                </c:pt>
                <c:pt idx="118">
                  <c:v>0.1</c:v>
                </c:pt>
                <c:pt idx="119">
                  <c:v>0.14000000000000001</c:v>
                </c:pt>
                <c:pt idx="120">
                  <c:v>0.13</c:v>
                </c:pt>
                <c:pt idx="121">
                  <c:v>0.24</c:v>
                </c:pt>
                <c:pt idx="122">
                  <c:v>0.22</c:v>
                </c:pt>
                <c:pt idx="123">
                  <c:v>0.26</c:v>
                </c:pt>
                <c:pt idx="124">
                  <c:v>0.25</c:v>
                </c:pt>
                <c:pt idx="125">
                  <c:v>0.3</c:v>
                </c:pt>
                <c:pt idx="126">
                  <c:v>0.28000000000000003</c:v>
                </c:pt>
                <c:pt idx="127">
                  <c:v>0.28000000000000003</c:v>
                </c:pt>
                <c:pt idx="128">
                  <c:v>0.44</c:v>
                </c:pt>
                <c:pt idx="129">
                  <c:v>0.2</c:v>
                </c:pt>
                <c:pt idx="130">
                  <c:v>0.16</c:v>
                </c:pt>
                <c:pt idx="131">
                  <c:v>0.22</c:v>
                </c:pt>
                <c:pt idx="132">
                  <c:v>0.24</c:v>
                </c:pt>
                <c:pt idx="133">
                  <c:v>0.21</c:v>
                </c:pt>
                <c:pt idx="134">
                  <c:v>0.3</c:v>
                </c:pt>
                <c:pt idx="135">
                  <c:v>0.18</c:v>
                </c:pt>
                <c:pt idx="136">
                  <c:v>0.28000000000000003</c:v>
                </c:pt>
                <c:pt idx="137">
                  <c:v>0.18</c:v>
                </c:pt>
                <c:pt idx="138">
                  <c:v>0.17</c:v>
                </c:pt>
                <c:pt idx="139">
                  <c:v>0.2</c:v>
                </c:pt>
                <c:pt idx="140">
                  <c:v>0.21</c:v>
                </c:pt>
                <c:pt idx="141">
                  <c:v>0.23</c:v>
                </c:pt>
                <c:pt idx="142">
                  <c:v>0.27</c:v>
                </c:pt>
                <c:pt idx="143">
                  <c:v>0.24</c:v>
                </c:pt>
                <c:pt idx="144">
                  <c:v>0.15</c:v>
                </c:pt>
                <c:pt idx="145">
                  <c:v>0.23</c:v>
                </c:pt>
                <c:pt idx="146">
                  <c:v>0.25</c:v>
                </c:pt>
                <c:pt idx="147">
                  <c:v>0.19</c:v>
                </c:pt>
                <c:pt idx="148">
                  <c:v>0.19</c:v>
                </c:pt>
                <c:pt idx="149">
                  <c:v>0.28000000000000003</c:v>
                </c:pt>
                <c:pt idx="150">
                  <c:v>0.28000000000000003</c:v>
                </c:pt>
                <c:pt idx="151">
                  <c:v>0.2</c:v>
                </c:pt>
                <c:pt idx="152">
                  <c:v>0.13</c:v>
                </c:pt>
                <c:pt idx="153">
                  <c:v>0.17</c:v>
                </c:pt>
                <c:pt idx="154">
                  <c:v>0.21</c:v>
                </c:pt>
                <c:pt idx="155">
                  <c:v>0.15</c:v>
                </c:pt>
                <c:pt idx="156">
                  <c:v>0.23</c:v>
                </c:pt>
                <c:pt idx="157">
                  <c:v>0.16</c:v>
                </c:pt>
                <c:pt idx="158">
                  <c:v>0.17</c:v>
                </c:pt>
                <c:pt idx="159">
                  <c:v>0.27</c:v>
                </c:pt>
                <c:pt idx="160">
                  <c:v>0.24</c:v>
                </c:pt>
                <c:pt idx="161">
                  <c:v>0.17</c:v>
                </c:pt>
                <c:pt idx="162">
                  <c:v>0.22</c:v>
                </c:pt>
                <c:pt idx="163">
                  <c:v>0.04</c:v>
                </c:pt>
                <c:pt idx="164">
                  <c:v>0.15</c:v>
                </c:pt>
                <c:pt idx="165">
                  <c:v>0.18</c:v>
                </c:pt>
                <c:pt idx="166">
                  <c:v>0.15</c:v>
                </c:pt>
                <c:pt idx="167">
                  <c:v>0.18</c:v>
                </c:pt>
                <c:pt idx="168">
                  <c:v>0.2</c:v>
                </c:pt>
                <c:pt idx="169">
                  <c:v>0.18</c:v>
                </c:pt>
                <c:pt idx="170">
                  <c:v>0.12</c:v>
                </c:pt>
                <c:pt idx="171">
                  <c:v>0.11</c:v>
                </c:pt>
                <c:pt idx="172">
                  <c:v>0.09</c:v>
                </c:pt>
                <c:pt idx="173">
                  <c:v>0.03</c:v>
                </c:pt>
                <c:pt idx="174">
                  <c:v>7.0000000000000007E-2</c:v>
                </c:pt>
                <c:pt idx="175">
                  <c:v>0.1</c:v>
                </c:pt>
                <c:pt idx="176">
                  <c:v>0.1</c:v>
                </c:pt>
                <c:pt idx="177">
                  <c:v>0.08</c:v>
                </c:pt>
                <c:pt idx="178">
                  <c:v>0.05</c:v>
                </c:pt>
                <c:pt idx="179">
                  <c:v>0.08</c:v>
                </c:pt>
                <c:pt idx="180">
                  <c:v>7.0000000000000007E-2</c:v>
                </c:pt>
                <c:pt idx="181">
                  <c:v>0.05</c:v>
                </c:pt>
                <c:pt idx="182">
                  <c:v>0.03</c:v>
                </c:pt>
                <c:pt idx="183">
                  <c:v>-0.21</c:v>
                </c:pt>
                <c:pt idx="184">
                  <c:v>-0.03</c:v>
                </c:pt>
                <c:pt idx="185">
                  <c:v>0.02</c:v>
                </c:pt>
                <c:pt idx="186">
                  <c:v>-0.16</c:v>
                </c:pt>
                <c:pt idx="187">
                  <c:v>-0.19</c:v>
                </c:pt>
                <c:pt idx="188">
                  <c:v>-0.3</c:v>
                </c:pt>
                <c:pt idx="189">
                  <c:v>-0.04</c:v>
                </c:pt>
                <c:pt idx="190">
                  <c:v>-0.04</c:v>
                </c:pt>
                <c:pt idx="191">
                  <c:v>-0.11</c:v>
                </c:pt>
                <c:pt idx="192">
                  <c:v>-0.02</c:v>
                </c:pt>
                <c:pt idx="193">
                  <c:v>-0.04</c:v>
                </c:pt>
                <c:pt idx="194">
                  <c:v>0.04</c:v>
                </c:pt>
                <c:pt idx="195">
                  <c:v>0.06</c:v>
                </c:pt>
                <c:pt idx="196">
                  <c:v>-0.02</c:v>
                </c:pt>
                <c:pt idx="197">
                  <c:v>0.01</c:v>
                </c:pt>
                <c:pt idx="198">
                  <c:v>-0.09</c:v>
                </c:pt>
                <c:pt idx="199">
                  <c:v>-0.04</c:v>
                </c:pt>
                <c:pt idx="200">
                  <c:v>-0.1</c:v>
                </c:pt>
                <c:pt idx="201">
                  <c:v>-0.01</c:v>
                </c:pt>
                <c:pt idx="202">
                  <c:v>0.44</c:v>
                </c:pt>
                <c:pt idx="203">
                  <c:v>0.17</c:v>
                </c:pt>
                <c:pt idx="204">
                  <c:v>0.39</c:v>
                </c:pt>
                <c:pt idx="205">
                  <c:v>0.42</c:v>
                </c:pt>
                <c:pt idx="206">
                  <c:v>0.37</c:v>
                </c:pt>
                <c:pt idx="207">
                  <c:v>0.2</c:v>
                </c:pt>
                <c:pt idx="208">
                  <c:v>0.33</c:v>
                </c:pt>
                <c:pt idx="209">
                  <c:v>0.55000000000000004</c:v>
                </c:pt>
                <c:pt idx="210">
                  <c:v>0.35</c:v>
                </c:pt>
                <c:pt idx="211">
                  <c:v>0.65</c:v>
                </c:pt>
                <c:pt idx="212">
                  <c:v>0.69</c:v>
                </c:pt>
                <c:pt idx="213">
                  <c:v>0.61</c:v>
                </c:pt>
                <c:pt idx="214">
                  <c:v>0.56999999999999995</c:v>
                </c:pt>
                <c:pt idx="215">
                  <c:v>0.53</c:v>
                </c:pt>
                <c:pt idx="216">
                  <c:v>0.71</c:v>
                </c:pt>
                <c:pt idx="217">
                  <c:v>0.74</c:v>
                </c:pt>
                <c:pt idx="218">
                  <c:v>0.9</c:v>
                </c:pt>
                <c:pt idx="219">
                  <c:v>0.88</c:v>
                </c:pt>
                <c:pt idx="220">
                  <c:v>0.94</c:v>
                </c:pt>
                <c:pt idx="221">
                  <c:v>0.87</c:v>
                </c:pt>
                <c:pt idx="222">
                  <c:v>0.83</c:v>
                </c:pt>
                <c:pt idx="223">
                  <c:v>0.92</c:v>
                </c:pt>
                <c:pt idx="224">
                  <c:v>0.89</c:v>
                </c:pt>
                <c:pt idx="225">
                  <c:v>0.94</c:v>
                </c:pt>
                <c:pt idx="226">
                  <c:v>0.89</c:v>
                </c:pt>
                <c:pt idx="227">
                  <c:v>0.87</c:v>
                </c:pt>
                <c:pt idx="228">
                  <c:v>0.91</c:v>
                </c:pt>
                <c:pt idx="229">
                  <c:v>0.87</c:v>
                </c:pt>
                <c:pt idx="230">
                  <c:v>1.06</c:v>
                </c:pt>
                <c:pt idx="231">
                  <c:v>1.23</c:v>
                </c:pt>
                <c:pt idx="232">
                  <c:v>1.36</c:v>
                </c:pt>
                <c:pt idx="233">
                  <c:v>1.26</c:v>
                </c:pt>
                <c:pt idx="234">
                  <c:v>1.3</c:v>
                </c:pt>
                <c:pt idx="235">
                  <c:v>1.31</c:v>
                </c:pt>
                <c:pt idx="236">
                  <c:v>1.44</c:v>
                </c:pt>
                <c:pt idx="237">
                  <c:v>1</c:v>
                </c:pt>
                <c:pt idx="238">
                  <c:v>0.92</c:v>
                </c:pt>
                <c:pt idx="239">
                  <c:v>1.1200000000000001</c:v>
                </c:pt>
                <c:pt idx="240">
                  <c:v>1.04</c:v>
                </c:pt>
                <c:pt idx="241">
                  <c:v>0.94</c:v>
                </c:pt>
                <c:pt idx="242">
                  <c:v>0.78</c:v>
                </c:pt>
                <c:pt idx="243">
                  <c:v>0.82</c:v>
                </c:pt>
                <c:pt idx="244">
                  <c:v>0.75</c:v>
                </c:pt>
                <c:pt idx="245">
                  <c:v>0.56000000000000005</c:v>
                </c:pt>
                <c:pt idx="246">
                  <c:v>0.59</c:v>
                </c:pt>
                <c:pt idx="247">
                  <c:v>0.56999999999999995</c:v>
                </c:pt>
                <c:pt idx="248">
                  <c:v>0.43</c:v>
                </c:pt>
                <c:pt idx="249">
                  <c:v>0.51</c:v>
                </c:pt>
                <c:pt idx="250">
                  <c:v>0.33</c:v>
                </c:pt>
                <c:pt idx="251">
                  <c:v>0.32</c:v>
                </c:pt>
                <c:pt idx="252">
                  <c:v>0.33</c:v>
                </c:pt>
                <c:pt idx="253">
                  <c:v>0.37</c:v>
                </c:pt>
                <c:pt idx="254">
                  <c:v>0.35</c:v>
                </c:pt>
                <c:pt idx="255">
                  <c:v>0.32</c:v>
                </c:pt>
                <c:pt idx="256">
                  <c:v>0.37</c:v>
                </c:pt>
                <c:pt idx="257">
                  <c:v>0.2</c:v>
                </c:pt>
                <c:pt idx="258">
                  <c:v>0.24</c:v>
                </c:pt>
                <c:pt idx="259">
                  <c:v>0.47</c:v>
                </c:pt>
                <c:pt idx="260">
                  <c:v>0.13</c:v>
                </c:pt>
                <c:pt idx="261">
                  <c:v>0.23</c:v>
                </c:pt>
                <c:pt idx="262">
                  <c:v>0.28999999999999998</c:v>
                </c:pt>
                <c:pt idx="263">
                  <c:v>0.33</c:v>
                </c:pt>
                <c:pt idx="264">
                  <c:v>0.39</c:v>
                </c:pt>
                <c:pt idx="265">
                  <c:v>0.32</c:v>
                </c:pt>
                <c:pt idx="266">
                  <c:v>0.38</c:v>
                </c:pt>
                <c:pt idx="267">
                  <c:v>0.31</c:v>
                </c:pt>
                <c:pt idx="268">
                  <c:v>0.34</c:v>
                </c:pt>
                <c:pt idx="269">
                  <c:v>0.34</c:v>
                </c:pt>
                <c:pt idx="270">
                  <c:v>0.34</c:v>
                </c:pt>
                <c:pt idx="271">
                  <c:v>0.33</c:v>
                </c:pt>
                <c:pt idx="272">
                  <c:v>0.15</c:v>
                </c:pt>
                <c:pt idx="273">
                  <c:v>-7.0000000000000007E-2</c:v>
                </c:pt>
                <c:pt idx="274">
                  <c:v>0</c:v>
                </c:pt>
                <c:pt idx="275">
                  <c:v>0.03</c:v>
                </c:pt>
                <c:pt idx="276">
                  <c:v>0.25</c:v>
                </c:pt>
                <c:pt idx="277">
                  <c:v>0.21</c:v>
                </c:pt>
                <c:pt idx="278">
                  <c:v>0.17</c:v>
                </c:pt>
                <c:pt idx="279">
                  <c:v>0.31</c:v>
                </c:pt>
                <c:pt idx="280">
                  <c:v>0.02</c:v>
                </c:pt>
                <c:pt idx="281">
                  <c:v>-0.14000000000000001</c:v>
                </c:pt>
                <c:pt idx="282">
                  <c:v>-0.1</c:v>
                </c:pt>
                <c:pt idx="283">
                  <c:v>-0.01</c:v>
                </c:pt>
                <c:pt idx="284">
                  <c:v>0.08</c:v>
                </c:pt>
                <c:pt idx="285">
                  <c:v>0.05</c:v>
                </c:pt>
                <c:pt idx="286">
                  <c:v>-0.01</c:v>
                </c:pt>
                <c:pt idx="287">
                  <c:v>0</c:v>
                </c:pt>
                <c:pt idx="288">
                  <c:v>-0.08</c:v>
                </c:pt>
                <c:pt idx="289">
                  <c:v>-0.08</c:v>
                </c:pt>
                <c:pt idx="290">
                  <c:v>-0.13</c:v>
                </c:pt>
                <c:pt idx="291">
                  <c:v>0.05</c:v>
                </c:pt>
                <c:pt idx="292">
                  <c:v>0.05</c:v>
                </c:pt>
                <c:pt idx="293">
                  <c:v>-0.01</c:v>
                </c:pt>
                <c:pt idx="294">
                  <c:v>0</c:v>
                </c:pt>
                <c:pt idx="295">
                  <c:v>-0.1</c:v>
                </c:pt>
                <c:pt idx="296">
                  <c:v>0.08</c:v>
                </c:pt>
                <c:pt idx="297">
                  <c:v>0.14000000000000001</c:v>
                </c:pt>
                <c:pt idx="298">
                  <c:v>0.04</c:v>
                </c:pt>
                <c:pt idx="299">
                  <c:v>0.09</c:v>
                </c:pt>
                <c:pt idx="300">
                  <c:v>0.14000000000000001</c:v>
                </c:pt>
                <c:pt idx="301">
                  <c:v>0.23</c:v>
                </c:pt>
                <c:pt idx="302">
                  <c:v>0.23</c:v>
                </c:pt>
                <c:pt idx="303">
                  <c:v>0.17</c:v>
                </c:pt>
                <c:pt idx="304">
                  <c:v>0.21</c:v>
                </c:pt>
                <c:pt idx="305">
                  <c:v>0.3</c:v>
                </c:pt>
                <c:pt idx="306">
                  <c:v>0.4</c:v>
                </c:pt>
                <c:pt idx="307">
                  <c:v>0.41</c:v>
                </c:pt>
                <c:pt idx="308">
                  <c:v>0.47</c:v>
                </c:pt>
                <c:pt idx="309">
                  <c:v>0.65</c:v>
                </c:pt>
                <c:pt idx="310">
                  <c:v>0.45</c:v>
                </c:pt>
                <c:pt idx="311">
                  <c:v>0.52</c:v>
                </c:pt>
                <c:pt idx="312">
                  <c:v>0.62</c:v>
                </c:pt>
                <c:pt idx="313">
                  <c:v>0.55000000000000004</c:v>
                </c:pt>
                <c:pt idx="314">
                  <c:v>0.59</c:v>
                </c:pt>
                <c:pt idx="315">
                  <c:v>0.57999999999999996</c:v>
                </c:pt>
                <c:pt idx="316">
                  <c:v>0.64</c:v>
                </c:pt>
                <c:pt idx="317">
                  <c:v>0.67</c:v>
                </c:pt>
                <c:pt idx="318">
                  <c:v>0.62</c:v>
                </c:pt>
                <c:pt idx="319">
                  <c:v>0.74</c:v>
                </c:pt>
                <c:pt idx="320">
                  <c:v>0.75</c:v>
                </c:pt>
                <c:pt idx="321">
                  <c:v>0.81</c:v>
                </c:pt>
                <c:pt idx="322">
                  <c:v>0.84</c:v>
                </c:pt>
                <c:pt idx="323">
                  <c:v>0.89</c:v>
                </c:pt>
                <c:pt idx="324">
                  <c:v>0.9</c:v>
                </c:pt>
                <c:pt idx="325">
                  <c:v>0.89</c:v>
                </c:pt>
                <c:pt idx="326">
                  <c:v>0.96</c:v>
                </c:pt>
                <c:pt idx="327">
                  <c:v>1.17</c:v>
                </c:pt>
                <c:pt idx="328">
                  <c:v>1.43</c:v>
                </c:pt>
                <c:pt idx="329">
                  <c:v>1.27</c:v>
                </c:pt>
                <c:pt idx="330">
                  <c:v>1.3</c:v>
                </c:pt>
                <c:pt idx="331">
                  <c:v>1.1499999999999999</c:v>
                </c:pt>
                <c:pt idx="332">
                  <c:v>1.32</c:v>
                </c:pt>
                <c:pt idx="333">
                  <c:v>1.22</c:v>
                </c:pt>
                <c:pt idx="334">
                  <c:v>1.35</c:v>
                </c:pt>
                <c:pt idx="335">
                  <c:v>1.24</c:v>
                </c:pt>
                <c:pt idx="336">
                  <c:v>1.27</c:v>
                </c:pt>
                <c:pt idx="337">
                  <c:v>1.17</c:v>
                </c:pt>
                <c:pt idx="338">
                  <c:v>1.07</c:v>
                </c:pt>
                <c:pt idx="339">
                  <c:v>0.87</c:v>
                </c:pt>
                <c:pt idx="340">
                  <c:v>0.89</c:v>
                </c:pt>
                <c:pt idx="341">
                  <c:v>0.63</c:v>
                </c:pt>
                <c:pt idx="342">
                  <c:v>0.55000000000000004</c:v>
                </c:pt>
                <c:pt idx="343">
                  <c:v>0.69</c:v>
                </c:pt>
                <c:pt idx="344">
                  <c:v>0.62</c:v>
                </c:pt>
                <c:pt idx="345">
                  <c:v>0.54</c:v>
                </c:pt>
                <c:pt idx="346">
                  <c:v>0.56999999999999995</c:v>
                </c:pt>
                <c:pt idx="347">
                  <c:v>0.59</c:v>
                </c:pt>
                <c:pt idx="348">
                  <c:v>0.6</c:v>
                </c:pt>
                <c:pt idx="349">
                  <c:v>0.04</c:v>
                </c:pt>
                <c:pt idx="350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7063960"/>
        <c:axId val="637036520"/>
      </c:lineChart>
      <c:dateAx>
        <c:axId val="637063960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036520"/>
        <c:crosses val="autoZero"/>
        <c:auto val="1"/>
        <c:lblOffset val="100"/>
        <c:baseTimeUnit val="days"/>
        <c:majorUnit val="12"/>
        <c:majorTimeUnit val="months"/>
      </c:dateAx>
      <c:valAx>
        <c:axId val="637036520"/>
        <c:scaling>
          <c:orientation val="minMax"/>
        </c:scaling>
        <c:delete val="0"/>
        <c:axPos val="l"/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0639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US Biodiesel Monthly </a:t>
            </a:r>
            <a:endParaRPr lang="en-US" sz="2400" b="1" dirty="0" smtClean="0"/>
          </a:p>
          <a:p>
            <a:pPr>
              <a:defRPr sz="2400" b="1"/>
            </a:pPr>
            <a:r>
              <a:rPr lang="en-US" sz="2400" b="1" dirty="0" smtClean="0"/>
              <a:t>Capacity</a:t>
            </a:r>
            <a:r>
              <a:rPr lang="en-US" sz="2400" b="1" baseline="0" dirty="0" smtClean="0"/>
              <a:t> </a:t>
            </a:r>
            <a:r>
              <a:rPr lang="en-US" sz="2400" b="1" baseline="0" dirty="0"/>
              <a:t>and Production</a:t>
            </a:r>
          </a:p>
          <a:p>
            <a:pPr>
              <a:defRPr sz="2400" b="1"/>
            </a:pPr>
            <a:r>
              <a:rPr lang="en-US" sz="2400" b="1" baseline="0" dirty="0"/>
              <a:t>(million gallons)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Sheet8!$H$6</c:f>
              <c:strCache>
                <c:ptCount val="1"/>
                <c:pt idx="0">
                  <c:v>Annual Production Capacity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Sheet8!$G$7:$G$40</c:f>
              <c:numCache>
                <c:formatCode>m/d/yyyy</c:formatCode>
                <c:ptCount val="3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</c:numCache>
            </c:numRef>
          </c:cat>
          <c:val>
            <c:numRef>
              <c:f>Sheet8!$H$7:$H$40</c:f>
              <c:numCache>
                <c:formatCode>_(* #,##0.00_);_(* \(#,##0.00\);_(* "-"??_);_(@_)</c:formatCode>
                <c:ptCount val="34"/>
                <c:pt idx="0">
                  <c:v>176.20395833333336</c:v>
                </c:pt>
                <c:pt idx="1">
                  <c:v>175.29979166666666</c:v>
                </c:pt>
                <c:pt idx="2">
                  <c:v>173.458125</c:v>
                </c:pt>
                <c:pt idx="3">
                  <c:v>175.11645833333333</c:v>
                </c:pt>
                <c:pt idx="4">
                  <c:v>172.03312500000001</c:v>
                </c:pt>
                <c:pt idx="5">
                  <c:v>172.41645833333334</c:v>
                </c:pt>
                <c:pt idx="6">
                  <c:v>163.208125</c:v>
                </c:pt>
                <c:pt idx="7">
                  <c:v>167.30479166666666</c:v>
                </c:pt>
                <c:pt idx="8">
                  <c:v>173.92455425</c:v>
                </c:pt>
                <c:pt idx="9">
                  <c:v>176.57817924999998</c:v>
                </c:pt>
                <c:pt idx="10">
                  <c:v>174.81359591666669</c:v>
                </c:pt>
                <c:pt idx="11">
                  <c:v>174.16151258333332</c:v>
                </c:pt>
                <c:pt idx="12">
                  <c:v>183.60651258333334</c:v>
                </c:pt>
                <c:pt idx="13">
                  <c:v>183.54508333333334</c:v>
                </c:pt>
                <c:pt idx="14">
                  <c:v>182.32008333333332</c:v>
                </c:pt>
                <c:pt idx="15">
                  <c:v>179.82425000000001</c:v>
                </c:pt>
                <c:pt idx="16">
                  <c:v>179.29091666666667</c:v>
                </c:pt>
                <c:pt idx="17">
                  <c:v>178.14925000000002</c:v>
                </c:pt>
                <c:pt idx="18">
                  <c:v>177.87424999999999</c:v>
                </c:pt>
                <c:pt idx="19">
                  <c:v>177.90058333333332</c:v>
                </c:pt>
                <c:pt idx="20">
                  <c:v>180.41308333333333</c:v>
                </c:pt>
                <c:pt idx="21">
                  <c:v>180.15008333333333</c:v>
                </c:pt>
                <c:pt idx="22">
                  <c:v>174.23341666666667</c:v>
                </c:pt>
                <c:pt idx="23">
                  <c:v>171.15008333333333</c:v>
                </c:pt>
                <c:pt idx="24">
                  <c:v>173.79591666666667</c:v>
                </c:pt>
                <c:pt idx="25">
                  <c:v>174.12924999999998</c:v>
                </c:pt>
                <c:pt idx="26">
                  <c:v>179.96258333333333</c:v>
                </c:pt>
                <c:pt idx="27">
                  <c:v>180.17091666666667</c:v>
                </c:pt>
                <c:pt idx="28">
                  <c:v>180.44174999999998</c:v>
                </c:pt>
                <c:pt idx="29">
                  <c:v>178.95966666666666</c:v>
                </c:pt>
                <c:pt idx="30">
                  <c:v>178.643</c:v>
                </c:pt>
                <c:pt idx="31">
                  <c:v>178.393</c:v>
                </c:pt>
                <c:pt idx="32">
                  <c:v>179.393</c:v>
                </c:pt>
                <c:pt idx="33">
                  <c:v>182.50966666666667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Sheet8!$I$6</c:f>
              <c:strCache>
                <c:ptCount val="1"/>
                <c:pt idx="0">
                  <c:v>Monthly B100 Production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Sheet8!$G$7:$G$40</c:f>
              <c:numCache>
                <c:formatCode>m/d/yyyy</c:formatCode>
                <c:ptCount val="3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</c:numCache>
            </c:numRef>
          </c:cat>
          <c:val>
            <c:numRef>
              <c:f>Sheet8!$I$7:$I$40</c:f>
              <c:numCache>
                <c:formatCode>_(* #,##0_);_(* \(#,##0\);_(* "-"??_);_(@_)</c:formatCode>
                <c:ptCount val="34"/>
                <c:pt idx="0">
                  <c:v>35.355468999999999</c:v>
                </c:pt>
                <c:pt idx="1">
                  <c:v>40.342354999999998</c:v>
                </c:pt>
                <c:pt idx="2">
                  <c:v>59.590170000000001</c:v>
                </c:pt>
                <c:pt idx="3">
                  <c:v>71.051699999999997</c:v>
                </c:pt>
                <c:pt idx="4">
                  <c:v>77.196652</c:v>
                </c:pt>
                <c:pt idx="5">
                  <c:v>81.391040000000004</c:v>
                </c:pt>
                <c:pt idx="6">
                  <c:v>91.679738</c:v>
                </c:pt>
                <c:pt idx="7">
                  <c:v>95.484891000000005</c:v>
                </c:pt>
                <c:pt idx="8">
                  <c:v>95.942150999999996</c:v>
                </c:pt>
                <c:pt idx="9">
                  <c:v>105.342474</c:v>
                </c:pt>
                <c:pt idx="10">
                  <c:v>104.747315</c:v>
                </c:pt>
                <c:pt idx="11">
                  <c:v>109.357332</c:v>
                </c:pt>
                <c:pt idx="12">
                  <c:v>73.545574999999999</c:v>
                </c:pt>
                <c:pt idx="13">
                  <c:v>79.235569999999996</c:v>
                </c:pt>
                <c:pt idx="14">
                  <c:v>94.524265999999997</c:v>
                </c:pt>
                <c:pt idx="15">
                  <c:v>93.943190000000001</c:v>
                </c:pt>
                <c:pt idx="16">
                  <c:v>101.969566</c:v>
                </c:pt>
                <c:pt idx="17">
                  <c:v>93.374459000000002</c:v>
                </c:pt>
                <c:pt idx="18">
                  <c:v>89.317002000000002</c:v>
                </c:pt>
                <c:pt idx="19">
                  <c:v>91.404809</c:v>
                </c:pt>
                <c:pt idx="20">
                  <c:v>81.852947999999998</c:v>
                </c:pt>
                <c:pt idx="21">
                  <c:v>75.282813000000004</c:v>
                </c:pt>
                <c:pt idx="22">
                  <c:v>57.228558</c:v>
                </c:pt>
                <c:pt idx="23">
                  <c:v>59.032361000000002</c:v>
                </c:pt>
                <c:pt idx="24">
                  <c:v>66.278270000000006</c:v>
                </c:pt>
                <c:pt idx="25">
                  <c:v>67.660087000000004</c:v>
                </c:pt>
                <c:pt idx="26">
                  <c:v>97.938237000000001</c:v>
                </c:pt>
                <c:pt idx="27">
                  <c:v>106.34734899999999</c:v>
                </c:pt>
                <c:pt idx="28">
                  <c:v>110.683643</c:v>
                </c:pt>
                <c:pt idx="29">
                  <c:v>112.75284499999999</c:v>
                </c:pt>
                <c:pt idx="30">
                  <c:v>127.88664199999999</c:v>
                </c:pt>
                <c:pt idx="31">
                  <c:v>128.31687700000001</c:v>
                </c:pt>
                <c:pt idx="32">
                  <c:v>126.872367</c:v>
                </c:pt>
                <c:pt idx="33">
                  <c:v>131.70309599999999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7568664"/>
        <c:axId val="687563176"/>
      </c:lineChart>
      <c:dateAx>
        <c:axId val="687568664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63176"/>
        <c:crosses val="autoZero"/>
        <c:auto val="1"/>
        <c:lblOffset val="100"/>
        <c:baseTimeUnit val="months"/>
        <c:majorUnit val="6"/>
        <c:majorTimeUnit val="months"/>
      </c:dateAx>
      <c:valAx>
        <c:axId val="687563176"/>
        <c:scaling>
          <c:orientation val="minMax"/>
        </c:scaling>
        <c:delete val="0"/>
        <c:axPos val="l"/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68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ND Diesel </a:t>
            </a:r>
            <a:r>
              <a:rPr lang="en-US" sz="2400" b="1" dirty="0"/>
              <a:t>Sales</a:t>
            </a:r>
            <a:r>
              <a:rPr lang="en-US" sz="2400" b="1" baseline="0" dirty="0"/>
              <a:t> (</a:t>
            </a:r>
            <a:r>
              <a:rPr lang="en-US" sz="2400" b="1" baseline="0" dirty="0" err="1"/>
              <a:t>bbls</a:t>
            </a:r>
            <a:r>
              <a:rPr lang="en-US" sz="2400" b="1" baseline="0" dirty="0"/>
              <a:t>/day)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Sheet9!$B$1</c:f>
              <c:strCache>
                <c:ptCount val="1"/>
                <c:pt idx="0">
                  <c:v>Farm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Sheet9!$A$2:$A$14</c:f>
              <c:numCache>
                <c:formatCode>yyyy</c:formatCode>
                <c:ptCount val="13"/>
                <c:pt idx="0">
                  <c:v>36707</c:v>
                </c:pt>
                <c:pt idx="1">
                  <c:v>37072</c:v>
                </c:pt>
                <c:pt idx="2">
                  <c:v>37437</c:v>
                </c:pt>
                <c:pt idx="3">
                  <c:v>37802</c:v>
                </c:pt>
                <c:pt idx="4">
                  <c:v>38168</c:v>
                </c:pt>
                <c:pt idx="5">
                  <c:v>38533</c:v>
                </c:pt>
                <c:pt idx="6">
                  <c:v>38898</c:v>
                </c:pt>
                <c:pt idx="7">
                  <c:v>39263</c:v>
                </c:pt>
                <c:pt idx="8">
                  <c:v>39629</c:v>
                </c:pt>
                <c:pt idx="9">
                  <c:v>39994</c:v>
                </c:pt>
                <c:pt idx="10">
                  <c:v>40359</c:v>
                </c:pt>
                <c:pt idx="11">
                  <c:v>40724</c:v>
                </c:pt>
                <c:pt idx="12">
                  <c:v>41090</c:v>
                </c:pt>
              </c:numCache>
            </c:numRef>
          </c:cat>
          <c:val>
            <c:numRef>
              <c:f>Sheet9!$B$2:$B$14</c:f>
              <c:numCache>
                <c:formatCode>_(* #,##0.00_);_(* \(#,##0.00\);_(* "-"??_);_(@_)</c:formatCode>
                <c:ptCount val="13"/>
                <c:pt idx="0">
                  <c:v>6606.9797782126543</c:v>
                </c:pt>
                <c:pt idx="1">
                  <c:v>7506.1969993476841</c:v>
                </c:pt>
                <c:pt idx="2">
                  <c:v>6332.2243966079577</c:v>
                </c:pt>
                <c:pt idx="3">
                  <c:v>6305.6099151989565</c:v>
                </c:pt>
                <c:pt idx="4">
                  <c:v>6946.9015003261575</c:v>
                </c:pt>
                <c:pt idx="5">
                  <c:v>6967.5799086757997</c:v>
                </c:pt>
                <c:pt idx="6">
                  <c:v>6517.6125244618397</c:v>
                </c:pt>
                <c:pt idx="7">
                  <c:v>6614.7423352902806</c:v>
                </c:pt>
                <c:pt idx="8">
                  <c:v>8914.4814090019572</c:v>
                </c:pt>
                <c:pt idx="9">
                  <c:v>6371.7547292889749</c:v>
                </c:pt>
                <c:pt idx="10">
                  <c:v>7854.5335942596221</c:v>
                </c:pt>
                <c:pt idx="11">
                  <c:v>8919.8303979125885</c:v>
                </c:pt>
                <c:pt idx="12">
                  <c:v>8334.1161121983041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Sheet9!$C$1</c:f>
              <c:strCache>
                <c:ptCount val="1"/>
                <c:pt idx="0">
                  <c:v>Railroad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Sheet9!$A$2:$A$14</c:f>
              <c:numCache>
                <c:formatCode>yyyy</c:formatCode>
                <c:ptCount val="13"/>
                <c:pt idx="0">
                  <c:v>36707</c:v>
                </c:pt>
                <c:pt idx="1">
                  <c:v>37072</c:v>
                </c:pt>
                <c:pt idx="2">
                  <c:v>37437</c:v>
                </c:pt>
                <c:pt idx="3">
                  <c:v>37802</c:v>
                </c:pt>
                <c:pt idx="4">
                  <c:v>38168</c:v>
                </c:pt>
                <c:pt idx="5">
                  <c:v>38533</c:v>
                </c:pt>
                <c:pt idx="6">
                  <c:v>38898</c:v>
                </c:pt>
                <c:pt idx="7">
                  <c:v>39263</c:v>
                </c:pt>
                <c:pt idx="8">
                  <c:v>39629</c:v>
                </c:pt>
                <c:pt idx="9">
                  <c:v>39994</c:v>
                </c:pt>
                <c:pt idx="10">
                  <c:v>40359</c:v>
                </c:pt>
                <c:pt idx="11">
                  <c:v>40724</c:v>
                </c:pt>
                <c:pt idx="12">
                  <c:v>41090</c:v>
                </c:pt>
              </c:numCache>
            </c:numRef>
          </c:cat>
          <c:val>
            <c:numRef>
              <c:f>Sheet9!$C$2:$C$14</c:f>
              <c:numCache>
                <c:formatCode>_(* #,##0_);_(* \(#,##0\);_(* "-"??_);_(@_)</c:formatCode>
                <c:ptCount val="13"/>
                <c:pt idx="0">
                  <c:v>2670.7762557077626</c:v>
                </c:pt>
                <c:pt idx="1">
                  <c:v>3067.4494455316371</c:v>
                </c:pt>
                <c:pt idx="2">
                  <c:v>3375.4729288975864</c:v>
                </c:pt>
                <c:pt idx="3">
                  <c:v>3329.4846705805608</c:v>
                </c:pt>
                <c:pt idx="4">
                  <c:v>3550.0326157860409</c:v>
                </c:pt>
                <c:pt idx="5">
                  <c:v>3831.7677756033918</c:v>
                </c:pt>
                <c:pt idx="6">
                  <c:v>3768.9497716894975</c:v>
                </c:pt>
                <c:pt idx="7">
                  <c:v>8142.9876060013039</c:v>
                </c:pt>
                <c:pt idx="8">
                  <c:v>3826.9406392694063</c:v>
                </c:pt>
                <c:pt idx="9">
                  <c:v>838.16046966731892</c:v>
                </c:pt>
                <c:pt idx="10">
                  <c:v>585.97521200260928</c:v>
                </c:pt>
                <c:pt idx="11">
                  <c:v>641.81343770384865</c:v>
                </c:pt>
                <c:pt idx="12">
                  <c:v>2864.1226353555121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Sheet9!$D$1</c:f>
              <c:strCache>
                <c:ptCount val="1"/>
                <c:pt idx="0">
                  <c:v>Oil Company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Sheet9!$A$2:$A$14</c:f>
              <c:numCache>
                <c:formatCode>yyyy</c:formatCode>
                <c:ptCount val="13"/>
                <c:pt idx="0">
                  <c:v>36707</c:v>
                </c:pt>
                <c:pt idx="1">
                  <c:v>37072</c:v>
                </c:pt>
                <c:pt idx="2">
                  <c:v>37437</c:v>
                </c:pt>
                <c:pt idx="3">
                  <c:v>37802</c:v>
                </c:pt>
                <c:pt idx="4">
                  <c:v>38168</c:v>
                </c:pt>
                <c:pt idx="5">
                  <c:v>38533</c:v>
                </c:pt>
                <c:pt idx="6">
                  <c:v>38898</c:v>
                </c:pt>
                <c:pt idx="7">
                  <c:v>39263</c:v>
                </c:pt>
                <c:pt idx="8">
                  <c:v>39629</c:v>
                </c:pt>
                <c:pt idx="9">
                  <c:v>39994</c:v>
                </c:pt>
                <c:pt idx="10">
                  <c:v>40359</c:v>
                </c:pt>
                <c:pt idx="11">
                  <c:v>40724</c:v>
                </c:pt>
                <c:pt idx="12">
                  <c:v>41090</c:v>
                </c:pt>
              </c:numCache>
            </c:numRef>
          </c:cat>
          <c:val>
            <c:numRef>
              <c:f>Sheet9!$D$2:$D$14</c:f>
              <c:numCache>
                <c:formatCode>_(* #,##0.00_);_(* \(#,##0.00\);_(* "-"??_);_(@_)</c:formatCode>
                <c:ptCount val="13"/>
                <c:pt idx="0">
                  <c:v>387.73646444879319</c:v>
                </c:pt>
                <c:pt idx="1">
                  <c:v>388.45401174168302</c:v>
                </c:pt>
                <c:pt idx="2">
                  <c:v>250.35877364644489</c:v>
                </c:pt>
                <c:pt idx="3">
                  <c:v>391.97651663405088</c:v>
                </c:pt>
                <c:pt idx="4">
                  <c:v>564.31833007175464</c:v>
                </c:pt>
                <c:pt idx="5">
                  <c:v>801.95694716242656</c:v>
                </c:pt>
                <c:pt idx="6">
                  <c:v>1213.4377038486627</c:v>
                </c:pt>
                <c:pt idx="7">
                  <c:v>1699.8695368558383</c:v>
                </c:pt>
                <c:pt idx="8">
                  <c:v>2965.6881930854533</c:v>
                </c:pt>
                <c:pt idx="9">
                  <c:v>1371.2328767123288</c:v>
                </c:pt>
                <c:pt idx="10">
                  <c:v>4762.8832354859751</c:v>
                </c:pt>
                <c:pt idx="11">
                  <c:v>9868.8193085453368</c:v>
                </c:pt>
                <c:pt idx="12">
                  <c:v>13445.009784735812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Sheet9!$E$1</c:f>
              <c:strCache>
                <c:ptCount val="1"/>
                <c:pt idx="0">
                  <c:v>On-Highway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Sheet9!$A$2:$A$14</c:f>
              <c:numCache>
                <c:formatCode>yyyy</c:formatCode>
                <c:ptCount val="13"/>
                <c:pt idx="0">
                  <c:v>36707</c:v>
                </c:pt>
                <c:pt idx="1">
                  <c:v>37072</c:v>
                </c:pt>
                <c:pt idx="2">
                  <c:v>37437</c:v>
                </c:pt>
                <c:pt idx="3">
                  <c:v>37802</c:v>
                </c:pt>
                <c:pt idx="4">
                  <c:v>38168</c:v>
                </c:pt>
                <c:pt idx="5">
                  <c:v>38533</c:v>
                </c:pt>
                <c:pt idx="6">
                  <c:v>38898</c:v>
                </c:pt>
                <c:pt idx="7">
                  <c:v>39263</c:v>
                </c:pt>
                <c:pt idx="8">
                  <c:v>39629</c:v>
                </c:pt>
                <c:pt idx="9">
                  <c:v>39994</c:v>
                </c:pt>
                <c:pt idx="10">
                  <c:v>40359</c:v>
                </c:pt>
                <c:pt idx="11">
                  <c:v>40724</c:v>
                </c:pt>
                <c:pt idx="12">
                  <c:v>41090</c:v>
                </c:pt>
              </c:numCache>
            </c:numRef>
          </c:cat>
          <c:val>
            <c:numRef>
              <c:f>Sheet9!$E$2:$E$14</c:f>
              <c:numCache>
                <c:formatCode>_(* #,##0_);_(* \(#,##0\);_(* "-"??_);_(@_)</c:formatCode>
                <c:ptCount val="13"/>
                <c:pt idx="0">
                  <c:v>9229.3542074363995</c:v>
                </c:pt>
                <c:pt idx="1">
                  <c:v>9769.4716242661434</c:v>
                </c:pt>
                <c:pt idx="2">
                  <c:v>9934.8336594911943</c:v>
                </c:pt>
                <c:pt idx="3">
                  <c:v>10365.362035225049</c:v>
                </c:pt>
                <c:pt idx="4">
                  <c:v>10186.170906718853</c:v>
                </c:pt>
                <c:pt idx="5">
                  <c:v>10872.015655577299</c:v>
                </c:pt>
                <c:pt idx="6">
                  <c:v>10806.979778212655</c:v>
                </c:pt>
                <c:pt idx="7">
                  <c:v>11576.4514024788</c:v>
                </c:pt>
                <c:pt idx="8">
                  <c:v>12629.810828440966</c:v>
                </c:pt>
                <c:pt idx="9">
                  <c:v>12705.609915198955</c:v>
                </c:pt>
                <c:pt idx="10">
                  <c:v>15488.780169602087</c:v>
                </c:pt>
                <c:pt idx="11">
                  <c:v>20758.708414872799</c:v>
                </c:pt>
                <c:pt idx="12">
                  <c:v>24559.425962165689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8348568"/>
        <c:axId val="378366600"/>
      </c:lineChart>
      <c:dateAx>
        <c:axId val="378348568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366600"/>
        <c:crosses val="autoZero"/>
        <c:auto val="1"/>
        <c:lblOffset val="100"/>
        <c:baseTimeUnit val="years"/>
        <c:majorUnit val="3"/>
        <c:majorTimeUnit val="years"/>
      </c:dateAx>
      <c:valAx>
        <c:axId val="378366600"/>
        <c:scaling>
          <c:orientation val="minMax"/>
        </c:scaling>
        <c:delete val="0"/>
        <c:axPos val="l"/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34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B6346D-AF59-468B-93C8-93F98BA787CE}" type="doc">
      <dgm:prSet loTypeId="urn:microsoft.com/office/officeart/2005/8/layout/cycle2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16D0409-2828-4D72-AEE7-4FFF4448C200}">
      <dgm:prSet phldrT="[Text]" custT="1"/>
      <dgm:spPr/>
      <dgm:t>
        <a:bodyPr/>
        <a:lstStyle/>
        <a:p>
          <a:r>
            <a:rPr lang="en-US" sz="3600" dirty="0" smtClean="0"/>
            <a:t>Agriculture</a:t>
          </a:r>
          <a:endParaRPr lang="en-US" sz="3600" dirty="0"/>
        </a:p>
      </dgm:t>
    </dgm:pt>
    <dgm:pt modelId="{718FD86E-18F9-4119-A408-08EB67AF7E31}" type="parTrans" cxnId="{1F3EE6A2-1430-40EC-8CBA-7874D21E4461}">
      <dgm:prSet/>
      <dgm:spPr/>
      <dgm:t>
        <a:bodyPr/>
        <a:lstStyle/>
        <a:p>
          <a:endParaRPr lang="en-US"/>
        </a:p>
      </dgm:t>
    </dgm:pt>
    <dgm:pt modelId="{DD7FCFDE-53B6-44C9-AA58-099765BE2CB0}" type="sibTrans" cxnId="{1F3EE6A2-1430-40EC-8CBA-7874D21E4461}">
      <dgm:prSet custT="1"/>
      <dgm:spPr/>
      <dgm:t>
        <a:bodyPr/>
        <a:lstStyle/>
        <a:p>
          <a:r>
            <a:rPr lang="en-US" sz="2800" dirty="0" smtClean="0"/>
            <a:t>Bioenergy</a:t>
          </a:r>
          <a:endParaRPr lang="en-US" sz="2800" dirty="0"/>
        </a:p>
      </dgm:t>
    </dgm:pt>
    <dgm:pt modelId="{F501F358-35F7-4F43-89EB-A11FD48A5A43}">
      <dgm:prSet phldrT="[Text]" custT="1"/>
      <dgm:spPr/>
      <dgm:t>
        <a:bodyPr/>
        <a:lstStyle/>
        <a:p>
          <a:r>
            <a:rPr lang="en-US" sz="3600" dirty="0" smtClean="0"/>
            <a:t>Energy</a:t>
          </a:r>
          <a:endParaRPr lang="en-US" sz="3600" dirty="0"/>
        </a:p>
      </dgm:t>
    </dgm:pt>
    <dgm:pt modelId="{ABBFBFEC-29C2-4422-B8A8-C0C6228A3F35}" type="parTrans" cxnId="{F0BEE080-D3EA-4470-861D-AA94D80E7E3A}">
      <dgm:prSet/>
      <dgm:spPr/>
      <dgm:t>
        <a:bodyPr/>
        <a:lstStyle/>
        <a:p>
          <a:endParaRPr lang="en-US"/>
        </a:p>
      </dgm:t>
    </dgm:pt>
    <dgm:pt modelId="{2492728C-9294-4A79-A0F2-5FD4855298FF}" type="sibTrans" cxnId="{F0BEE080-D3EA-4470-861D-AA94D80E7E3A}">
      <dgm:prSet custT="1"/>
      <dgm:spPr/>
      <dgm:t>
        <a:bodyPr/>
        <a:lstStyle/>
        <a:p>
          <a:r>
            <a:rPr lang="en-US" sz="2800" dirty="0" smtClean="0"/>
            <a:t>Farm Energy</a:t>
          </a:r>
          <a:endParaRPr lang="en-US" sz="2800" dirty="0"/>
        </a:p>
      </dgm:t>
    </dgm:pt>
    <dgm:pt modelId="{5FC4A955-E5F4-4374-A3B6-4F6CB0ED3509}" type="pres">
      <dgm:prSet presAssocID="{FDB6346D-AF59-468B-93C8-93F98BA787CE}" presName="cycle" presStyleCnt="0">
        <dgm:presLayoutVars>
          <dgm:dir/>
          <dgm:resizeHandles val="exact"/>
        </dgm:presLayoutVars>
      </dgm:prSet>
      <dgm:spPr/>
    </dgm:pt>
    <dgm:pt modelId="{3FFAC872-EAA1-4619-90BF-5661735F7959}" type="pres">
      <dgm:prSet presAssocID="{C16D0409-2828-4D72-AEE7-4FFF4448C200}" presName="node" presStyleLbl="node1" presStyleIdx="0" presStyleCnt="2">
        <dgm:presLayoutVars>
          <dgm:bulletEnabled val="1"/>
        </dgm:presLayoutVars>
      </dgm:prSet>
      <dgm:spPr/>
    </dgm:pt>
    <dgm:pt modelId="{A256B73D-CB14-4BA4-9FD7-219302840BE7}" type="pres">
      <dgm:prSet presAssocID="{DD7FCFDE-53B6-44C9-AA58-099765BE2CB0}" presName="sibTrans" presStyleLbl="sibTrans2D1" presStyleIdx="0" presStyleCnt="2" custScaleX="123032"/>
      <dgm:spPr/>
      <dgm:t>
        <a:bodyPr/>
        <a:lstStyle/>
        <a:p>
          <a:endParaRPr lang="en-US"/>
        </a:p>
      </dgm:t>
    </dgm:pt>
    <dgm:pt modelId="{0A20B03B-5095-4650-947F-85DD689F2621}" type="pres">
      <dgm:prSet presAssocID="{DD7FCFDE-53B6-44C9-AA58-099765BE2CB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EE8EBE2-0D1B-4F45-BA32-24AF69033C5C}" type="pres">
      <dgm:prSet presAssocID="{F501F358-35F7-4F43-89EB-A11FD48A5A43}" presName="node" presStyleLbl="node1" presStyleIdx="1" presStyleCnt="2">
        <dgm:presLayoutVars>
          <dgm:bulletEnabled val="1"/>
        </dgm:presLayoutVars>
      </dgm:prSet>
      <dgm:spPr/>
    </dgm:pt>
    <dgm:pt modelId="{B2D3AE3B-2225-4E9D-B1E7-C677E1218D60}" type="pres">
      <dgm:prSet presAssocID="{2492728C-9294-4A79-A0F2-5FD4855298FF}" presName="sibTrans" presStyleLbl="sibTrans2D1" presStyleIdx="1" presStyleCnt="2" custScaleX="118072"/>
      <dgm:spPr/>
    </dgm:pt>
    <dgm:pt modelId="{91305CDB-D8FA-4E2D-8AF3-BD252E5AC4DB}" type="pres">
      <dgm:prSet presAssocID="{2492728C-9294-4A79-A0F2-5FD4855298FF}" presName="connectorText" presStyleLbl="sibTrans2D1" presStyleIdx="1" presStyleCnt="2"/>
      <dgm:spPr/>
    </dgm:pt>
  </dgm:ptLst>
  <dgm:cxnLst>
    <dgm:cxn modelId="{A0D5E167-43C7-4930-9A31-7B6E07D18F6A}" type="presOf" srcId="{C16D0409-2828-4D72-AEE7-4FFF4448C200}" destId="{3FFAC872-EAA1-4619-90BF-5661735F7959}" srcOrd="0" destOrd="0" presId="urn:microsoft.com/office/officeart/2005/8/layout/cycle2"/>
    <dgm:cxn modelId="{2D64A9A3-9B95-4910-99A5-7E5C3262BC21}" type="presOf" srcId="{FDB6346D-AF59-468B-93C8-93F98BA787CE}" destId="{5FC4A955-E5F4-4374-A3B6-4F6CB0ED3509}" srcOrd="0" destOrd="0" presId="urn:microsoft.com/office/officeart/2005/8/layout/cycle2"/>
    <dgm:cxn modelId="{96270E01-1931-4B85-8219-3C7335A9FCF9}" type="presOf" srcId="{F501F358-35F7-4F43-89EB-A11FD48A5A43}" destId="{AEE8EBE2-0D1B-4F45-BA32-24AF69033C5C}" srcOrd="0" destOrd="0" presId="urn:microsoft.com/office/officeart/2005/8/layout/cycle2"/>
    <dgm:cxn modelId="{2C8D6AE0-5E59-4857-8540-0AC2EB7A4797}" type="presOf" srcId="{DD7FCFDE-53B6-44C9-AA58-099765BE2CB0}" destId="{A256B73D-CB14-4BA4-9FD7-219302840BE7}" srcOrd="0" destOrd="0" presId="urn:microsoft.com/office/officeart/2005/8/layout/cycle2"/>
    <dgm:cxn modelId="{D85DFA6F-6D56-48F5-82E0-954A3F009659}" type="presOf" srcId="{2492728C-9294-4A79-A0F2-5FD4855298FF}" destId="{B2D3AE3B-2225-4E9D-B1E7-C677E1218D60}" srcOrd="0" destOrd="0" presId="urn:microsoft.com/office/officeart/2005/8/layout/cycle2"/>
    <dgm:cxn modelId="{7CD305CB-2472-4070-8646-E653C8380609}" type="presOf" srcId="{2492728C-9294-4A79-A0F2-5FD4855298FF}" destId="{91305CDB-D8FA-4E2D-8AF3-BD252E5AC4DB}" srcOrd="1" destOrd="0" presId="urn:microsoft.com/office/officeart/2005/8/layout/cycle2"/>
    <dgm:cxn modelId="{39664BE7-408C-44C5-812E-F7A6025E563B}" type="presOf" srcId="{DD7FCFDE-53B6-44C9-AA58-099765BE2CB0}" destId="{0A20B03B-5095-4650-947F-85DD689F2621}" srcOrd="1" destOrd="0" presId="urn:microsoft.com/office/officeart/2005/8/layout/cycle2"/>
    <dgm:cxn modelId="{1F3EE6A2-1430-40EC-8CBA-7874D21E4461}" srcId="{FDB6346D-AF59-468B-93C8-93F98BA787CE}" destId="{C16D0409-2828-4D72-AEE7-4FFF4448C200}" srcOrd="0" destOrd="0" parTransId="{718FD86E-18F9-4119-A408-08EB67AF7E31}" sibTransId="{DD7FCFDE-53B6-44C9-AA58-099765BE2CB0}"/>
    <dgm:cxn modelId="{F0BEE080-D3EA-4470-861D-AA94D80E7E3A}" srcId="{FDB6346D-AF59-468B-93C8-93F98BA787CE}" destId="{F501F358-35F7-4F43-89EB-A11FD48A5A43}" srcOrd="1" destOrd="0" parTransId="{ABBFBFEC-29C2-4422-B8A8-C0C6228A3F35}" sibTransId="{2492728C-9294-4A79-A0F2-5FD4855298FF}"/>
    <dgm:cxn modelId="{ED395FD0-F34C-461E-B2EA-D31AAE730C5B}" type="presParOf" srcId="{5FC4A955-E5F4-4374-A3B6-4F6CB0ED3509}" destId="{3FFAC872-EAA1-4619-90BF-5661735F7959}" srcOrd="0" destOrd="0" presId="urn:microsoft.com/office/officeart/2005/8/layout/cycle2"/>
    <dgm:cxn modelId="{C8EDF27A-C43D-4EBB-B3E4-9DD8DE2AECC0}" type="presParOf" srcId="{5FC4A955-E5F4-4374-A3B6-4F6CB0ED3509}" destId="{A256B73D-CB14-4BA4-9FD7-219302840BE7}" srcOrd="1" destOrd="0" presId="urn:microsoft.com/office/officeart/2005/8/layout/cycle2"/>
    <dgm:cxn modelId="{13935F29-8544-46B4-9239-E077AAE4E3C3}" type="presParOf" srcId="{A256B73D-CB14-4BA4-9FD7-219302840BE7}" destId="{0A20B03B-5095-4650-947F-85DD689F2621}" srcOrd="0" destOrd="0" presId="urn:microsoft.com/office/officeart/2005/8/layout/cycle2"/>
    <dgm:cxn modelId="{EB09BFAA-BA25-4902-8AE9-654997803519}" type="presParOf" srcId="{5FC4A955-E5F4-4374-A3B6-4F6CB0ED3509}" destId="{AEE8EBE2-0D1B-4F45-BA32-24AF69033C5C}" srcOrd="2" destOrd="0" presId="urn:microsoft.com/office/officeart/2005/8/layout/cycle2"/>
    <dgm:cxn modelId="{F3B1F122-D3AF-46BA-8AC9-B81416AE3C7E}" type="presParOf" srcId="{5FC4A955-E5F4-4374-A3B6-4F6CB0ED3509}" destId="{B2D3AE3B-2225-4E9D-B1E7-C677E1218D60}" srcOrd="3" destOrd="0" presId="urn:microsoft.com/office/officeart/2005/8/layout/cycle2"/>
    <dgm:cxn modelId="{D61FE27D-3542-4654-9E76-8944ECAD464C}" type="presParOf" srcId="{B2D3AE3B-2225-4E9D-B1E7-C677E1218D60}" destId="{91305CDB-D8FA-4E2D-8AF3-BD252E5AC4D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AC872-EAA1-4619-90BF-5661735F7959}">
      <dsp:nvSpPr>
        <dsp:cNvPr id="0" name=""/>
        <dsp:cNvSpPr/>
      </dsp:nvSpPr>
      <dsp:spPr>
        <a:xfrm>
          <a:off x="1743" y="1174038"/>
          <a:ext cx="3287017" cy="32870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Agriculture</a:t>
          </a:r>
          <a:endParaRPr lang="en-US" sz="3600" kern="1200" dirty="0"/>
        </a:p>
      </dsp:txBody>
      <dsp:txXfrm>
        <a:off x="483115" y="1655410"/>
        <a:ext cx="2324273" cy="2324273"/>
      </dsp:txXfrm>
    </dsp:sp>
    <dsp:sp modelId="{A256B73D-CB14-4BA4-9FD7-219302840BE7}">
      <dsp:nvSpPr>
        <dsp:cNvPr id="0" name=""/>
        <dsp:cNvSpPr/>
      </dsp:nvSpPr>
      <dsp:spPr>
        <a:xfrm>
          <a:off x="2796565" y="709507"/>
          <a:ext cx="2520507" cy="1109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Bioenergy</a:t>
          </a:r>
          <a:endParaRPr lang="en-US" sz="2800" kern="1200" dirty="0"/>
        </a:p>
      </dsp:txBody>
      <dsp:txXfrm>
        <a:off x="2796565" y="931381"/>
        <a:ext cx="2187697" cy="665620"/>
      </dsp:txXfrm>
    </dsp:sp>
    <dsp:sp modelId="{AEE8EBE2-0D1B-4F45-BA32-24AF69033C5C}">
      <dsp:nvSpPr>
        <dsp:cNvPr id="0" name=""/>
        <dsp:cNvSpPr/>
      </dsp:nvSpPr>
      <dsp:spPr>
        <a:xfrm>
          <a:off x="4940838" y="1174038"/>
          <a:ext cx="3287017" cy="32870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Energy</a:t>
          </a:r>
          <a:endParaRPr lang="en-US" sz="3600" kern="1200" dirty="0"/>
        </a:p>
      </dsp:txBody>
      <dsp:txXfrm>
        <a:off x="5422210" y="1655410"/>
        <a:ext cx="2324273" cy="2324273"/>
      </dsp:txXfrm>
    </dsp:sp>
    <dsp:sp modelId="{B2D3AE3B-2225-4E9D-B1E7-C677E1218D60}">
      <dsp:nvSpPr>
        <dsp:cNvPr id="0" name=""/>
        <dsp:cNvSpPr/>
      </dsp:nvSpPr>
      <dsp:spPr>
        <a:xfrm rot="10800000">
          <a:off x="2963334" y="3816219"/>
          <a:ext cx="2418893" cy="1109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Farm Energy</a:t>
          </a:r>
          <a:endParaRPr lang="en-US" sz="2800" kern="1200" dirty="0"/>
        </a:p>
      </dsp:txBody>
      <dsp:txXfrm rot="10800000">
        <a:off x="3296144" y="4038093"/>
        <a:ext cx="2086083" cy="665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900F2F0-97CE-4980-8AA9-CD714125E3E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F8BB12-A0A9-47C7-9192-89F12405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2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2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Varieties of beta vulgaris bred for sugar quantity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200" dirty="0" smtClean="0"/>
              <a:t>May not meet quality standards for food production (sugar beet)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1200" dirty="0" smtClean="0"/>
              <a:t>Higher sugar yield than fodder beets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Sugar is </a:t>
            </a:r>
          </a:p>
          <a:p>
            <a:pPr marL="0" indent="0">
              <a:buNone/>
            </a:pPr>
            <a:r>
              <a:rPr lang="en-US" sz="1200" dirty="0" smtClean="0"/>
              <a:t>	Nature’s store of easily </a:t>
            </a:r>
          </a:p>
          <a:p>
            <a:pPr marL="0" indent="0">
              <a:buNone/>
            </a:pPr>
            <a:r>
              <a:rPr lang="en-US" sz="1200" dirty="0" smtClean="0"/>
              <a:t>	accessible energy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200" dirty="0" smtClean="0"/>
              <a:t>	Readily convertible into a 	number of fuels and products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200" dirty="0" smtClean="0"/>
              <a:t>Sugar beets are an economical way of producing sugar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200" dirty="0" smtClean="0"/>
              <a:t>Breed/engineer for sugar quantity not quality</a:t>
            </a:r>
          </a:p>
          <a:p>
            <a:pPr marL="0" indent="0">
              <a:buNone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0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B7E1-EF20-4DD4-95F2-85C09D17FDA4}" type="datetime1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CF7-0B08-4BB5-BE6D-1D7798F5D98A}" type="datetime1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9606-2F8A-4680-BB77-7EE1732A293E}" type="datetime1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99F-C92A-4AA9-906D-DA7256C1AD58}" type="datetime1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EEE5-7429-4C1A-9E2E-1EF217A483B1}" type="datetime1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89A7-D769-42BF-BDAC-62ABF7E0E3E2}" type="datetime1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17A3-3446-4300-9344-181C37F7D691}" type="datetime1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12E-A5B3-4490-A07D-1E99D92777FF}" type="datetime1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864-6EE4-4950-8324-AB41820ADAA6}" type="datetime1">
              <a:rPr lang="en-US" smtClean="0"/>
              <a:t>1/20/2014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86B-9B87-4A06-A963-2380692851DE}" type="datetime1">
              <a:rPr lang="en-US" smtClean="0"/>
              <a:t>1/20/2014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F50E-8B69-4751-B1B6-9481F86C6ACC}" type="datetime1">
              <a:rPr lang="en-US" smtClean="0"/>
              <a:t>1/20/2014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598-00AE-43C5-9F5F-3693D2C1882B}" type="datetime1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52AE2-B2D2-4A39-841B-D0B2D9F3D4FE}" type="datetime1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Each year blenders are told the amount of each type of fuel they need to blend based on the amount of fuel they used the previous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170" name="Picture 2" descr="http://www.imakenews.com/dhaugh/dhaugh_pic_2690387.JPG?z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50" y="4495800"/>
            <a:ext cx="1900652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51" y="4495800"/>
            <a:ext cx="2233607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p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51" y="4495801"/>
            <a:ext cx="170179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113483"/>
              </p:ext>
            </p:extLst>
          </p:nvPr>
        </p:nvGraphicFramePr>
        <p:xfrm>
          <a:off x="0" y="2270836"/>
          <a:ext cx="2319868" cy="16297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9868"/>
              </a:tblGrid>
              <a:tr h="53667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5465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Corn-ethanol</a:t>
                      </a:r>
                      <a:endParaRPr lang="en-US" sz="2800" dirty="0"/>
                    </a:p>
                  </a:txBody>
                  <a:tcPr/>
                </a:tc>
              </a:tr>
              <a:tr h="5465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018468"/>
              </p:ext>
            </p:extLst>
          </p:nvPr>
        </p:nvGraphicFramePr>
        <p:xfrm>
          <a:off x="2311719" y="2269529"/>
          <a:ext cx="4070561" cy="16310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70561"/>
              </a:tblGrid>
              <a:tr h="5403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2014 </a:t>
                      </a:r>
                      <a:r>
                        <a:rPr lang="en-US" sz="2800" dirty="0" smtClean="0"/>
                        <a:t>Initial</a:t>
                      </a:r>
                      <a:endParaRPr lang="en-US" sz="28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5403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14.4</a:t>
                      </a:r>
                      <a:r>
                        <a:rPr lang="en-US" sz="2800" baseline="0" dirty="0" smtClean="0"/>
                        <a:t> billion</a:t>
                      </a:r>
                      <a:endParaRPr lang="en-US" sz="2800" dirty="0"/>
                    </a:p>
                  </a:txBody>
                  <a:tcPr/>
                </a:tc>
              </a:tr>
              <a:tr h="5502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18.15 billion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837878"/>
              </p:ext>
            </p:extLst>
          </p:nvPr>
        </p:nvGraphicFramePr>
        <p:xfrm>
          <a:off x="4347000" y="2269531"/>
          <a:ext cx="2035280" cy="16309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5280"/>
              </a:tblGrid>
              <a:tr h="54510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Proposed</a:t>
                      </a:r>
                      <a:endParaRPr lang="en-US" sz="28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52863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13 billion</a:t>
                      </a:r>
                      <a:endParaRPr lang="en-US" sz="2800" dirty="0"/>
                    </a:p>
                  </a:txBody>
                  <a:tcPr/>
                </a:tc>
              </a:tr>
              <a:tr h="55721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15.21billion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791610"/>
              </p:ext>
            </p:extLst>
          </p:nvPr>
        </p:nvGraphicFramePr>
        <p:xfrm>
          <a:off x="6382279" y="2269530"/>
          <a:ext cx="2897188" cy="16310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97188"/>
              </a:tblGrid>
              <a:tr h="5436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% of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/>
                        <a:t>Motor Gas</a:t>
                      </a:r>
                      <a:endParaRPr lang="en-US" sz="28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5436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9.8</a:t>
                      </a:r>
                      <a:endParaRPr lang="en-US" sz="2800" dirty="0"/>
                    </a:p>
                  </a:txBody>
                  <a:tcPr/>
                </a:tc>
              </a:tr>
              <a:tr h="5436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9.33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08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WASDE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689123"/>
              </p:ext>
            </p:extLst>
          </p:nvPr>
        </p:nvGraphicFramePr>
        <p:xfrm>
          <a:off x="513906" y="116958"/>
          <a:ext cx="7641265" cy="6781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3160"/>
                <a:gridCol w="1098792"/>
                <a:gridCol w="1534162"/>
                <a:gridCol w="1534162"/>
                <a:gridCol w="1160989"/>
              </a:tblGrid>
              <a:tr h="26378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effectLst/>
                        </a:rPr>
                        <a:t>CORN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>
                          <a:effectLst/>
                        </a:rPr>
                        <a:t>2013/14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>
                          <a:effectLst/>
                        </a:rPr>
                        <a:t>2013/14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338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2011/12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2012/13 Est.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u="none" strike="noStrike" dirty="0" err="1" smtClean="0">
                          <a:effectLst/>
                        </a:rPr>
                        <a:t>Proj</a:t>
                      </a:r>
                      <a:r>
                        <a:rPr lang="en-US" sz="1600" b="1" u="none" strike="noStrike" dirty="0" smtClean="0">
                          <a:effectLst/>
                        </a:rPr>
                        <a:t>. </a:t>
                      </a:r>
                      <a:r>
                        <a:rPr lang="en-US" sz="1600" b="1" u="none" strike="noStrike" dirty="0" smtClean="0">
                          <a:effectLst/>
                        </a:rPr>
                        <a:t>Dec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u="none" strike="noStrike" dirty="0" err="1" smtClean="0">
                          <a:effectLst/>
                        </a:rPr>
                        <a:t>Proj</a:t>
                      </a:r>
                      <a:r>
                        <a:rPr lang="en-US" sz="1600" b="1" u="none" strike="noStrike" dirty="0" smtClean="0">
                          <a:effectLst/>
                        </a:rPr>
                        <a:t>. </a:t>
                      </a:r>
                      <a:r>
                        <a:rPr lang="en-US" sz="1600" b="1" u="none" strike="noStrike" dirty="0" smtClean="0">
                          <a:effectLst/>
                        </a:rPr>
                        <a:t>Jan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smtClean="0">
                          <a:effectLst/>
                        </a:rPr>
                        <a:t>MM Acres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Area Planted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91.9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97.2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95.3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95.4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Area Harvested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87.4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87.2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87.7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Bushels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3388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Yield per Harvested Acre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147.2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123.4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160.4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158.8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637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smtClean="0">
                          <a:effectLst/>
                        </a:rPr>
                        <a:t>MM Bu.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Beginning Stocks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1128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989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824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821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Production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12360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10780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13989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13925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Imports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    Supply, 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13517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11932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14842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14781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3388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Feed and Residual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4557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4335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5200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5300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3388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Food, Seed &amp; </a:t>
                      </a:r>
                      <a:r>
                        <a:rPr lang="en-US" sz="1600" u="none" strike="noStrike" dirty="0" smtClean="0">
                          <a:effectLst/>
                        </a:rPr>
                        <a:t>Industrial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6428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6044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6400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6400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3388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   Ethanol &amp; </a:t>
                      </a:r>
                      <a:r>
                        <a:rPr lang="en-US" sz="1600" u="none" strike="noStrike" dirty="0" smtClean="0">
                          <a:effectLst/>
                        </a:rPr>
                        <a:t>by-products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5000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4648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4950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5000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3388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    Domestic, 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10985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10379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11600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11700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Exports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1543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731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1450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1450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    Use, 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12528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11111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13050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13150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Ending Stocks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989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821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1631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    CCC Inventory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    Free Stocks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989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821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1631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3388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       Outstanding Loans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3388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Avg. Farm Price ($/</a:t>
                      </a:r>
                      <a:r>
                        <a:rPr lang="en-US" sz="1600" u="none" strike="noStrike" dirty="0" err="1">
                          <a:effectLst/>
                        </a:rPr>
                        <a:t>bu</a:t>
                      </a:r>
                      <a:r>
                        <a:rPr lang="en-US" sz="1600" u="none" strike="noStrike" dirty="0" smtClean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6.22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6.89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4.05 - 4.75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4.10 - 4.70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r>
                        <a:rPr lang="en-US" sz="1600" b="1" i="1" u="none" strike="noStrike" dirty="0" smtClean="0">
                          <a:effectLst/>
                        </a:rPr>
                        <a:t>USDA</a:t>
                      </a:r>
                      <a:r>
                        <a:rPr lang="en-US" sz="1600" b="1" i="1" u="none" strike="noStrike" baseline="0" dirty="0" smtClean="0">
                          <a:effectLst/>
                        </a:rPr>
                        <a:t> WASDE 1/14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47097" y="784464"/>
            <a:ext cx="1020726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06855" y="6113610"/>
            <a:ext cx="1360967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47097" y="1489944"/>
            <a:ext cx="1020726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47097" y="2257815"/>
            <a:ext cx="1020726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47097" y="3847066"/>
            <a:ext cx="1020726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26642"/>
            <a:ext cx="8229600" cy="29952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Source: Iowa State University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664262"/>
              </p:ext>
            </p:extLst>
          </p:nvPr>
        </p:nvGraphicFramePr>
        <p:xfrm>
          <a:off x="382770" y="1295363"/>
          <a:ext cx="8389089" cy="4531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5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99269"/>
              </p:ext>
            </p:extLst>
          </p:nvPr>
        </p:nvGraphicFramePr>
        <p:xfrm>
          <a:off x="457200" y="1040414"/>
          <a:ext cx="8229600" cy="454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550429"/>
            <a:ext cx="8229600" cy="5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/>
              <a:t>Source: Energy Information Administration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01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65 million gallon per year</a:t>
            </a:r>
          </a:p>
          <a:p>
            <a:pPr marL="0" indent="0">
              <a:buNone/>
            </a:pPr>
            <a:r>
              <a:rPr lang="en-US" dirty="0" smtClean="0"/>
              <a:t>corn-ethanol refinery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Located near </a:t>
            </a:r>
            <a:r>
              <a:rPr lang="en-US" dirty="0" err="1" smtClean="0"/>
              <a:t>Spiritwood</a:t>
            </a:r>
            <a:endParaRPr lang="en-US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Uses heat and power from co-located coal-fired power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2530" name="Picture 2" descr="http://www.dakotaspiritagenergy.com/images/index-9_r1_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73238"/>
            <a:ext cx="3774328" cy="28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098" name="Picture 2" descr="C:\Users\David.Ripplinger\Desktop\IMG_0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51" y="274637"/>
            <a:ext cx="7791799" cy="58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cellulosic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Poet-DSM in </a:t>
            </a:r>
            <a:r>
              <a:rPr lang="en-US" sz="2600" dirty="0" err="1" smtClean="0"/>
              <a:t>Emmitsburg</a:t>
            </a:r>
            <a:r>
              <a:rPr lang="en-US" sz="2600" dirty="0" smtClean="0"/>
              <a:t>, IA, 25 </a:t>
            </a:r>
            <a:r>
              <a:rPr lang="en-US" sz="2600" dirty="0" err="1" smtClean="0"/>
              <a:t>mmgpy</a:t>
            </a:r>
            <a:r>
              <a:rPr lang="en-US" sz="2600" dirty="0" smtClean="0"/>
              <a:t> </a:t>
            </a:r>
          </a:p>
          <a:p>
            <a:pPr marL="0" indent="0">
              <a:buNone/>
            </a:pPr>
            <a:r>
              <a:rPr lang="en-US" sz="2600" dirty="0" err="1" smtClean="0"/>
              <a:t>Dupont-Danisco</a:t>
            </a:r>
            <a:r>
              <a:rPr lang="en-US" sz="2600" dirty="0" smtClean="0"/>
              <a:t> in Nevada, IA, 27.5 </a:t>
            </a:r>
            <a:r>
              <a:rPr lang="en-US" sz="2600" dirty="0" err="1" smtClean="0"/>
              <a:t>mmgpy</a:t>
            </a:r>
            <a:r>
              <a:rPr lang="en-US" sz="2600" dirty="0" smtClean="0"/>
              <a:t> </a:t>
            </a:r>
          </a:p>
          <a:p>
            <a:pPr marL="0" indent="0">
              <a:buNone/>
            </a:pPr>
            <a:r>
              <a:rPr lang="en-US" sz="2600" dirty="0" err="1" smtClean="0"/>
              <a:t>Abengoa</a:t>
            </a:r>
            <a:r>
              <a:rPr lang="en-US" sz="2600" dirty="0" smtClean="0"/>
              <a:t> in Hugoton, KS, 25 </a:t>
            </a:r>
            <a:r>
              <a:rPr lang="en-US" sz="2600" dirty="0" err="1" smtClean="0"/>
              <a:t>mmgpy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AutoShape 2" descr="data:image/jpeg;base64,/9j/4AAQSkZJRgABAQAAAQABAAD/2wCEAAkGBhISERQUEhQWFRUWFhgaFxcWGBgVFRQXFxUXGBcUFxgXHCYeFxklGxQVIC8gIycpLCwsFR4yNTAqNSYrLCkBCQoKDgwOGg8PGiwkHyQsKSwsLCwtKS8sLCwsKiwsLCwsLCwsLSwsLCwsLCwsLCwsLCwsLCwsLCwsLCwsLCwsLP/AABEIALcBEwMBIgACEQEDEQH/xAAbAAABBQEBAAAAAAAAAAAAAAAEAQIDBQYAB//EAD8QAAIBAwMBBgQDBgUEAQUAAAECEQADIQQSMUEFEyJRYXEGMoGRQlKhFCNiscHwB3KC0eEVM5LxU0NEotLi/8QAGgEAAwEBAQEAAAAAAAAAAAAAAAECAwQFBv/EAC8RAAICAQMDAgUDBAMAAAAAAAABAhEhAxIxBEFRYfATIjJxgRSh0ZGxwfEzQmL/2gAMAwEAAhEDEQA/ANgrkVMl2oWSuFbGYalyplehbDUVIpDJA1PV6h3U4PSAJVqmV6DV6lV6BhyXaV3mhVuVOhpAQd+EIB68f7VOLk026inkUqLVOmJEgapVahxTw1SUSmmMxpN1IXoAQvUc0pFMamIeWppNMLVwagCVa5hTN1IHpANiliuL04NQA+2lOZKahxT7eaBkfdUhWiSBUNwUWAwCu20sV0UxHNTTTyRUFx6AFZqjZ6ja5UTXKYiXvKWh91dQBVl6SahFynC5VCCbb1Mtygg9PS7SGHKalU0Gt+pFv0gDlpwFCpdqZbtIAhVoi2lCI9E2npDCRapdscU62a5hSGRkUoSnhKWKYERtmmhan30gNAAWr1tu0V7xwu8wu7AJEdeByOaru1+30skqBueJj8IniT/QVif8ZO1t93T6ewxa6m83FUE7FcW9u+PRSY5iD5VHp7i92DwoXr0gZk/1rz+p6mWn8sTr0dGMssuE+KrquWbxL1WIgfw1odJ2qlzgx6GsGxmkHaRtkC6pTEi4slIPRjyhx1EetcXT9dNNqWTo1emi+MHpoqJmisnpviG4q+EhxiPIjyBHH8v51d6LtdLvBg/lbBH+/wBK9fT14anBwz0ZRyWBelS5UL1HurcxDxdqS3coFLlS23pAWO+omamC5TWegY/dSs+KhmmtcoEOdqGuXKR7tR7qYHFqbXVMqgetMQyD5UlEgGkoGZnVWSpwZFRLeq0bS7uTUT9kjzzVEggu0veUj6Nlqa3ozE0AIr04PFO7sCmBKACLd6irbTQVoUTaNSMPtrUyXINCoaV7lIZa2r9J31Vtu/Um6kBYC5T99VquaG1XxHaQ7Z3N5LmPc8CplJRVtlJN4Rcl6w/+Ifxfe07W7OkaLzZbCOFUgxvDZXAZhjMeXNL2j/jA5ZrWn06i5uZQ1xy6jaYkqqCD5AsOOoic/qdWLbl2BcuwFy5O+5cdlfxMOhO0gcCIGIrk6jX2xqPLN9HSt/NwWPZXZndgs5L3XMu7GWZiZJJPJmo9f2gpJtIDcYkBwpwonO9uF9uaf3N29/3D3afkQ+Jh/G449l+9TLZS2sKAqjoBArxt9PJ6W0ZZ16NbLqfCJEcQVJEfcUBpe2LgY7vEoxB5B5MHy4Ee9VyyllQyMysAQUYKdx5BnyncPr5ZBX4gtqXVrTKqAEstze3iJyQwyesc1mtFu9g96X1Gs09203/bY2mP4cbSfVT4T7iDRq6x0PjQj+NJI9yvzL+vvWXs3rbmEcFhyh8Djr8rc/QmjLGuuW8An/K3+xyPpQtSUPqBxT4NxoPiKAJh08wZ/WrqzqUuCUMj9R6GvObettsZM2nP4l4Pv5/UGtT8J3mJuKWVhAIK4J6ZGR16eXFev0vUuclFuzh19FJbkaBVNEosUxTFL3teocJKGpTdoS5fqPv6QBTXaYXoc3qb3lMCZmFM3U1SKmFqgDktmiraAVDbB9qkkUAPmupm8UtAFVbZj0qQKTwKhXUnyqZLpqiRdk8iprWmj28qiGonrUwug80hnXtCCMc0MuijmiO8pQ80ARto6cdFEHr+lEoacbhFKwINpHOKS5xVdq+0LjaoWdlwKbZbvAPBImRu/NO3GeeKE7Y7X/ZEDXSzpxi2zvgckpC+XIXqelA6LJiRTl1BFea9s/4kak292n04UFtoNw7nbmTsU+GI6k+1Vum/xb1CYv6efUSP+Kly9DSOnfdfv/FHpvb2t8CieWz6gDj9RVJbOZNA6P4kXW21uqpVQSsNzIIk+3+1TLNeF1ereq6PR0dPbDJ5X2jpmttfujG5iyEGcl1P3rXaBrdw3oP4wlwdFe14VZROB4RH1FZvRJcZ9t75O8UqIGQH3QSOm1etD/DHfd+91cW23bw0/vATMD1nM9IPsdpLfptN5Vfb7Gae2aaWGej6a9iPL9RTdc37tv8AK36gihNC/hgGeShPl+U/Ux9fWnNq+8RhBEMFyCJ8Q4mvIlcWdqydrXW3p2LxtVOvoKw7KX2Bz803bn8NsEsE9Bn7k1qPihRcRbe4Abl3Dqy+Jm9oCCT/ABAdaywPeSeO/aB/DZt8n6xXX0qahb7+/wCX+EY6jt+/fhfkbbXdtLY3v3zA8LbTCz7/ANaK0/a162gzuARnKv4wNzfu1E5XGMGoQQ+TgXDJ/hsWv9z/ADqQNPiIyf3rD9LNv+tdLzhr37x+EZ/b375/qW1vtq2SQ6lCG2yvjSYB4+ZRn1rdfAOnSLl3crMYXwmYHOfKYHP5T51Vf4dfDYM3rg3bTCzwbhzcf1gkAew8q9BTTV0dL0sU1q+/uYa+s6cB5eoyTUosVILSjpNeocQPsninro/WiFuR0pGegCBtAfOuXR+tSFjSSaBD106jk0/eBxUUedIDQBK1w1Cz0neT/cfoabupgd3ldS7RXUABrqfSp7VwngVn17Q9aJsdqxVuLJsuHWen1pBZ8j9KCTtMedTrqQammMINsimd9SLqDSM4PNAEg1lPGtoYKKc1rBOaWADA461U/FWoH7LcHnC9fxED+orP6n/EPT23KnvCAY3KFK48pYH9KxXxn/iazubVlB3YIO5pBeIMxyBPr0qW9uSlHdjgLeL+stWnG1R3hkNlzsfEEYII9ZGaF1Vu335tW7gcQMgLE5lZ3RiJJmsdf+JWdRuRS4IIeSGEbp4iSd3JPQVqP8NL1s6h9+wKLLkC5tCzKjBec/NxnHvT+Jjgzlou182K/wA+pr9NphZUIMwTwIJliZjpUn7QMiRMHEgmPasv2VrEuJue4c+GCDEKYBMTiBPHWrrT2+77xSpk22IcEsjAA/8AicfXz8/ntbQvdJ85PY0tSko+KMsxHOcW3LYgAkhFg+oYmpuztOIGJHQf2MD/AGoIOe7kAlcTMbSFzuEZAkdepq10oOInpBAn7T1gVe3bgN15LS1ZCzwDkZHyno0E8ZyKjQ/vNs8FA5J5dUJJ5gCCOAOalQnhlBxInzkAce0xx/Su7b1VxUOxCYUgbYmSPmM+Sr0B61hraTm8dzTTnRT9qa0PcdoYG5+7tsCD4OS6qYgZz4sVAdrltj5eLSSGBCg/vIMEM3saiGo8KW1tv3ip3drBlzcgNA85Lx71q7mhXs+2ptlW1jKqIRtK6ZD89wZguZbxdJAGJnrUFGlx7/1+5k5Px793+xUdpaJVhAvpdYeIKlsAm1IwIiPMsX6REOjtNcdQB4mYNH8b4tJ/pXP0qE6JtxbY4EtwDuW3b+VQYkMzTWl+Duyrr31Z3KhCGbG5iSJ2pILADC7vKfSpUNzpe/f8MHKsnp3YGjWzZS0PwgD3PU/UzR1wxQyt1p9y7PpXtpJKkeY3eWcL58qkF00N3kA1X6Ptlbs7RAE7pxB6AdDOft60OSTSYJNqy57w0xtSarLnaijAlj5Ln/gU+1q2zuAHlBJP1wBQmm6QNNchn7VSHU0M1+mhxV0SGLfqXvqrxdPSnhj1ooArvRTlehw0VLbJPNAx5FJTwgrqQFDdtIfL7VGNIh9Pbijl7N88fakOhn5Wz9D/ACpqa8i2gi6IdDmprWkYdY96kGgfo4+1O/Yrv5h9jT3eotvoSd0fzA1wPtQ50V0dR9z/ALU4aW6PKljyGfBPd1q24LuiTxuYLPtuOarfjDtM29FcZSJuQikQfn5OOfDuP0rzf/ELVO2oubj4bcIvkCAGaPXcxH0FO+FNf+0aa3pi0m3duPGcIbY25jjdcufY1DdlpFFqmOwz0ODn0+s56efSqfWWi6swjwDPAMEgDEzMkY5/WNX8WaQWrKGR4mbrHUf7jishZunMeRkwcLEHIyoz/c1n2yaJ5tA1vRsAGYEKep6jqR51o/g/ta/auotnbF3dZ3Ou7aHZdx2zPAU8xz5ms9euqHY2yVHiAIJmDIieYI/nWk+FNNHcXsbFvhSTAhiqtJk+Sn6kVGpLbFscFbo2/ZXZw0dgC4VO0HIEEkk4E1Van4ofxiBDKQPSQBOOTz96T4q7T7w27dszMyf648gCfrWe1DQOZgwcRn7muHp9OD+vl5OnVlJfTwht2+O6FtYXx7iwwYMSs+WJgzWj0aKLYJJnnByAfp9Kxtx8/wB/35VYdl9oEeH+zW+vp4tGenN8M2Nm/wAZIEbR5xk811+/tBIz7/ccegNA6RpEzjBI59I98j1xQ3a+sjG7PUdPf7TXDmzu0I3NF52C6tvMSwVjPRFiMfxE49poWzr9tpTtVpMfKMwBkzIP6VDotYbWje6v4nCjd12AE49N5H+mqt9SAqr1UfYtn6Yj7USipcnVJKU2FWuxtKZDBlM8gkqR5EAmB969Q7J1ensqtq0otgydgUyTySZyx9TJryns+4rXEDGFLKCfIEwSfua9bWwfz/p/zXd0yk7dnndYoxaSCTqp4t/VvD/KW/Sq6+dRuG3YBOcMYHlzk/bjrRo0j/mH2oXtO4bQEtLNhQOff2rqntSuTOGNt0kVHaeovFtgeBmdo5EcHyjkn2ojT2raqogHA5z9fKrHQdjMPE5hj9SBzHvXfsC27gB+Rz4Sfwt+X2PI+orLSjT3TzfnsaTlfyx/2QHUA4iK4XBVm+hHSPtTG0I8ga7dyOamAi6KcL4qa7pV4C59+aYNPH4KdoWTkviiBeSmrpx+UfekvlEWWCgfWpckssaTY65qUAk4HmTXWdQ5acKnkRLsfP8AhHpyfSorFrdDnC8qoEn0Zv8AYUS92On6VKe4p4JO8NdUB1foa6romzC2+29R11F3JjOw+f8AD/c0h7fvr/8Acv14CxgjqExzxVeboJbB2xnHrC7f5Ez/AFplywgOeMfmPMYIXmc8x54FeCtST7nqbEXN3tnUBlU6pjJzt2AwIkyFzyB6z6V1nty/vYftD4Alm27vxeH5cgYPEiTJzFUlo3BAtjcrkDgyIIIzMAyMD/io+6Znb5pbacAnfEjH4QcGefTmKPiO+Q2rwaVe1L5AP7S+ePkP0wuef0PlS2e277MB+0PE5JVVAHUklePas/ZvqSd7ZBHCkNkx4ZI45PtHtDrtf3EKZEQx64SJIPQFtpHOBmehvn5DavAb27dtXS5YMSSwBIlmOVnGJO7jBlvTAXYWjFju3UlVuA+EwpHhY4CkjhJ3EkkcmrRNVZuxEByASvSSJEeXGR6GPKo+/Fwsgbd0HuDMkxj8U+9Na8lJYJekqM/8TXe+ui2QSltL0sJjctu5dOQOkJP+U1W9n9gWyiB7uzcyhhCksSoYCZwqyRkfMpPkBtlsoipuMGCpkcrtKkZE7czk5I9ojS0hGQhUbmiA0FsnLTAMEyK0n1e50iY6FGU1PwKhSbGoU4kK4VS0TwR155H8qdp7VzT2rNtx4ULXHVTksRxPTwxkevBzWqv6NAu5tq+FvDEsxDGDAYgKc9eRx0oT/pYuqd0jvAQzTlWJgQIPIOOhj75S1pSqMsotaaWUVem7Rt39QlxRtWCsGMNtI54gkgdOaA+IrXduV6z/AOv/AFVjZ+Fu6c7S4WcqykniMY9OfXjzTtbsO69slLdsGfIkhYnd3jj0/CB7nNXF6a1FKLxVEtT2tMyLXcn+/wC+KI0YPPmffy/5+1W/Z/wNeZH3gq5X90JwXDLKsYg+HdwcGrHS/Ct02RbPd77bkqYL7gxUMMGRDKCPMMcV06utFqkzKGm07YPZ1wtqQWHHmAMR1PsKptV2luPp0PQ/f0/vNXtn4YADi5Ez82WIK9R6ZiM5gjIqTSfDyIpNxbdzY3g2Bh3jEYttJiBBY84BEia5VKCyzthJw4R3bGpFrRaND+JTcI8yxLCfSH/QVnzriefXn1z/AFrQ9qaC7e8d1DcdVychQM9BzjB6CPrQus+D3K2yqHawJUqJJH8SgYYZHrg9ZNRlB8h8SUeCoGsnjj+f/qvcdL2xY2W9+7dtWcfi2if1mvJ+zvhlEYd/KujTB+V1/wDj4mes+pHqNcjOxDDdsLTJA5mNpAnbOOPPzGLfUKHy6ZzuD1HumbG529Y7tmQvGQDtIzHMnFZ3Sdpl7vfCDGF3yFUDAgmJjz9Zql1SurKd5C53bZJAIkA8A9egqK2rkNtuEnnAdZmYHqMfqPOuTU156jV9vBtHSjHg3Gl7SuOc37KqRyoJj7gD9aktau20rdvFgfRQuP8AL4pB6+lY/vWFvMNgGZCzu6mInkfemWkMFmcqIJ8fhHQeHMHhhnia1h1Fq+fyzOWlk1w7WVtyi86lDBcQyvxkLB6GcAdRS/8AVVB29/ckidwtgryMTtOc1l11G0DjcJHlImfZhEj/AH5pNTqmjwkKPWB7jjJ5/Sqj1Mk6f92S9Je6Nlp+07IaA0kjk+nmTH2GKkHattuHHnMiB9eCaw/7KGIIJI6GPBkZHhGOnqasF04tHcx7y7woGLaH2PLc+nnWy6p+DN6C8mnvdrIqyJJPyiIJ9YPA9aAsAXGD3zI5Vfw8T9cff9KzN3tBlLXDub823xcdNpER6nIxgCkTX2nPiDKRjGROMwZIz69Kl9Rbtor4NLBuL/aSLABWTwJAx6fahtX2qEwYnw8NAJLEGOTjb+tZW6ojcDuUDJTIE/wxKj1iPQxmG3eQkqMkxhoDEwcbhgZ4nyrT9U/BPwEbL/qI6Qf9X3paxBCgkS4gkRPGfeuqv1b8C/TryAaW+rMdgFwCW8YIG7qdp56Y6zxzRbax32hg5ECQAEjOYPA44HPpVf2deXcguBTuMGJHhnxEH096tdPpTtZYVATnfvKNyJAUtGAMkfXNefyddUQ2bABKIyoBkwASx64ViPL14qEBztUOE+YkCQDAPExmNuSJ5HFOXTJbO8IjEAgC2wZFBBlnG7d1J6c0lrRMdpA5JAMwpK5bd48Y6eh6TUtNATaabQ4MYXcuWAE7VkKZ2y0RJG85GBVNf7Pe8zrddxGASoOTnxblBAPUeW09BV8ezwxLAy08rcXZOZgcTPQeQ4oe53elHzjvDyWkx1JToOmWP8oocs4BIfo+xJXe7d2MnaIBE87tpj6f0rrurIAI2gmMmQW+WXUbSWJjmD0zQj9uowI37wCJlQwOQDJOQOvGfpQJ0N/W3N6E2rawTI8Z28MqNlpOfEQAQcmlGDlzgblRpRasuVILAk7hDbZK/hg+FyDgyR7mkuaZEBDLkgzb2y2V6kNtXz8UfWgLfaDaRNm1iWMi4zoWleTDEL0A8MHIEmq/te+2w+NAGBIk7uoB3KOD4okSMcjFUknwIM7RuEXltE7iRLDcWKp8xg4A4AwB/KJdR2ilsd0YIV12sxyszCyPw8mG8uMxWc0dhb3/AHD4lBBMeGJ8y2Y/kZq/saV1M23uOkkmAtxVJJkAMwKnziZmm0kCCrK3YUJtAJ6brmPScKM4JnnOBRguxue6rBBMR4ZjA5ksTMH7eYDtJaC7mSBCgsdkFpkgryZweKGv3LT53O1s5MFoldwiWyqgH+f0zboeR+8XJKB1tiVbaQyuMRuZgQB7EcgdJpo01kSC3QADlhM+FiAcAk/TrzVchTK2oGwbZYtuPiJgsuQP8o6DyFH6At3YYqAATAYzEEiQSx2E+v2HUu+P8DrAz4k7R2WSUywEAGNpJP8A3B1WIaR1layfZL3bhVUcfu5JBPzM3ze/0q07Z2Xr20l4AMlWVQPqYESTGCcn0qTszT2kCqImMFQPwgkgQRJgHkHJ5q1KLiKmmFWO0HRgkAOB+GHI/wDEEjj9MVbWb8iGJzGFECQIggfKDxBgTVS10MGHiC+I+EqmAC251GDgcnjHFD2tRYtIDuvbc7dyhgJAwGJyoA+WMVmo9ynKyxt6kXDta2BcWNnTMyVkkS0Rj6YNFd0AD4vIxthTInmYGR5dIxiq9+0g1stbcF2jAxkcs0icSPv1rtG7XFCs4UQSTkyTkQBnjHoB50n+4h9m2XYmVeJ2KzBBcYYY/wAW0GR7H6v1ilHHgNskCAAc8CeNsef9ZFSPp7SoxODsiA35RiIUE+fij9KD7Ktys7lG0HbkBiYwAoGM9T709qcaYW08BGndie7ZGh4AIBAWWzPUAHqAeaJuWmUABSV/KAsKwPJJE7f1PrQxvXdo2m2RBk3CNyETDbdsyZiBP6TUq64lwvEnxND7cfrBxmPpzThp1lCcr5I9ZZjapV/M7XZBMTIG5i5nGADim3iqDaVcBvwtIacDw+EEHxDp5iOakPbTXLjWLaoWAiBuhxgEL4SG5kj1+1lrtALdre+XkQu4sExkLmC3ORxmKtxsm+xX37fdLIlrhEWwvzFZBmFAkzHpPvVVp+0LiFV1CFGXCwZAXByUnbkH5l6HNTDtKSST4WVQziPC35cZCEQD9DmjLegIG5rSSQNhB5B4UwSOMSfIc80Jrhg/QgILPuBbzDAMTmCp3pOOIJ/9O1nbhzbcKCcAspCmQIh42qciDJHt1lvX9OhClV3SVELhdwIBJHyTLEHpMwYkRDYJV1ubySsbtyiSYhiTAiJwfrTTVE0wPT63uycANwfGNynkgSsgY/sUTZ7SDkFrfzD5/D18iD4vUwYik7yzKh3TA4DrCegUfMPOT9Olc1q090wuD4oHQRllLfL9P+KdodMKfW2gYbdu67kYt95z7jERGK6hbeqZBttsQoJgbrg5JPCrHJ6V1O0LJLa0UeIAtA/Ln3JAz9IoYXLauRuJ4O1SCFy0SW+Uy0dBgQJk1NY7FuNE203tySASCD80ztIjOPP0zYDS2kEuUdlYxBj8MAGPC55xjpUbdvLKuwP9jtvbZkm5tn9ypQAE/iBUgXfoTmR5V2i11u5bh7T2V3eGZI37Y8BiFWJ956cGG7ZXaYbZuPMkz/qIMn3mnabT3bQJXIAGFJ7x5HkhBA9Y9gaSluWBtUNsalVc7muMc/Lt2kDrIAP0mMdKht7bpZUfe0E7GA8RjiQcCfShBeOSlp5WSUZLysRA4Ey3lkdKN7L1iKD8gwD4LrKZziDHmfaanY0sjtdgnQfCQR91xLSbdpOyCWkSVeV8BHWPoTzVvc12nsg92ss0fIJZzH3YwP0qg1etQHwSd3zAXQQI4kOQD+tO/bNi7gpUEbsrIxOD0nHHqKJN3dCUQLtb9+4ZwZR2UWpVgSed204iIMwDGeKGfs8XA0ahmuBlJUKzW4kztBAAUAH0gDzq0S9aCeGyi7vDKJs569B9Iqp1nhfuraElgPlyzFhJ3eQ9ScSPIVcW+wOi3vdjrYtBQFJmZZ0TZI8TLkAkkKMQAF6k0uga0I/f2xmSFO9mJHiwqkOSYyR+EVSdpt3osJhlNwoSsRFsLGOdu4sY8gKCTs1kgErEK6shJkNPHUnkR5xzWjWCLNYnaNlbwFjvH35MttLEbgWMgcS0ex8sV10Euo3MLYkQYa7cYklp2CFEH06edM/Y7l8I03bMnK//ACYmSoOSBPPrirbuEW0bt5jbQkkASGMkfhHM7RA/91hJV9zRMq+zrVp3uJbs3FJ5ZmDqCM7IIPi9pOeRImW1eOq3d0pVbawe8MuG3DAmQq7QcfN6YJorsTU3Ll25dm2LChhbZCC4ggwQ+VOJhlElhzip7mnSxpRaundfunc5AA2liWLMBgGIBPmxPArRK73ehN+Cr7OcqwVu7ZCAGKFw05GG6k56+flQ2p0+qljbYOkgDey7iB1O6FGSZg0fptOxfvAWAcMAsFt2fnJ/H+I+vmKN7Q7LtJ49TdAUjHeZfpwF9+nnSTt4KrGSsF3dCBCSwjCk9ZIJWQOI8s+9NuaHvSFIKHoCNhbqQsg05PiDvFa3pW7q2pHifZvYdJEYXyVQekkmKR9Vdu3BbW4qwg8Z8OTMTHDGJjpujpTcdokJa0yqwsoBwsjcitByYiN2DJ2gxNFa6wwAJsuu2Au1GUgCMbVUx7g1Tdr9ntbhdwDMAC0/MB+VfmK/Ln0+9tprd1WKB17qIEsWbdy09IEwMzx1NTVZAXel4gXbiqgEFrl1Vc4O3wky8GMhT/vL2JYN22h7xt4kFYaMRxGJP9+shDIIW4wUnh1UASCW6CZzifScigmum2wgKRcG8Hb4DIyQpPHWKmUlXA0ie7YVjD3BumFRWZmY9PEfDGeeM81PoioV9rE7AJzKtJMttJwvMemc5qm1etvOQGIcqcAKtqSYBgKTMAGJNXPYjIm4yJaAR6gc/wBPpTVL8jC9LdFiHNraGBhk5WfxbeR1xHn55H7XOouqDbKxBIYsBtAIEw3OMmPyxigO07U/92+w8UrtDGQPwwBJ8/tQOn1aWtwt6hxJnb3RYf6gywfePtWsKZErJL1m0DvNxTcYEMLSs1rxLi5DASZzAIB9OauuzNNdFtRuDAE7jleDkgZxIPhODjg5A3YtvS3RvusxM4i3ctZHU7CRHGPerg90WHd7dgB3SWKjjlTAx5RyRRMmJGnZRuDe1wLMCQgMicDJ9Y+tV3aPZIfHeXGgxuMBZnooMD2In1rQHcfl8HWSozGACB/T71ne0O2763Tai2zDMlW27TG2es8nyx61FDsqG7L1Z8IICbgsqQHypO/gADwnAA561ZG4thIEsxjJ5aOCw8vT6n1ff+IkClE2gjJOIPrHTH5qK7JtWcvcIZzzvgoAegkH7kU3K6XAVXJQf9YY9AfXma6iNZ28quypYtlVJAPcnpjpj++ldWnwn5FvRJre1dUpHzQ0SwC2wf4fERuz6D60NZu3bh8UbemDg9SWQbF4/NVjYZineswzgOqgMP4QY5+tIdPYuMpZ7kAeLcWO8+h8UDnGeeawexu5YNFa4JdHajdcJVCqkT4XM7TnB+Uc5J46c03TX7h2u9w3UPilLbDp5qBBz15p47Da4hFm/bVSfkzuPp4oMkdTVV2rbuWW3C4bKqABbDW7k5MsQZEyTmMVqkqI7l4naltiiM7bmwQIM+fhDdPXNC67szSK1y2rOpQgM0b4JE8e0cVnuwgrai020Gbn5pJIluhiBHFWfb5CXwGg7k3khipDmR8sdSMUbewEXaGiFq2t1HLKcEXCiFQZIbauAMDqeR5zSaW5bYQbmxjnKHZxM+0Zkk4oW4wNzdttsSByu9dqj5hnE/wjEGr79oFtRtuJbLfhS2NzRnd8u76noanbayO2gRLWpuFrasG2QTt2FQGnaIImTB5HSgNXa1LELhQJUsxHRjLIJG6MgEA5UweaIv3NQSQrPYIg3CVO0yJJLrGfFEAmc0El8BxLpcZcHcC7tmZyogZ4KzPnVpYwJ+peDUKttVQLcYwZ5VZzAnHnyZJBJozsmytsBnVRtmWc7VUDpbH4vVsAmc8VVDtPhbFkbiRnabhkGZgTABzj7U6whRhe1rEsFYi3IJ8huUYGCcevXopK8sadYRf3Nbb7stg253Atk3DO4ADovr5dDzWU1vaShidUrbWLFPDuUzElBMHqPPI4mKutF2Zev3bW+2ws3HOCCDt5yT+Az6nE4xRWjum5fvrctp3V1FfaZ/dIAFW9OIaN0AAGSo6TRGObYm/BB8NdmgW4KiFAe2DgArBUnEzukk56eealOx7ly5OqvIgc7nVXHeOpPyACdqziaN7Y1ZVU1NgnutpToxTxbYiDu3EAZ6qPpnE1ltXPckS0TOCvkvUFYwI6dBSjdtjdGhOuusVt2VMgQoUSBP4QY8KiF/nQ1i/3oCON93xeFZusV3ATtALDnk+ftDO0e1WspburAuKwxPy7Rb3g+czE+hrddk66wU79AAbmW/Mp5IPkskkdJY+dCinbYOT7FFp/hu8PEUSyvndKJJHoma6x8OaYE95fG4mTsMLMzAk8dOlaO7qLTEnarH1ifu1UevuJcmbG3aCSXIUDHTbyT0g1lqSf/UcFfIJqrFsEgMW2n8eMeW6BA9oqJ9EGUi4pGSQQYABGEEDwqOnNRFUQFdpJPzCPlXGTmB5TnnimavtIoFA3NIxHt6/QdazjuyW6CLTJaBCvJI/+qAyT6JO30kzzMUFrL9kt47js0fNuJE/6ZGPL0qO5ob1wyrA44Id2nrGyj9J8LXgJuEKfYsR7D/npVW0ssnHYD0q20i68MeLSflP5mBwGiPX+QHu3CBAW4M5eD6iAQYiT5dKPt/BlpmlnZsg/9sLkTOS05x9qC7c7IuT+52XMkyYAn2BMmR7e9aQim+RN0LY7TSVDQ5WCQwwYPDDHPWPOrK5YsP8AvrUCY7y168eE+w4ny86zj9n6gHO0LE7Sdo3Hy8J/9UX2bYuk8bejbTKn0n18orTMfsJ1Ime81m4R3SsCQQVRd5VoK7pE8EdTmat9ZfPdFAVuZZWwV8Q6eHnb781Av7lGcEbshTAADRlskABRA9yKrNL2cwO64zMT+GQZ6+ePSc0UmrEPdnVZtvxE75B9gIKlfYzUAslnJLeEmWbg3PoeF6D9KPhEttIgnkESccSTP0ig0tu4kjanP8Tk/wAhRGCsJMl1GrtW03BUAnoACxEiMZPXrQGm7WZiQFUgg8CCuPMEbvaqLtS49x5E7BhY4H3jyrW9jdlpasB3GSs+05/lFaNUhcFGGten/k//AO9LQoFzo8D/ACjFdUV/69/0NMeDTdr2ovm3IJwSFkLk5YAnHqKbp9GLZYW7blGIIOSoMZAJGRM8Vm9F2uXIdj4mMk9QcfWOKJ1+raJ3tDdJxPpPGT0ilKCtxfcSbpNGgsaoSVJIBBnAkYn3HWo7XZml42AjidrCTiZj+tVVo3WNvxK3EtmQPJvOOJqzt3VI22zu28mC0kznH1rOMXFUmOVMsexdDYshha2qJMsYFwblBKhz4gIPSImhtfpNNcc3HvEcKFVFJCgQPmnrJn1qJ1JAlCfUqQQD6lRVf29pkeGtn95MMhMqR7rgHpVxbbyS14D9F2VpW73ab42LJLW1tKMwMgSxMzEdDTrV2EVVSGc+EXnZmjEEryJ5EBasdF2UdNp1KJtdo3wCwU527pOYmOepxiKrO2cKveW7aiGJZvFDGJZWxkkDPOBVWm/Qmh2q0mpa5F0BlLQLcbrbdAAWJ56iRRh7M0fd5NpSJM2wLaA8bS2S4GTOZxHrD8Odp703MzEZCyfG+BvILflBgmDyM80LrtK+oI2qqIsldq7EknO8kfNgZJP0q3cULlh2q+INNYRRptxZhMg4fEbSInaMnpBnM0vw/wBnG6e81KlQ0gBWBjynqMZqhfVW9L4WLs5yRMKTwD4T4h5AEAetd2f8RXHukhSwiNi/MeQIA6jy9TWM4uWUjWKpcnpWo7WFq1ZkF2CKD4gNpKxJJ5POBnmsj8W65hbTT2mjdDXyuCQI221PIgeX9anbTC24v/NfRCttWM27bMCe8ZehHGOpFVut0IVZdCxJEuSQrFrYUnjkyecSPte+zPbRa9gvbawbTCFB2wfXxAn18R+ooTWIEuBU70kkbQqs8+ogmAPMxQnYmkt2FuIhl2beV2sFAHCgHJETmrnU6u5bU3IPEkTyByPWKylFKVM0i3twQXuy7txIvLtdn3KzRO4LtgkSRKgH12/cvRdk3tG6utxWXh0AUqVPIaQC0+X8+DG/bTHaWXZkHxEA+8T+mKru33vEqiLDXMi2ckfUwAIg9I9aI3eP7ibsP1fw7acNc0924oLeJO9aLMiZAn5cGP7iq1dq6XthWY2rRJi45DXW/Ox9f5YHnSa3XPa2WNMve3Cym6+djFfEylj8tsZ69fvpL1yxqrIu2SBtMOo+ZZMHaDG5SZI+46in831CtcFDpuydTqjLm9s3SbSygI6ZlVUGBljNX/YHwybTm5e7scxbUm5tHSXIAmPQ+9aPSai0VVEZcDCcH7NE03U6tUnnHIAnb/m2yBz1NdDgnHyZbnYkwMQo9ooa/rlX1P8AOqrX/EKmQhHueB/vVWmrUt84Zj6iY/2rmap4NEvIb2oly98rKg68kn0kcfSs/wBo2LiCRcVY6zI//IExR+s7Q2ttNy0nlJYmPMgLC/UmqTW/srsC91rjAzIJCqfRVwacY+RthNi45MvcAXzIVPsAKJTtMOwS2XAKse8CjYIIBiQeMmTzEc1Hp9PZMlWBkQSWJMHpD/L9qMTsy31HHmT9+gqtubeRWV+s1W9XCiUgICwiRuJY9IMj7nih7GkaV2IQfMgrOPWra6irxtAHWAftNVWr7aQTu1ERyobPtA/pTzLAXQ8aS4rTcts8dS4VPscsKBvPeusOsEgLanYJ6E/81Ho+27N0lVWX/D3phSY88xUF7tXUgNlQAYPdENHnwTFXsmscE7k8jtfo2LKO77s4BO4ncPReh+tX/a+uHcwoxsjyyRAFUfZlvc3eEk85bmZjr6UnxJqW8KJyc/0FRubmoD9WV40h84+prqmsXoUALvj8Xmev0ma6tG5Bg0t3Q29pCKBMZgSIzycxQHbHZqXIQttucpg7GnqQOD611dSazYkDXrqade7XxPMGeJmCfU8x0FG2b4N9EVCzyBB2bOkziSfrXV1WknkW5lp2hbt2mBZWYr/9LeTaVupO75jJ9h0qe32pZuP+8ttNuD85ZFYxAC4zAmY6Curqyk6stZoG1na7O+y1I5iT1gknOJom5oXuWdl7Y8QcrMx1g43R1pK6sVJ7bs0aV0V2ruhIZBECFEYUDkDqPak1N5rgUg4xtngEAkE/8UtdS7l8xKsdnW9pdl3seQS3d7p8ULIP3MelWnYVsM5ZAlkDBZLahiCPlHUTjrXV1XvbM9qLjS/DMncLjyQdxwB5+ITzxxNGr2KwEOQViBmR+vP28q6uq3Bck7mF3tQAi21Vnz+JgduZmcGKGOuhCe6RYkeJ3OOZBBP2pa6pWR8FRr+0gNsW7QjJ8JaZHB31NZ7auOwARcDLAKCqgecTHAgelLXVjBbnkqWCOx29f3FVCESQcYUdZnnA8qn/AOo71G0AwYPhCbvUACIE9aSuqp+AXkZr7WsuCLdu0B0JYEg/mB2yDUfZ3Y1+14+8tpcBBPzXAY/0r+s+9dXVPxHFYFVl62vVlm7btO/5hbj+ZJH3qq13ZWlcd4Guo5HR3KA9YVhXV1aQ1JSjkW1IDt/D1hVZyrXNuSYQGPUsSTQ47QsgHutMvhJBLmcgxxxXV1bJWzOyK122XBwEiZCqo/y5IPrWd7W1zXLqWwxAJjk+Ik8xwK6uraKW6hSeLKzU697TtbRjCPxPJU8e00J21eD3mYCA20x7qDSV1dUUk1RzybaItGmQxMAfU1LckeNJXMSDn9K6uok8lRSo1nYtoiwjsZJZs+hH/wDP61BesG5cuGchG2jz28+k4f7Curq81f8AI375N1wVp+JWTw2gFQYAIk+5PUkyfrXV1dXofBh4Md7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ISERQUEhQWFRUWFhgaFxcWGBgVFRQXFxUXGBcUFxgXHCYeFxklGxQVIC8gIycpLCwsFR4yNTAqNSYrLCkBCQoKDgwOGg8PGiwkHyQsKSwsLCwtKS8sLCwsKiwsLCwsLCwsLSwsLCwsLCwsLCwsLCwsLCwsLCwsLCwsLCwsLP/AABEIALcBEwMBIgACEQEDEQH/xAAbAAABBQEBAAAAAAAAAAAAAAAEAQIDBQYAB//EAD8QAAIBAwMBBgQDBgUEAQUAAAECEQADIQQSMUEFEyJRYXEGMoGRQlKhFCNiscHwB3KC0eEVM5LxU0NEotLi/8QAGgEAAwEBAQEAAAAAAAAAAAAAAAECAwQFBv/EAC8RAAICAQMDAgUDBAMAAAAAAAABAhEhAxIxBEFRYfATIjJxgRSh0ZGxwfEzQmL/2gAMAwEAAhEDEQA/ANgrkVMl2oWSuFbGYalyplehbDUVIpDJA1PV6h3U4PSAJVqmV6DV6lV6BhyXaV3mhVuVOhpAQd+EIB68f7VOLk026inkUqLVOmJEgapVahxTw1SUSmmMxpN1IXoAQvUc0pFMamIeWppNMLVwagCVa5hTN1IHpANiliuL04NQA+2lOZKahxT7eaBkfdUhWiSBUNwUWAwCu20sV0UxHNTTTyRUFx6AFZqjZ6ja5UTXKYiXvKWh91dQBVl6SahFynC5VCCbb1Mtygg9PS7SGHKalU0Gt+pFv0gDlpwFCpdqZbtIAhVoi2lCI9E2npDCRapdscU62a5hSGRkUoSnhKWKYERtmmhan30gNAAWr1tu0V7xwu8wu7AJEdeByOaru1+30skqBueJj8IniT/QVif8ZO1t93T6ewxa6m83FUE7FcW9u+PRSY5iD5VHp7i92DwoXr0gZk/1rz+p6mWn8sTr0dGMssuE+KrquWbxL1WIgfw1odJ2qlzgx6GsGxmkHaRtkC6pTEi4slIPRjyhx1EetcXT9dNNqWTo1emi+MHpoqJmisnpviG4q+EhxiPIjyBHH8v51d6LtdLvBg/lbBH+/wBK9fT14anBwz0ZRyWBelS5UL1HurcxDxdqS3coFLlS23pAWO+omamC5TWegY/dSs+KhmmtcoEOdqGuXKR7tR7qYHFqbXVMqgetMQyD5UlEgGkoGZnVWSpwZFRLeq0bS7uTUT9kjzzVEggu0veUj6Nlqa3ozE0AIr04PFO7sCmBKACLd6irbTQVoUTaNSMPtrUyXINCoaV7lIZa2r9J31Vtu/Um6kBYC5T99VquaG1XxHaQ7Z3N5LmPc8CplJRVtlJN4Rcl6w/+Ifxfe07W7OkaLzZbCOFUgxvDZXAZhjMeXNL2j/jA5ZrWn06i5uZQ1xy6jaYkqqCD5AsOOoic/qdWLbl2BcuwFy5O+5cdlfxMOhO0gcCIGIrk6jX2xqPLN9HSt/NwWPZXZndgs5L3XMu7GWZiZJJPJmo9f2gpJtIDcYkBwpwonO9uF9uaf3N29/3D3afkQ+Jh/G449l+9TLZS2sKAqjoBArxt9PJ6W0ZZ16NbLqfCJEcQVJEfcUBpe2LgY7vEoxB5B5MHy4Ee9VyyllQyMysAQUYKdx5BnyncPr5ZBX4gtqXVrTKqAEstze3iJyQwyesc1mtFu9g96X1Gs09203/bY2mP4cbSfVT4T7iDRq6x0PjQj+NJI9yvzL+vvWXs3rbmEcFhyh8Djr8rc/QmjLGuuW8An/K3+xyPpQtSUPqBxT4NxoPiKAJh08wZ/WrqzqUuCUMj9R6GvObettsZM2nP4l4Pv5/UGtT8J3mJuKWVhAIK4J6ZGR16eXFev0vUuclFuzh19FJbkaBVNEosUxTFL3teocJKGpTdoS5fqPv6QBTXaYXoc3qb3lMCZmFM3U1SKmFqgDktmiraAVDbB9qkkUAPmupm8UtAFVbZj0qQKTwKhXUnyqZLpqiRdk8iprWmj28qiGonrUwug80hnXtCCMc0MuijmiO8pQ80ARto6cdFEHr+lEoacbhFKwINpHOKS5xVdq+0LjaoWdlwKbZbvAPBImRu/NO3GeeKE7Y7X/ZEDXSzpxi2zvgckpC+XIXqelA6LJiRTl1BFea9s/4kak292n04UFtoNw7nbmTsU+GI6k+1Vum/xb1CYv6efUSP+Kly9DSOnfdfv/FHpvb2t8CieWz6gDj9RVJbOZNA6P4kXW21uqpVQSsNzIIk+3+1TLNeF1ereq6PR0dPbDJ5X2jpmttfujG5iyEGcl1P3rXaBrdw3oP4wlwdFe14VZROB4RH1FZvRJcZ9t75O8UqIGQH3QSOm1etD/DHfd+91cW23bw0/vATMD1nM9IPsdpLfptN5Vfb7Gae2aaWGej6a9iPL9RTdc37tv8AK36gihNC/hgGeShPl+U/Ux9fWnNq+8RhBEMFyCJ8Q4mvIlcWdqydrXW3p2LxtVOvoKw7KX2Bz803bn8NsEsE9Bn7k1qPihRcRbe4Abl3Dqy+Jm9oCCT/ABAdaywPeSeO/aB/DZt8n6xXX0qahb7+/wCX+EY6jt+/fhfkbbXdtLY3v3zA8LbTCz7/ANaK0/a162gzuARnKv4wNzfu1E5XGMGoQQ+TgXDJ/hsWv9z/ADqQNPiIyf3rD9LNv+tdLzhr37x+EZ/b375/qW1vtq2SQ6lCG2yvjSYB4+ZRn1rdfAOnSLl3crMYXwmYHOfKYHP5T51Vf4dfDYM3rg3bTCzwbhzcf1gkAew8q9BTTV0dL0sU1q+/uYa+s6cB5eoyTUosVILSjpNeocQPsninro/WiFuR0pGegCBtAfOuXR+tSFjSSaBD106jk0/eBxUUedIDQBK1w1Cz0neT/cfoabupgd3ldS7RXUABrqfSp7VwngVn17Q9aJsdqxVuLJsuHWen1pBZ8j9KCTtMedTrqQammMINsimd9SLqDSM4PNAEg1lPGtoYKKc1rBOaWADA461U/FWoH7LcHnC9fxED+orP6n/EPT23KnvCAY3KFK48pYH9KxXxn/iazubVlB3YIO5pBeIMxyBPr0qW9uSlHdjgLeL+stWnG1R3hkNlzsfEEYII9ZGaF1Vu335tW7gcQMgLE5lZ3RiJJmsdf+JWdRuRS4IIeSGEbp4iSd3JPQVqP8NL1s6h9+wKLLkC5tCzKjBec/NxnHvT+Jjgzlou182K/wA+pr9NphZUIMwTwIJliZjpUn7QMiRMHEgmPasv2VrEuJue4c+GCDEKYBMTiBPHWrrT2+77xSpk22IcEsjAA/8AicfXz8/ntbQvdJ85PY0tSko+KMsxHOcW3LYgAkhFg+oYmpuztOIGJHQf2MD/AGoIOe7kAlcTMbSFzuEZAkdepq10oOInpBAn7T1gVe3bgN15LS1ZCzwDkZHyno0E8ZyKjQ/vNs8FA5J5dUJJ5gCCOAOalQnhlBxInzkAce0xx/Su7b1VxUOxCYUgbYmSPmM+Sr0B61hraTm8dzTTnRT9qa0PcdoYG5+7tsCD4OS6qYgZz4sVAdrltj5eLSSGBCg/vIMEM3saiGo8KW1tv3ip3drBlzcgNA85Lx71q7mhXs+2ptlW1jKqIRtK6ZD89wZguZbxdJAGJnrUFGlx7/1+5k5Px793+xUdpaJVhAvpdYeIKlsAm1IwIiPMsX6REOjtNcdQB4mYNH8b4tJ/pXP0qE6JtxbY4EtwDuW3b+VQYkMzTWl+Duyrr31Z3KhCGbG5iSJ2pILADC7vKfSpUNzpe/f8MHKsnp3YGjWzZS0PwgD3PU/UzR1wxQyt1p9y7PpXtpJKkeY3eWcL58qkF00N3kA1X6Ptlbs7RAE7pxB6AdDOft60OSTSYJNqy57w0xtSarLnaijAlj5Ln/gU+1q2zuAHlBJP1wBQmm6QNNchn7VSHU0M1+mhxV0SGLfqXvqrxdPSnhj1ooArvRTlehw0VLbJPNAx5FJTwgrqQFDdtIfL7VGNIh9Pbijl7N88fakOhn5Wz9D/ACpqa8i2gi6IdDmprWkYdY96kGgfo4+1O/Yrv5h9jT3eotvoSd0fzA1wPtQ50V0dR9z/ALU4aW6PKljyGfBPd1q24LuiTxuYLPtuOarfjDtM29FcZSJuQikQfn5OOfDuP0rzf/ELVO2oubj4bcIvkCAGaPXcxH0FO+FNf+0aa3pi0m3duPGcIbY25jjdcufY1DdlpFFqmOwz0ODn0+s56efSqfWWi6swjwDPAMEgDEzMkY5/WNX8WaQWrKGR4mbrHUf7jishZunMeRkwcLEHIyoz/c1n2yaJ5tA1vRsAGYEKep6jqR51o/g/ta/auotnbF3dZ3Ou7aHZdx2zPAU8xz5ms9euqHY2yVHiAIJmDIieYI/nWk+FNNHcXsbFvhSTAhiqtJk+Sn6kVGpLbFscFbo2/ZXZw0dgC4VO0HIEEkk4E1Van4ofxiBDKQPSQBOOTz96T4q7T7w27dszMyf648gCfrWe1DQOZgwcRn7muHp9OD+vl5OnVlJfTwht2+O6FtYXx7iwwYMSs+WJgzWj0aKLYJJnnByAfp9Kxtx8/wB/35VYdl9oEeH+zW+vp4tGenN8M2Nm/wAZIEbR5xk811+/tBIz7/ccegNA6RpEzjBI59I98j1xQ3a+sjG7PUdPf7TXDmzu0I3NF52C6tvMSwVjPRFiMfxE49poWzr9tpTtVpMfKMwBkzIP6VDotYbWje6v4nCjd12AE49N5H+mqt9SAqr1UfYtn6Yj7USipcnVJKU2FWuxtKZDBlM8gkqR5EAmB969Q7J1ensqtq0otgydgUyTySZyx9TJryns+4rXEDGFLKCfIEwSfua9bWwfz/p/zXd0yk7dnndYoxaSCTqp4t/VvD/KW/Sq6+dRuG3YBOcMYHlzk/bjrRo0j/mH2oXtO4bQEtLNhQOff2rqntSuTOGNt0kVHaeovFtgeBmdo5EcHyjkn2ojT2raqogHA5z9fKrHQdjMPE5hj9SBzHvXfsC27gB+Rz4Sfwt+X2PI+orLSjT3TzfnsaTlfyx/2QHUA4iK4XBVm+hHSPtTG0I8ga7dyOamAi6KcL4qa7pV4C59+aYNPH4KdoWTkviiBeSmrpx+UfekvlEWWCgfWpckssaTY65qUAk4HmTXWdQ5acKnkRLsfP8AhHpyfSorFrdDnC8qoEn0Zv8AYUS92On6VKe4p4JO8NdUB1foa6romzC2+29R11F3JjOw+f8AD/c0h7fvr/8Acv14CxgjqExzxVeboJbB2xnHrC7f5Ez/AFplywgOeMfmPMYIXmc8x54FeCtST7nqbEXN3tnUBlU6pjJzt2AwIkyFzyB6z6V1nty/vYftD4Alm27vxeH5cgYPEiTJzFUlo3BAtjcrkDgyIIIzMAyMD/io+6Znb5pbacAnfEjH4QcGefTmKPiO+Q2rwaVe1L5AP7S+ePkP0wuef0PlS2e277MB+0PE5JVVAHUklePas/ZvqSd7ZBHCkNkx4ZI45PtHtDrtf3EKZEQx64SJIPQFtpHOBmehvn5DavAb27dtXS5YMSSwBIlmOVnGJO7jBlvTAXYWjFju3UlVuA+EwpHhY4CkjhJ3EkkcmrRNVZuxEByASvSSJEeXGR6GPKo+/Fwsgbd0HuDMkxj8U+9Na8lJYJekqM/8TXe+ui2QSltL0sJjctu5dOQOkJP+U1W9n9gWyiB7uzcyhhCksSoYCZwqyRkfMpPkBtlsoipuMGCpkcrtKkZE7czk5I9ojS0hGQhUbmiA0FsnLTAMEyK0n1e50iY6FGU1PwKhSbGoU4kK4VS0TwR155H8qdp7VzT2rNtx4ULXHVTksRxPTwxkevBzWqv6NAu5tq+FvDEsxDGDAYgKc9eRx0oT/pYuqd0jvAQzTlWJgQIPIOOhj75S1pSqMsotaaWUVem7Rt39QlxRtWCsGMNtI54gkgdOaA+IrXduV6z/AOv/AFVjZ+Fu6c7S4WcqykniMY9OfXjzTtbsO69slLdsGfIkhYnd3jj0/CB7nNXF6a1FKLxVEtT2tMyLXcn+/wC+KI0YPPmffy/5+1W/Z/wNeZH3gq5X90JwXDLKsYg+HdwcGrHS/Ct02RbPd77bkqYL7gxUMMGRDKCPMMcV06utFqkzKGm07YPZ1wtqQWHHmAMR1PsKptV2luPp0PQ/f0/vNXtn4YADi5Ez82WIK9R6ZiM5gjIqTSfDyIpNxbdzY3g2Bh3jEYttJiBBY84BEia5VKCyzthJw4R3bGpFrRaND+JTcI8yxLCfSH/QVnzriefXn1z/AFrQ9qaC7e8d1DcdVychQM9BzjB6CPrQus+D3K2yqHawJUqJJH8SgYYZHrg9ZNRlB8h8SUeCoGsnjj+f/qvcdL2xY2W9+7dtWcfi2if1mvJ+zvhlEYd/KujTB+V1/wDj4mes+pHqNcjOxDDdsLTJA5mNpAnbOOPPzGLfUKHy6ZzuD1HumbG529Y7tmQvGQDtIzHMnFZ3Sdpl7vfCDGF3yFUDAgmJjz9Zql1SurKd5C53bZJAIkA8A9egqK2rkNtuEnnAdZmYHqMfqPOuTU156jV9vBtHSjHg3Gl7SuOc37KqRyoJj7gD9aktau20rdvFgfRQuP8AL4pB6+lY/vWFvMNgGZCzu6mInkfemWkMFmcqIJ8fhHQeHMHhhnia1h1Fq+fyzOWlk1w7WVtyi86lDBcQyvxkLB6GcAdRS/8AVVB29/ckidwtgryMTtOc1l11G0DjcJHlImfZhEj/AH5pNTqmjwkKPWB7jjJ5/Sqj1Mk6f92S9Je6Nlp+07IaA0kjk+nmTH2GKkHattuHHnMiB9eCaw/7KGIIJI6GPBkZHhGOnqasF04tHcx7y7woGLaH2PLc+nnWy6p+DN6C8mnvdrIqyJJPyiIJ9YPA9aAsAXGD3zI5Vfw8T9cff9KzN3tBlLXDub823xcdNpER6nIxgCkTX2nPiDKRjGROMwZIz69Kl9Rbtor4NLBuL/aSLABWTwJAx6fahtX2qEwYnw8NAJLEGOTjb+tZW6ojcDuUDJTIE/wxKj1iPQxmG3eQkqMkxhoDEwcbhgZ4nyrT9U/BPwEbL/qI6Qf9X3paxBCgkS4gkRPGfeuqv1b8C/TryAaW+rMdgFwCW8YIG7qdp56Y6zxzRbax32hg5ECQAEjOYPA44HPpVf2deXcguBTuMGJHhnxEH096tdPpTtZYVATnfvKNyJAUtGAMkfXNefyddUQ2bABKIyoBkwASx64ViPL14qEBztUOE+YkCQDAPExmNuSJ5HFOXTJbO8IjEAgC2wZFBBlnG7d1J6c0lrRMdpA5JAMwpK5bd48Y6eh6TUtNATaabQ4MYXcuWAE7VkKZ2y0RJG85GBVNf7Pe8zrddxGASoOTnxblBAPUeW09BV8ezwxLAy08rcXZOZgcTPQeQ4oe53elHzjvDyWkx1JToOmWP8oocs4BIfo+xJXe7d2MnaIBE87tpj6f0rrurIAI2gmMmQW+WXUbSWJjmD0zQj9uowI37wCJlQwOQDJOQOvGfpQJ0N/W3N6E2rawTI8Z28MqNlpOfEQAQcmlGDlzgblRpRasuVILAk7hDbZK/hg+FyDgyR7mkuaZEBDLkgzb2y2V6kNtXz8UfWgLfaDaRNm1iWMi4zoWleTDEL0A8MHIEmq/te+2w+NAGBIk7uoB3KOD4okSMcjFUknwIM7RuEXltE7iRLDcWKp8xg4A4AwB/KJdR2ilsd0YIV12sxyszCyPw8mG8uMxWc0dhb3/AHD4lBBMeGJ8y2Y/kZq/saV1M23uOkkmAtxVJJkAMwKnziZmm0kCCrK3YUJtAJ6brmPScKM4JnnOBRguxue6rBBMR4ZjA5ksTMH7eYDtJaC7mSBCgsdkFpkgryZweKGv3LT53O1s5MFoldwiWyqgH+f0zboeR+8XJKB1tiVbaQyuMRuZgQB7EcgdJpo01kSC3QADlhM+FiAcAk/TrzVchTK2oGwbZYtuPiJgsuQP8o6DyFH6At3YYqAATAYzEEiQSx2E+v2HUu+P8DrAz4k7R2WSUywEAGNpJP8A3B1WIaR1layfZL3bhVUcfu5JBPzM3ze/0q07Z2Xr20l4AMlWVQPqYESTGCcn0qTszT2kCqImMFQPwgkgQRJgHkHJ5q1KLiKmmFWO0HRgkAOB+GHI/wDEEjj9MVbWb8iGJzGFECQIggfKDxBgTVS10MGHiC+I+EqmAC251GDgcnjHFD2tRYtIDuvbc7dyhgJAwGJyoA+WMVmo9ynKyxt6kXDta2BcWNnTMyVkkS0Rj6YNFd0AD4vIxthTInmYGR5dIxiq9+0g1stbcF2jAxkcs0icSPv1rtG7XFCs4UQSTkyTkQBnjHoB50n+4h9m2XYmVeJ2KzBBcYYY/wAW0GR7H6v1ilHHgNskCAAc8CeNsef9ZFSPp7SoxODsiA35RiIUE+fij9KD7Ktys7lG0HbkBiYwAoGM9T709qcaYW08BGndie7ZGh4AIBAWWzPUAHqAeaJuWmUABSV/KAsKwPJJE7f1PrQxvXdo2m2RBk3CNyETDbdsyZiBP6TUq64lwvEnxND7cfrBxmPpzThp1lCcr5I9ZZjapV/M7XZBMTIG5i5nGADim3iqDaVcBvwtIacDw+EEHxDp5iOakPbTXLjWLaoWAiBuhxgEL4SG5kj1+1lrtALdre+XkQu4sExkLmC3ORxmKtxsm+xX37fdLIlrhEWwvzFZBmFAkzHpPvVVp+0LiFV1CFGXCwZAXByUnbkH5l6HNTDtKSST4WVQziPC35cZCEQD9DmjLegIG5rSSQNhB5B4UwSOMSfIc80Jrhg/QgILPuBbzDAMTmCp3pOOIJ/9O1nbhzbcKCcAspCmQIh42qciDJHt1lvX9OhClV3SVELhdwIBJHyTLEHpMwYkRDYJV1ubySsbtyiSYhiTAiJwfrTTVE0wPT63uycANwfGNynkgSsgY/sUTZ7SDkFrfzD5/D18iD4vUwYik7yzKh3TA4DrCegUfMPOT9Olc1q090wuD4oHQRllLfL9P+KdodMKfW2gYbdu67kYt95z7jERGK6hbeqZBttsQoJgbrg5JPCrHJ6V1O0LJLa0UeIAtA/Ln3JAz9IoYXLauRuJ4O1SCFy0SW+Uy0dBgQJk1NY7FuNE203tySASCD80ztIjOPP0zYDS2kEuUdlYxBj8MAGPC55xjpUbdvLKuwP9jtvbZkm5tn9ypQAE/iBUgXfoTmR5V2i11u5bh7T2V3eGZI37Y8BiFWJ956cGG7ZXaYbZuPMkz/qIMn3mnabT3bQJXIAGFJ7x5HkhBA9Y9gaSluWBtUNsalVc7muMc/Lt2kDrIAP0mMdKht7bpZUfe0E7GA8RjiQcCfShBeOSlp5WSUZLysRA4Ey3lkdKN7L1iKD8gwD4LrKZziDHmfaanY0sjtdgnQfCQR91xLSbdpOyCWkSVeV8BHWPoTzVvc12nsg92ss0fIJZzH3YwP0qg1etQHwSd3zAXQQI4kOQD+tO/bNi7gpUEbsrIxOD0nHHqKJN3dCUQLtb9+4ZwZR2UWpVgSed204iIMwDGeKGfs8XA0ahmuBlJUKzW4kztBAAUAH0gDzq0S9aCeGyi7vDKJs569B9Iqp1nhfuraElgPlyzFhJ3eQ9ScSPIVcW+wOi3vdjrYtBQFJmZZ0TZI8TLkAkkKMQAF6k0uga0I/f2xmSFO9mJHiwqkOSYyR+EVSdpt3osJhlNwoSsRFsLGOdu4sY8gKCTs1kgErEK6shJkNPHUnkR5xzWjWCLNYnaNlbwFjvH35MttLEbgWMgcS0ex8sV10Euo3MLYkQYa7cYklp2CFEH06edM/Y7l8I03bMnK//ACYmSoOSBPPrirbuEW0bt5jbQkkASGMkfhHM7RA/91hJV9zRMq+zrVp3uJbs3FJ5ZmDqCM7IIPi9pOeRImW1eOq3d0pVbawe8MuG3DAmQq7QcfN6YJorsTU3Ll25dm2LChhbZCC4ggwQ+VOJhlElhzip7mnSxpRaundfunc5AA2liWLMBgGIBPmxPArRK73ehN+Cr7OcqwVu7ZCAGKFw05GG6k56+flQ2p0+qljbYOkgDey7iB1O6FGSZg0fptOxfvAWAcMAsFt2fnJ/H+I+vmKN7Q7LtJ49TdAUjHeZfpwF9+nnSTt4KrGSsF3dCBCSwjCk9ZIJWQOI8s+9NuaHvSFIKHoCNhbqQsg05PiDvFa3pW7q2pHifZvYdJEYXyVQekkmKR9Vdu3BbW4qwg8Z8OTMTHDGJjpujpTcdokJa0yqwsoBwsjcitByYiN2DJ2gxNFa6wwAJsuu2Au1GUgCMbVUx7g1Tdr9ntbhdwDMAC0/MB+VfmK/Ln0+9tprd1WKB17qIEsWbdy09IEwMzx1NTVZAXel4gXbiqgEFrl1Vc4O3wky8GMhT/vL2JYN22h7xt4kFYaMRxGJP9+shDIIW4wUnh1UASCW6CZzifScigmum2wgKRcG8Hb4DIyQpPHWKmUlXA0ie7YVjD3BumFRWZmY9PEfDGeeM81PoioV9rE7AJzKtJMttJwvMemc5qm1etvOQGIcqcAKtqSYBgKTMAGJNXPYjIm4yJaAR6gc/wBPpTVL8jC9LdFiHNraGBhk5WfxbeR1xHn55H7XOouqDbKxBIYsBtAIEw3OMmPyxigO07U/92+w8UrtDGQPwwBJ8/tQOn1aWtwt6hxJnb3RYf6gywfePtWsKZErJL1m0DvNxTcYEMLSs1rxLi5DASZzAIB9OauuzNNdFtRuDAE7jleDkgZxIPhODjg5A3YtvS3RvusxM4i3ctZHU7CRHGPerg90WHd7dgB3SWKjjlTAx5RyRRMmJGnZRuDe1wLMCQgMicDJ9Y+tV3aPZIfHeXGgxuMBZnooMD2In1rQHcfl8HWSozGACB/T71ne0O2763Tai2zDMlW27TG2es8nyx61FDsqG7L1Z8IICbgsqQHypO/gADwnAA561ZG4thIEsxjJ5aOCw8vT6n1ff+IkClE2gjJOIPrHTH5qK7JtWcvcIZzzvgoAegkH7kU3K6XAVXJQf9YY9AfXma6iNZ28quypYtlVJAPcnpjpj++ldWnwn5FvRJre1dUpHzQ0SwC2wf4fERuz6D60NZu3bh8UbemDg9SWQbF4/NVjYZineswzgOqgMP4QY5+tIdPYuMpZ7kAeLcWO8+h8UDnGeeawexu5YNFa4JdHajdcJVCqkT4XM7TnB+Uc5J46c03TX7h2u9w3UPilLbDp5qBBz15p47Da4hFm/bVSfkzuPp4oMkdTVV2rbuWW3C4bKqABbDW7k5MsQZEyTmMVqkqI7l4naltiiM7bmwQIM+fhDdPXNC67szSK1y2rOpQgM0b4JE8e0cVnuwgrai020Gbn5pJIluhiBHFWfb5CXwGg7k3khipDmR8sdSMUbewEXaGiFq2t1HLKcEXCiFQZIbauAMDqeR5zSaW5bYQbmxjnKHZxM+0Zkk4oW4wNzdttsSByu9dqj5hnE/wjEGr79oFtRtuJbLfhS2NzRnd8u76noanbayO2gRLWpuFrasG2QTt2FQGnaIImTB5HSgNXa1LELhQJUsxHRjLIJG6MgEA5UweaIv3NQSQrPYIg3CVO0yJJLrGfFEAmc0El8BxLpcZcHcC7tmZyogZ4KzPnVpYwJ+peDUKttVQLcYwZ5VZzAnHnyZJBJozsmytsBnVRtmWc7VUDpbH4vVsAmc8VVDtPhbFkbiRnabhkGZgTABzj7U6whRhe1rEsFYi3IJ8huUYGCcevXopK8sadYRf3Nbb7stg253Atk3DO4ADovr5dDzWU1vaShidUrbWLFPDuUzElBMHqPPI4mKutF2Zev3bW+2ws3HOCCDt5yT+Az6nE4xRWjum5fvrctp3V1FfaZ/dIAFW9OIaN0AAGSo6TRGObYm/BB8NdmgW4KiFAe2DgArBUnEzukk56eealOx7ly5OqvIgc7nVXHeOpPyACdqziaN7Y1ZVU1NgnutpToxTxbYiDu3EAZ6qPpnE1ltXPckS0TOCvkvUFYwI6dBSjdtjdGhOuusVt2VMgQoUSBP4QY8KiF/nQ1i/3oCON93xeFZusV3ATtALDnk+ftDO0e1WspburAuKwxPy7Rb3g+czE+hrddk66wU79AAbmW/Mp5IPkskkdJY+dCinbYOT7FFp/hu8PEUSyvndKJJHoma6x8OaYE95fG4mTsMLMzAk8dOlaO7qLTEnarH1ifu1UevuJcmbG3aCSXIUDHTbyT0g1lqSf/UcFfIJqrFsEgMW2n8eMeW6BA9oqJ9EGUi4pGSQQYABGEEDwqOnNRFUQFdpJPzCPlXGTmB5TnnimavtIoFA3NIxHt6/QdazjuyW6CLTJaBCvJI/+qAyT6JO30kzzMUFrL9kt47js0fNuJE/6ZGPL0qO5ob1wyrA44Id2nrGyj9J8LXgJuEKfYsR7D/npVW0ssnHYD0q20i68MeLSflP5mBwGiPX+QHu3CBAW4M5eD6iAQYiT5dKPt/BlpmlnZsg/9sLkTOS05x9qC7c7IuT+52XMkyYAn2BMmR7e9aQim+RN0LY7TSVDQ5WCQwwYPDDHPWPOrK5YsP8AvrUCY7y168eE+w4ny86zj9n6gHO0LE7Sdo3Hy8J/9UX2bYuk8bejbTKn0n18orTMfsJ1Ime81m4R3SsCQQVRd5VoK7pE8EdTmat9ZfPdFAVuZZWwV8Q6eHnb781Av7lGcEbshTAADRlskABRA9yKrNL2cwO64zMT+GQZ6+ePSc0UmrEPdnVZtvxE75B9gIKlfYzUAslnJLeEmWbg3PoeF6D9KPhEttIgnkESccSTP0ig0tu4kjanP8Tk/wAhRGCsJMl1GrtW03BUAnoACxEiMZPXrQGm7WZiQFUgg8CCuPMEbvaqLtS49x5E7BhY4H3jyrW9jdlpasB3GSs+05/lFaNUhcFGGten/k//AO9LQoFzo8D/ACjFdUV/69/0NMeDTdr2ovm3IJwSFkLk5YAnHqKbp9GLZYW7blGIIOSoMZAJGRM8Vm9F2uXIdj4mMk9QcfWOKJ1+raJ3tDdJxPpPGT0ilKCtxfcSbpNGgsaoSVJIBBnAkYn3HWo7XZml42AjidrCTiZj+tVVo3WNvxK3EtmQPJvOOJqzt3VI22zu28mC0kznH1rOMXFUmOVMsexdDYshha2qJMsYFwblBKhz4gIPSImhtfpNNcc3HvEcKFVFJCgQPmnrJn1qJ1JAlCfUqQQD6lRVf29pkeGtn95MMhMqR7rgHpVxbbyS14D9F2VpW73ab42LJLW1tKMwMgSxMzEdDTrV2EVVSGc+EXnZmjEEryJ5EBasdF2UdNp1KJtdo3wCwU527pOYmOepxiKrO2cKveW7aiGJZvFDGJZWxkkDPOBVWm/Qmh2q0mpa5F0BlLQLcbrbdAAWJ56iRRh7M0fd5NpSJM2wLaA8bS2S4GTOZxHrD8Odp703MzEZCyfG+BvILflBgmDyM80LrtK+oI2qqIsldq7EknO8kfNgZJP0q3cULlh2q+INNYRRptxZhMg4fEbSInaMnpBnM0vw/wBnG6e81KlQ0gBWBjynqMZqhfVW9L4WLs5yRMKTwD4T4h5AEAetd2f8RXHukhSwiNi/MeQIA6jy9TWM4uWUjWKpcnpWo7WFq1ZkF2CKD4gNpKxJJ5POBnmsj8W65hbTT2mjdDXyuCQI221PIgeX9anbTC24v/NfRCttWM27bMCe8ZehHGOpFVut0IVZdCxJEuSQrFrYUnjkyecSPte+zPbRa9gvbawbTCFB2wfXxAn18R+ooTWIEuBU70kkbQqs8+ogmAPMxQnYmkt2FuIhl2beV2sFAHCgHJETmrnU6u5bU3IPEkTyByPWKylFKVM0i3twQXuy7txIvLtdn3KzRO4LtgkSRKgH12/cvRdk3tG6utxWXh0AUqVPIaQC0+X8+DG/bTHaWXZkHxEA+8T+mKru33vEqiLDXMi2ckfUwAIg9I9aI3eP7ibsP1fw7acNc0924oLeJO9aLMiZAn5cGP7iq1dq6XthWY2rRJi45DXW/Ox9f5YHnSa3XPa2WNMve3Cym6+djFfEylj8tsZ69fvpL1yxqrIu2SBtMOo+ZZMHaDG5SZI+46in831CtcFDpuydTqjLm9s3SbSygI6ZlVUGBljNX/YHwybTm5e7scxbUm5tHSXIAmPQ+9aPSai0VVEZcDCcH7NE03U6tUnnHIAnb/m2yBz1NdDgnHyZbnYkwMQo9ooa/rlX1P8AOqrX/EKmQhHueB/vVWmrUt84Zj6iY/2rmap4NEvIb2oly98rKg68kn0kcfSs/wBo2LiCRcVY6zI//IExR+s7Q2ttNy0nlJYmPMgLC/UmqTW/srsC91rjAzIJCqfRVwacY+RthNi45MvcAXzIVPsAKJTtMOwS2XAKse8CjYIIBiQeMmTzEc1Hp9PZMlWBkQSWJMHpD/L9qMTsy31HHmT9+gqtubeRWV+s1W9XCiUgICwiRuJY9IMj7nih7GkaV2IQfMgrOPWra6irxtAHWAftNVWr7aQTu1ERyobPtA/pTzLAXQ8aS4rTcts8dS4VPscsKBvPeusOsEgLanYJ6E/81Ho+27N0lVWX/D3phSY88xUF7tXUgNlQAYPdENHnwTFXsmscE7k8jtfo2LKO77s4BO4ncPReh+tX/a+uHcwoxsjyyRAFUfZlvc3eEk85bmZjr6UnxJqW8KJyc/0FRubmoD9WV40h84+prqmsXoUALvj8Xmev0ma6tG5Bg0t3Q29pCKBMZgSIzycxQHbHZqXIQttucpg7GnqQOD611dSazYkDXrqade7XxPMGeJmCfU8x0FG2b4N9EVCzyBB2bOkziSfrXV1WknkW5lp2hbt2mBZWYr/9LeTaVupO75jJ9h0qe32pZuP+8ttNuD85ZFYxAC4zAmY6Curqyk6stZoG1na7O+y1I5iT1gknOJom5oXuWdl7Y8QcrMx1g43R1pK6sVJ7bs0aV0V2ruhIZBECFEYUDkDqPak1N5rgUg4xtngEAkE/8UtdS7l8xKsdnW9pdl3seQS3d7p8ULIP3MelWnYVsM5ZAlkDBZLahiCPlHUTjrXV1XvbM9qLjS/DMncLjyQdxwB5+ITzxxNGr2KwEOQViBmR+vP28q6uq3Bck7mF3tQAi21Vnz+JgduZmcGKGOuhCe6RYkeJ3OOZBBP2pa6pWR8FRr+0gNsW7QjJ8JaZHB31NZ7auOwARcDLAKCqgecTHAgelLXVjBbnkqWCOx29f3FVCESQcYUdZnnA8qn/AOo71G0AwYPhCbvUACIE9aSuqp+AXkZr7WsuCLdu0B0JYEg/mB2yDUfZ3Y1+14+8tpcBBPzXAY/0r+s+9dXVPxHFYFVl62vVlm7btO/5hbj+ZJH3qq13ZWlcd4Guo5HR3KA9YVhXV1aQ1JSjkW1IDt/D1hVZyrXNuSYQGPUsSTQ47QsgHutMvhJBLmcgxxxXV1bJWzOyK122XBwEiZCqo/y5IPrWd7W1zXLqWwxAJjk+Ik8xwK6uraKW6hSeLKzU697TtbRjCPxPJU8e00J21eD3mYCA20x7qDSV1dUUk1RzybaItGmQxMAfU1LckeNJXMSDn9K6uok8lRSo1nYtoiwjsZJZs+hH/wDP61BesG5cuGchG2jz28+k4f7Curq81f8AI375N1wVp+JWTw2gFQYAIk+5PUkyfrXV1dXofBh4Md7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://i.bnet.com/blogs/poet-cornco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06" y="3255101"/>
            <a:ext cx="4230280" cy="28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 </a:t>
            </a:r>
            <a:r>
              <a:rPr lang="en-US" dirty="0" err="1" smtClean="0"/>
              <a:t>Wrapup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EPA’s ‘blend wall’ ruling if maintained will significantly affect the ethanol industry and the demand for corn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Profits and exports are keeping ethanol refineries running at high capacity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Advanced and cellulosic biofuel projects are underway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Biodiesel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Ag-Energy Outlook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Ripplinger</a:t>
            </a:r>
          </a:p>
          <a:p>
            <a:r>
              <a:rPr lang="en-US" dirty="0" smtClean="0"/>
              <a:t>1.21.14</a:t>
            </a:r>
          </a:p>
          <a:p>
            <a:r>
              <a:rPr lang="en-US" dirty="0" smtClean="0"/>
              <a:t>Center, 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50735" cy="1143000"/>
          </a:xfrm>
        </p:spPr>
        <p:txBody>
          <a:bodyPr/>
          <a:lstStyle/>
          <a:p>
            <a:r>
              <a:rPr lang="en-US" dirty="0" smtClean="0"/>
              <a:t>Biodiesel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6307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Blend wall is much lower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Tax credit expired at the end of 2013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AutoShape 2" descr="data:image/jpeg;base64,/9j/4AAQSkZJRgABAQAAAQABAAD/2wCEAAkGBhQSERUUExQVFRUWGBcYGBgYGBgaGhgYFhoaFxobFxoYGyYeGhojHBcaHy8gIycpLCwsGB8xNTAqNSYrLCkBCQoKDgwOGg8PGiwkHyQsLCwsLCwsLCwsLCwsLCwsLCwsLCwsLCksLCwsLCwsLCwsLCwsLCwsLCwsKSwsLCwsLP/AABEIALcBEwMBIgACEQEDEQH/xAAbAAACAgMBAAAAAAAAAAAAAAADBAIFAAEGB//EAEAQAAECBAMFBgQFAwIFBQAAAAECEQADITEEQVESYXGBkQUiobHB8BMy0eEGFEJS8WJykhWCI0NTorIWM8LS4v/EABoBAAMBAQEBAAAAAAAAAAAAAAABAgMEBQb/xAAqEQACAgEDAwQCAQUAAAAAAAAAAQIRIQMSMRNBUSIyYXEEkfCBscHh8f/aAAwDAQACEQMRAD8Asx2PMUosAUqTVRPdHzPW2f6XhnB4NUsf8RTKamySkMGdy9bWiKe1/hymSSFKyeg84WViCWJcniWEeM5aek8ZZ0+mLLmd2wpJSAAWFwAG3ECkKTe1pqnSSA+SR3uuUVwnCrnkInLUSLMNBGU9eUu9EOVhAsDK/UxJS3s76eN4EVUoOfHjeInFG1h70tHLufZAHteIzcWlIqWbnvyhda1Ah2U+9m5GApmAUIBB3feJ2PuG3yPS8aDchgzsK8IH+dG09GzNOjawpInpcpqNw9tEkYdRVZhx8IlwjQUkHxE8CygHyt4iFPzJcVzycw+rApIGTXiJ7NS3WM/QS6IYxNNpuIy4wjIxJYkJNN2W+LmXsB3AyEZLUBYUv/H0h7YilJXgACtadnZSPOBnsosHNn503RYBALGtbfxrApsyrFg52RXqdPZi1SQm2yeG7MQEucmc5t7MKdo9jl9pDg0ZuNyDZmA/3Q1NxAlhg5OTP4anlC6cXMKHcGtQLhqihsW6xdrwP7NqB7o7r1IUsObgEt+3cXvEVkbYSpIXaqUGhq6lNRgSLWaGBiAUl0upqs9Xs+u/SK1eMW6gxYMl25c9aQ20mtpTYx2XKEgqCApaswS3dPyuQ4BvXwic/ZUVFzV22iNTQtc19Y1Kxkw3FxXmPdY1iUqUEggrqHYPsucmLlnvui5T3lXYqpRCx3WUkhya/Lq7ghzbV4JiTtE90uTeyid+851rDqEVYCpNdxejnpAJC61DlsuL2e8ZqTTogCiSoZuS5bnl7yiQmgB194GgHLJ90MTpR+RCkBSbh3Fah7tEDhWF3FfS26Jbad0DRABNGArd8mqLwwZIAd7ZXofeUBSU07pL0Jz3eUCmLH6R3a++MTdZJwRTipaaD5c6mBTcagUD8qxudISUtsjXfnneAy0kfpSKZVtlXL6wNkh5WNDMHL+nvwjDObr4e/KIzSwAIbTnrSBzCwDqckWbSnsceEaRaGL4mWakF3NG8Wjnu0uyviLFMmCQ93z1N46yXJBADWf/ABLfzCyUBJ2m+WpNabt9HjfTajlFI4k9kzVVZqClBYNmc7xkdVMkhZKnWH0AbxrGR09dBaLoSjkK+7wY4c3JbXPpDJQQDVLBJPhqIoh2tMSnuqbvDxuKxyw0pNZwb6Wg5q26LbZSgORTViYGcUVfKGHhGSO3FiimUOh+8Oy0SlsQhKgND1cAv1EWtBPhmz/Ga9pX/GKQ5IeujcOELTcewL7I1Y14RczEJQ5QhHDZr4xpHaNWCQCP6QL8t3hEy04x5Zzzi48lRhZS5gDJWxsdktrllDqOyQGckHLd5weZ2kVByTRokhzX+ff2jk1JXiJkmbw+HSlmA4n3wrB5s+Fioi16+kb2HFc/UxlTFyRmTUkmI94vsgk6awxh+zkVJJzpcsYsJOwLJqMyfSNdqayxxgu7EU9mquvujxIPDONI+GkUc7iM86VpDWOmEjXdzhdEs6Nu3e3iXKMXSRTirBonqWTTZY3pk3jeIL5eDvE1qLZuTnAgglNCPZjB6ngkiJu0A4Abq8S+ASKUcubVIdnNHNY0jAk1dgHfgBfyh9MtKQM20io7msjViqsM16tSpel6QWShOzUBu8X1fKMPeLMQKV8LGNlCdARuPvIxak0NIzaTc2oB5VjWHCWzYVc3J48YhPnMwQn2/wB4IhZVcPTKjHyjRTvsOhaZOTLU4DOeNfpASoPts5u5yPpSHvylXpqzRFHZ9So1zclwOAsOQhL7Cxfs+cyKiqjVqVBY8c42pa7CoL1p4c4dCABelvW/DyghSxFOYrlFS1LfI9xWysIwLvWprQ3jUrDhIZOb0a+d90WCpZYae/qIEtFH9tGTmyBH8kKOCCXt6Zi0bOHDUpU2GvCH0h2v/AiCkX89+ddYLYbRBWGO/Tr6VgKsIqhJFHtlWtM6xZOGdRpSNrQC1mfygt0KhFMkAANQPTxcPY/aIzJfdZqCjGH0oS9HAvxItEQsNk755GKt0OhJCSAwFBvA4xkPgj93h9oyGrHtLX8Q/h8ypCyllJCTUEuOXuwjgJ0mlC9U3obh3D+sewfiXEg4aahKSpS0KAF6kZx5Isgmp+Uiirhi99I93WjTVHpfiyuDTNEMp6htNHifxSlyCQdR1iE9bbn/AJp0gZJB90jlkjqjTbLnCdtlhtjaBzFD1FDFhh8ZLmhkl/6SajkfQxyiQwcFoEtZAdr6c4W5rkyl8nWTuy/290/1F+nswPGbSEihIDORXcXawzhDsztxaLnaTShq1s8o6CX2qhY2kOrcLjiGP0iJQhJHLPQTWCpE8MKweWpyK+6wxOSmYaylAtRQvCk3CKQlw5rpXIWe0cGpoTStZOOei4jaVmJDFEUBMLInU0grPmGNo5c1gzWA6cVyJ9vG50y3zHXdC6pYSbPxiezUHJnDaAnLWkaxyWmDWdosLvcxCZhVEHZJBFXvQbj7vDKlAGxp7zpYxMzSXsHbQZaQKKWe4ULTJah3St2YsEpAe9q09OMMyUA3JGd/eUBThSSSXJzPsboakYUqG0zUvXg9eEbbm2NWCBBJZy1f4iaEitLn7wxLku4DFmLt9oBilBJA98YmSrINMxSN2dN9I2DubztwhZOIOe7le8STNUT74XiPoQdKTnT6QV8jaBSJjhyWa3u7RI3Yuc6E8BGkYdyqNpkgVcNbdw84miQ4vQ+6QI4hK2ASCU39PBokkK2iyu6xJAzJOuTbo02JZKpIhOWl2qW0rvEalzBQlWyDYs7mp8gawyks7O1TkQ98+MRmAE/KGBswsKdc/dWoLlsKQMVoKjh5coGZJLA0ArnlvguJwgWkpLhJHeysxB318oHOUUsA5oGfqXfTSKaSVioXxMpiwTtg3ya5zf20T/JhXymnnX+ehgwmd172NN73vnGlKVld3pzHlSCo+AwCV2Wbi9M/eo6RIYXgXueHvwhaTKnfFUVr7pTQUCRZt+tYs5QLl6bLOxd+HOHsjwh0LhAFO6OIjIeSmWc35feMiq+UP1F1iDRjn7yjnO1uxJMwEkELyUm+56F+BpHVqOjc/wCIr8VKBoC3CPZaCLo8t7XwS5CnUxQ9FVAL2DFmPB4CrFB7/wAR6D2n2NLmp2ZiUrDggKchxY1Mcv2p+FU1Mp0qr3QO7Wu5oxembx1Wimox4PTONLenukLTZcyUWUkirORSmnXxiUnFuRln0jFx8m0dRMakzgVMRXUZwFE4y5j1Dl75F6cYyUnvvZ3tXwMCnzu+X15ZUjGUfI37bZ0mE/EbsJmf6gA/Sx8I6CRM2wChYI1HkQ7iOAlK+VnvY7tOkO4PHbLGWsg9DpExfZi+zscR2WmYDtbTnMBj4wqrspct2ZQ1Aqakhw+Tm0I4b8SOQJhKaDvAPfMg8cotpc1w4USMj3WPQRGrpwabr+v8/wAmctKMga5eoyrru97o3LKQPfhDHxEEMq2rnwrCkzCFu4Su9M/CnlHNLSa9lP8Auc09OUeBvDJQXKjUNYDKCsElqHPl6RVpmKR8wKS+Y96GMw2NKlB0kb3e7/brGKl2ayKKtFmJlRo56VjJuIAew6+PJoCZOpNdDfiGhfHSFbDIPeycP4UeNb8AElYkgFjCs/FuQ76+99+hg2Gwx2QFfNSwjScOkC3XdXziKdZJdg1zXDtbxjJSmAVlRzkHOYNhUdYNKABvkRY/TIecCxckTEbKgNhTBidKVevsQYWWKs5JIBqSBurr4b3gyJRa6fG31ECS4CUiyAxcZAUicxYNGck50DPXhd4pSXA8IMhID1baYuCK8aWjcqSAXDmtTQh7cxSAy5ArVwXoWo2h3comoO7BnNQSzuwuHyim0AfaYVcgb6u7tTrEUThk2XFxnvrEJWEAU5IKXNMy4Ic08IkhASaGxa1c79YFJIqwqA3zEOWZsr23v6xtZBHdcs1dNq8LTVNocxfx84ipR2aqYa7+HCDqdkhWhiUgB338fdY18RnBofdzCMyeX9vmbatA14p72199IXUFuHZmIc33MG6VBpCxxBCjkDSuovbhlASunE23e9Il8IBiNRf3n6wNtjTJfmhmQ/H7xkCmSiS9IyIyM9A+AFCqj0SIhMwqdVHn9BGhN0vEJmJSk1Lcx6kR9MSAmyA3yk6OVeRMITsKgH5K8H8TFkvHIeqh/kIArGouO9wSo+QO+EUc/j+z0qBSpIKTHI9q/hwyg8s7Scxn75x32Mnp2VMiZtMSGStiWoCSI5TA4rGqWPjYNSUFBdg5Cwotc5iIaNIs5lM3YSFK26g0Yhq55m2kQUmu1rRtLH0h/wDEH4dxExRMsBANe8wbMhw75UNKRSYmd8Nfw5ndUGG4lst1Y5ulKsjhKVuyxkTAGq4c5W4+cMykhg1Q+TUiqw03vD3urDomMo7mHHWOfadUJ2gz0cVDNfn74RGbilIAKSQ60WJGojQW5axe2oyiZlhQZQe19R5Q4qh14LbA/iEnuzXu20L/AO4Z8b8YuhhgWUlZUnUKpXyO7wjh1A0N3DltS4auUEwWNXLYpUU0ALcGLjPK8Y7U21IzUs0zukAKDEAg5VjBgwP/AG1PuJz4vFXg+3UKooIQqlS5Sb5ZGh6w8cUUk0AbNgzcdqvGCenFKp8DlpRlkLO2tkgO40jQlqYGoOj+bfWMPaNGcHcGNuusSRNQRc68jk4pGThG8MwlptcE/hAU0Di9NxgSpr6MN3CDrkqIcZa0Hu0L95siQbZZisZSi64MmmT+GNQ7N1G6Nl72yLWEREqpL8IMhG5mJrf3aIasmjAAe61aajPdT+YicKDdw7a0HrrEZiVEUNcjdqvCjKYBSg7aMSRXPmbQ/rkdG8ZiRJ2AyztUGykqqdWyrBtrIlyKb6ZQRCTQqAJHum/fxgxlkVFgHPPK0S3uVUDpg5U1r3fKxziQJ4e6fzA1JNP0g2s9eFqRtMoP/Vx5195Q4YwSSnKGVXpC6p4dnHD3ueGzh2Bs+W7VoWmoQ9eRHWNu3gMIFOS1Eg7uPG4ELysOaEkO5GtMme3pDS8QNeDQBCyouftyb3WM7VitDXwwkDW5e/jEprM9n98vvAlKSfdOMQbaoTa1axpfYdmgf6hGRs4FByJ5xuFQjr/hIH6R74iM7uXp9BAgnVozYGYEfQlhyABcecQUriRwjEAEXHM/eIqKc1DqPQwCNGbw6QKcNqyuTn6xpZBrtFv7VH0gZVWjvrsmEMRxWENz3t9M/KOb7Y7GQupQkkWzbVnNLx1MzEOKBRB3pAitnoNtkf5AezEspHA4rspSflc7mt9YXw0y4LnWO0m9lhSiGAVmNt2zFAG6xSdsfhwpdSXfk3MlvUxnOCZabTKiSt/mel932iXxzsly9WD3+8ACyk1ofu0QmFyACK+npUxySi1gpyxgMia7gBmGUbUWFDnvu4A4QGWtiwZ9ekFmTHvdmNM2f0JjNr1CsYxB1pbwBHrDeD7bUgse8km1WqpnGnt4XkYp6LFLvo+sAxMhj3S4DHqx84cjVtrKOqweLlTPlKgo/ppXXZNHPjDKZAcULvZvfGOMRiCGrUH1F/GOhwHb5SlphKkgCrkEDvE1BqNxiOknxg1i1IvkvyFsiG5CDAZjpToGNYVlT9oPL7wy7xB4F6v1iRmrGXO8KSjxKxT04y5N4jGKSzpc51ZhwObwykPnpTlCv5oGitndU0gkmYyvmSQ9GLmuRGtY59jftycstOS4GhJ1Z75C8DV2elSgsmqWagZxXLRz1iSEELBVlqCDoG5+UaViAQrZLsa7mitjhkimuA5mMGZ9Pdx9oTnYo7QCXNnbpXRoGuaHcc/KIHG/pGTDKr1pqN/GJXGCLDzSWf8AbnUnI1b1iABUQ45vWtbQP4+wzm5bSBoNyosHowuPWE028iyFm4gCgv7pxzgSsGSbuWt50hhKgBRLk3ZvHfAVHacOwffTjUPCaFXkhOkbIbNgajec+kLqUedzpmYcRLNindWrs1TSFykGiRbcG8YTjXAmiHxwmmutnrEkPce7CkTGGpYVsevTKMmzCAW6iwfTfBgaSJ97f1H0jUBSrVRfn9Y3BYzuBgk/q2jxUr6xr4SP2impJ86QGWgk6wQoUf0jxj6QommUkW2a7vtG5ctP7uQ9YGpWz8xAa7wnP7Tki86UN22nygAfmYYcYEtQhGV2vJNpgP8AaFK/8QYw9rSz8qJyjulTG8UgQgJzV+2hSYvcBx+0MfmyflkYg8RLSPFcVvbfa86RJXNGGUdnJSwb7kbt8IpFeOwgnErxAUrbmJYipFGs/ARHszHLnIUpcpctlFOysKqA1aACtuUW+CmTp0pMz4UuXtpCiCpRIfc1OD5xudLnpFVSwP7CfOYPKCh2c/2p2GJoaxvQNUcR7aORx/Y0yVUgsKUBzatrUjtO3sRPlyStBMxQ/SmWmz8Cc7RR4/CT5mHClKmd5NUsBskirsE0GdzSIcU8DObM2vW28/SGJLDZevsiK/F4RWFCdslbk2FtxfOG5WIoCEkv+ltQb+HSMNTSpDXyGCiN7AebBusSJ/SDcDaejVLv08oghHd2hYUbR2PnGJmA00bKz+yY52misokVDZBsQOrn7wVE+lSzpp0N+sDCacvVzzgClV4ACvCCIJtZLCRjlJKWcfNXc6PuI6HA9soV3ZiUpJsRa5FQLWuI43aOdgDTS1uYMOy8Q7Eah+aqee+LpPDNoT7M7YggONnZNiLNWoJDG2sGlTDkw6fY9Y5LsztRSPlJFEcC7uCOMdBgu1BNA2lMoO7KSEHgVK3NEdOsxNlXYtEkqNXOVjR/2mvhA51EAJamZo9btre3rAdk/tWc7g9O63jBJQOSVD/K26ohv1KmKWmpFf2mtXwyUVWHZNA/K/MQPseVMKR8a5rd9d16eyYtZsjbO1s1YDa7oLDJ603NnFfPlTJJK/h7SSDVLkh1F9oD+nMCp0h9NOO1GEtGlQxNkhV3BrlSkDmJUSkBTC3Gj6wrJ7V+IE7ZZRD7KS+fsekWkgbaXBNqiqRUbXgH6axzTg0zncK4NpUzMOJeoerRKbOc/q4X6m+cCUkWoK3va1CzX8IIUgm9b6D3XzjOT24E8CU2bMUX2myagpegJvxjNsirOeg5w4JIbaJa9uls7+ELLkN3g9zUkBP1zjNuU1ZFN5ITpxNKcQ/rcxtJbX+PSF1XYEWycgG1Db0hqTKJSSqvDnEKMryCiyG0N3O8ZBFyQ+fvnGoro/AbWOdm7c+WiamdPUlYcOoJpUfoAzGUPf6SlR74Wp/3TZh8HtDGFlJlpCUBKAAwAFKQX4z/AFFfWPoi2RldiYf/AKUp/wC1J8VCGZWHlj5UJDaAW4AQFzrbd9IkJ7Uh2ItZarZDhEZheyuNITl4urbI84bB3AxVk0C29ejQRCnoyYxTjTmH8ogqudOkAGp0wCwT1hRTKNg75/SGPhhj3vD1hWajfCY0CmYQA6EeXWBJGnRvesMTJtGArCm2SX3WoGeuUSM5n8ZIUmVtSpQmKeqWJob0FT9442b2FiUErI/4dCADbcQz2pyj1HEYprjqTHK/iDHTJkuYhDAqSQCHe+tsjC+CzkPiF2dnBKhdyCCC9waxmzsu96eTE0v80KqUuWGmBmo5qQm18/4iGC7SKlEFLXY8dHsYy1NJ9inwWXxzZtE+rnpGgupJ0/iAhTGjkAX30y5+cFFed45KolM1PLhzdg/08Ikr5nGvRvA5dIGpWmbWr7H1g84kgEGwFvdj6RZosphMLigCCaOwByABN/eUaRiWDaCY/wDk7jrA50ksGszNnX7HwgM4BL5Eq86fXpCuhuUoHa4Pt+YnuqO2l8zVmfuk+vhFxhcahYdGYqmu0N5ABbjHD4ac+RvWtu6z74YRiikBQJBCQ0Ud0HZ2vxS7Vbga9YkJo9gesUuD7YSpxM7pDDaAFTv6xYlLB0nazDEZ/wBorBbRo0jJmAl94gIBIuyW5gCtmhZCygKC5YKWsh9lT5CxegyhgIU1B5+3gkuYsAUHUezE7r5RjLTTK/Fdq9wFTsSoBOdKj5QNrS3k8EweI2kgnOxIY5ioNQae3gk/sdClBRSRdwCQCNGsxNS0LYyZ8FT12aPsyyyQB+ol2Dm8Z6mkpZSycs9JosvzCRcpA+xD+MBRLQ4IFKhs87vXOFDiQhI2y6S2ydSHd6X6XgqZgACknaG4ODa1ffR+XY4qjnpjK0J2bcByyrekRGLc6V/mNrmuSGBe3He+mhjJKSRW9Kg7mqXqPekZShJvklrJiu0EimwIyAzUFywDbyIyIuXkVsuhPJdupiapjaCFzhVv84HBP1VEfyb1MxfJh4bLiPoyxlKzmQBuEblKUVMASMlOK8mc3bKF/wAsmxUs/wC9XoRDAwEo3AJ3ufAkwwGTiQLkcTTzjE9pIH6x1HhrGIwaB+hD5kJH8wcKA0YaN71iiTQ7TQx+c8Ekv0TEfzukuYeTecMpUOWur8BE/bWhiEPizMpJO8kDyMAmYaef+W3+7/8AMXUwDjxiKQH9KwUFlCOz5+TDk/mQ8Am4GcxJUWzLJA87R0S1DaA59IAqXWgca8YVD3HLzezFH5to/wCP0hGb2MTQJJPGO0UhrmBTNnjlY+cKh7jz3tD8K/EDLZsql308oqJn4GCDthR8KDdq8emzpjG44H3WOR/GnbEyUiWZQSxV3jsksngcoLY1k4+fh1S6KGhF2LcokkJY3fje5PnF1hMajFylKKACFNsuWOY35xT43BGWXY7OpNnFjud68M4y1NPdwNmlSnBYgEAudwBHrpBUpuk3Z2HCnnEUzQoBIASVbQ2nYM1H3vmNXgWIdJY3AAruT9/KMpqjZySyGnqIAAcjZDHpU6UhWcoqUTvJbkW/mCGYQmp+UA08h4dYjISoqIbJXiK+fnGfcl+qVGk4jZU5ZqDkmg5tD2InFKS9imhbQ5+FYBg0Ay1PkOhA99YDPnPK/wBx6ClX92iu5opOMS4CnfepPSn2rFhg8etDBJahPmWL0yjmezFkOQTcUyoQ3XdF5JXnx8XhtHXpz3ZOrwHa8tY77JX4GrUJeu4/xYbYdtkvvP0AMcSpXy+8z9IYwna6klld5IahcgZ0rCLOvM4DIcyfMmBHFpNNpOhYua8Iq8HiJUxiNhKrbJS6taHaryHKGhi0IfaUeSSlqtb7xDlXIMW7U7IRORspJSQXogkZ/pNK8IngMIpCGJa+TM++jZxNfa6LJBBqxen/AJRuXjAr9grm5p0pGc3CWLOSenBi0yXsqOQar1vrnGk4xDMo7JJauoqC3vyhzEdnhZdJKWewcGlOkUeM7AWFh0q2R+tJDNQuyi4NBlB0Iyd2YPSoYlds0rLCr1+LsuHp3WLUyeNwE4OWa/BUXzZP0jInpr+Izp+TryhINXjYl0uYqPw/2+jFoKpbpZTEEZs9DFugkGop5/WPVJeCTJ18PrBELTr4RAkHTxvWAMdHGkAh4YjKkEQaijPuoekIIBJ4wxK2taWgsBuSoZ+/bxJw5rw/mFUkjQXeCS0k+xX2YaENpnkWI0+0bKwRWvv6RBElNSU5ZUiaQHcCnn9ooRALDEgWiK5xDskU3t/MHUQHJqKNspJarPTje1IiuWD/AB0vAAt8cqu3KrwCdLJyMOoRVgKaumja1cwGelW6EwKnEYcvYeXWFv8ATe8aAg3evv7xZK2VF2DnNq0oLgHMwtNwWbAnUs/usRRdlLjsMmUlS9kBKQSQKEsPKOJn/iSXMllRQUsdki7ggmmlga/ePSl4NBBCgK2FqNrHOYv8D4ZQ2Qhkk7XzKvaBFJqjz2TgZ21tkHYYlOhBFGANMobSsGtzXPh4CO7nfh4hICSWAAALMwpkxNszFD2x2KpnSO9wvuu2sEluHZRqe7XcB7GtPLjE8PNKSXzDXrRx4s8BRMY7KsmLGg40MTmSu64Lp41D1twF+Ec0o0JNp2gycSCggiuyKjMub+B5QrNSU0Vd3roWfygZByzfoL+UHUAQ2bMrIl/RgYmjS9/Ifs/DulKg28HNi7vlaLMF/XpFVg17KykOU19Kto71i1ll20Yt9Yo69Gqx+goUwBJsBvvU+ZgImh1MR+nyNN1oKBvyvwpFbiUkKWRfugWawPP7xG7NMqb21Q5iJ7TE6MSw6iGcD+JC0z4jTAnIk7QSEiysrG73imm4ja2HYEAh8rUL8oSmpIKxnUeET3yc71mn8f6PQpE1EwpKSkKb5BLJL5s1+MSGK2bzJvJAHQqFI5wKZSOB1oQ0WuD7dUCdvvhJapL0Azz5vClDwdaSfBay8YlndRJ/cT/8Kg0iwSoZhBBv+rcbxXSFSljaRsJNHSRWvNj50h6Q+qq5gED7XhRTXJPTCDCJ/akclDwAjUDKD/1D1R9IyLoy6PygnZ3YsuSgIlp2U1YEnO/OLD4Ya9NG+j9IhIUCARQvkxfrE5gbPRzTK8dx55JCAanzbxjatmh8CT5mNjQGv00jFJOuefqT7rABsqfRokEgByfBr6wpOxEsBlzUJ/3hJHQuID/6gkIp8eXydR6hJ84ALdAYU9KcIkqzip3ndX3vim/9VSW7pUpr7KFFhwLa+MYnt1Sh3ZM4/wCCfqeuUMKOhkq6V8OEGMxIFSALEmnnxjm5OMxJPdw4Fm25v/1aDvjCKiRLfRClnd8xNYdio6BKgoUVcUrA5soNTLjlFIns3EKbaxJSLskJTY6sSb5mCn8Pp/5k2fMO+YQPAgNDsVB5k7ZFiKmpZNqEl2cdXhSd2vKasxAfVaT5En+YJL/D2GB/9oE0badRe9HvDMvs+UmiZYTwAA8IkZVHt1BZipf9qVqf/tiCu1FZSZxG8JR5r9Iu5mHSD3QTucVyECmJH7ffsQDKBU6eod2Skf3LJP8A2ohZsQbKQHNWBLZXUr0joVEuHNN2kSm4IqqhQDtcXelxXWEM5P8A07EGq5nJJ2RzOzuim7UlmSdqd3UmgeYpRUd7NTzjuES1uy0tvDkcqWim/FX4Z/Nygjb2SkuDsvRjSh9tBRSaTycriexxOSFoDAhwoWNMyTXprFCJC0nYUGNY9DwHZKsPKTLcEJDO7A1JJzq9Y4X8QdnLXiStHyE3c+FITV4KVN2KlBABSDm40uPKJLUC5Aq2+rhvpB0JKWCnBIzBHnA8SSpSq/wD5xzyi0NrHpJdmgBT2LAHSnkd0WiFC7V83hHsySyKj5i9eMWPwxQpJOuobTdBR16bqKs01YrlynJY58A9BQ5GH5yhsh9zEatlFQrEELL17yfPwsIgNSSVWaw6QVBLV2lOTmA5HrE5+G2fiMRsi4uaihB1rAsPKeYQ9e8XrQ+z4QUTtkqSogu4cB7UHP6RLMFTjn9m/wA2V7F8wc3o0N4Kf3Fg/MFF+gELLQn4SNxa9hV30gclKiF31LnPJ9aPCGnKLtZ/4X0uce6QSDqKEUOYh1P4lIUlKquKqYbd2FTQ53HOKbD4kEAgubHmDCGJUdtzSnrl1gfB0T1ajaOyOPQamekbimvNg0ZHnuJUSo949YyMukmc7/K+H+z0EdtTtpgEAv8Atq9bH6w/h1YuYGExAB/oS7i9T9I1GR6rwcwzN7HnKQ0zEKNMnDN70PCAp/Dksnv7azkNrJnPnzjcZCAZw3YmHfZTLqNd/A10h7/RUhglEsPmxJpW7u8ZGQLIngJhMP3QRRJ4aXoH0GcPyEBVDZqhrcxqH1jIyGhMkrCbLhPdDMcy3PKAYjGAChLF25exGoyBjWQH+phSXDmouWYWowveHkpBq/A8WPrGRkKLsJKgxW3Knvf9I2lFbUo1Y3GRRIYb6195RGckAO56W339vGRkMkEojSvgwiKFpySBv4PujIyEUITSTRyc7+ud4UElzQneMvGMjIkoCZHSvukQmSrOafzGoyGCKvtLs6XMGytN7ZM1mIzvHHdo9kqlLamyba6Mcv4jIyE0WmV+Kmq/4YSrZO3fRy1s6G0WYnELbJ6fWMjIxkvSdKbTBY2bQEBy4cWcvfcYUwp21knQEj/L3yjcZGQP3oHh5hT3ruWPKvswJU13O9R8T9I3GRL4MJNqKRk5fdfVja76/XfDGGm94JOYbmGbyjIyF3HFtTCiVXIK2vvQ9IFPKqlWVH6erxkZCNpRW1srcSO8eXlG4yMilwcdH//Z"/>
          <p:cNvSpPr>
            <a:spLocks noChangeAspect="1" noChangeArrowheads="1"/>
          </p:cNvSpPr>
          <p:nvPr/>
        </p:nvSpPr>
        <p:spPr bwMode="auto">
          <a:xfrm>
            <a:off x="155575" y="-1608138"/>
            <a:ext cx="501967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brick wall where mosses g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583406"/>
            <a:ext cx="30480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505964"/>
              </p:ext>
            </p:extLst>
          </p:nvPr>
        </p:nvGraphicFramePr>
        <p:xfrm>
          <a:off x="586507" y="4046473"/>
          <a:ext cx="2319868" cy="16297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9868"/>
              </a:tblGrid>
              <a:tr h="53667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5465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Biodiesel</a:t>
                      </a:r>
                      <a:endParaRPr lang="en-US" sz="2800" dirty="0"/>
                    </a:p>
                  </a:txBody>
                  <a:tcPr/>
                </a:tc>
              </a:tr>
              <a:tr h="5465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251285"/>
              </p:ext>
            </p:extLst>
          </p:nvPr>
        </p:nvGraphicFramePr>
        <p:xfrm>
          <a:off x="2898226" y="4045166"/>
          <a:ext cx="4070561" cy="16310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70561"/>
              </a:tblGrid>
              <a:tr h="5403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2014 </a:t>
                      </a:r>
                      <a:r>
                        <a:rPr lang="en-US" sz="2800" dirty="0" smtClean="0"/>
                        <a:t>Initial</a:t>
                      </a:r>
                      <a:endParaRPr lang="en-US" sz="28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5403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r>
                        <a:rPr lang="en-US" sz="2800" baseline="0" dirty="0" smtClean="0"/>
                        <a:t> billion+</a:t>
                      </a:r>
                      <a:endParaRPr lang="en-US" sz="2800" dirty="0"/>
                    </a:p>
                  </a:txBody>
                  <a:tcPr/>
                </a:tc>
              </a:tr>
              <a:tr h="5502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18.15 billion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426444"/>
              </p:ext>
            </p:extLst>
          </p:nvPr>
        </p:nvGraphicFramePr>
        <p:xfrm>
          <a:off x="4933507" y="4045168"/>
          <a:ext cx="2035280" cy="16309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5280"/>
              </a:tblGrid>
              <a:tr h="54510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Proposed</a:t>
                      </a:r>
                      <a:endParaRPr lang="en-US" sz="28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52863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1.28 billion</a:t>
                      </a:r>
                      <a:endParaRPr lang="en-US" sz="2800" dirty="0"/>
                    </a:p>
                  </a:txBody>
                  <a:tcPr/>
                </a:tc>
              </a:tr>
              <a:tr h="55721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15.21billion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36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843392"/>
              </p:ext>
            </p:extLst>
          </p:nvPr>
        </p:nvGraphicFramePr>
        <p:xfrm>
          <a:off x="439479" y="86655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392515"/>
            <a:ext cx="8229600" cy="5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/>
              <a:t>Source: Energy Information Administration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31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919746"/>
              </p:ext>
            </p:extLst>
          </p:nvPr>
        </p:nvGraphicFramePr>
        <p:xfrm>
          <a:off x="457200" y="551084"/>
          <a:ext cx="8229601" cy="5008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9405"/>
                <a:gridCol w="1116418"/>
                <a:gridCol w="1392865"/>
                <a:gridCol w="1566221"/>
                <a:gridCol w="1474692"/>
              </a:tblGrid>
              <a:tr h="31378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SOYBEAN OIL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 smtClean="0">
                          <a:effectLst/>
                        </a:rPr>
                        <a:t>2013/14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 smtClean="0">
                          <a:effectLst/>
                        </a:rPr>
                        <a:t>2013/14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32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2011/12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2012/13 Est.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u="none" strike="noStrike" dirty="0" err="1" smtClean="0">
                          <a:effectLst/>
                        </a:rPr>
                        <a:t>Proj</a:t>
                      </a:r>
                      <a:r>
                        <a:rPr lang="en-US" sz="1800" u="none" strike="noStrike" dirty="0" smtClean="0">
                          <a:effectLst/>
                        </a:rPr>
                        <a:t>. </a:t>
                      </a:r>
                      <a:r>
                        <a:rPr lang="en-US" sz="1800" u="none" strike="noStrike" dirty="0" smtClean="0">
                          <a:effectLst/>
                        </a:rPr>
                        <a:t>Dec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u="none" strike="noStrike" dirty="0" err="1" smtClean="0">
                          <a:effectLst/>
                        </a:rPr>
                        <a:t>Proj</a:t>
                      </a:r>
                      <a:r>
                        <a:rPr lang="en-US" sz="1800" u="none" strike="noStrike" dirty="0" smtClean="0">
                          <a:effectLst/>
                        </a:rPr>
                        <a:t>. </a:t>
                      </a:r>
                      <a:r>
                        <a:rPr lang="en-US" sz="1800" u="none" strike="noStrike" dirty="0" smtClean="0">
                          <a:effectLst/>
                        </a:rPr>
                        <a:t>Jan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978">
                <a:tc>
                  <a:txBody>
                    <a:bodyPr/>
                    <a:lstStyle/>
                    <a:p>
                      <a:pPr algn="l" rtl="0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Million Pounds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Beginning Stocks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2425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2540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1705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1705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Production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19740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19820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19435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19840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Imports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    Supply, 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22314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22556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21390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21745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Domestic Disappearance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18310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18686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18550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18550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     </a:t>
                      </a:r>
                      <a:r>
                        <a:rPr lang="en-US" sz="1800" u="none" strike="noStrike" dirty="0" smtClean="0">
                          <a:effectLst/>
                        </a:rPr>
                        <a:t>Biodiesel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4874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4617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5200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5200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     Food, Feed &amp; other Industrial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13436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14069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13350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13350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Exports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1464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2164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1150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1450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     Use, 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19774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20851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19700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20000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Ending stocks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2540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1705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1690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1745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Avg. Price (c/</a:t>
                      </a:r>
                      <a:r>
                        <a:rPr lang="en-US" sz="1800" u="none" strike="noStrike" dirty="0" err="1">
                          <a:effectLst/>
                        </a:rPr>
                        <a:t>lb</a:t>
                      </a:r>
                      <a:r>
                        <a:rPr lang="en-US" sz="1800" u="none" strike="noStrike" dirty="0" smtClean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51.9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47.13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38.00 - 42.00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35.50 - 39.50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3224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" u="none" strike="noStrike" dirty="0" err="1" smtClean="0">
                          <a:effectLst/>
                        </a:rPr>
                        <a:t>TotalSouSouS</a:t>
                      </a:r>
                      <a:r>
                        <a:rPr lang="en-US" sz="100" u="none" strike="noStrike" dirty="0" smtClean="0">
                          <a:effectLst/>
                        </a:rPr>
                        <a:t>                                      a</a:t>
                      </a:r>
                      <a:endParaRPr lang="en-US" sz="1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" u="none" strike="noStrike">
                          <a:effectLst/>
                        </a:rPr>
                        <a:t> </a:t>
                      </a:r>
                      <a:endParaRPr lang="en-US" sz="1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" u="none" strike="noStrike">
                          <a:effectLst/>
                        </a:rPr>
                        <a:t> </a:t>
                      </a:r>
                      <a:endParaRPr lang="en-US" sz="1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" u="none" strike="noStrike">
                          <a:effectLst/>
                        </a:rPr>
                        <a:t> </a:t>
                      </a:r>
                      <a:endParaRPr lang="en-US" sz="1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" u="none" strike="noStrike" dirty="0">
                          <a:effectLst/>
                        </a:rPr>
                        <a:t> </a:t>
                      </a:r>
                      <a:endParaRPr lang="en-US" sz="1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857460" y="2879078"/>
            <a:ext cx="1020726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57460" y="4052593"/>
            <a:ext cx="1020726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5550429"/>
            <a:ext cx="8229600" cy="5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/>
              <a:t>Source: United States Department of Agriculture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52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34613"/>
              </p:ext>
            </p:extLst>
          </p:nvPr>
        </p:nvGraphicFramePr>
        <p:xfrm>
          <a:off x="457200" y="110624"/>
          <a:ext cx="8293395" cy="6011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5464"/>
                <a:gridCol w="1355464"/>
                <a:gridCol w="44450"/>
                <a:gridCol w="1371600"/>
                <a:gridCol w="1371600"/>
                <a:gridCol w="1371600"/>
                <a:gridCol w="1371600"/>
                <a:gridCol w="51617"/>
              </a:tblGrid>
              <a:tr h="332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effectLst/>
                        </a:rPr>
                        <a:t>SOYBEAN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2011/12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2012/13 Est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u="none" strike="noStrike" dirty="0" smtClean="0">
                          <a:effectLst/>
                        </a:rPr>
                        <a:t>2013/2014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Proj</a:t>
                      </a:r>
                      <a:r>
                        <a:rPr lang="en-US" sz="1800" u="none" strike="noStrike" dirty="0" smtClean="0">
                          <a:effectLst/>
                        </a:rPr>
                        <a:t>. Dec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2013/2014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Proj</a:t>
                      </a:r>
                      <a:r>
                        <a:rPr lang="en-US" sz="1800" u="none" strike="noStrike" dirty="0" smtClean="0">
                          <a:effectLst/>
                        </a:rPr>
                        <a:t>. Jan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978">
                <a:tc gridSpan="3">
                  <a:txBody>
                    <a:bodyPr/>
                    <a:lstStyle/>
                    <a:p>
                      <a:pPr algn="l" rtl="0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MM Acres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33978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Area Planted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77.2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76.5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76.5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33978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Area Harvested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73.8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76.2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75.7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75.9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33978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Filler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Bushels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33978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Yield per Harvested Acre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39.8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Million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Beginning Stocks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Production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Imports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Supply, Total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Crushings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Exports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Seed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Residual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Use, Total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Ending Stocks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32242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Avg. Farm Price ($/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 2/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11.50 - 13.50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11.75 - 13.25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985051" y="958093"/>
            <a:ext cx="1020726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09014" y="6097951"/>
            <a:ext cx="8229600" cy="5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/>
              <a:t>Source: United States Department of Agriculture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8006316" y="1840017"/>
            <a:ext cx="1020726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29376" y="5535214"/>
            <a:ext cx="1697666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615990"/>
              </p:ext>
            </p:extLst>
          </p:nvPr>
        </p:nvGraphicFramePr>
        <p:xfrm>
          <a:off x="457200" y="128122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826642"/>
            <a:ext cx="8229600" cy="2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smtClean="0"/>
              <a:t>Source: Iowa State University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10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238020"/>
              </p:ext>
            </p:extLst>
          </p:nvPr>
        </p:nvGraphicFramePr>
        <p:xfrm>
          <a:off x="457200" y="8346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392515"/>
            <a:ext cx="8229600" cy="5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/>
              <a:t>Source: Energy Information Administration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283842" y="3104707"/>
            <a:ext cx="26794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49926" y="2674127"/>
            <a:ext cx="278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13/14 RVO 105 MM gals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Biodiesel </a:t>
            </a:r>
            <a:r>
              <a:rPr lang="en-US" dirty="0" err="1" smtClean="0"/>
              <a:t>Wrapup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Blend wall is not an issue, but EPA did not increase the biodiesel RVO from 2013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Margins have declined significantly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energy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85" y="600103"/>
            <a:ext cx="8269115" cy="52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655" y="1018916"/>
            <a:ext cx="4560183" cy="4393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26" y="400418"/>
            <a:ext cx="4175859" cy="5486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844903" y="4699592"/>
            <a:ext cx="277509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44902" y="4384160"/>
            <a:ext cx="277509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44903" y="4043921"/>
            <a:ext cx="277509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3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36777126"/>
              </p:ext>
            </p:extLst>
          </p:nvPr>
        </p:nvGraphicFramePr>
        <p:xfrm>
          <a:off x="457200" y="274637"/>
          <a:ext cx="8229600" cy="5635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23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9577" y="-1"/>
            <a:ext cx="9479844" cy="5926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p of Petroleum Administration for Defense Districts, as described in the article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</a:t>
            </a:r>
            <a:r>
              <a:rPr lang="en-US" dirty="0" err="1" smtClean="0"/>
              <a:t>OUtlook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Things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Crude </a:t>
            </a:r>
            <a:r>
              <a:rPr lang="en-US" dirty="0" smtClean="0"/>
              <a:t>Oil – Production is 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Refining activity is 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Diesel and gas exports are up (a lot)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Field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Sometime in 2014, the </a:t>
            </a:r>
            <a:r>
              <a:rPr lang="en-US" dirty="0" err="1" smtClean="0"/>
              <a:t>Bakken</a:t>
            </a:r>
            <a:r>
              <a:rPr lang="en-US" dirty="0" smtClean="0"/>
              <a:t> is expected to begin producing more than 1 million barrels of oil per day qualifying it as a ‘super field’.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the history of the world, how many super fields have been developed?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Short term (winter) is bullish with cold weather across the northern US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Medium term is bearish with prices &gt;$.10 less for 2014 and 2015 (EIA).  Depends on the price of crude.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KS farm diesel is expected to be 8.5% lower than 2013 (</a:t>
            </a:r>
            <a:r>
              <a:rPr lang="en-US" sz="2800" dirty="0" err="1" smtClean="0"/>
              <a:t>Dhuyvetter</a:t>
            </a:r>
            <a:r>
              <a:rPr lang="en-US" sz="28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Great Falls, </a:t>
            </a:r>
            <a:r>
              <a:rPr lang="en-US" sz="2800" dirty="0" smtClean="0"/>
              <a:t>MT Expansion +20,500 </a:t>
            </a:r>
            <a:r>
              <a:rPr lang="en-US" sz="2800" dirty="0" err="1" smtClean="0"/>
              <a:t>bbls</a:t>
            </a:r>
            <a:r>
              <a:rPr lang="en-US" sz="2800" dirty="0" smtClean="0"/>
              <a:t>/d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Dakota Prairie (Dickinson) 20,000 </a:t>
            </a:r>
            <a:r>
              <a:rPr lang="en-US" sz="2800" dirty="0" err="1" smtClean="0"/>
              <a:t>bbls</a:t>
            </a:r>
            <a:r>
              <a:rPr lang="en-US" sz="2800" dirty="0" smtClean="0"/>
              <a:t>/d</a:t>
            </a:r>
          </a:p>
          <a:p>
            <a:pPr marL="0" indent="0">
              <a:buNone/>
            </a:pPr>
            <a:r>
              <a:rPr lang="en-US" sz="2800" dirty="0" smtClean="0"/>
              <a:t>Dakota Oil (Trenton) + </a:t>
            </a:r>
            <a:r>
              <a:rPr lang="en-US" sz="2800" dirty="0"/>
              <a:t>20,000 </a:t>
            </a:r>
            <a:r>
              <a:rPr lang="en-US" sz="2800" dirty="0" err="1"/>
              <a:t>bbls</a:t>
            </a:r>
            <a:r>
              <a:rPr lang="en-US" sz="2800" dirty="0"/>
              <a:t>/d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Thunder </a:t>
            </a:r>
            <a:r>
              <a:rPr lang="en-US" sz="2800" dirty="0"/>
              <a:t>Butte </a:t>
            </a:r>
            <a:r>
              <a:rPr lang="en-US" sz="2800" dirty="0" smtClean="0"/>
              <a:t>Refinery +20,000 </a:t>
            </a:r>
            <a:r>
              <a:rPr lang="en-US" sz="2800" dirty="0" err="1" smtClean="0"/>
              <a:t>bbl</a:t>
            </a:r>
            <a:r>
              <a:rPr lang="en-US" sz="2800" dirty="0" smtClean="0"/>
              <a:t>/d (30,000?)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367659"/>
              </p:ext>
            </p:extLst>
          </p:nvPr>
        </p:nvGraphicFramePr>
        <p:xfrm>
          <a:off x="457200" y="94098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392515"/>
            <a:ext cx="8229600" cy="5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/>
              <a:t>Source: Energy Information Administration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57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Fertilizer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 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Ammonia $565 </a:t>
            </a:r>
            <a:r>
              <a:rPr lang="en-US" sz="2800" dirty="0" err="1" smtClean="0"/>
              <a:t>st</a:t>
            </a:r>
            <a:r>
              <a:rPr lang="en-US" sz="2800" dirty="0" smtClean="0"/>
              <a:t> FOB $585 prepay (780 year ago)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Urea – tons are short in western ND - $450 FOB/$495 prepay (510 year ago)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Much higher than the region average - $410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UAN - $315 prepay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Fertilizer Outlook &amp; Technology Conference</a:t>
            </a:r>
          </a:p>
          <a:p>
            <a:pPr marL="0" indent="0">
              <a:buNone/>
            </a:pPr>
            <a:r>
              <a:rPr lang="en-US" sz="2800" dirty="0"/>
              <a:t>Doug </a:t>
            </a:r>
            <a:r>
              <a:rPr lang="en-US" sz="2800" dirty="0" err="1"/>
              <a:t>Hoadley</a:t>
            </a:r>
            <a:r>
              <a:rPr lang="en-US" sz="2800" dirty="0"/>
              <a:t>, CFI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Total Nitrogen use flat 13.8 million tons –fertilizer.  NH3 and UAN flat, Urea down, others up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DEF less than 400M tons will grow to 1.2 million tons in 2018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Ethanol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Projects/Expansion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CHS – </a:t>
            </a:r>
            <a:r>
              <a:rPr lang="en-US" sz="2800" dirty="0" err="1" smtClean="0"/>
              <a:t>Spiritwood</a:t>
            </a:r>
            <a:r>
              <a:rPr lang="en-US" sz="2800" dirty="0" smtClean="0"/>
              <a:t> (2017)</a:t>
            </a:r>
          </a:p>
          <a:p>
            <a:pPr marL="0" indent="0">
              <a:buNone/>
            </a:pPr>
            <a:r>
              <a:rPr lang="en-US" sz="2800" dirty="0" smtClean="0"/>
              <a:t> - 2,000 </a:t>
            </a:r>
            <a:r>
              <a:rPr lang="en-US" sz="2800" dirty="0" err="1" smtClean="0"/>
              <a:t>st</a:t>
            </a:r>
            <a:r>
              <a:rPr lang="en-US" sz="2800" dirty="0" smtClean="0"/>
              <a:t>/d</a:t>
            </a:r>
          </a:p>
          <a:p>
            <a:pPr marL="0" indent="0">
              <a:buNone/>
            </a:pPr>
            <a:r>
              <a:rPr lang="en-US" sz="2800" dirty="0" smtClean="0"/>
              <a:t> - commissioned $25 million FEED study</a:t>
            </a:r>
          </a:p>
          <a:p>
            <a:pPr marL="0" indent="0">
              <a:buNone/>
            </a:pPr>
            <a:r>
              <a:rPr lang="en-US" sz="2800" dirty="0" smtClean="0"/>
              <a:t> - final decision to build made in early 2014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Northern Plains Nitrogen – Grand Forks (2017)</a:t>
            </a:r>
          </a:p>
          <a:p>
            <a:pPr marL="0" indent="0">
              <a:buNone/>
            </a:pPr>
            <a:r>
              <a:rPr lang="en-US" sz="2800" dirty="0" smtClean="0"/>
              <a:t> - 2,400 </a:t>
            </a:r>
            <a:r>
              <a:rPr lang="en-US" sz="2800" dirty="0" err="1" smtClean="0"/>
              <a:t>st</a:t>
            </a:r>
            <a:r>
              <a:rPr lang="en-US" sz="2800" dirty="0" smtClean="0"/>
              <a:t>/d</a:t>
            </a:r>
            <a:r>
              <a:rPr lang="en-US" sz="2800" dirty="0"/>
              <a:t>	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- purchasing land</a:t>
            </a:r>
          </a:p>
          <a:p>
            <a:pPr marL="0" indent="0">
              <a:buNone/>
            </a:pPr>
            <a:r>
              <a:rPr lang="en-US" sz="2800" dirty="0" smtClean="0"/>
              <a:t> - ground breaking early 2015</a:t>
            </a:r>
          </a:p>
          <a:p>
            <a:pPr marL="0" indent="0">
              <a:buNone/>
            </a:pPr>
            <a:r>
              <a:rPr lang="en-US" sz="2800" dirty="0" smtClean="0"/>
              <a:t>Koch – Brandon, MB; CF – Port Neal, IA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Gas/Propane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214"/>
            <a:ext cx="8229600" cy="49459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Supply issues persist in Northern plains</a:t>
            </a:r>
          </a:p>
          <a:p>
            <a:pPr marL="0" indent="0">
              <a:buNone/>
            </a:pPr>
            <a:r>
              <a:rPr lang="en-US" dirty="0" smtClean="0"/>
              <a:t>PADD2 propane stocks were low to start the season</a:t>
            </a:r>
          </a:p>
          <a:p>
            <a:pPr marL="0" indent="0">
              <a:buNone/>
            </a:pPr>
            <a:r>
              <a:rPr lang="en-US" dirty="0" smtClean="0"/>
              <a:t>Cold weather bullish in the near term (stocks are less than 60% of last years level)</a:t>
            </a:r>
          </a:p>
          <a:p>
            <a:pPr marL="0" indent="0">
              <a:buNone/>
            </a:pPr>
            <a:r>
              <a:rPr lang="en-US" dirty="0" smtClean="0"/>
              <a:t>Increased domestic production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Cochin reversal</a:t>
            </a:r>
          </a:p>
          <a:p>
            <a:pPr marL="0" indent="0">
              <a:buNone/>
            </a:pPr>
            <a:r>
              <a:rPr lang="en-US" dirty="0" smtClean="0"/>
              <a:t>CHS </a:t>
            </a:r>
            <a:r>
              <a:rPr lang="en-US" dirty="0"/>
              <a:t>– Hannaford Terminal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Energy Outlook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Diesel prices down in 2014</a:t>
            </a:r>
          </a:p>
          <a:p>
            <a:pPr marL="0" indent="0">
              <a:buNone/>
            </a:pPr>
            <a:r>
              <a:rPr lang="en-US" dirty="0" smtClean="0"/>
              <a:t>Nitrogen prices down significantly</a:t>
            </a:r>
          </a:p>
          <a:p>
            <a:pPr marL="0" indent="0">
              <a:buNone/>
            </a:pPr>
            <a:r>
              <a:rPr lang="en-US" dirty="0" smtClean="0"/>
              <a:t>Natural gas/propane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69119"/>
              </p:ext>
            </p:extLst>
          </p:nvPr>
        </p:nvGraphicFramePr>
        <p:xfrm>
          <a:off x="457200" y="97366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550429"/>
            <a:ext cx="8229600" cy="5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/>
              <a:t>Source: Federal Highway Administration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22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50429"/>
            <a:ext cx="8229600" cy="57573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Source: University of Michigan Transportation Research Institute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438626"/>
              </p:ext>
            </p:extLst>
          </p:nvPr>
        </p:nvGraphicFramePr>
        <p:xfrm>
          <a:off x="457200" y="1032933"/>
          <a:ext cx="8229600" cy="451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682124"/>
              </p:ext>
            </p:extLst>
          </p:nvPr>
        </p:nvGraphicFramePr>
        <p:xfrm>
          <a:off x="457200" y="104139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550429"/>
            <a:ext cx="8229600" cy="5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/>
              <a:t>Source: Energy Information Administration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02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64735" cy="1143000"/>
          </a:xfrm>
        </p:spPr>
        <p:txBody>
          <a:bodyPr/>
          <a:lstStyle/>
          <a:p>
            <a:r>
              <a:rPr lang="en-US" dirty="0" smtClean="0"/>
              <a:t>The Blend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6473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Our nation’s fueling infrastructure and fleet have a limited capability to utilize ethanol.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8" descr="http://www.cartridgeexpress.net/recycling-blog/wp-content/uploads/2012/08/Print-a-brick-wall1-1024x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35" y="-24388"/>
            <a:ext cx="4502818" cy="29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kansasagnetwork.com/wp-content/uploads/2013/08/E85-Pu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35" y="2943224"/>
            <a:ext cx="5393530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0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Renewable Fuel Standard (RFS)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federal law enacted in 2005 and updated in 2007 that mandates the minimum use of various biofuels by type and year.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Provides support for the development and operation of biorefineries.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BCB8E74-E27C-4B7C-B057-8E402EEF07AB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A5D8D081-FB1B-46AE-9B45-37B3154DBA96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19FE8BA5-6CEE-4CD3-88EF-85FD621A8D24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6BFF8C6D-71B6-4A28-80A9-F42102A4C7C2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3AFF5980-D669-459C-B3FC-7E2E94E0A927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2B94BF06-31B8-4730-9785-7B09733AA5B9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F18D5530-DAA5-41F8-9FBA-8091404B690C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F5BBD94F-B868-49E0-9480-6C7AE705A446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068C000D-E923-4679-8C5F-861540B973E7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EDAA7DB2-90BC-446E-85A9-D3D67FE9BA6B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A33992E4-50A0-464A-85EB-C2339E67AF5D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E21C266E-F56B-4612-A9FF-F24CBC1AE31D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F749B019-8FBA-47E3-B623-006074559D5B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95B38853-8CB8-4F17-9099-A2136AA0581A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3B97E001-B572-41A5-A381-27AEC0C23C6B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7728F55C-9668-44C3-BDCA-5ADC3EAEA5D3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37E65725-FD2B-48F3-8224-92F631628FE5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8653CB41-BBEE-4BD4-B136-3B99B1993159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C3E27663-EB53-4C62-A29C-DF610D5CA821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3901DAAE-97E2-4765-A286-26D79B66CB58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DCAA431F-DF1D-45BF-9B4D-18DCE4EADA07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B690012A-A8A7-4C54-88FA-FE7AD3DA045C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5BAC2536-B246-4AD4-A100-001B58F849C3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BD7EEC0A-0571-4465-9D62-1353EB32C25A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01E37F71-A40C-42A1-BAF4-01E470A0AEC3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B2E8B41C-B2EC-4D8A-8D7C-153D6730ACD3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82C192C8-DE8B-4885-9BD7-A6BCC1EBA5D8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BBF05640-D4C6-4AFE-9299-346A749E3329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11EDD782-2E00-4A4C-AE44-929D7C5592A3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5B94B8C9-771C-413E-8C79-81947E34A33C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F8036529-62E4-4067-B8C5-BD4140E16B6F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999B55E4-FFB8-47B3-ADAA-1BD1A49F9993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075F5020-7157-48CD-B77F-7065C34644BA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7A53257F-37BB-4B0D-806E-ACCFF4A9BE3A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6A0B694E-8B0E-44B7-8A79-567EB5812219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D67C577A-BFDE-41FF-AAD2-80423C61AE5D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FB9B8315-3CEE-4DE6-8F5B-28FCFFD98AA6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8A62BE95-DEBF-461F-BB60-BA5F375F7827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FBB57AA7-978F-4E11-9508-EE072241569A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36D54762-B604-47D2-871B-E44EF51620B7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56568B89-8B9C-4C8C-A5CC-E51D60F0C145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A9B40E61-1435-47AF-ACEE-9AE119C53A0B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BB379D7A-70BD-41A5-A111-7987FEF5342D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2A7CA0A0-A933-4EE7-8281-39960D21F401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43D01349-B3D9-408E-BAB0-7358CEFF650D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51F2F9C-8BF5-438E-9A64-A174A7FAED00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630B412B-1396-40E2-9BBB-513E0921CB28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D187ECC5-E933-420D-9749-31FD3EF0363C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A570EDFF-AC0C-48F5-9699-5ADBB86C24FA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1037FEA7-A295-4BA0-A186-38469CFF0DB3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4AB2F24B-A0CE-4DD9-A7B8-0923A7E79163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D49118FE-8CE7-4AC9-B132-D08949931C4E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5588C7FE-6122-4D63-8B0E-FBED7F9B1856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3AD1BD9E-44B9-4332-91BA-BF7DBAF6A538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D5415E0-5DAC-483C-BDBF-2DD61615213D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673E6B2-D6D3-4CAE-934D-DCB73E72DD6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66D941D-5697-409B-B1C7-B39458849CB5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6ADD4958-72E6-494C-87C1-4A45F45AE3BE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9359750A-5068-4BF3-A9D8-2692038BAAFB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F7D8712A-4203-49F1-89AE-E5503D1C960B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5AE5F26B-4E6B-4418-9E7E-C98FD15208A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428AC747-34EC-4812-9193-5F61CAD608F5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4B5F003D-30F5-4305-89B6-45E0B10ACBA1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9DBA2E8-1A2D-4A23-8517-E5ABCAAC7D45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4BA5CF27-7506-44A6-9276-EE7817547192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036C7CD1-2373-4DBA-96BE-C19F1297D856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8B451D5C-5F95-40B3-AD29-4E60753CF9C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AC26258-121F-4B34-B1E1-001CF5998A70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836A0016-4F16-429F-9F96-2D5B0BC17F6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524AD453-F243-465C-B8A3-9F3B30815C2C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71C4C47E-9258-446E-A991-4426A20D2C0F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EE912C4D-D1F3-4ED3-9FB7-89DBFF3C2552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229EBCD6-EFBF-44B9-A4B0-4C43ACA20D74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6B486A6D-CD1B-4854-94D1-964F28E70055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CEC91075-D0A1-4EE7-B7B2-B7C2C73B4BBC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E2866589-F900-4A33-B5E1-713DB994AC46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0E19FE00-EA4D-4BDD-928B-1204AFBF9092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772E420F-1C12-43AE-B3CE-90F66DD666F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E791794-CA46-494E-B0FA-6C31CED42903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ADA483D6-1B52-4419-9500-DC3D63B0AB54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CEBD75BC-DEB5-42CA-AF73-D4A89BA928D9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F390E43E-71DF-4D88-A190-68966E9E9F00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DF7F7654-33BE-4285-93EF-14AB94109768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DB62B38C-31F9-4FFF-8333-3450B487A862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8ADC4447-C294-4321-8AEA-BD3BD5A085E7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8E4D147B-5C2C-4EBA-8971-F5EB25559F97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14EF392F-8A21-4696-A887-15AC8DFA6A61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E2A1B0EF-66D2-47CE-86F5-D42FE967E915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446D01A1-DD15-48B7-A620-1ADA0B234D0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32EE350-C409-4917-95A0-997AE11CF3DF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D2DA61B3-9F49-4305-9B26-562980BAD50E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38541321-88E1-451C-9D66-638956AD3042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4427DC00-D947-4935-9C94-5A7F418CEDCB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F46EA6AB-EA7C-42EC-A72C-8E8568BE1739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C1E6E96B-0F46-4A8A-818D-138647743E50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3F308B0C-B54F-4FB1-A693-2BCA8FC83BEF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E06EB7EE-8C40-4CBE-81C5-3EAF054AA85C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40E82297-ABA7-4CEF-A0E9-A7417A990019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8D368ACE-A514-4314-A4B5-3F412AD9C099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3A0810B6-F3C6-4A64-9C31-A74E76BADE71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E87139F8-B748-4AD0-9855-F35837FAA554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B84A9310-8B89-4805-98BF-BDF7AE95E0B7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5239176A-DF7D-4C61-8A79-5F1DC215C2AF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2B178D4E-7958-474F-945C-2FC3498AD807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57DABB66-4FA6-403F-9CD0-8E9402E09331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8F994A20-6FAD-4949-8628-2BD8389ADC4A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34256D56-451B-4CDB-AF6B-33CBF2C449E4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A078A9AA-BC13-4F9A-9650-81CC8D1DEC8D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32EFAF70-6B87-4ECE-8D1B-EDFF6B7D3424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9D7B24C5-D550-4E0C-8D8C-537A2237D156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408B40B9-A604-47D5-85E4-0FAEBB9A9B10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29A11FE-76E9-4583-A5AD-ED14EC6D7B3D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4B0A3970-35D2-4105-A37A-1B631BE8B7F4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7CDECDFD-A4CE-4AB4-9C08-506C5D261A40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365C133B-6034-4561-B651-41A37DEC7E76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7C9F2B78-6D7E-440F-88EC-82960F8A93C9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C2BD5312-8A82-4739-BAC2-6BCF1BD0B198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F08BB7B2-B98D-45BA-BEA9-CF065E08A85B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C0247C00-8310-4A2D-B149-F6E3C0CBA678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DCD4D4DE-EB37-4CA0-B16E-097A9ED54726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3B6890A8-1649-4D56-A8BD-79A86B6AA906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F026D57F-984A-4CAC-B845-32366F72625C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BAAADD09-1C8E-4751-9992-B377AEC0C7E1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21685341-D969-4811-B21F-5002B077E4EB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6D32CAAD-05A8-4FE5-966F-3A9762E27BBE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F337C239-A54F-446B-9259-7B7C19C9F599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F1AEB8F0-80C8-4A83-86EB-020FC3EC8F92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1BBB73E6-A8DF-49F7-ACF6-B068A7CE6B75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289452A0-3D21-4AB6-B179-3F6E5E483DE8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0F949AA3-048E-44C0-9AB9-D45FD0195BAF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A9FD2FAE-0A71-4BDA-80E9-EB589DD159CE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F9033F5F-5604-426E-8FCC-C9AFBE2B40B4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1A6E0D51-9B78-45E4-BF28-B0D2E30D42A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BA56E83-85E7-4A54-8392-ACB834998579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492FC02A-A196-4C55-8E31-16D1EBB8B270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D150FDA4-F117-46BD-B95E-77CD18E1F589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0050070D-0071-43CE-A2D2-0EB67AF543A1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EC96F719-318A-4477-83AF-2F39A8F4D68C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2F893188-3EC1-4A60-803D-9BB7DF5C5994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3B20AF72-F4C0-472B-B096-B37C74290CB0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910F2FA5-0F8E-4926-A21D-1DDE690D292A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D15DA1C3-4BA6-45A8-8F63-94A20E07FC30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40A885BB-63FE-4B3D-A59A-90DA59FEBE54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54917B17-DCCF-493F-B560-B7942DA800D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Oil and Gas Presentation January 2014</Template>
  <TotalTime>1304</TotalTime>
  <Words>1184</Words>
  <Application>Microsoft Office PowerPoint</Application>
  <PresentationFormat>On-screen Show (4:3)</PresentationFormat>
  <Paragraphs>466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ＭＳ Ｐゴシック</vt:lpstr>
      <vt:lpstr>Arial</vt:lpstr>
      <vt:lpstr>Calibri</vt:lpstr>
      <vt:lpstr>Times New Roman</vt:lpstr>
      <vt:lpstr>ndsu-template1(1)</vt:lpstr>
      <vt:lpstr>PowerPoint Presentation</vt:lpstr>
      <vt:lpstr>Ag-Energy Outlook</vt:lpstr>
      <vt:lpstr>PowerPoint Presentation</vt:lpstr>
      <vt:lpstr>Corn Ethanol</vt:lpstr>
      <vt:lpstr>PowerPoint Presentation</vt:lpstr>
      <vt:lpstr>PowerPoint Presentation</vt:lpstr>
      <vt:lpstr>PowerPoint Presentation</vt:lpstr>
      <vt:lpstr>The Blend Wall</vt:lpstr>
      <vt:lpstr>The Renewable Fuel Standard (RFS)</vt:lpstr>
      <vt:lpstr>How does it work?</vt:lpstr>
      <vt:lpstr>PowerPoint Presentation</vt:lpstr>
      <vt:lpstr>WASDE</vt:lpstr>
      <vt:lpstr>PowerPoint Presentation</vt:lpstr>
      <vt:lpstr>PowerPoint Presentation</vt:lpstr>
      <vt:lpstr>PowerPoint Presentation</vt:lpstr>
      <vt:lpstr>PowerPoint Presentation</vt:lpstr>
      <vt:lpstr>Domestic cellulosic projects</vt:lpstr>
      <vt:lpstr>Ethanol Wrapup</vt:lpstr>
      <vt:lpstr>Biodiesel</vt:lpstr>
      <vt:lpstr>Biodiesel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Biodiesel Wrapup</vt:lpstr>
      <vt:lpstr>Farm energy</vt:lpstr>
      <vt:lpstr>General Slide</vt:lpstr>
      <vt:lpstr>PowerPoint Presentation</vt:lpstr>
      <vt:lpstr>PowerPoint Presentation</vt:lpstr>
      <vt:lpstr>Diesel OUtlook</vt:lpstr>
      <vt:lpstr>First Things First</vt:lpstr>
      <vt:lpstr>Super Field </vt:lpstr>
      <vt:lpstr>Diesel Outlook</vt:lpstr>
      <vt:lpstr>Projects</vt:lpstr>
      <vt:lpstr>PowerPoint Presentation</vt:lpstr>
      <vt:lpstr>Nitrogen Fertilizer</vt:lpstr>
      <vt:lpstr>ND Nitrogen</vt:lpstr>
      <vt:lpstr>Outlook</vt:lpstr>
      <vt:lpstr>Projects/Expansion</vt:lpstr>
      <vt:lpstr>Natural Gas/Propane</vt:lpstr>
      <vt:lpstr>PowerPoint Presentation</vt:lpstr>
      <vt:lpstr>Farm Energy Outlook Summary</vt:lpstr>
    </vt:vector>
  </TitlesOfParts>
  <Company>NDSU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Ripplinger</dc:creator>
  <cp:lastModifiedBy>David Ripplinger</cp:lastModifiedBy>
  <cp:revision>125</cp:revision>
  <cp:lastPrinted>2014-01-21T18:50:59Z</cp:lastPrinted>
  <dcterms:created xsi:type="dcterms:W3CDTF">2014-01-08T14:57:04Z</dcterms:created>
  <dcterms:modified xsi:type="dcterms:W3CDTF">2014-01-21T18:52:31Z</dcterms:modified>
</cp:coreProperties>
</file>