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95" r:id="rId4"/>
    <p:sldId id="296" r:id="rId5"/>
    <p:sldId id="298" r:id="rId6"/>
    <p:sldId id="323" r:id="rId7"/>
    <p:sldId id="299" r:id="rId8"/>
    <p:sldId id="307" r:id="rId9"/>
    <p:sldId id="300" r:id="rId10"/>
    <p:sldId id="308" r:id="rId11"/>
    <p:sldId id="309" r:id="rId12"/>
    <p:sldId id="324" r:id="rId13"/>
    <p:sldId id="301" r:id="rId14"/>
    <p:sldId id="325" r:id="rId15"/>
    <p:sldId id="304" r:id="rId16"/>
    <p:sldId id="326" r:id="rId17"/>
    <p:sldId id="294" r:id="rId18"/>
    <p:sldId id="333" r:id="rId19"/>
    <p:sldId id="303" r:id="rId20"/>
    <p:sldId id="313" r:id="rId21"/>
    <p:sldId id="315" r:id="rId22"/>
    <p:sldId id="330" r:id="rId23"/>
    <p:sldId id="331" r:id="rId24"/>
    <p:sldId id="332" r:id="rId25"/>
    <p:sldId id="316" r:id="rId26"/>
    <p:sldId id="327" r:id="rId27"/>
    <p:sldId id="334" r:id="rId28"/>
    <p:sldId id="328" r:id="rId29"/>
    <p:sldId id="329" r:id="rId30"/>
    <p:sldId id="293" r:id="rId31"/>
    <p:sldId id="276" r:id="rId32"/>
    <p:sldId id="274" r:id="rId33"/>
    <p:sldId id="266" r:id="rId34"/>
    <p:sldId id="289" r:id="rId35"/>
    <p:sldId id="260" r:id="rId36"/>
    <p:sldId id="268" r:id="rId37"/>
    <p:sldId id="281" r:id="rId38"/>
    <p:sldId id="282" r:id="rId39"/>
    <p:sldId id="285" r:id="rId40"/>
    <p:sldId id="286" r:id="rId41"/>
    <p:sldId id="288" r:id="rId42"/>
    <p:sldId id="335" r:id="rId43"/>
    <p:sldId id="336" r:id="rId44"/>
    <p:sldId id="337" r:id="rId45"/>
    <p:sldId id="338" r:id="rId46"/>
    <p:sldId id="339" r:id="rId47"/>
    <p:sldId id="290" r:id="rId48"/>
    <p:sldId id="291" r:id="rId49"/>
    <p:sldId id="314" r:id="rId50"/>
  </p:sldIdLst>
  <p:sldSz cx="9144000" cy="6858000" type="screen4x3"/>
  <p:notesSz cx="6954838" cy="9309100"/>
  <p:custDataLst>
    <p:tags r:id="rId5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30"/>
    <a:srgbClr val="001409"/>
    <a:srgbClr val="FAA523"/>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83304" autoAdjust="0"/>
  </p:normalViewPr>
  <p:slideViewPr>
    <p:cSldViewPr snapToGrid="0" snapToObjects="1">
      <p:cViewPr varScale="1">
        <p:scale>
          <a:sx n="97" d="100"/>
          <a:sy n="97" d="100"/>
        </p:scale>
        <p:origin x="-20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Sheet1!$A$1:$A$7593</c:f>
              <c:numCache>
                <c:formatCode>m/d/yyyy</c:formatCode>
                <c:ptCount val="7593"/>
                <c:pt idx="0">
                  <c:v>30453</c:v>
                </c:pt>
                <c:pt idx="1">
                  <c:v>30454</c:v>
                </c:pt>
                <c:pt idx="2">
                  <c:v>30455</c:v>
                </c:pt>
                <c:pt idx="3">
                  <c:v>30456</c:v>
                </c:pt>
                <c:pt idx="4">
                  <c:v>30460</c:v>
                </c:pt>
                <c:pt idx="5">
                  <c:v>30461</c:v>
                </c:pt>
                <c:pt idx="6">
                  <c:v>30462</c:v>
                </c:pt>
                <c:pt idx="7">
                  <c:v>30463</c:v>
                </c:pt>
                <c:pt idx="8">
                  <c:v>30467</c:v>
                </c:pt>
                <c:pt idx="9">
                  <c:v>30468</c:v>
                </c:pt>
                <c:pt idx="10">
                  <c:v>30469</c:v>
                </c:pt>
                <c:pt idx="11">
                  <c:v>30470</c:v>
                </c:pt>
                <c:pt idx="12">
                  <c:v>30473</c:v>
                </c:pt>
                <c:pt idx="13">
                  <c:v>30474</c:v>
                </c:pt>
                <c:pt idx="14">
                  <c:v>30475</c:v>
                </c:pt>
                <c:pt idx="15">
                  <c:v>30476</c:v>
                </c:pt>
                <c:pt idx="16">
                  <c:v>30477</c:v>
                </c:pt>
                <c:pt idx="17">
                  <c:v>30480</c:v>
                </c:pt>
                <c:pt idx="18">
                  <c:v>30481</c:v>
                </c:pt>
                <c:pt idx="19">
                  <c:v>30482</c:v>
                </c:pt>
                <c:pt idx="20">
                  <c:v>30483</c:v>
                </c:pt>
                <c:pt idx="21">
                  <c:v>30484</c:v>
                </c:pt>
                <c:pt idx="22">
                  <c:v>30487</c:v>
                </c:pt>
                <c:pt idx="23">
                  <c:v>30488</c:v>
                </c:pt>
                <c:pt idx="24">
                  <c:v>30489</c:v>
                </c:pt>
                <c:pt idx="25">
                  <c:v>30490</c:v>
                </c:pt>
                <c:pt idx="26">
                  <c:v>30491</c:v>
                </c:pt>
                <c:pt idx="27">
                  <c:v>30494</c:v>
                </c:pt>
                <c:pt idx="28">
                  <c:v>30495</c:v>
                </c:pt>
                <c:pt idx="29">
                  <c:v>30496</c:v>
                </c:pt>
                <c:pt idx="30">
                  <c:v>30497</c:v>
                </c:pt>
                <c:pt idx="31">
                  <c:v>30498</c:v>
                </c:pt>
                <c:pt idx="32">
                  <c:v>30502</c:v>
                </c:pt>
                <c:pt idx="33">
                  <c:v>30503</c:v>
                </c:pt>
                <c:pt idx="34">
                  <c:v>30504</c:v>
                </c:pt>
                <c:pt idx="35">
                  <c:v>30505</c:v>
                </c:pt>
                <c:pt idx="36">
                  <c:v>30508</c:v>
                </c:pt>
                <c:pt idx="37">
                  <c:v>30509</c:v>
                </c:pt>
                <c:pt idx="38">
                  <c:v>30510</c:v>
                </c:pt>
                <c:pt idx="39">
                  <c:v>30511</c:v>
                </c:pt>
                <c:pt idx="40">
                  <c:v>30512</c:v>
                </c:pt>
                <c:pt idx="41">
                  <c:v>30515</c:v>
                </c:pt>
                <c:pt idx="42">
                  <c:v>30516</c:v>
                </c:pt>
                <c:pt idx="43">
                  <c:v>30517</c:v>
                </c:pt>
                <c:pt idx="44">
                  <c:v>30518</c:v>
                </c:pt>
                <c:pt idx="45">
                  <c:v>30519</c:v>
                </c:pt>
                <c:pt idx="46">
                  <c:v>30522</c:v>
                </c:pt>
                <c:pt idx="47">
                  <c:v>30523</c:v>
                </c:pt>
                <c:pt idx="48">
                  <c:v>30524</c:v>
                </c:pt>
                <c:pt idx="49">
                  <c:v>30525</c:v>
                </c:pt>
                <c:pt idx="50">
                  <c:v>30526</c:v>
                </c:pt>
                <c:pt idx="51">
                  <c:v>30529</c:v>
                </c:pt>
                <c:pt idx="52">
                  <c:v>30530</c:v>
                </c:pt>
                <c:pt idx="53">
                  <c:v>30531</c:v>
                </c:pt>
                <c:pt idx="54">
                  <c:v>30532</c:v>
                </c:pt>
                <c:pt idx="55">
                  <c:v>30533</c:v>
                </c:pt>
                <c:pt idx="56">
                  <c:v>30536</c:v>
                </c:pt>
                <c:pt idx="57">
                  <c:v>30537</c:v>
                </c:pt>
                <c:pt idx="58">
                  <c:v>30538</c:v>
                </c:pt>
                <c:pt idx="59">
                  <c:v>30539</c:v>
                </c:pt>
                <c:pt idx="60">
                  <c:v>30540</c:v>
                </c:pt>
                <c:pt idx="61">
                  <c:v>30543</c:v>
                </c:pt>
                <c:pt idx="62">
                  <c:v>30544</c:v>
                </c:pt>
                <c:pt idx="63">
                  <c:v>30545</c:v>
                </c:pt>
                <c:pt idx="64">
                  <c:v>30546</c:v>
                </c:pt>
                <c:pt idx="65">
                  <c:v>30547</c:v>
                </c:pt>
                <c:pt idx="66">
                  <c:v>30550</c:v>
                </c:pt>
                <c:pt idx="67">
                  <c:v>30551</c:v>
                </c:pt>
                <c:pt idx="68">
                  <c:v>30552</c:v>
                </c:pt>
                <c:pt idx="69">
                  <c:v>30553</c:v>
                </c:pt>
                <c:pt idx="70">
                  <c:v>30554</c:v>
                </c:pt>
                <c:pt idx="71">
                  <c:v>30557</c:v>
                </c:pt>
                <c:pt idx="72">
                  <c:v>30558</c:v>
                </c:pt>
                <c:pt idx="73">
                  <c:v>30559</c:v>
                </c:pt>
                <c:pt idx="74">
                  <c:v>30560</c:v>
                </c:pt>
                <c:pt idx="75">
                  <c:v>30561</c:v>
                </c:pt>
                <c:pt idx="76">
                  <c:v>30565</c:v>
                </c:pt>
                <c:pt idx="77">
                  <c:v>30566</c:v>
                </c:pt>
                <c:pt idx="78">
                  <c:v>30567</c:v>
                </c:pt>
                <c:pt idx="79">
                  <c:v>30568</c:v>
                </c:pt>
                <c:pt idx="80">
                  <c:v>30571</c:v>
                </c:pt>
                <c:pt idx="81">
                  <c:v>30572</c:v>
                </c:pt>
                <c:pt idx="82">
                  <c:v>30573</c:v>
                </c:pt>
                <c:pt idx="83">
                  <c:v>30574</c:v>
                </c:pt>
                <c:pt idx="84">
                  <c:v>30575</c:v>
                </c:pt>
                <c:pt idx="85">
                  <c:v>30578</c:v>
                </c:pt>
                <c:pt idx="86">
                  <c:v>30579</c:v>
                </c:pt>
                <c:pt idx="87">
                  <c:v>30580</c:v>
                </c:pt>
                <c:pt idx="88">
                  <c:v>30581</c:v>
                </c:pt>
                <c:pt idx="89">
                  <c:v>30582</c:v>
                </c:pt>
                <c:pt idx="90">
                  <c:v>30585</c:v>
                </c:pt>
                <c:pt idx="91">
                  <c:v>30586</c:v>
                </c:pt>
                <c:pt idx="92">
                  <c:v>30587</c:v>
                </c:pt>
                <c:pt idx="93">
                  <c:v>30588</c:v>
                </c:pt>
                <c:pt idx="94">
                  <c:v>30589</c:v>
                </c:pt>
                <c:pt idx="95">
                  <c:v>30592</c:v>
                </c:pt>
                <c:pt idx="96">
                  <c:v>30593</c:v>
                </c:pt>
                <c:pt idx="97">
                  <c:v>30594</c:v>
                </c:pt>
                <c:pt idx="98">
                  <c:v>30595</c:v>
                </c:pt>
                <c:pt idx="99">
                  <c:v>30596</c:v>
                </c:pt>
                <c:pt idx="100">
                  <c:v>30600</c:v>
                </c:pt>
                <c:pt idx="101">
                  <c:v>30601</c:v>
                </c:pt>
                <c:pt idx="102">
                  <c:v>30602</c:v>
                </c:pt>
                <c:pt idx="103">
                  <c:v>30603</c:v>
                </c:pt>
                <c:pt idx="104">
                  <c:v>30606</c:v>
                </c:pt>
                <c:pt idx="105">
                  <c:v>30607</c:v>
                </c:pt>
                <c:pt idx="106">
                  <c:v>30608</c:v>
                </c:pt>
                <c:pt idx="107">
                  <c:v>30609</c:v>
                </c:pt>
                <c:pt idx="108">
                  <c:v>30610</c:v>
                </c:pt>
                <c:pt idx="109">
                  <c:v>30613</c:v>
                </c:pt>
                <c:pt idx="110">
                  <c:v>30614</c:v>
                </c:pt>
                <c:pt idx="111">
                  <c:v>30615</c:v>
                </c:pt>
                <c:pt idx="112">
                  <c:v>30616</c:v>
                </c:pt>
                <c:pt idx="113">
                  <c:v>30617</c:v>
                </c:pt>
                <c:pt idx="114">
                  <c:v>30620</c:v>
                </c:pt>
                <c:pt idx="115">
                  <c:v>30621</c:v>
                </c:pt>
                <c:pt idx="116">
                  <c:v>30622</c:v>
                </c:pt>
                <c:pt idx="117">
                  <c:v>30623</c:v>
                </c:pt>
                <c:pt idx="118">
                  <c:v>30624</c:v>
                </c:pt>
                <c:pt idx="119">
                  <c:v>30627</c:v>
                </c:pt>
                <c:pt idx="120">
                  <c:v>30628</c:v>
                </c:pt>
                <c:pt idx="121">
                  <c:v>30629</c:v>
                </c:pt>
                <c:pt idx="122">
                  <c:v>30630</c:v>
                </c:pt>
                <c:pt idx="123">
                  <c:v>30631</c:v>
                </c:pt>
                <c:pt idx="124">
                  <c:v>30634</c:v>
                </c:pt>
                <c:pt idx="125">
                  <c:v>30635</c:v>
                </c:pt>
                <c:pt idx="126">
                  <c:v>30636</c:v>
                </c:pt>
                <c:pt idx="127">
                  <c:v>30637</c:v>
                </c:pt>
                <c:pt idx="128">
                  <c:v>30638</c:v>
                </c:pt>
                <c:pt idx="129">
                  <c:v>30641</c:v>
                </c:pt>
                <c:pt idx="130">
                  <c:v>30642</c:v>
                </c:pt>
                <c:pt idx="131">
                  <c:v>30643</c:v>
                </c:pt>
                <c:pt idx="132">
                  <c:v>30648</c:v>
                </c:pt>
                <c:pt idx="133">
                  <c:v>30649</c:v>
                </c:pt>
                <c:pt idx="134">
                  <c:v>30650</c:v>
                </c:pt>
                <c:pt idx="135">
                  <c:v>30651</c:v>
                </c:pt>
                <c:pt idx="136">
                  <c:v>30652</c:v>
                </c:pt>
                <c:pt idx="137">
                  <c:v>30655</c:v>
                </c:pt>
                <c:pt idx="138">
                  <c:v>30656</c:v>
                </c:pt>
                <c:pt idx="139">
                  <c:v>30657</c:v>
                </c:pt>
                <c:pt idx="140">
                  <c:v>30658</c:v>
                </c:pt>
                <c:pt idx="141">
                  <c:v>30659</c:v>
                </c:pt>
                <c:pt idx="142">
                  <c:v>30662</c:v>
                </c:pt>
                <c:pt idx="143">
                  <c:v>30663</c:v>
                </c:pt>
                <c:pt idx="144">
                  <c:v>30664</c:v>
                </c:pt>
                <c:pt idx="145">
                  <c:v>30665</c:v>
                </c:pt>
                <c:pt idx="146">
                  <c:v>30666</c:v>
                </c:pt>
                <c:pt idx="147">
                  <c:v>30669</c:v>
                </c:pt>
                <c:pt idx="148">
                  <c:v>30670</c:v>
                </c:pt>
                <c:pt idx="149">
                  <c:v>30671</c:v>
                </c:pt>
                <c:pt idx="150">
                  <c:v>30672</c:v>
                </c:pt>
                <c:pt idx="151">
                  <c:v>30673</c:v>
                </c:pt>
                <c:pt idx="152">
                  <c:v>30677</c:v>
                </c:pt>
                <c:pt idx="153">
                  <c:v>30678</c:v>
                </c:pt>
                <c:pt idx="154">
                  <c:v>30679</c:v>
                </c:pt>
                <c:pt idx="155">
                  <c:v>30680</c:v>
                </c:pt>
                <c:pt idx="156">
                  <c:v>30684</c:v>
                </c:pt>
                <c:pt idx="157">
                  <c:v>30685</c:v>
                </c:pt>
                <c:pt idx="158">
                  <c:v>30686</c:v>
                </c:pt>
                <c:pt idx="159">
                  <c:v>30687</c:v>
                </c:pt>
                <c:pt idx="160">
                  <c:v>30690</c:v>
                </c:pt>
                <c:pt idx="161">
                  <c:v>30691</c:v>
                </c:pt>
                <c:pt idx="162">
                  <c:v>30692</c:v>
                </c:pt>
                <c:pt idx="163">
                  <c:v>30693</c:v>
                </c:pt>
                <c:pt idx="164">
                  <c:v>30694</c:v>
                </c:pt>
                <c:pt idx="165">
                  <c:v>30697</c:v>
                </c:pt>
                <c:pt idx="166">
                  <c:v>30698</c:v>
                </c:pt>
                <c:pt idx="167">
                  <c:v>30699</c:v>
                </c:pt>
                <c:pt idx="168">
                  <c:v>30700</c:v>
                </c:pt>
                <c:pt idx="169">
                  <c:v>30701</c:v>
                </c:pt>
                <c:pt idx="170">
                  <c:v>30704</c:v>
                </c:pt>
                <c:pt idx="171">
                  <c:v>30705</c:v>
                </c:pt>
                <c:pt idx="172">
                  <c:v>30706</c:v>
                </c:pt>
                <c:pt idx="173">
                  <c:v>30707</c:v>
                </c:pt>
                <c:pt idx="174">
                  <c:v>30708</c:v>
                </c:pt>
                <c:pt idx="175">
                  <c:v>30711</c:v>
                </c:pt>
                <c:pt idx="176">
                  <c:v>30712</c:v>
                </c:pt>
                <c:pt idx="177">
                  <c:v>30713</c:v>
                </c:pt>
                <c:pt idx="178">
                  <c:v>30714</c:v>
                </c:pt>
                <c:pt idx="179">
                  <c:v>30715</c:v>
                </c:pt>
                <c:pt idx="180">
                  <c:v>30718</c:v>
                </c:pt>
                <c:pt idx="181">
                  <c:v>30719</c:v>
                </c:pt>
                <c:pt idx="182">
                  <c:v>30720</c:v>
                </c:pt>
                <c:pt idx="183">
                  <c:v>30721</c:v>
                </c:pt>
                <c:pt idx="184">
                  <c:v>30722</c:v>
                </c:pt>
                <c:pt idx="185">
                  <c:v>30725</c:v>
                </c:pt>
                <c:pt idx="186">
                  <c:v>30726</c:v>
                </c:pt>
                <c:pt idx="187">
                  <c:v>30727</c:v>
                </c:pt>
                <c:pt idx="188">
                  <c:v>30728</c:v>
                </c:pt>
                <c:pt idx="189">
                  <c:v>30729</c:v>
                </c:pt>
                <c:pt idx="190">
                  <c:v>30734</c:v>
                </c:pt>
                <c:pt idx="191">
                  <c:v>30735</c:v>
                </c:pt>
                <c:pt idx="192">
                  <c:v>30736</c:v>
                </c:pt>
                <c:pt idx="193">
                  <c:v>30739</c:v>
                </c:pt>
                <c:pt idx="194">
                  <c:v>30740</c:v>
                </c:pt>
                <c:pt idx="195">
                  <c:v>30741</c:v>
                </c:pt>
                <c:pt idx="196">
                  <c:v>30742</c:v>
                </c:pt>
                <c:pt idx="197">
                  <c:v>30743</c:v>
                </c:pt>
                <c:pt idx="198">
                  <c:v>30746</c:v>
                </c:pt>
                <c:pt idx="199">
                  <c:v>30747</c:v>
                </c:pt>
                <c:pt idx="200">
                  <c:v>30748</c:v>
                </c:pt>
                <c:pt idx="201">
                  <c:v>30749</c:v>
                </c:pt>
                <c:pt idx="202">
                  <c:v>30750</c:v>
                </c:pt>
                <c:pt idx="203">
                  <c:v>30753</c:v>
                </c:pt>
                <c:pt idx="204">
                  <c:v>30754</c:v>
                </c:pt>
                <c:pt idx="205">
                  <c:v>30755</c:v>
                </c:pt>
                <c:pt idx="206">
                  <c:v>30756</c:v>
                </c:pt>
                <c:pt idx="207">
                  <c:v>30757</c:v>
                </c:pt>
                <c:pt idx="208">
                  <c:v>30760</c:v>
                </c:pt>
                <c:pt idx="209">
                  <c:v>30761</c:v>
                </c:pt>
                <c:pt idx="210">
                  <c:v>30762</c:v>
                </c:pt>
                <c:pt idx="211">
                  <c:v>30763</c:v>
                </c:pt>
                <c:pt idx="212">
                  <c:v>30764</c:v>
                </c:pt>
                <c:pt idx="213">
                  <c:v>30767</c:v>
                </c:pt>
                <c:pt idx="214">
                  <c:v>30768</c:v>
                </c:pt>
                <c:pt idx="215">
                  <c:v>30769</c:v>
                </c:pt>
                <c:pt idx="216">
                  <c:v>30770</c:v>
                </c:pt>
                <c:pt idx="217">
                  <c:v>30771</c:v>
                </c:pt>
                <c:pt idx="218">
                  <c:v>30774</c:v>
                </c:pt>
                <c:pt idx="219">
                  <c:v>30775</c:v>
                </c:pt>
                <c:pt idx="220">
                  <c:v>30776</c:v>
                </c:pt>
                <c:pt idx="221">
                  <c:v>30777</c:v>
                </c:pt>
                <c:pt idx="222">
                  <c:v>30778</c:v>
                </c:pt>
                <c:pt idx="223">
                  <c:v>30781</c:v>
                </c:pt>
                <c:pt idx="224">
                  <c:v>30784</c:v>
                </c:pt>
                <c:pt idx="225">
                  <c:v>30785</c:v>
                </c:pt>
                <c:pt idx="226">
                  <c:v>30788</c:v>
                </c:pt>
                <c:pt idx="227">
                  <c:v>30789</c:v>
                </c:pt>
                <c:pt idx="228">
                  <c:v>30790</c:v>
                </c:pt>
                <c:pt idx="229">
                  <c:v>30791</c:v>
                </c:pt>
                <c:pt idx="230">
                  <c:v>30796</c:v>
                </c:pt>
                <c:pt idx="231">
                  <c:v>30797</c:v>
                </c:pt>
                <c:pt idx="232">
                  <c:v>30798</c:v>
                </c:pt>
                <c:pt idx="233">
                  <c:v>30799</c:v>
                </c:pt>
                <c:pt idx="234">
                  <c:v>30802</c:v>
                </c:pt>
                <c:pt idx="235">
                  <c:v>30803</c:v>
                </c:pt>
                <c:pt idx="236">
                  <c:v>30804</c:v>
                </c:pt>
                <c:pt idx="237">
                  <c:v>30805</c:v>
                </c:pt>
                <c:pt idx="238">
                  <c:v>30806</c:v>
                </c:pt>
                <c:pt idx="239">
                  <c:v>30809</c:v>
                </c:pt>
                <c:pt idx="240">
                  <c:v>30810</c:v>
                </c:pt>
                <c:pt idx="241">
                  <c:v>30811</c:v>
                </c:pt>
                <c:pt idx="242">
                  <c:v>30812</c:v>
                </c:pt>
                <c:pt idx="243">
                  <c:v>30813</c:v>
                </c:pt>
                <c:pt idx="244">
                  <c:v>30816</c:v>
                </c:pt>
                <c:pt idx="245">
                  <c:v>30817</c:v>
                </c:pt>
                <c:pt idx="246">
                  <c:v>30818</c:v>
                </c:pt>
                <c:pt idx="247">
                  <c:v>30819</c:v>
                </c:pt>
                <c:pt idx="248">
                  <c:v>30820</c:v>
                </c:pt>
                <c:pt idx="249">
                  <c:v>30823</c:v>
                </c:pt>
                <c:pt idx="250">
                  <c:v>30824</c:v>
                </c:pt>
                <c:pt idx="251">
                  <c:v>30825</c:v>
                </c:pt>
                <c:pt idx="252">
                  <c:v>30826</c:v>
                </c:pt>
                <c:pt idx="253">
                  <c:v>30827</c:v>
                </c:pt>
                <c:pt idx="254">
                  <c:v>30832</c:v>
                </c:pt>
                <c:pt idx="255">
                  <c:v>30833</c:v>
                </c:pt>
                <c:pt idx="256">
                  <c:v>30834</c:v>
                </c:pt>
                <c:pt idx="257">
                  <c:v>30837</c:v>
                </c:pt>
                <c:pt idx="258">
                  <c:v>30838</c:v>
                </c:pt>
                <c:pt idx="259">
                  <c:v>30839</c:v>
                </c:pt>
                <c:pt idx="260">
                  <c:v>30840</c:v>
                </c:pt>
                <c:pt idx="261">
                  <c:v>30841</c:v>
                </c:pt>
                <c:pt idx="262">
                  <c:v>30844</c:v>
                </c:pt>
                <c:pt idx="263">
                  <c:v>30845</c:v>
                </c:pt>
                <c:pt idx="264">
                  <c:v>30846</c:v>
                </c:pt>
                <c:pt idx="265">
                  <c:v>30847</c:v>
                </c:pt>
                <c:pt idx="266">
                  <c:v>30848</c:v>
                </c:pt>
                <c:pt idx="267">
                  <c:v>30851</c:v>
                </c:pt>
                <c:pt idx="268">
                  <c:v>30852</c:v>
                </c:pt>
                <c:pt idx="269">
                  <c:v>30853</c:v>
                </c:pt>
                <c:pt idx="270">
                  <c:v>30854</c:v>
                </c:pt>
                <c:pt idx="271">
                  <c:v>30855</c:v>
                </c:pt>
                <c:pt idx="272">
                  <c:v>30858</c:v>
                </c:pt>
                <c:pt idx="273">
                  <c:v>30859</c:v>
                </c:pt>
                <c:pt idx="274">
                  <c:v>30860</c:v>
                </c:pt>
                <c:pt idx="275">
                  <c:v>30861</c:v>
                </c:pt>
                <c:pt idx="276">
                  <c:v>30862</c:v>
                </c:pt>
                <c:pt idx="277">
                  <c:v>30866</c:v>
                </c:pt>
                <c:pt idx="278">
                  <c:v>30869</c:v>
                </c:pt>
                <c:pt idx="279">
                  <c:v>30872</c:v>
                </c:pt>
                <c:pt idx="280">
                  <c:v>30873</c:v>
                </c:pt>
                <c:pt idx="281">
                  <c:v>30874</c:v>
                </c:pt>
                <c:pt idx="282">
                  <c:v>30875</c:v>
                </c:pt>
                <c:pt idx="283">
                  <c:v>30876</c:v>
                </c:pt>
                <c:pt idx="284">
                  <c:v>30879</c:v>
                </c:pt>
                <c:pt idx="285">
                  <c:v>30880</c:v>
                </c:pt>
                <c:pt idx="286">
                  <c:v>30881</c:v>
                </c:pt>
                <c:pt idx="287">
                  <c:v>30882</c:v>
                </c:pt>
                <c:pt idx="288">
                  <c:v>30883</c:v>
                </c:pt>
                <c:pt idx="289">
                  <c:v>30886</c:v>
                </c:pt>
                <c:pt idx="290">
                  <c:v>30887</c:v>
                </c:pt>
                <c:pt idx="291">
                  <c:v>30888</c:v>
                </c:pt>
                <c:pt idx="292">
                  <c:v>30889</c:v>
                </c:pt>
                <c:pt idx="293">
                  <c:v>30890</c:v>
                </c:pt>
                <c:pt idx="294">
                  <c:v>30893</c:v>
                </c:pt>
                <c:pt idx="295">
                  <c:v>30894</c:v>
                </c:pt>
                <c:pt idx="296">
                  <c:v>30895</c:v>
                </c:pt>
                <c:pt idx="297">
                  <c:v>30896</c:v>
                </c:pt>
                <c:pt idx="298">
                  <c:v>30897</c:v>
                </c:pt>
                <c:pt idx="299">
                  <c:v>30900</c:v>
                </c:pt>
                <c:pt idx="300">
                  <c:v>30901</c:v>
                </c:pt>
                <c:pt idx="301">
                  <c:v>30902</c:v>
                </c:pt>
                <c:pt idx="302">
                  <c:v>30903</c:v>
                </c:pt>
                <c:pt idx="303">
                  <c:v>30904</c:v>
                </c:pt>
                <c:pt idx="304">
                  <c:v>30907</c:v>
                </c:pt>
                <c:pt idx="305">
                  <c:v>30910</c:v>
                </c:pt>
                <c:pt idx="306">
                  <c:v>30911</c:v>
                </c:pt>
                <c:pt idx="307">
                  <c:v>30914</c:v>
                </c:pt>
                <c:pt idx="308">
                  <c:v>30915</c:v>
                </c:pt>
                <c:pt idx="309">
                  <c:v>30916</c:v>
                </c:pt>
                <c:pt idx="310">
                  <c:v>30917</c:v>
                </c:pt>
                <c:pt idx="311">
                  <c:v>30918</c:v>
                </c:pt>
                <c:pt idx="312">
                  <c:v>30921</c:v>
                </c:pt>
                <c:pt idx="313">
                  <c:v>30922</c:v>
                </c:pt>
                <c:pt idx="314">
                  <c:v>30923</c:v>
                </c:pt>
                <c:pt idx="315">
                  <c:v>30924</c:v>
                </c:pt>
                <c:pt idx="316">
                  <c:v>30925</c:v>
                </c:pt>
                <c:pt idx="317">
                  <c:v>30930</c:v>
                </c:pt>
                <c:pt idx="318">
                  <c:v>30931</c:v>
                </c:pt>
                <c:pt idx="319">
                  <c:v>30932</c:v>
                </c:pt>
                <c:pt idx="320">
                  <c:v>30935</c:v>
                </c:pt>
                <c:pt idx="321">
                  <c:v>30936</c:v>
                </c:pt>
                <c:pt idx="322">
                  <c:v>30937</c:v>
                </c:pt>
                <c:pt idx="323">
                  <c:v>30938</c:v>
                </c:pt>
                <c:pt idx="324">
                  <c:v>30939</c:v>
                </c:pt>
                <c:pt idx="325">
                  <c:v>30942</c:v>
                </c:pt>
                <c:pt idx="326">
                  <c:v>30943</c:v>
                </c:pt>
                <c:pt idx="327">
                  <c:v>30944</c:v>
                </c:pt>
                <c:pt idx="328">
                  <c:v>30945</c:v>
                </c:pt>
                <c:pt idx="329">
                  <c:v>30946</c:v>
                </c:pt>
                <c:pt idx="330">
                  <c:v>30949</c:v>
                </c:pt>
                <c:pt idx="331">
                  <c:v>30950</c:v>
                </c:pt>
                <c:pt idx="332">
                  <c:v>30951</c:v>
                </c:pt>
                <c:pt idx="333">
                  <c:v>30952</c:v>
                </c:pt>
                <c:pt idx="334">
                  <c:v>30953</c:v>
                </c:pt>
                <c:pt idx="335">
                  <c:v>30956</c:v>
                </c:pt>
                <c:pt idx="336">
                  <c:v>30957</c:v>
                </c:pt>
                <c:pt idx="337">
                  <c:v>30958</c:v>
                </c:pt>
                <c:pt idx="338">
                  <c:v>30959</c:v>
                </c:pt>
                <c:pt idx="339">
                  <c:v>30960</c:v>
                </c:pt>
                <c:pt idx="340">
                  <c:v>30965</c:v>
                </c:pt>
                <c:pt idx="341">
                  <c:v>30966</c:v>
                </c:pt>
                <c:pt idx="342">
                  <c:v>30967</c:v>
                </c:pt>
                <c:pt idx="343">
                  <c:v>30970</c:v>
                </c:pt>
                <c:pt idx="344">
                  <c:v>30971</c:v>
                </c:pt>
                <c:pt idx="345">
                  <c:v>30972</c:v>
                </c:pt>
                <c:pt idx="346">
                  <c:v>30973</c:v>
                </c:pt>
                <c:pt idx="347">
                  <c:v>30974</c:v>
                </c:pt>
                <c:pt idx="348">
                  <c:v>30977</c:v>
                </c:pt>
                <c:pt idx="349">
                  <c:v>30978</c:v>
                </c:pt>
                <c:pt idx="350">
                  <c:v>30979</c:v>
                </c:pt>
                <c:pt idx="351">
                  <c:v>30980</c:v>
                </c:pt>
                <c:pt idx="352">
                  <c:v>30981</c:v>
                </c:pt>
                <c:pt idx="353">
                  <c:v>30984</c:v>
                </c:pt>
                <c:pt idx="354">
                  <c:v>30985</c:v>
                </c:pt>
                <c:pt idx="355">
                  <c:v>30986</c:v>
                </c:pt>
                <c:pt idx="356">
                  <c:v>30987</c:v>
                </c:pt>
                <c:pt idx="357">
                  <c:v>30988</c:v>
                </c:pt>
                <c:pt idx="358">
                  <c:v>30991</c:v>
                </c:pt>
                <c:pt idx="359">
                  <c:v>30992</c:v>
                </c:pt>
                <c:pt idx="360">
                  <c:v>30993</c:v>
                </c:pt>
                <c:pt idx="361">
                  <c:v>30994</c:v>
                </c:pt>
                <c:pt idx="362">
                  <c:v>30995</c:v>
                </c:pt>
                <c:pt idx="363">
                  <c:v>31000</c:v>
                </c:pt>
                <c:pt idx="364">
                  <c:v>31001</c:v>
                </c:pt>
                <c:pt idx="365">
                  <c:v>31002</c:v>
                </c:pt>
                <c:pt idx="366">
                  <c:v>31005</c:v>
                </c:pt>
                <c:pt idx="367">
                  <c:v>31006</c:v>
                </c:pt>
                <c:pt idx="368">
                  <c:v>31007</c:v>
                </c:pt>
                <c:pt idx="369">
                  <c:v>31012</c:v>
                </c:pt>
                <c:pt idx="370">
                  <c:v>31013</c:v>
                </c:pt>
                <c:pt idx="371">
                  <c:v>31014</c:v>
                </c:pt>
                <c:pt idx="372">
                  <c:v>31015</c:v>
                </c:pt>
                <c:pt idx="373">
                  <c:v>31016</c:v>
                </c:pt>
                <c:pt idx="374">
                  <c:v>31019</c:v>
                </c:pt>
                <c:pt idx="375">
                  <c:v>31020</c:v>
                </c:pt>
                <c:pt idx="376">
                  <c:v>31021</c:v>
                </c:pt>
                <c:pt idx="377">
                  <c:v>31022</c:v>
                </c:pt>
                <c:pt idx="378">
                  <c:v>31023</c:v>
                </c:pt>
                <c:pt idx="379">
                  <c:v>31026</c:v>
                </c:pt>
                <c:pt idx="380">
                  <c:v>31027</c:v>
                </c:pt>
                <c:pt idx="381">
                  <c:v>31028</c:v>
                </c:pt>
                <c:pt idx="382">
                  <c:v>31029</c:v>
                </c:pt>
                <c:pt idx="383">
                  <c:v>31030</c:v>
                </c:pt>
                <c:pt idx="384">
                  <c:v>31033</c:v>
                </c:pt>
                <c:pt idx="385">
                  <c:v>31034</c:v>
                </c:pt>
                <c:pt idx="386">
                  <c:v>31035</c:v>
                </c:pt>
                <c:pt idx="387">
                  <c:v>31036</c:v>
                </c:pt>
                <c:pt idx="388">
                  <c:v>31037</c:v>
                </c:pt>
                <c:pt idx="389">
                  <c:v>31042</c:v>
                </c:pt>
                <c:pt idx="390">
                  <c:v>31043</c:v>
                </c:pt>
                <c:pt idx="391">
                  <c:v>31044</c:v>
                </c:pt>
                <c:pt idx="392">
                  <c:v>31049</c:v>
                </c:pt>
                <c:pt idx="393">
                  <c:v>31050</c:v>
                </c:pt>
                <c:pt idx="394">
                  <c:v>31051</c:v>
                </c:pt>
                <c:pt idx="395">
                  <c:v>31054</c:v>
                </c:pt>
                <c:pt idx="396">
                  <c:v>31055</c:v>
                </c:pt>
                <c:pt idx="397">
                  <c:v>31056</c:v>
                </c:pt>
                <c:pt idx="398">
                  <c:v>31057</c:v>
                </c:pt>
                <c:pt idx="399">
                  <c:v>31058</c:v>
                </c:pt>
                <c:pt idx="400">
                  <c:v>31061</c:v>
                </c:pt>
                <c:pt idx="401">
                  <c:v>31062</c:v>
                </c:pt>
                <c:pt idx="402">
                  <c:v>31063</c:v>
                </c:pt>
                <c:pt idx="403">
                  <c:v>31064</c:v>
                </c:pt>
                <c:pt idx="404">
                  <c:v>31065</c:v>
                </c:pt>
                <c:pt idx="405">
                  <c:v>31068</c:v>
                </c:pt>
                <c:pt idx="406">
                  <c:v>31069</c:v>
                </c:pt>
                <c:pt idx="407">
                  <c:v>31070</c:v>
                </c:pt>
                <c:pt idx="408">
                  <c:v>31071</c:v>
                </c:pt>
                <c:pt idx="409">
                  <c:v>31072</c:v>
                </c:pt>
                <c:pt idx="410">
                  <c:v>31075</c:v>
                </c:pt>
                <c:pt idx="411">
                  <c:v>31076</c:v>
                </c:pt>
                <c:pt idx="412">
                  <c:v>31077</c:v>
                </c:pt>
                <c:pt idx="413">
                  <c:v>31078</c:v>
                </c:pt>
                <c:pt idx="414">
                  <c:v>31079</c:v>
                </c:pt>
                <c:pt idx="415">
                  <c:v>31082</c:v>
                </c:pt>
                <c:pt idx="416">
                  <c:v>31083</c:v>
                </c:pt>
                <c:pt idx="417">
                  <c:v>31084</c:v>
                </c:pt>
                <c:pt idx="418">
                  <c:v>31085</c:v>
                </c:pt>
                <c:pt idx="419">
                  <c:v>31086</c:v>
                </c:pt>
                <c:pt idx="420">
                  <c:v>31089</c:v>
                </c:pt>
                <c:pt idx="421">
                  <c:v>31090</c:v>
                </c:pt>
                <c:pt idx="422">
                  <c:v>31091</c:v>
                </c:pt>
                <c:pt idx="423">
                  <c:v>31092</c:v>
                </c:pt>
                <c:pt idx="424">
                  <c:v>31093</c:v>
                </c:pt>
                <c:pt idx="425">
                  <c:v>31097</c:v>
                </c:pt>
                <c:pt idx="426">
                  <c:v>31098</c:v>
                </c:pt>
                <c:pt idx="427">
                  <c:v>31099</c:v>
                </c:pt>
                <c:pt idx="428">
                  <c:v>31100</c:v>
                </c:pt>
                <c:pt idx="429">
                  <c:v>31103</c:v>
                </c:pt>
                <c:pt idx="430">
                  <c:v>31104</c:v>
                </c:pt>
                <c:pt idx="431">
                  <c:v>31105</c:v>
                </c:pt>
                <c:pt idx="432">
                  <c:v>31106</c:v>
                </c:pt>
                <c:pt idx="433">
                  <c:v>31110</c:v>
                </c:pt>
                <c:pt idx="434">
                  <c:v>31111</c:v>
                </c:pt>
                <c:pt idx="435">
                  <c:v>31112</c:v>
                </c:pt>
                <c:pt idx="436">
                  <c:v>31113</c:v>
                </c:pt>
                <c:pt idx="437">
                  <c:v>31114</c:v>
                </c:pt>
                <c:pt idx="438">
                  <c:v>31117</c:v>
                </c:pt>
                <c:pt idx="439">
                  <c:v>31118</c:v>
                </c:pt>
                <c:pt idx="440">
                  <c:v>31119</c:v>
                </c:pt>
                <c:pt idx="441">
                  <c:v>31120</c:v>
                </c:pt>
                <c:pt idx="442">
                  <c:v>31121</c:v>
                </c:pt>
                <c:pt idx="443">
                  <c:v>31124</c:v>
                </c:pt>
                <c:pt idx="444">
                  <c:v>31125</c:v>
                </c:pt>
                <c:pt idx="445">
                  <c:v>31126</c:v>
                </c:pt>
                <c:pt idx="446">
                  <c:v>31127</c:v>
                </c:pt>
                <c:pt idx="447">
                  <c:v>31128</c:v>
                </c:pt>
                <c:pt idx="448">
                  <c:v>31131</c:v>
                </c:pt>
                <c:pt idx="449">
                  <c:v>31132</c:v>
                </c:pt>
                <c:pt idx="450">
                  <c:v>31133</c:v>
                </c:pt>
                <c:pt idx="451">
                  <c:v>31134</c:v>
                </c:pt>
                <c:pt idx="452">
                  <c:v>31135</c:v>
                </c:pt>
                <c:pt idx="453">
                  <c:v>31138</c:v>
                </c:pt>
                <c:pt idx="454">
                  <c:v>31139</c:v>
                </c:pt>
                <c:pt idx="455">
                  <c:v>31140</c:v>
                </c:pt>
                <c:pt idx="456">
                  <c:v>31141</c:v>
                </c:pt>
                <c:pt idx="457">
                  <c:v>31146</c:v>
                </c:pt>
                <c:pt idx="458">
                  <c:v>31147</c:v>
                </c:pt>
                <c:pt idx="459">
                  <c:v>31148</c:v>
                </c:pt>
                <c:pt idx="460">
                  <c:v>31149</c:v>
                </c:pt>
                <c:pt idx="461">
                  <c:v>31152</c:v>
                </c:pt>
                <c:pt idx="462">
                  <c:v>31153</c:v>
                </c:pt>
                <c:pt idx="463">
                  <c:v>31154</c:v>
                </c:pt>
                <c:pt idx="464">
                  <c:v>31155</c:v>
                </c:pt>
                <c:pt idx="465">
                  <c:v>31156</c:v>
                </c:pt>
                <c:pt idx="466">
                  <c:v>31159</c:v>
                </c:pt>
                <c:pt idx="467">
                  <c:v>31160</c:v>
                </c:pt>
                <c:pt idx="468">
                  <c:v>31161</c:v>
                </c:pt>
                <c:pt idx="469">
                  <c:v>31162</c:v>
                </c:pt>
                <c:pt idx="470">
                  <c:v>31163</c:v>
                </c:pt>
                <c:pt idx="471">
                  <c:v>31166</c:v>
                </c:pt>
                <c:pt idx="472">
                  <c:v>31167</c:v>
                </c:pt>
                <c:pt idx="473">
                  <c:v>31168</c:v>
                </c:pt>
                <c:pt idx="474">
                  <c:v>31169</c:v>
                </c:pt>
                <c:pt idx="475">
                  <c:v>31170</c:v>
                </c:pt>
                <c:pt idx="476">
                  <c:v>31173</c:v>
                </c:pt>
                <c:pt idx="477">
                  <c:v>31174</c:v>
                </c:pt>
                <c:pt idx="478">
                  <c:v>31175</c:v>
                </c:pt>
                <c:pt idx="479">
                  <c:v>31176</c:v>
                </c:pt>
                <c:pt idx="480">
                  <c:v>31177</c:v>
                </c:pt>
                <c:pt idx="481">
                  <c:v>31180</c:v>
                </c:pt>
                <c:pt idx="482">
                  <c:v>31181</c:v>
                </c:pt>
                <c:pt idx="483">
                  <c:v>31182</c:v>
                </c:pt>
                <c:pt idx="484">
                  <c:v>31183</c:v>
                </c:pt>
                <c:pt idx="485">
                  <c:v>31184</c:v>
                </c:pt>
                <c:pt idx="486">
                  <c:v>31187</c:v>
                </c:pt>
                <c:pt idx="487">
                  <c:v>31188</c:v>
                </c:pt>
                <c:pt idx="488">
                  <c:v>31189</c:v>
                </c:pt>
                <c:pt idx="489">
                  <c:v>31190</c:v>
                </c:pt>
                <c:pt idx="490">
                  <c:v>31191</c:v>
                </c:pt>
                <c:pt idx="491">
                  <c:v>31196</c:v>
                </c:pt>
                <c:pt idx="492">
                  <c:v>31197</c:v>
                </c:pt>
                <c:pt idx="493">
                  <c:v>31198</c:v>
                </c:pt>
                <c:pt idx="494">
                  <c:v>31201</c:v>
                </c:pt>
                <c:pt idx="495">
                  <c:v>31202</c:v>
                </c:pt>
                <c:pt idx="496">
                  <c:v>31203</c:v>
                </c:pt>
                <c:pt idx="497">
                  <c:v>31204</c:v>
                </c:pt>
                <c:pt idx="498">
                  <c:v>31205</c:v>
                </c:pt>
                <c:pt idx="499">
                  <c:v>31208</c:v>
                </c:pt>
                <c:pt idx="500">
                  <c:v>31209</c:v>
                </c:pt>
                <c:pt idx="501">
                  <c:v>31210</c:v>
                </c:pt>
                <c:pt idx="502">
                  <c:v>31211</c:v>
                </c:pt>
                <c:pt idx="503">
                  <c:v>31212</c:v>
                </c:pt>
                <c:pt idx="504">
                  <c:v>31215</c:v>
                </c:pt>
                <c:pt idx="505">
                  <c:v>31216</c:v>
                </c:pt>
                <c:pt idx="506">
                  <c:v>31217</c:v>
                </c:pt>
                <c:pt idx="507">
                  <c:v>31218</c:v>
                </c:pt>
                <c:pt idx="508">
                  <c:v>31219</c:v>
                </c:pt>
                <c:pt idx="509">
                  <c:v>31222</c:v>
                </c:pt>
                <c:pt idx="510">
                  <c:v>31223</c:v>
                </c:pt>
                <c:pt idx="511">
                  <c:v>31224</c:v>
                </c:pt>
                <c:pt idx="512">
                  <c:v>31225</c:v>
                </c:pt>
                <c:pt idx="513">
                  <c:v>31226</c:v>
                </c:pt>
                <c:pt idx="514">
                  <c:v>31229</c:v>
                </c:pt>
                <c:pt idx="515">
                  <c:v>31230</c:v>
                </c:pt>
                <c:pt idx="516">
                  <c:v>31231</c:v>
                </c:pt>
                <c:pt idx="517">
                  <c:v>31236</c:v>
                </c:pt>
                <c:pt idx="518">
                  <c:v>31237</c:v>
                </c:pt>
                <c:pt idx="519">
                  <c:v>31238</c:v>
                </c:pt>
                <c:pt idx="520">
                  <c:v>31239</c:v>
                </c:pt>
                <c:pt idx="521">
                  <c:v>31240</c:v>
                </c:pt>
                <c:pt idx="522">
                  <c:v>31243</c:v>
                </c:pt>
                <c:pt idx="523">
                  <c:v>31244</c:v>
                </c:pt>
                <c:pt idx="524">
                  <c:v>31245</c:v>
                </c:pt>
                <c:pt idx="525">
                  <c:v>31246</c:v>
                </c:pt>
                <c:pt idx="526">
                  <c:v>31247</c:v>
                </c:pt>
                <c:pt idx="527">
                  <c:v>31250</c:v>
                </c:pt>
                <c:pt idx="528">
                  <c:v>31251</c:v>
                </c:pt>
                <c:pt idx="529">
                  <c:v>31252</c:v>
                </c:pt>
                <c:pt idx="530">
                  <c:v>31253</c:v>
                </c:pt>
                <c:pt idx="531">
                  <c:v>31254</c:v>
                </c:pt>
                <c:pt idx="532">
                  <c:v>31257</c:v>
                </c:pt>
                <c:pt idx="533">
                  <c:v>31258</c:v>
                </c:pt>
                <c:pt idx="534">
                  <c:v>31259</c:v>
                </c:pt>
                <c:pt idx="535">
                  <c:v>31260</c:v>
                </c:pt>
                <c:pt idx="536">
                  <c:v>31261</c:v>
                </c:pt>
                <c:pt idx="537">
                  <c:v>31264</c:v>
                </c:pt>
                <c:pt idx="538">
                  <c:v>31265</c:v>
                </c:pt>
                <c:pt idx="539">
                  <c:v>31266</c:v>
                </c:pt>
                <c:pt idx="540">
                  <c:v>31267</c:v>
                </c:pt>
                <c:pt idx="541">
                  <c:v>31268</c:v>
                </c:pt>
                <c:pt idx="542">
                  <c:v>31271</c:v>
                </c:pt>
                <c:pt idx="543">
                  <c:v>31272</c:v>
                </c:pt>
                <c:pt idx="544">
                  <c:v>31273</c:v>
                </c:pt>
                <c:pt idx="545">
                  <c:v>31274</c:v>
                </c:pt>
                <c:pt idx="546">
                  <c:v>31275</c:v>
                </c:pt>
                <c:pt idx="547">
                  <c:v>31278</c:v>
                </c:pt>
                <c:pt idx="548">
                  <c:v>31279</c:v>
                </c:pt>
                <c:pt idx="549">
                  <c:v>31280</c:v>
                </c:pt>
                <c:pt idx="550">
                  <c:v>31281</c:v>
                </c:pt>
                <c:pt idx="551">
                  <c:v>31282</c:v>
                </c:pt>
                <c:pt idx="552">
                  <c:v>31285</c:v>
                </c:pt>
                <c:pt idx="553">
                  <c:v>31286</c:v>
                </c:pt>
                <c:pt idx="554">
                  <c:v>31287</c:v>
                </c:pt>
                <c:pt idx="555">
                  <c:v>31288</c:v>
                </c:pt>
                <c:pt idx="556">
                  <c:v>31289</c:v>
                </c:pt>
                <c:pt idx="557">
                  <c:v>31294</c:v>
                </c:pt>
                <c:pt idx="558">
                  <c:v>31295</c:v>
                </c:pt>
                <c:pt idx="559">
                  <c:v>31296</c:v>
                </c:pt>
                <c:pt idx="560">
                  <c:v>31299</c:v>
                </c:pt>
                <c:pt idx="561">
                  <c:v>31300</c:v>
                </c:pt>
                <c:pt idx="562">
                  <c:v>31301</c:v>
                </c:pt>
                <c:pt idx="563">
                  <c:v>31302</c:v>
                </c:pt>
                <c:pt idx="564">
                  <c:v>31303</c:v>
                </c:pt>
                <c:pt idx="565">
                  <c:v>31306</c:v>
                </c:pt>
                <c:pt idx="566">
                  <c:v>31307</c:v>
                </c:pt>
                <c:pt idx="567">
                  <c:v>31308</c:v>
                </c:pt>
                <c:pt idx="568">
                  <c:v>31309</c:v>
                </c:pt>
                <c:pt idx="569">
                  <c:v>31310</c:v>
                </c:pt>
                <c:pt idx="570">
                  <c:v>31313</c:v>
                </c:pt>
                <c:pt idx="571">
                  <c:v>31314</c:v>
                </c:pt>
                <c:pt idx="572">
                  <c:v>31315</c:v>
                </c:pt>
                <c:pt idx="573">
                  <c:v>31316</c:v>
                </c:pt>
                <c:pt idx="574">
                  <c:v>31321</c:v>
                </c:pt>
                <c:pt idx="575">
                  <c:v>31322</c:v>
                </c:pt>
                <c:pt idx="576">
                  <c:v>31323</c:v>
                </c:pt>
                <c:pt idx="577">
                  <c:v>31324</c:v>
                </c:pt>
                <c:pt idx="578">
                  <c:v>31327</c:v>
                </c:pt>
                <c:pt idx="579">
                  <c:v>31328</c:v>
                </c:pt>
                <c:pt idx="580">
                  <c:v>31329</c:v>
                </c:pt>
                <c:pt idx="581">
                  <c:v>31330</c:v>
                </c:pt>
                <c:pt idx="582">
                  <c:v>31331</c:v>
                </c:pt>
                <c:pt idx="583">
                  <c:v>31336</c:v>
                </c:pt>
                <c:pt idx="584">
                  <c:v>31337</c:v>
                </c:pt>
                <c:pt idx="585">
                  <c:v>31338</c:v>
                </c:pt>
                <c:pt idx="586">
                  <c:v>31341</c:v>
                </c:pt>
                <c:pt idx="587">
                  <c:v>31342</c:v>
                </c:pt>
                <c:pt idx="588">
                  <c:v>31343</c:v>
                </c:pt>
                <c:pt idx="589">
                  <c:v>31344</c:v>
                </c:pt>
                <c:pt idx="590">
                  <c:v>31345</c:v>
                </c:pt>
                <c:pt idx="591">
                  <c:v>31348</c:v>
                </c:pt>
                <c:pt idx="592">
                  <c:v>31349</c:v>
                </c:pt>
                <c:pt idx="593">
                  <c:v>31350</c:v>
                </c:pt>
                <c:pt idx="594">
                  <c:v>31351</c:v>
                </c:pt>
                <c:pt idx="595">
                  <c:v>31352</c:v>
                </c:pt>
                <c:pt idx="596">
                  <c:v>31355</c:v>
                </c:pt>
                <c:pt idx="597">
                  <c:v>31356</c:v>
                </c:pt>
                <c:pt idx="598">
                  <c:v>31357</c:v>
                </c:pt>
                <c:pt idx="599">
                  <c:v>31358</c:v>
                </c:pt>
                <c:pt idx="600">
                  <c:v>31359</c:v>
                </c:pt>
                <c:pt idx="601">
                  <c:v>31362</c:v>
                </c:pt>
                <c:pt idx="602">
                  <c:v>31363</c:v>
                </c:pt>
                <c:pt idx="603">
                  <c:v>31364</c:v>
                </c:pt>
                <c:pt idx="604">
                  <c:v>31365</c:v>
                </c:pt>
                <c:pt idx="605">
                  <c:v>31366</c:v>
                </c:pt>
                <c:pt idx="606">
                  <c:v>31369</c:v>
                </c:pt>
                <c:pt idx="607">
                  <c:v>31370</c:v>
                </c:pt>
                <c:pt idx="608">
                  <c:v>31371</c:v>
                </c:pt>
                <c:pt idx="609">
                  <c:v>31372</c:v>
                </c:pt>
                <c:pt idx="610">
                  <c:v>31373</c:v>
                </c:pt>
                <c:pt idx="611">
                  <c:v>31376</c:v>
                </c:pt>
                <c:pt idx="612">
                  <c:v>31377</c:v>
                </c:pt>
                <c:pt idx="613">
                  <c:v>31378</c:v>
                </c:pt>
                <c:pt idx="614">
                  <c:v>31383</c:v>
                </c:pt>
                <c:pt idx="615">
                  <c:v>31384</c:v>
                </c:pt>
                <c:pt idx="616">
                  <c:v>31385</c:v>
                </c:pt>
                <c:pt idx="617">
                  <c:v>31386</c:v>
                </c:pt>
                <c:pt idx="618">
                  <c:v>31387</c:v>
                </c:pt>
                <c:pt idx="619">
                  <c:v>31390</c:v>
                </c:pt>
                <c:pt idx="620">
                  <c:v>31391</c:v>
                </c:pt>
                <c:pt idx="621">
                  <c:v>31392</c:v>
                </c:pt>
                <c:pt idx="622">
                  <c:v>31393</c:v>
                </c:pt>
                <c:pt idx="623">
                  <c:v>31394</c:v>
                </c:pt>
                <c:pt idx="624">
                  <c:v>31397</c:v>
                </c:pt>
                <c:pt idx="625">
                  <c:v>31398</c:v>
                </c:pt>
                <c:pt idx="626">
                  <c:v>31399</c:v>
                </c:pt>
                <c:pt idx="627">
                  <c:v>31400</c:v>
                </c:pt>
                <c:pt idx="628">
                  <c:v>31401</c:v>
                </c:pt>
                <c:pt idx="629">
                  <c:v>31404</c:v>
                </c:pt>
                <c:pt idx="630">
                  <c:v>31407</c:v>
                </c:pt>
                <c:pt idx="631">
                  <c:v>31408</c:v>
                </c:pt>
                <c:pt idx="632">
                  <c:v>31411</c:v>
                </c:pt>
                <c:pt idx="633">
                  <c:v>31412</c:v>
                </c:pt>
                <c:pt idx="634">
                  <c:v>31418</c:v>
                </c:pt>
                <c:pt idx="635">
                  <c:v>31419</c:v>
                </c:pt>
                <c:pt idx="636">
                  <c:v>31420</c:v>
                </c:pt>
                <c:pt idx="637">
                  <c:v>31421</c:v>
                </c:pt>
                <c:pt idx="638">
                  <c:v>31422</c:v>
                </c:pt>
                <c:pt idx="639">
                  <c:v>31425</c:v>
                </c:pt>
                <c:pt idx="640">
                  <c:v>31426</c:v>
                </c:pt>
                <c:pt idx="641">
                  <c:v>31427</c:v>
                </c:pt>
                <c:pt idx="642">
                  <c:v>31428</c:v>
                </c:pt>
                <c:pt idx="643">
                  <c:v>31429</c:v>
                </c:pt>
                <c:pt idx="644">
                  <c:v>31432</c:v>
                </c:pt>
                <c:pt idx="645">
                  <c:v>31433</c:v>
                </c:pt>
                <c:pt idx="646">
                  <c:v>31434</c:v>
                </c:pt>
                <c:pt idx="647">
                  <c:v>31435</c:v>
                </c:pt>
                <c:pt idx="648">
                  <c:v>31436</c:v>
                </c:pt>
                <c:pt idx="649">
                  <c:v>31439</c:v>
                </c:pt>
                <c:pt idx="650">
                  <c:v>31440</c:v>
                </c:pt>
                <c:pt idx="651">
                  <c:v>31441</c:v>
                </c:pt>
                <c:pt idx="652">
                  <c:v>31442</c:v>
                </c:pt>
                <c:pt idx="653">
                  <c:v>31446</c:v>
                </c:pt>
                <c:pt idx="654">
                  <c:v>31447</c:v>
                </c:pt>
                <c:pt idx="655">
                  <c:v>31448</c:v>
                </c:pt>
                <c:pt idx="656">
                  <c:v>31449</c:v>
                </c:pt>
                <c:pt idx="657">
                  <c:v>31450</c:v>
                </c:pt>
                <c:pt idx="658">
                  <c:v>31453</c:v>
                </c:pt>
                <c:pt idx="659">
                  <c:v>31454</c:v>
                </c:pt>
                <c:pt idx="660">
                  <c:v>31455</c:v>
                </c:pt>
                <c:pt idx="661">
                  <c:v>31456</c:v>
                </c:pt>
                <c:pt idx="662">
                  <c:v>31457</c:v>
                </c:pt>
                <c:pt idx="663">
                  <c:v>31461</c:v>
                </c:pt>
                <c:pt idx="664">
                  <c:v>31462</c:v>
                </c:pt>
                <c:pt idx="665">
                  <c:v>31463</c:v>
                </c:pt>
                <c:pt idx="666">
                  <c:v>31464</c:v>
                </c:pt>
                <c:pt idx="667">
                  <c:v>31467</c:v>
                </c:pt>
                <c:pt idx="668">
                  <c:v>31468</c:v>
                </c:pt>
                <c:pt idx="669">
                  <c:v>31469</c:v>
                </c:pt>
                <c:pt idx="670">
                  <c:v>31470</c:v>
                </c:pt>
                <c:pt idx="671">
                  <c:v>31471</c:v>
                </c:pt>
                <c:pt idx="672">
                  <c:v>31474</c:v>
                </c:pt>
                <c:pt idx="673">
                  <c:v>31475</c:v>
                </c:pt>
                <c:pt idx="674">
                  <c:v>31476</c:v>
                </c:pt>
                <c:pt idx="675">
                  <c:v>31477</c:v>
                </c:pt>
                <c:pt idx="676">
                  <c:v>31478</c:v>
                </c:pt>
                <c:pt idx="677">
                  <c:v>31481</c:v>
                </c:pt>
                <c:pt idx="678">
                  <c:v>31482</c:v>
                </c:pt>
                <c:pt idx="679">
                  <c:v>31483</c:v>
                </c:pt>
                <c:pt idx="680">
                  <c:v>31484</c:v>
                </c:pt>
                <c:pt idx="681">
                  <c:v>31485</c:v>
                </c:pt>
                <c:pt idx="682">
                  <c:v>31488</c:v>
                </c:pt>
                <c:pt idx="683">
                  <c:v>31489</c:v>
                </c:pt>
                <c:pt idx="684">
                  <c:v>31490</c:v>
                </c:pt>
                <c:pt idx="685">
                  <c:v>31491</c:v>
                </c:pt>
                <c:pt idx="686">
                  <c:v>31492</c:v>
                </c:pt>
                <c:pt idx="687">
                  <c:v>31495</c:v>
                </c:pt>
                <c:pt idx="688">
                  <c:v>31496</c:v>
                </c:pt>
                <c:pt idx="689">
                  <c:v>31497</c:v>
                </c:pt>
                <c:pt idx="690">
                  <c:v>31498</c:v>
                </c:pt>
                <c:pt idx="691">
                  <c:v>31499</c:v>
                </c:pt>
                <c:pt idx="692">
                  <c:v>31502</c:v>
                </c:pt>
                <c:pt idx="693">
                  <c:v>31503</c:v>
                </c:pt>
                <c:pt idx="694">
                  <c:v>31504</c:v>
                </c:pt>
                <c:pt idx="695">
                  <c:v>31505</c:v>
                </c:pt>
                <c:pt idx="696">
                  <c:v>31506</c:v>
                </c:pt>
                <c:pt idx="697">
                  <c:v>31509</c:v>
                </c:pt>
                <c:pt idx="698">
                  <c:v>31510</c:v>
                </c:pt>
                <c:pt idx="699">
                  <c:v>31511</c:v>
                </c:pt>
                <c:pt idx="700">
                  <c:v>31512</c:v>
                </c:pt>
                <c:pt idx="701">
                  <c:v>31513</c:v>
                </c:pt>
                <c:pt idx="702">
                  <c:v>31516</c:v>
                </c:pt>
                <c:pt idx="703">
                  <c:v>31517</c:v>
                </c:pt>
                <c:pt idx="704">
                  <c:v>31518</c:v>
                </c:pt>
                <c:pt idx="705">
                  <c:v>31519</c:v>
                </c:pt>
                <c:pt idx="706">
                  <c:v>31520</c:v>
                </c:pt>
                <c:pt idx="707">
                  <c:v>31523</c:v>
                </c:pt>
                <c:pt idx="708">
                  <c:v>31524</c:v>
                </c:pt>
                <c:pt idx="709">
                  <c:v>31525</c:v>
                </c:pt>
                <c:pt idx="710">
                  <c:v>31526</c:v>
                </c:pt>
                <c:pt idx="711">
                  <c:v>31527</c:v>
                </c:pt>
                <c:pt idx="712">
                  <c:v>31530</c:v>
                </c:pt>
                <c:pt idx="713">
                  <c:v>31531</c:v>
                </c:pt>
                <c:pt idx="714">
                  <c:v>31532</c:v>
                </c:pt>
                <c:pt idx="715">
                  <c:v>31533</c:v>
                </c:pt>
                <c:pt idx="716">
                  <c:v>31534</c:v>
                </c:pt>
                <c:pt idx="717">
                  <c:v>31537</c:v>
                </c:pt>
                <c:pt idx="718">
                  <c:v>31538</c:v>
                </c:pt>
                <c:pt idx="719">
                  <c:v>31539</c:v>
                </c:pt>
                <c:pt idx="720">
                  <c:v>31540</c:v>
                </c:pt>
                <c:pt idx="721">
                  <c:v>31541</c:v>
                </c:pt>
                <c:pt idx="722">
                  <c:v>31544</c:v>
                </c:pt>
                <c:pt idx="723">
                  <c:v>31545</c:v>
                </c:pt>
                <c:pt idx="724">
                  <c:v>31546</c:v>
                </c:pt>
                <c:pt idx="725">
                  <c:v>31547</c:v>
                </c:pt>
                <c:pt idx="726">
                  <c:v>31548</c:v>
                </c:pt>
                <c:pt idx="727">
                  <c:v>31551</c:v>
                </c:pt>
                <c:pt idx="728">
                  <c:v>31552</c:v>
                </c:pt>
                <c:pt idx="729">
                  <c:v>31553</c:v>
                </c:pt>
                <c:pt idx="730">
                  <c:v>31554</c:v>
                </c:pt>
                <c:pt idx="731">
                  <c:v>31555</c:v>
                </c:pt>
                <c:pt idx="732">
                  <c:v>31559</c:v>
                </c:pt>
                <c:pt idx="733">
                  <c:v>31560</c:v>
                </c:pt>
                <c:pt idx="734">
                  <c:v>31561</c:v>
                </c:pt>
                <c:pt idx="735">
                  <c:v>31562</c:v>
                </c:pt>
                <c:pt idx="736">
                  <c:v>31565</c:v>
                </c:pt>
                <c:pt idx="737">
                  <c:v>31566</c:v>
                </c:pt>
                <c:pt idx="738">
                  <c:v>31567</c:v>
                </c:pt>
                <c:pt idx="739">
                  <c:v>31568</c:v>
                </c:pt>
                <c:pt idx="740">
                  <c:v>31569</c:v>
                </c:pt>
                <c:pt idx="741">
                  <c:v>31572</c:v>
                </c:pt>
                <c:pt idx="742">
                  <c:v>31573</c:v>
                </c:pt>
                <c:pt idx="743">
                  <c:v>31574</c:v>
                </c:pt>
                <c:pt idx="744">
                  <c:v>31575</c:v>
                </c:pt>
                <c:pt idx="745">
                  <c:v>31576</c:v>
                </c:pt>
                <c:pt idx="746">
                  <c:v>31579</c:v>
                </c:pt>
                <c:pt idx="747">
                  <c:v>31582</c:v>
                </c:pt>
                <c:pt idx="748">
                  <c:v>31583</c:v>
                </c:pt>
                <c:pt idx="749">
                  <c:v>31586</c:v>
                </c:pt>
                <c:pt idx="750">
                  <c:v>31587</c:v>
                </c:pt>
                <c:pt idx="751">
                  <c:v>31588</c:v>
                </c:pt>
                <c:pt idx="752">
                  <c:v>31589</c:v>
                </c:pt>
                <c:pt idx="753">
                  <c:v>31590</c:v>
                </c:pt>
                <c:pt idx="754">
                  <c:v>31594</c:v>
                </c:pt>
                <c:pt idx="755">
                  <c:v>31595</c:v>
                </c:pt>
                <c:pt idx="756">
                  <c:v>31596</c:v>
                </c:pt>
                <c:pt idx="757">
                  <c:v>31597</c:v>
                </c:pt>
                <c:pt idx="758">
                  <c:v>31601</c:v>
                </c:pt>
                <c:pt idx="759">
                  <c:v>31602</c:v>
                </c:pt>
                <c:pt idx="760">
                  <c:v>31603</c:v>
                </c:pt>
                <c:pt idx="761">
                  <c:v>31604</c:v>
                </c:pt>
                <c:pt idx="762">
                  <c:v>31607</c:v>
                </c:pt>
                <c:pt idx="763">
                  <c:v>31608</c:v>
                </c:pt>
                <c:pt idx="764">
                  <c:v>31609</c:v>
                </c:pt>
                <c:pt idx="765">
                  <c:v>31610</c:v>
                </c:pt>
                <c:pt idx="766">
                  <c:v>31611</c:v>
                </c:pt>
                <c:pt idx="767">
                  <c:v>31614</c:v>
                </c:pt>
                <c:pt idx="768">
                  <c:v>31615</c:v>
                </c:pt>
                <c:pt idx="769">
                  <c:v>31616</c:v>
                </c:pt>
                <c:pt idx="770">
                  <c:v>31617</c:v>
                </c:pt>
                <c:pt idx="771">
                  <c:v>31618</c:v>
                </c:pt>
                <c:pt idx="772">
                  <c:v>31621</c:v>
                </c:pt>
                <c:pt idx="773">
                  <c:v>31622</c:v>
                </c:pt>
                <c:pt idx="774">
                  <c:v>31623</c:v>
                </c:pt>
                <c:pt idx="775">
                  <c:v>31624</c:v>
                </c:pt>
                <c:pt idx="776">
                  <c:v>31625</c:v>
                </c:pt>
                <c:pt idx="777">
                  <c:v>31628</c:v>
                </c:pt>
                <c:pt idx="778">
                  <c:v>31629</c:v>
                </c:pt>
                <c:pt idx="779">
                  <c:v>31630</c:v>
                </c:pt>
                <c:pt idx="780">
                  <c:v>31631</c:v>
                </c:pt>
                <c:pt idx="781">
                  <c:v>31632</c:v>
                </c:pt>
                <c:pt idx="782">
                  <c:v>31635</c:v>
                </c:pt>
                <c:pt idx="783">
                  <c:v>31636</c:v>
                </c:pt>
                <c:pt idx="784">
                  <c:v>31637</c:v>
                </c:pt>
                <c:pt idx="785">
                  <c:v>31638</c:v>
                </c:pt>
                <c:pt idx="786">
                  <c:v>31639</c:v>
                </c:pt>
                <c:pt idx="787">
                  <c:v>31642</c:v>
                </c:pt>
                <c:pt idx="788">
                  <c:v>31643</c:v>
                </c:pt>
                <c:pt idx="789">
                  <c:v>31644</c:v>
                </c:pt>
                <c:pt idx="790">
                  <c:v>31645</c:v>
                </c:pt>
                <c:pt idx="791">
                  <c:v>31646</c:v>
                </c:pt>
                <c:pt idx="792">
                  <c:v>31649</c:v>
                </c:pt>
                <c:pt idx="793">
                  <c:v>31650</c:v>
                </c:pt>
                <c:pt idx="794">
                  <c:v>31651</c:v>
                </c:pt>
                <c:pt idx="795">
                  <c:v>31652</c:v>
                </c:pt>
                <c:pt idx="796">
                  <c:v>31653</c:v>
                </c:pt>
                <c:pt idx="797">
                  <c:v>31657</c:v>
                </c:pt>
                <c:pt idx="798">
                  <c:v>31658</c:v>
                </c:pt>
                <c:pt idx="799">
                  <c:v>31659</c:v>
                </c:pt>
                <c:pt idx="800">
                  <c:v>31660</c:v>
                </c:pt>
                <c:pt idx="801">
                  <c:v>31663</c:v>
                </c:pt>
                <c:pt idx="802">
                  <c:v>31664</c:v>
                </c:pt>
                <c:pt idx="803">
                  <c:v>31665</c:v>
                </c:pt>
                <c:pt idx="804">
                  <c:v>31666</c:v>
                </c:pt>
                <c:pt idx="805">
                  <c:v>31667</c:v>
                </c:pt>
                <c:pt idx="806">
                  <c:v>31670</c:v>
                </c:pt>
                <c:pt idx="807">
                  <c:v>31671</c:v>
                </c:pt>
                <c:pt idx="808">
                  <c:v>31672</c:v>
                </c:pt>
                <c:pt idx="809">
                  <c:v>31673</c:v>
                </c:pt>
                <c:pt idx="810">
                  <c:v>31674</c:v>
                </c:pt>
                <c:pt idx="811">
                  <c:v>31678</c:v>
                </c:pt>
                <c:pt idx="812">
                  <c:v>31679</c:v>
                </c:pt>
                <c:pt idx="813">
                  <c:v>31680</c:v>
                </c:pt>
                <c:pt idx="814">
                  <c:v>31681</c:v>
                </c:pt>
                <c:pt idx="815">
                  <c:v>31684</c:v>
                </c:pt>
                <c:pt idx="816">
                  <c:v>31685</c:v>
                </c:pt>
                <c:pt idx="817">
                  <c:v>31686</c:v>
                </c:pt>
                <c:pt idx="818">
                  <c:v>31687</c:v>
                </c:pt>
                <c:pt idx="819">
                  <c:v>31688</c:v>
                </c:pt>
                <c:pt idx="820">
                  <c:v>31691</c:v>
                </c:pt>
                <c:pt idx="821">
                  <c:v>31692</c:v>
                </c:pt>
                <c:pt idx="822">
                  <c:v>31693</c:v>
                </c:pt>
                <c:pt idx="823">
                  <c:v>31694</c:v>
                </c:pt>
                <c:pt idx="824">
                  <c:v>31695</c:v>
                </c:pt>
                <c:pt idx="825">
                  <c:v>31699</c:v>
                </c:pt>
                <c:pt idx="826">
                  <c:v>31700</c:v>
                </c:pt>
                <c:pt idx="827">
                  <c:v>31701</c:v>
                </c:pt>
                <c:pt idx="828">
                  <c:v>31702</c:v>
                </c:pt>
                <c:pt idx="829">
                  <c:v>31705</c:v>
                </c:pt>
                <c:pt idx="830">
                  <c:v>31706</c:v>
                </c:pt>
                <c:pt idx="831">
                  <c:v>31707</c:v>
                </c:pt>
                <c:pt idx="832">
                  <c:v>31709</c:v>
                </c:pt>
                <c:pt idx="833">
                  <c:v>31712</c:v>
                </c:pt>
                <c:pt idx="834">
                  <c:v>31713</c:v>
                </c:pt>
                <c:pt idx="835">
                  <c:v>31714</c:v>
                </c:pt>
                <c:pt idx="836">
                  <c:v>31715</c:v>
                </c:pt>
                <c:pt idx="837">
                  <c:v>31716</c:v>
                </c:pt>
                <c:pt idx="838">
                  <c:v>31719</c:v>
                </c:pt>
                <c:pt idx="839">
                  <c:v>31720</c:v>
                </c:pt>
                <c:pt idx="840">
                  <c:v>31721</c:v>
                </c:pt>
                <c:pt idx="841">
                  <c:v>31722</c:v>
                </c:pt>
                <c:pt idx="842">
                  <c:v>31723</c:v>
                </c:pt>
                <c:pt idx="843">
                  <c:v>31728</c:v>
                </c:pt>
                <c:pt idx="844">
                  <c:v>31729</c:v>
                </c:pt>
                <c:pt idx="845">
                  <c:v>31730</c:v>
                </c:pt>
                <c:pt idx="846">
                  <c:v>31733</c:v>
                </c:pt>
                <c:pt idx="847">
                  <c:v>31734</c:v>
                </c:pt>
                <c:pt idx="848">
                  <c:v>31735</c:v>
                </c:pt>
                <c:pt idx="849">
                  <c:v>31736</c:v>
                </c:pt>
                <c:pt idx="850">
                  <c:v>31737</c:v>
                </c:pt>
                <c:pt idx="851">
                  <c:v>31740</c:v>
                </c:pt>
                <c:pt idx="852">
                  <c:v>31741</c:v>
                </c:pt>
                <c:pt idx="853">
                  <c:v>31742</c:v>
                </c:pt>
                <c:pt idx="854">
                  <c:v>31747</c:v>
                </c:pt>
                <c:pt idx="855">
                  <c:v>31748</c:v>
                </c:pt>
                <c:pt idx="856">
                  <c:v>31749</c:v>
                </c:pt>
                <c:pt idx="857">
                  <c:v>31750</c:v>
                </c:pt>
                <c:pt idx="858">
                  <c:v>31751</c:v>
                </c:pt>
                <c:pt idx="859">
                  <c:v>31754</c:v>
                </c:pt>
                <c:pt idx="860">
                  <c:v>31755</c:v>
                </c:pt>
                <c:pt idx="861">
                  <c:v>31756</c:v>
                </c:pt>
                <c:pt idx="862">
                  <c:v>31757</c:v>
                </c:pt>
                <c:pt idx="863">
                  <c:v>31758</c:v>
                </c:pt>
                <c:pt idx="864">
                  <c:v>31761</c:v>
                </c:pt>
                <c:pt idx="865">
                  <c:v>31762</c:v>
                </c:pt>
                <c:pt idx="866">
                  <c:v>31763</c:v>
                </c:pt>
                <c:pt idx="867">
                  <c:v>31764</c:v>
                </c:pt>
                <c:pt idx="868">
                  <c:v>31765</c:v>
                </c:pt>
                <c:pt idx="869">
                  <c:v>31768</c:v>
                </c:pt>
                <c:pt idx="870">
                  <c:v>31769</c:v>
                </c:pt>
                <c:pt idx="871">
                  <c:v>31770</c:v>
                </c:pt>
                <c:pt idx="872">
                  <c:v>31775</c:v>
                </c:pt>
                <c:pt idx="873">
                  <c:v>31776</c:v>
                </c:pt>
                <c:pt idx="874">
                  <c:v>31777</c:v>
                </c:pt>
                <c:pt idx="875">
                  <c:v>31782</c:v>
                </c:pt>
                <c:pt idx="876">
                  <c:v>31783</c:v>
                </c:pt>
                <c:pt idx="877">
                  <c:v>31784</c:v>
                </c:pt>
                <c:pt idx="878">
                  <c:v>31785</c:v>
                </c:pt>
                <c:pt idx="879">
                  <c:v>31786</c:v>
                </c:pt>
                <c:pt idx="880">
                  <c:v>31789</c:v>
                </c:pt>
                <c:pt idx="881">
                  <c:v>31790</c:v>
                </c:pt>
                <c:pt idx="882">
                  <c:v>31791</c:v>
                </c:pt>
                <c:pt idx="883">
                  <c:v>31792</c:v>
                </c:pt>
                <c:pt idx="884">
                  <c:v>31793</c:v>
                </c:pt>
                <c:pt idx="885">
                  <c:v>31796</c:v>
                </c:pt>
                <c:pt idx="886">
                  <c:v>31797</c:v>
                </c:pt>
                <c:pt idx="887">
                  <c:v>31798</c:v>
                </c:pt>
                <c:pt idx="888">
                  <c:v>31799</c:v>
                </c:pt>
                <c:pt idx="889">
                  <c:v>31800</c:v>
                </c:pt>
                <c:pt idx="890">
                  <c:v>31805</c:v>
                </c:pt>
                <c:pt idx="891">
                  <c:v>31806</c:v>
                </c:pt>
                <c:pt idx="892">
                  <c:v>31807</c:v>
                </c:pt>
                <c:pt idx="893">
                  <c:v>31810</c:v>
                </c:pt>
                <c:pt idx="894">
                  <c:v>31811</c:v>
                </c:pt>
                <c:pt idx="895">
                  <c:v>31812</c:v>
                </c:pt>
                <c:pt idx="896">
                  <c:v>31813</c:v>
                </c:pt>
                <c:pt idx="897">
                  <c:v>31814</c:v>
                </c:pt>
                <c:pt idx="898">
                  <c:v>31817</c:v>
                </c:pt>
                <c:pt idx="899">
                  <c:v>31818</c:v>
                </c:pt>
                <c:pt idx="900">
                  <c:v>31819</c:v>
                </c:pt>
                <c:pt idx="901">
                  <c:v>31820</c:v>
                </c:pt>
                <c:pt idx="902">
                  <c:v>31821</c:v>
                </c:pt>
                <c:pt idx="903">
                  <c:v>31825</c:v>
                </c:pt>
                <c:pt idx="904">
                  <c:v>31826</c:v>
                </c:pt>
                <c:pt idx="905">
                  <c:v>31827</c:v>
                </c:pt>
                <c:pt idx="906">
                  <c:v>31828</c:v>
                </c:pt>
                <c:pt idx="907">
                  <c:v>31832</c:v>
                </c:pt>
                <c:pt idx="908">
                  <c:v>31833</c:v>
                </c:pt>
                <c:pt idx="909">
                  <c:v>31834</c:v>
                </c:pt>
                <c:pt idx="910">
                  <c:v>31835</c:v>
                </c:pt>
                <c:pt idx="911">
                  <c:v>31839</c:v>
                </c:pt>
                <c:pt idx="912">
                  <c:v>31840</c:v>
                </c:pt>
                <c:pt idx="913">
                  <c:v>31841</c:v>
                </c:pt>
                <c:pt idx="914">
                  <c:v>31842</c:v>
                </c:pt>
                <c:pt idx="915">
                  <c:v>31845</c:v>
                </c:pt>
                <c:pt idx="916">
                  <c:v>31846</c:v>
                </c:pt>
                <c:pt idx="917">
                  <c:v>31847</c:v>
                </c:pt>
                <c:pt idx="918">
                  <c:v>31848</c:v>
                </c:pt>
                <c:pt idx="919">
                  <c:v>31849</c:v>
                </c:pt>
                <c:pt idx="920">
                  <c:v>31852</c:v>
                </c:pt>
                <c:pt idx="921">
                  <c:v>31853</c:v>
                </c:pt>
                <c:pt idx="922">
                  <c:v>31854</c:v>
                </c:pt>
                <c:pt idx="923">
                  <c:v>31855</c:v>
                </c:pt>
                <c:pt idx="924">
                  <c:v>31856</c:v>
                </c:pt>
                <c:pt idx="925">
                  <c:v>31859</c:v>
                </c:pt>
                <c:pt idx="926">
                  <c:v>31860</c:v>
                </c:pt>
                <c:pt idx="927">
                  <c:v>31861</c:v>
                </c:pt>
                <c:pt idx="928">
                  <c:v>31862</c:v>
                </c:pt>
                <c:pt idx="929">
                  <c:v>31863</c:v>
                </c:pt>
                <c:pt idx="930">
                  <c:v>31866</c:v>
                </c:pt>
                <c:pt idx="931">
                  <c:v>31867</c:v>
                </c:pt>
                <c:pt idx="932">
                  <c:v>31868</c:v>
                </c:pt>
                <c:pt idx="933">
                  <c:v>31869</c:v>
                </c:pt>
                <c:pt idx="934">
                  <c:v>31870</c:v>
                </c:pt>
                <c:pt idx="935">
                  <c:v>31873</c:v>
                </c:pt>
                <c:pt idx="936">
                  <c:v>31874</c:v>
                </c:pt>
                <c:pt idx="937">
                  <c:v>31875</c:v>
                </c:pt>
                <c:pt idx="938">
                  <c:v>31876</c:v>
                </c:pt>
                <c:pt idx="939">
                  <c:v>31877</c:v>
                </c:pt>
                <c:pt idx="940">
                  <c:v>31880</c:v>
                </c:pt>
                <c:pt idx="941">
                  <c:v>31881</c:v>
                </c:pt>
                <c:pt idx="942">
                  <c:v>31882</c:v>
                </c:pt>
                <c:pt idx="943">
                  <c:v>31883</c:v>
                </c:pt>
                <c:pt idx="944">
                  <c:v>31888</c:v>
                </c:pt>
                <c:pt idx="945">
                  <c:v>31889</c:v>
                </c:pt>
                <c:pt idx="946">
                  <c:v>31890</c:v>
                </c:pt>
                <c:pt idx="947">
                  <c:v>31891</c:v>
                </c:pt>
                <c:pt idx="948">
                  <c:v>31894</c:v>
                </c:pt>
                <c:pt idx="949">
                  <c:v>31895</c:v>
                </c:pt>
                <c:pt idx="950">
                  <c:v>31896</c:v>
                </c:pt>
                <c:pt idx="951">
                  <c:v>31897</c:v>
                </c:pt>
                <c:pt idx="952">
                  <c:v>31898</c:v>
                </c:pt>
                <c:pt idx="953">
                  <c:v>31901</c:v>
                </c:pt>
                <c:pt idx="954">
                  <c:v>31902</c:v>
                </c:pt>
                <c:pt idx="955">
                  <c:v>31903</c:v>
                </c:pt>
                <c:pt idx="956">
                  <c:v>31904</c:v>
                </c:pt>
                <c:pt idx="957">
                  <c:v>31905</c:v>
                </c:pt>
                <c:pt idx="958">
                  <c:v>31908</c:v>
                </c:pt>
                <c:pt idx="959">
                  <c:v>31909</c:v>
                </c:pt>
                <c:pt idx="960">
                  <c:v>31910</c:v>
                </c:pt>
                <c:pt idx="961">
                  <c:v>31911</c:v>
                </c:pt>
                <c:pt idx="962">
                  <c:v>31912</c:v>
                </c:pt>
                <c:pt idx="963">
                  <c:v>31915</c:v>
                </c:pt>
                <c:pt idx="964">
                  <c:v>31916</c:v>
                </c:pt>
                <c:pt idx="965">
                  <c:v>31917</c:v>
                </c:pt>
                <c:pt idx="966">
                  <c:v>31918</c:v>
                </c:pt>
                <c:pt idx="967">
                  <c:v>31919</c:v>
                </c:pt>
                <c:pt idx="968">
                  <c:v>31923</c:v>
                </c:pt>
                <c:pt idx="969">
                  <c:v>31924</c:v>
                </c:pt>
                <c:pt idx="970">
                  <c:v>31925</c:v>
                </c:pt>
                <c:pt idx="971">
                  <c:v>31926</c:v>
                </c:pt>
                <c:pt idx="972">
                  <c:v>31929</c:v>
                </c:pt>
                <c:pt idx="973">
                  <c:v>31930</c:v>
                </c:pt>
                <c:pt idx="974">
                  <c:v>31931</c:v>
                </c:pt>
                <c:pt idx="975">
                  <c:v>31932</c:v>
                </c:pt>
                <c:pt idx="976">
                  <c:v>31933</c:v>
                </c:pt>
                <c:pt idx="977">
                  <c:v>31936</c:v>
                </c:pt>
                <c:pt idx="978">
                  <c:v>31937</c:v>
                </c:pt>
                <c:pt idx="979">
                  <c:v>31938</c:v>
                </c:pt>
                <c:pt idx="980">
                  <c:v>31939</c:v>
                </c:pt>
                <c:pt idx="981">
                  <c:v>31940</c:v>
                </c:pt>
                <c:pt idx="982">
                  <c:v>31943</c:v>
                </c:pt>
                <c:pt idx="983">
                  <c:v>31944</c:v>
                </c:pt>
                <c:pt idx="984">
                  <c:v>31945</c:v>
                </c:pt>
                <c:pt idx="985">
                  <c:v>31946</c:v>
                </c:pt>
                <c:pt idx="986">
                  <c:v>31947</c:v>
                </c:pt>
                <c:pt idx="987">
                  <c:v>31950</c:v>
                </c:pt>
                <c:pt idx="988">
                  <c:v>31951</c:v>
                </c:pt>
                <c:pt idx="989">
                  <c:v>31952</c:v>
                </c:pt>
                <c:pt idx="990">
                  <c:v>31953</c:v>
                </c:pt>
                <c:pt idx="991">
                  <c:v>31954</c:v>
                </c:pt>
                <c:pt idx="992">
                  <c:v>31957</c:v>
                </c:pt>
                <c:pt idx="993">
                  <c:v>31958</c:v>
                </c:pt>
                <c:pt idx="994">
                  <c:v>31959</c:v>
                </c:pt>
                <c:pt idx="995">
                  <c:v>31960</c:v>
                </c:pt>
                <c:pt idx="996">
                  <c:v>31965</c:v>
                </c:pt>
                <c:pt idx="997">
                  <c:v>31966</c:v>
                </c:pt>
                <c:pt idx="998">
                  <c:v>31967</c:v>
                </c:pt>
                <c:pt idx="999">
                  <c:v>31968</c:v>
                </c:pt>
                <c:pt idx="1000">
                  <c:v>31971</c:v>
                </c:pt>
                <c:pt idx="1001">
                  <c:v>31972</c:v>
                </c:pt>
                <c:pt idx="1002">
                  <c:v>31973</c:v>
                </c:pt>
                <c:pt idx="1003">
                  <c:v>31974</c:v>
                </c:pt>
                <c:pt idx="1004">
                  <c:v>31975</c:v>
                </c:pt>
                <c:pt idx="1005">
                  <c:v>31978</c:v>
                </c:pt>
                <c:pt idx="1006">
                  <c:v>31979</c:v>
                </c:pt>
                <c:pt idx="1007">
                  <c:v>31980</c:v>
                </c:pt>
                <c:pt idx="1008">
                  <c:v>31981</c:v>
                </c:pt>
                <c:pt idx="1009">
                  <c:v>31982</c:v>
                </c:pt>
                <c:pt idx="1010">
                  <c:v>31985</c:v>
                </c:pt>
                <c:pt idx="1011">
                  <c:v>31986</c:v>
                </c:pt>
                <c:pt idx="1012">
                  <c:v>31987</c:v>
                </c:pt>
                <c:pt idx="1013">
                  <c:v>31988</c:v>
                </c:pt>
                <c:pt idx="1014">
                  <c:v>31989</c:v>
                </c:pt>
                <c:pt idx="1015">
                  <c:v>31992</c:v>
                </c:pt>
                <c:pt idx="1016">
                  <c:v>31993</c:v>
                </c:pt>
                <c:pt idx="1017">
                  <c:v>31994</c:v>
                </c:pt>
                <c:pt idx="1018">
                  <c:v>31995</c:v>
                </c:pt>
                <c:pt idx="1019">
                  <c:v>31996</c:v>
                </c:pt>
                <c:pt idx="1020">
                  <c:v>31999</c:v>
                </c:pt>
                <c:pt idx="1021">
                  <c:v>32000</c:v>
                </c:pt>
                <c:pt idx="1022">
                  <c:v>32001</c:v>
                </c:pt>
                <c:pt idx="1023">
                  <c:v>32002</c:v>
                </c:pt>
                <c:pt idx="1024">
                  <c:v>32003</c:v>
                </c:pt>
                <c:pt idx="1025">
                  <c:v>32006</c:v>
                </c:pt>
                <c:pt idx="1026">
                  <c:v>32007</c:v>
                </c:pt>
                <c:pt idx="1027">
                  <c:v>32008</c:v>
                </c:pt>
                <c:pt idx="1028">
                  <c:v>32009</c:v>
                </c:pt>
                <c:pt idx="1029">
                  <c:v>32010</c:v>
                </c:pt>
                <c:pt idx="1030">
                  <c:v>32013</c:v>
                </c:pt>
                <c:pt idx="1031">
                  <c:v>32014</c:v>
                </c:pt>
                <c:pt idx="1032">
                  <c:v>32015</c:v>
                </c:pt>
                <c:pt idx="1033">
                  <c:v>32016</c:v>
                </c:pt>
                <c:pt idx="1034">
                  <c:v>32017</c:v>
                </c:pt>
                <c:pt idx="1035">
                  <c:v>32020</c:v>
                </c:pt>
                <c:pt idx="1036">
                  <c:v>32021</c:v>
                </c:pt>
                <c:pt idx="1037">
                  <c:v>32022</c:v>
                </c:pt>
                <c:pt idx="1038">
                  <c:v>32023</c:v>
                </c:pt>
                <c:pt idx="1039">
                  <c:v>32024</c:v>
                </c:pt>
                <c:pt idx="1040">
                  <c:v>32029</c:v>
                </c:pt>
                <c:pt idx="1041">
                  <c:v>32030</c:v>
                </c:pt>
                <c:pt idx="1042">
                  <c:v>32031</c:v>
                </c:pt>
                <c:pt idx="1043">
                  <c:v>32034</c:v>
                </c:pt>
                <c:pt idx="1044">
                  <c:v>32035</c:v>
                </c:pt>
                <c:pt idx="1045">
                  <c:v>32036</c:v>
                </c:pt>
                <c:pt idx="1046">
                  <c:v>32037</c:v>
                </c:pt>
                <c:pt idx="1047">
                  <c:v>32038</c:v>
                </c:pt>
                <c:pt idx="1048">
                  <c:v>32041</c:v>
                </c:pt>
                <c:pt idx="1049">
                  <c:v>32042</c:v>
                </c:pt>
                <c:pt idx="1050">
                  <c:v>32043</c:v>
                </c:pt>
                <c:pt idx="1051">
                  <c:v>32044</c:v>
                </c:pt>
                <c:pt idx="1052">
                  <c:v>32045</c:v>
                </c:pt>
                <c:pt idx="1053">
                  <c:v>32048</c:v>
                </c:pt>
                <c:pt idx="1054">
                  <c:v>32049</c:v>
                </c:pt>
                <c:pt idx="1055">
                  <c:v>32050</c:v>
                </c:pt>
                <c:pt idx="1056">
                  <c:v>32051</c:v>
                </c:pt>
                <c:pt idx="1057">
                  <c:v>32052</c:v>
                </c:pt>
                <c:pt idx="1058">
                  <c:v>32055</c:v>
                </c:pt>
                <c:pt idx="1059">
                  <c:v>32056</c:v>
                </c:pt>
                <c:pt idx="1060">
                  <c:v>32057</c:v>
                </c:pt>
                <c:pt idx="1061">
                  <c:v>32058</c:v>
                </c:pt>
                <c:pt idx="1062">
                  <c:v>32059</c:v>
                </c:pt>
                <c:pt idx="1063">
                  <c:v>32064</c:v>
                </c:pt>
                <c:pt idx="1064">
                  <c:v>32065</c:v>
                </c:pt>
                <c:pt idx="1065">
                  <c:v>32066</c:v>
                </c:pt>
                <c:pt idx="1066">
                  <c:v>32069</c:v>
                </c:pt>
                <c:pt idx="1067">
                  <c:v>32070</c:v>
                </c:pt>
                <c:pt idx="1068">
                  <c:v>32071</c:v>
                </c:pt>
                <c:pt idx="1069">
                  <c:v>32072</c:v>
                </c:pt>
                <c:pt idx="1070">
                  <c:v>32073</c:v>
                </c:pt>
                <c:pt idx="1071">
                  <c:v>32076</c:v>
                </c:pt>
                <c:pt idx="1072">
                  <c:v>32077</c:v>
                </c:pt>
                <c:pt idx="1073">
                  <c:v>32078</c:v>
                </c:pt>
                <c:pt idx="1074">
                  <c:v>32079</c:v>
                </c:pt>
                <c:pt idx="1075">
                  <c:v>32080</c:v>
                </c:pt>
                <c:pt idx="1076">
                  <c:v>32083</c:v>
                </c:pt>
                <c:pt idx="1077">
                  <c:v>32084</c:v>
                </c:pt>
                <c:pt idx="1078">
                  <c:v>32085</c:v>
                </c:pt>
                <c:pt idx="1079">
                  <c:v>32086</c:v>
                </c:pt>
                <c:pt idx="1080">
                  <c:v>32087</c:v>
                </c:pt>
                <c:pt idx="1081">
                  <c:v>32090</c:v>
                </c:pt>
                <c:pt idx="1082">
                  <c:v>32091</c:v>
                </c:pt>
                <c:pt idx="1083">
                  <c:v>32092</c:v>
                </c:pt>
                <c:pt idx="1084">
                  <c:v>32093</c:v>
                </c:pt>
                <c:pt idx="1085">
                  <c:v>32094</c:v>
                </c:pt>
                <c:pt idx="1086">
                  <c:v>32097</c:v>
                </c:pt>
                <c:pt idx="1087">
                  <c:v>32098</c:v>
                </c:pt>
                <c:pt idx="1088">
                  <c:v>32099</c:v>
                </c:pt>
                <c:pt idx="1089">
                  <c:v>32100</c:v>
                </c:pt>
                <c:pt idx="1090">
                  <c:v>32101</c:v>
                </c:pt>
                <c:pt idx="1091">
                  <c:v>32104</c:v>
                </c:pt>
                <c:pt idx="1092">
                  <c:v>32105</c:v>
                </c:pt>
                <c:pt idx="1093">
                  <c:v>32106</c:v>
                </c:pt>
                <c:pt idx="1094">
                  <c:v>32111</c:v>
                </c:pt>
                <c:pt idx="1095">
                  <c:v>32112</c:v>
                </c:pt>
                <c:pt idx="1096">
                  <c:v>32113</c:v>
                </c:pt>
                <c:pt idx="1097">
                  <c:v>32114</c:v>
                </c:pt>
                <c:pt idx="1098">
                  <c:v>32115</c:v>
                </c:pt>
                <c:pt idx="1099">
                  <c:v>32118</c:v>
                </c:pt>
                <c:pt idx="1100">
                  <c:v>32119</c:v>
                </c:pt>
                <c:pt idx="1101">
                  <c:v>32120</c:v>
                </c:pt>
                <c:pt idx="1102">
                  <c:v>32121</c:v>
                </c:pt>
                <c:pt idx="1103">
                  <c:v>32122</c:v>
                </c:pt>
                <c:pt idx="1104">
                  <c:v>32125</c:v>
                </c:pt>
                <c:pt idx="1105">
                  <c:v>32126</c:v>
                </c:pt>
                <c:pt idx="1106">
                  <c:v>32127</c:v>
                </c:pt>
                <c:pt idx="1107">
                  <c:v>32128</c:v>
                </c:pt>
                <c:pt idx="1108">
                  <c:v>32129</c:v>
                </c:pt>
                <c:pt idx="1109">
                  <c:v>32132</c:v>
                </c:pt>
                <c:pt idx="1110">
                  <c:v>32133</c:v>
                </c:pt>
                <c:pt idx="1111">
                  <c:v>32134</c:v>
                </c:pt>
                <c:pt idx="1112">
                  <c:v>32139</c:v>
                </c:pt>
                <c:pt idx="1113">
                  <c:v>32140</c:v>
                </c:pt>
                <c:pt idx="1114">
                  <c:v>32141</c:v>
                </c:pt>
                <c:pt idx="1115">
                  <c:v>32142</c:v>
                </c:pt>
                <c:pt idx="1116">
                  <c:v>32147</c:v>
                </c:pt>
                <c:pt idx="1117">
                  <c:v>32148</c:v>
                </c:pt>
                <c:pt idx="1118">
                  <c:v>32149</c:v>
                </c:pt>
                <c:pt idx="1119">
                  <c:v>32150</c:v>
                </c:pt>
                <c:pt idx="1120">
                  <c:v>32153</c:v>
                </c:pt>
                <c:pt idx="1121">
                  <c:v>32154</c:v>
                </c:pt>
                <c:pt idx="1122">
                  <c:v>32155</c:v>
                </c:pt>
                <c:pt idx="1123">
                  <c:v>32156</c:v>
                </c:pt>
                <c:pt idx="1124">
                  <c:v>32157</c:v>
                </c:pt>
                <c:pt idx="1125">
                  <c:v>32160</c:v>
                </c:pt>
                <c:pt idx="1126">
                  <c:v>32161</c:v>
                </c:pt>
                <c:pt idx="1127">
                  <c:v>32162</c:v>
                </c:pt>
                <c:pt idx="1128">
                  <c:v>32163</c:v>
                </c:pt>
                <c:pt idx="1129">
                  <c:v>32164</c:v>
                </c:pt>
                <c:pt idx="1130">
                  <c:v>32169</c:v>
                </c:pt>
                <c:pt idx="1131">
                  <c:v>32170</c:v>
                </c:pt>
                <c:pt idx="1132">
                  <c:v>32171</c:v>
                </c:pt>
                <c:pt idx="1133">
                  <c:v>32174</c:v>
                </c:pt>
                <c:pt idx="1134">
                  <c:v>32175</c:v>
                </c:pt>
                <c:pt idx="1135">
                  <c:v>32176</c:v>
                </c:pt>
                <c:pt idx="1136">
                  <c:v>32181</c:v>
                </c:pt>
                <c:pt idx="1137">
                  <c:v>32182</c:v>
                </c:pt>
                <c:pt idx="1138">
                  <c:v>32183</c:v>
                </c:pt>
                <c:pt idx="1139">
                  <c:v>32184</c:v>
                </c:pt>
                <c:pt idx="1140">
                  <c:v>32185</c:v>
                </c:pt>
                <c:pt idx="1141">
                  <c:v>32190</c:v>
                </c:pt>
                <c:pt idx="1142">
                  <c:v>32191</c:v>
                </c:pt>
                <c:pt idx="1143">
                  <c:v>32192</c:v>
                </c:pt>
                <c:pt idx="1144">
                  <c:v>32195</c:v>
                </c:pt>
                <c:pt idx="1145">
                  <c:v>32196</c:v>
                </c:pt>
                <c:pt idx="1146">
                  <c:v>32197</c:v>
                </c:pt>
                <c:pt idx="1147">
                  <c:v>32198</c:v>
                </c:pt>
                <c:pt idx="1148">
                  <c:v>32199</c:v>
                </c:pt>
                <c:pt idx="1149">
                  <c:v>32202</c:v>
                </c:pt>
                <c:pt idx="1150">
                  <c:v>32203</c:v>
                </c:pt>
                <c:pt idx="1151">
                  <c:v>32204</c:v>
                </c:pt>
                <c:pt idx="1152">
                  <c:v>32205</c:v>
                </c:pt>
                <c:pt idx="1153">
                  <c:v>32206</c:v>
                </c:pt>
                <c:pt idx="1154">
                  <c:v>32209</c:v>
                </c:pt>
                <c:pt idx="1155">
                  <c:v>32210</c:v>
                </c:pt>
                <c:pt idx="1156">
                  <c:v>32211</c:v>
                </c:pt>
                <c:pt idx="1157">
                  <c:v>32212</c:v>
                </c:pt>
                <c:pt idx="1158">
                  <c:v>32213</c:v>
                </c:pt>
                <c:pt idx="1159">
                  <c:v>32216</c:v>
                </c:pt>
                <c:pt idx="1160">
                  <c:v>32217</c:v>
                </c:pt>
                <c:pt idx="1161">
                  <c:v>32218</c:v>
                </c:pt>
                <c:pt idx="1162">
                  <c:v>32219</c:v>
                </c:pt>
                <c:pt idx="1163">
                  <c:v>32220</c:v>
                </c:pt>
                <c:pt idx="1164">
                  <c:v>32223</c:v>
                </c:pt>
                <c:pt idx="1165">
                  <c:v>32224</c:v>
                </c:pt>
                <c:pt idx="1166">
                  <c:v>32225</c:v>
                </c:pt>
                <c:pt idx="1167">
                  <c:v>32226</c:v>
                </c:pt>
                <c:pt idx="1168">
                  <c:v>32227</c:v>
                </c:pt>
                <c:pt idx="1169">
                  <c:v>32230</c:v>
                </c:pt>
                <c:pt idx="1170">
                  <c:v>32231</c:v>
                </c:pt>
                <c:pt idx="1171">
                  <c:v>32232</c:v>
                </c:pt>
                <c:pt idx="1172">
                  <c:v>32233</c:v>
                </c:pt>
                <c:pt idx="1173">
                  <c:v>32238</c:v>
                </c:pt>
                <c:pt idx="1174">
                  <c:v>32239</c:v>
                </c:pt>
                <c:pt idx="1175">
                  <c:v>32240</c:v>
                </c:pt>
                <c:pt idx="1176">
                  <c:v>32241</c:v>
                </c:pt>
                <c:pt idx="1177">
                  <c:v>32244</c:v>
                </c:pt>
                <c:pt idx="1178">
                  <c:v>32245</c:v>
                </c:pt>
                <c:pt idx="1179">
                  <c:v>32246</c:v>
                </c:pt>
                <c:pt idx="1180">
                  <c:v>32247</c:v>
                </c:pt>
                <c:pt idx="1181">
                  <c:v>32248</c:v>
                </c:pt>
                <c:pt idx="1182">
                  <c:v>32251</c:v>
                </c:pt>
                <c:pt idx="1183">
                  <c:v>32252</c:v>
                </c:pt>
                <c:pt idx="1184">
                  <c:v>32253</c:v>
                </c:pt>
                <c:pt idx="1185">
                  <c:v>32254</c:v>
                </c:pt>
                <c:pt idx="1186">
                  <c:v>32255</c:v>
                </c:pt>
                <c:pt idx="1187">
                  <c:v>32258</c:v>
                </c:pt>
                <c:pt idx="1188">
                  <c:v>32259</c:v>
                </c:pt>
                <c:pt idx="1189">
                  <c:v>32260</c:v>
                </c:pt>
                <c:pt idx="1190">
                  <c:v>32261</c:v>
                </c:pt>
                <c:pt idx="1191">
                  <c:v>32262</c:v>
                </c:pt>
                <c:pt idx="1192">
                  <c:v>32265</c:v>
                </c:pt>
                <c:pt idx="1193">
                  <c:v>32266</c:v>
                </c:pt>
                <c:pt idx="1194">
                  <c:v>32267</c:v>
                </c:pt>
                <c:pt idx="1195">
                  <c:v>32268</c:v>
                </c:pt>
                <c:pt idx="1196">
                  <c:v>32269</c:v>
                </c:pt>
                <c:pt idx="1197">
                  <c:v>32272</c:v>
                </c:pt>
                <c:pt idx="1198">
                  <c:v>32273</c:v>
                </c:pt>
                <c:pt idx="1199">
                  <c:v>32274</c:v>
                </c:pt>
                <c:pt idx="1200">
                  <c:v>32275</c:v>
                </c:pt>
                <c:pt idx="1201">
                  <c:v>32276</c:v>
                </c:pt>
                <c:pt idx="1202">
                  <c:v>32279</c:v>
                </c:pt>
                <c:pt idx="1203">
                  <c:v>32280</c:v>
                </c:pt>
                <c:pt idx="1204">
                  <c:v>32281</c:v>
                </c:pt>
                <c:pt idx="1205">
                  <c:v>32282</c:v>
                </c:pt>
                <c:pt idx="1206">
                  <c:v>32283</c:v>
                </c:pt>
                <c:pt idx="1207">
                  <c:v>32286</c:v>
                </c:pt>
                <c:pt idx="1208">
                  <c:v>32287</c:v>
                </c:pt>
                <c:pt idx="1209">
                  <c:v>32288</c:v>
                </c:pt>
                <c:pt idx="1210">
                  <c:v>32289</c:v>
                </c:pt>
                <c:pt idx="1211">
                  <c:v>32290</c:v>
                </c:pt>
                <c:pt idx="1212">
                  <c:v>32295</c:v>
                </c:pt>
                <c:pt idx="1213">
                  <c:v>32296</c:v>
                </c:pt>
                <c:pt idx="1214">
                  <c:v>32297</c:v>
                </c:pt>
                <c:pt idx="1215">
                  <c:v>32301</c:v>
                </c:pt>
                <c:pt idx="1216">
                  <c:v>32302</c:v>
                </c:pt>
                <c:pt idx="1217">
                  <c:v>32303</c:v>
                </c:pt>
                <c:pt idx="1218">
                  <c:v>32304</c:v>
                </c:pt>
                <c:pt idx="1219">
                  <c:v>32307</c:v>
                </c:pt>
                <c:pt idx="1220">
                  <c:v>32308</c:v>
                </c:pt>
                <c:pt idx="1221">
                  <c:v>32309</c:v>
                </c:pt>
                <c:pt idx="1222">
                  <c:v>32310</c:v>
                </c:pt>
                <c:pt idx="1223">
                  <c:v>32311</c:v>
                </c:pt>
                <c:pt idx="1224">
                  <c:v>32314</c:v>
                </c:pt>
                <c:pt idx="1225">
                  <c:v>32315</c:v>
                </c:pt>
                <c:pt idx="1226">
                  <c:v>32316</c:v>
                </c:pt>
                <c:pt idx="1227">
                  <c:v>32317</c:v>
                </c:pt>
                <c:pt idx="1228">
                  <c:v>32318</c:v>
                </c:pt>
                <c:pt idx="1229">
                  <c:v>32321</c:v>
                </c:pt>
                <c:pt idx="1230">
                  <c:v>32322</c:v>
                </c:pt>
                <c:pt idx="1231">
                  <c:v>32323</c:v>
                </c:pt>
                <c:pt idx="1232">
                  <c:v>32324</c:v>
                </c:pt>
                <c:pt idx="1233">
                  <c:v>32325</c:v>
                </c:pt>
                <c:pt idx="1234">
                  <c:v>32330</c:v>
                </c:pt>
                <c:pt idx="1235">
                  <c:v>32331</c:v>
                </c:pt>
                <c:pt idx="1236">
                  <c:v>32332</c:v>
                </c:pt>
                <c:pt idx="1237">
                  <c:v>32335</c:v>
                </c:pt>
                <c:pt idx="1238">
                  <c:v>32336</c:v>
                </c:pt>
                <c:pt idx="1239">
                  <c:v>32337</c:v>
                </c:pt>
                <c:pt idx="1240">
                  <c:v>32338</c:v>
                </c:pt>
                <c:pt idx="1241">
                  <c:v>32339</c:v>
                </c:pt>
                <c:pt idx="1242">
                  <c:v>32342</c:v>
                </c:pt>
                <c:pt idx="1243">
                  <c:v>32343</c:v>
                </c:pt>
                <c:pt idx="1244">
                  <c:v>32344</c:v>
                </c:pt>
                <c:pt idx="1245">
                  <c:v>32345</c:v>
                </c:pt>
                <c:pt idx="1246">
                  <c:v>32346</c:v>
                </c:pt>
                <c:pt idx="1247">
                  <c:v>32349</c:v>
                </c:pt>
                <c:pt idx="1248">
                  <c:v>32350</c:v>
                </c:pt>
                <c:pt idx="1249">
                  <c:v>32351</c:v>
                </c:pt>
                <c:pt idx="1250">
                  <c:v>32352</c:v>
                </c:pt>
                <c:pt idx="1251">
                  <c:v>32353</c:v>
                </c:pt>
                <c:pt idx="1252">
                  <c:v>32356</c:v>
                </c:pt>
                <c:pt idx="1253">
                  <c:v>32357</c:v>
                </c:pt>
                <c:pt idx="1254">
                  <c:v>32358</c:v>
                </c:pt>
                <c:pt idx="1255">
                  <c:v>32359</c:v>
                </c:pt>
                <c:pt idx="1256">
                  <c:v>32360</c:v>
                </c:pt>
                <c:pt idx="1257">
                  <c:v>32363</c:v>
                </c:pt>
                <c:pt idx="1258">
                  <c:v>32364</c:v>
                </c:pt>
                <c:pt idx="1259">
                  <c:v>32365</c:v>
                </c:pt>
                <c:pt idx="1260">
                  <c:v>32366</c:v>
                </c:pt>
                <c:pt idx="1261">
                  <c:v>32367</c:v>
                </c:pt>
                <c:pt idx="1262">
                  <c:v>32370</c:v>
                </c:pt>
                <c:pt idx="1263">
                  <c:v>32371</c:v>
                </c:pt>
                <c:pt idx="1264">
                  <c:v>32372</c:v>
                </c:pt>
                <c:pt idx="1265">
                  <c:v>32373</c:v>
                </c:pt>
                <c:pt idx="1266">
                  <c:v>32374</c:v>
                </c:pt>
                <c:pt idx="1267">
                  <c:v>32377</c:v>
                </c:pt>
                <c:pt idx="1268">
                  <c:v>32378</c:v>
                </c:pt>
                <c:pt idx="1269">
                  <c:v>32379</c:v>
                </c:pt>
                <c:pt idx="1270">
                  <c:v>32380</c:v>
                </c:pt>
                <c:pt idx="1271">
                  <c:v>32381</c:v>
                </c:pt>
                <c:pt idx="1272">
                  <c:v>32384</c:v>
                </c:pt>
                <c:pt idx="1273">
                  <c:v>32385</c:v>
                </c:pt>
                <c:pt idx="1274">
                  <c:v>32386</c:v>
                </c:pt>
                <c:pt idx="1275">
                  <c:v>32387</c:v>
                </c:pt>
                <c:pt idx="1276">
                  <c:v>32388</c:v>
                </c:pt>
                <c:pt idx="1277">
                  <c:v>32391</c:v>
                </c:pt>
                <c:pt idx="1278">
                  <c:v>32392</c:v>
                </c:pt>
                <c:pt idx="1279">
                  <c:v>32393</c:v>
                </c:pt>
                <c:pt idx="1280">
                  <c:v>32394</c:v>
                </c:pt>
                <c:pt idx="1281">
                  <c:v>32395</c:v>
                </c:pt>
                <c:pt idx="1282">
                  <c:v>32398</c:v>
                </c:pt>
                <c:pt idx="1283">
                  <c:v>32399</c:v>
                </c:pt>
                <c:pt idx="1284">
                  <c:v>32400</c:v>
                </c:pt>
                <c:pt idx="1285">
                  <c:v>32401</c:v>
                </c:pt>
                <c:pt idx="1286">
                  <c:v>32402</c:v>
                </c:pt>
                <c:pt idx="1287">
                  <c:v>32405</c:v>
                </c:pt>
                <c:pt idx="1288">
                  <c:v>32406</c:v>
                </c:pt>
                <c:pt idx="1289">
                  <c:v>32407</c:v>
                </c:pt>
                <c:pt idx="1290">
                  <c:v>32408</c:v>
                </c:pt>
                <c:pt idx="1291">
                  <c:v>32409</c:v>
                </c:pt>
                <c:pt idx="1292">
                  <c:v>32412</c:v>
                </c:pt>
                <c:pt idx="1293">
                  <c:v>32413</c:v>
                </c:pt>
                <c:pt idx="1294">
                  <c:v>32414</c:v>
                </c:pt>
                <c:pt idx="1295">
                  <c:v>32415</c:v>
                </c:pt>
                <c:pt idx="1296">
                  <c:v>32416</c:v>
                </c:pt>
                <c:pt idx="1297">
                  <c:v>32419</c:v>
                </c:pt>
                <c:pt idx="1298">
                  <c:v>32420</c:v>
                </c:pt>
                <c:pt idx="1299">
                  <c:v>32421</c:v>
                </c:pt>
                <c:pt idx="1300">
                  <c:v>32422</c:v>
                </c:pt>
                <c:pt idx="1301">
                  <c:v>32423</c:v>
                </c:pt>
                <c:pt idx="1302">
                  <c:v>32426</c:v>
                </c:pt>
                <c:pt idx="1303">
                  <c:v>32427</c:v>
                </c:pt>
                <c:pt idx="1304">
                  <c:v>32428</c:v>
                </c:pt>
                <c:pt idx="1305">
                  <c:v>32429</c:v>
                </c:pt>
                <c:pt idx="1306">
                  <c:v>32430</c:v>
                </c:pt>
                <c:pt idx="1307">
                  <c:v>32433</c:v>
                </c:pt>
                <c:pt idx="1308">
                  <c:v>32434</c:v>
                </c:pt>
                <c:pt idx="1309">
                  <c:v>32435</c:v>
                </c:pt>
                <c:pt idx="1310">
                  <c:v>32436</c:v>
                </c:pt>
                <c:pt idx="1311">
                  <c:v>32437</c:v>
                </c:pt>
                <c:pt idx="1312">
                  <c:v>32440</c:v>
                </c:pt>
                <c:pt idx="1313">
                  <c:v>32441</c:v>
                </c:pt>
                <c:pt idx="1314">
                  <c:v>32442</c:v>
                </c:pt>
                <c:pt idx="1315">
                  <c:v>32443</c:v>
                </c:pt>
                <c:pt idx="1316">
                  <c:v>32444</c:v>
                </c:pt>
                <c:pt idx="1317">
                  <c:v>32447</c:v>
                </c:pt>
                <c:pt idx="1318">
                  <c:v>32448</c:v>
                </c:pt>
                <c:pt idx="1319">
                  <c:v>32449</c:v>
                </c:pt>
                <c:pt idx="1320">
                  <c:v>32450</c:v>
                </c:pt>
                <c:pt idx="1321">
                  <c:v>32451</c:v>
                </c:pt>
                <c:pt idx="1322">
                  <c:v>32454</c:v>
                </c:pt>
                <c:pt idx="1323">
                  <c:v>32455</c:v>
                </c:pt>
                <c:pt idx="1324">
                  <c:v>32456</c:v>
                </c:pt>
                <c:pt idx="1325">
                  <c:v>32457</c:v>
                </c:pt>
                <c:pt idx="1326">
                  <c:v>32458</c:v>
                </c:pt>
                <c:pt idx="1327">
                  <c:v>32461</c:v>
                </c:pt>
                <c:pt idx="1328">
                  <c:v>32462</c:v>
                </c:pt>
                <c:pt idx="1329">
                  <c:v>32463</c:v>
                </c:pt>
                <c:pt idx="1330">
                  <c:v>32464</c:v>
                </c:pt>
                <c:pt idx="1331">
                  <c:v>32465</c:v>
                </c:pt>
                <c:pt idx="1332">
                  <c:v>32468</c:v>
                </c:pt>
                <c:pt idx="1333">
                  <c:v>32469</c:v>
                </c:pt>
                <c:pt idx="1334">
                  <c:v>32470</c:v>
                </c:pt>
                <c:pt idx="1335">
                  <c:v>32475</c:v>
                </c:pt>
                <c:pt idx="1336">
                  <c:v>32476</c:v>
                </c:pt>
                <c:pt idx="1337">
                  <c:v>32477</c:v>
                </c:pt>
                <c:pt idx="1338">
                  <c:v>32478</c:v>
                </c:pt>
                <c:pt idx="1339">
                  <c:v>32479</c:v>
                </c:pt>
                <c:pt idx="1340">
                  <c:v>32482</c:v>
                </c:pt>
                <c:pt idx="1341">
                  <c:v>32483</c:v>
                </c:pt>
                <c:pt idx="1342">
                  <c:v>32484</c:v>
                </c:pt>
                <c:pt idx="1343">
                  <c:v>32485</c:v>
                </c:pt>
                <c:pt idx="1344">
                  <c:v>32486</c:v>
                </c:pt>
                <c:pt idx="1345">
                  <c:v>32489</c:v>
                </c:pt>
                <c:pt idx="1346">
                  <c:v>32490</c:v>
                </c:pt>
                <c:pt idx="1347">
                  <c:v>32491</c:v>
                </c:pt>
                <c:pt idx="1348">
                  <c:v>32492</c:v>
                </c:pt>
                <c:pt idx="1349">
                  <c:v>32493</c:v>
                </c:pt>
                <c:pt idx="1350">
                  <c:v>32496</c:v>
                </c:pt>
                <c:pt idx="1351">
                  <c:v>32497</c:v>
                </c:pt>
                <c:pt idx="1352">
                  <c:v>32498</c:v>
                </c:pt>
                <c:pt idx="1353">
                  <c:v>32499</c:v>
                </c:pt>
                <c:pt idx="1354">
                  <c:v>32500</c:v>
                </c:pt>
                <c:pt idx="1355">
                  <c:v>32503</c:v>
                </c:pt>
                <c:pt idx="1356">
                  <c:v>32504</c:v>
                </c:pt>
                <c:pt idx="1357">
                  <c:v>32505</c:v>
                </c:pt>
                <c:pt idx="1358">
                  <c:v>32506</c:v>
                </c:pt>
                <c:pt idx="1359">
                  <c:v>32507</c:v>
                </c:pt>
                <c:pt idx="1360">
                  <c:v>32510</c:v>
                </c:pt>
                <c:pt idx="1361">
                  <c:v>32511</c:v>
                </c:pt>
                <c:pt idx="1362">
                  <c:v>32512</c:v>
                </c:pt>
                <c:pt idx="1363">
                  <c:v>32513</c:v>
                </c:pt>
                <c:pt idx="1364">
                  <c:v>32514</c:v>
                </c:pt>
                <c:pt idx="1365">
                  <c:v>32517</c:v>
                </c:pt>
                <c:pt idx="1366">
                  <c:v>32518</c:v>
                </c:pt>
                <c:pt idx="1367">
                  <c:v>32519</c:v>
                </c:pt>
                <c:pt idx="1368">
                  <c:v>32520</c:v>
                </c:pt>
                <c:pt idx="1369">
                  <c:v>32521</c:v>
                </c:pt>
                <c:pt idx="1370">
                  <c:v>32524</c:v>
                </c:pt>
                <c:pt idx="1371">
                  <c:v>32525</c:v>
                </c:pt>
                <c:pt idx="1372">
                  <c:v>32526</c:v>
                </c:pt>
                <c:pt idx="1373">
                  <c:v>32527</c:v>
                </c:pt>
                <c:pt idx="1374">
                  <c:v>32528</c:v>
                </c:pt>
                <c:pt idx="1375">
                  <c:v>32531</c:v>
                </c:pt>
                <c:pt idx="1376">
                  <c:v>32532</c:v>
                </c:pt>
                <c:pt idx="1377">
                  <c:v>32533</c:v>
                </c:pt>
                <c:pt idx="1378">
                  <c:v>32534</c:v>
                </c:pt>
                <c:pt idx="1379">
                  <c:v>32535</c:v>
                </c:pt>
                <c:pt idx="1380">
                  <c:v>32538</c:v>
                </c:pt>
                <c:pt idx="1381">
                  <c:v>32539</c:v>
                </c:pt>
                <c:pt idx="1382">
                  <c:v>32540</c:v>
                </c:pt>
                <c:pt idx="1383">
                  <c:v>32541</c:v>
                </c:pt>
                <c:pt idx="1384">
                  <c:v>32542</c:v>
                </c:pt>
                <c:pt idx="1385">
                  <c:v>32545</c:v>
                </c:pt>
                <c:pt idx="1386">
                  <c:v>32546</c:v>
                </c:pt>
                <c:pt idx="1387">
                  <c:v>32547</c:v>
                </c:pt>
                <c:pt idx="1388">
                  <c:v>32548</c:v>
                </c:pt>
                <c:pt idx="1389">
                  <c:v>32549</c:v>
                </c:pt>
                <c:pt idx="1390">
                  <c:v>32552</c:v>
                </c:pt>
                <c:pt idx="1391">
                  <c:v>32553</c:v>
                </c:pt>
                <c:pt idx="1392">
                  <c:v>32554</c:v>
                </c:pt>
                <c:pt idx="1393">
                  <c:v>32555</c:v>
                </c:pt>
                <c:pt idx="1394">
                  <c:v>32556</c:v>
                </c:pt>
                <c:pt idx="1395">
                  <c:v>32559</c:v>
                </c:pt>
                <c:pt idx="1396">
                  <c:v>32560</c:v>
                </c:pt>
                <c:pt idx="1397">
                  <c:v>32561</c:v>
                </c:pt>
                <c:pt idx="1398">
                  <c:v>32562</c:v>
                </c:pt>
                <c:pt idx="1399">
                  <c:v>32563</c:v>
                </c:pt>
                <c:pt idx="1400">
                  <c:v>32566</c:v>
                </c:pt>
                <c:pt idx="1401">
                  <c:v>32567</c:v>
                </c:pt>
                <c:pt idx="1402">
                  <c:v>32568</c:v>
                </c:pt>
                <c:pt idx="1403">
                  <c:v>32569</c:v>
                </c:pt>
                <c:pt idx="1404">
                  <c:v>32570</c:v>
                </c:pt>
                <c:pt idx="1405">
                  <c:v>32573</c:v>
                </c:pt>
                <c:pt idx="1406">
                  <c:v>32574</c:v>
                </c:pt>
                <c:pt idx="1407">
                  <c:v>32575</c:v>
                </c:pt>
                <c:pt idx="1408">
                  <c:v>32576</c:v>
                </c:pt>
                <c:pt idx="1409">
                  <c:v>32577</c:v>
                </c:pt>
                <c:pt idx="1410">
                  <c:v>32580</c:v>
                </c:pt>
                <c:pt idx="1411">
                  <c:v>32581</c:v>
                </c:pt>
                <c:pt idx="1412">
                  <c:v>32582</c:v>
                </c:pt>
                <c:pt idx="1413">
                  <c:v>32583</c:v>
                </c:pt>
                <c:pt idx="1414">
                  <c:v>32584</c:v>
                </c:pt>
                <c:pt idx="1415">
                  <c:v>32587</c:v>
                </c:pt>
                <c:pt idx="1416">
                  <c:v>32588</c:v>
                </c:pt>
                <c:pt idx="1417">
                  <c:v>32589</c:v>
                </c:pt>
                <c:pt idx="1418">
                  <c:v>32590</c:v>
                </c:pt>
                <c:pt idx="1419">
                  <c:v>32591</c:v>
                </c:pt>
                <c:pt idx="1420">
                  <c:v>32594</c:v>
                </c:pt>
                <c:pt idx="1421">
                  <c:v>32595</c:v>
                </c:pt>
                <c:pt idx="1422">
                  <c:v>32596</c:v>
                </c:pt>
                <c:pt idx="1423">
                  <c:v>32597</c:v>
                </c:pt>
                <c:pt idx="1424">
                  <c:v>32598</c:v>
                </c:pt>
                <c:pt idx="1425">
                  <c:v>32601</c:v>
                </c:pt>
                <c:pt idx="1426">
                  <c:v>32602</c:v>
                </c:pt>
                <c:pt idx="1427">
                  <c:v>32603</c:v>
                </c:pt>
                <c:pt idx="1428">
                  <c:v>32604</c:v>
                </c:pt>
                <c:pt idx="1429">
                  <c:v>32605</c:v>
                </c:pt>
                <c:pt idx="1430">
                  <c:v>32608</c:v>
                </c:pt>
                <c:pt idx="1431">
                  <c:v>32609</c:v>
                </c:pt>
                <c:pt idx="1432">
                  <c:v>32610</c:v>
                </c:pt>
                <c:pt idx="1433">
                  <c:v>32611</c:v>
                </c:pt>
                <c:pt idx="1434">
                  <c:v>32612</c:v>
                </c:pt>
                <c:pt idx="1435">
                  <c:v>32615</c:v>
                </c:pt>
                <c:pt idx="1436">
                  <c:v>32616</c:v>
                </c:pt>
                <c:pt idx="1437">
                  <c:v>32617</c:v>
                </c:pt>
                <c:pt idx="1438">
                  <c:v>32618</c:v>
                </c:pt>
                <c:pt idx="1439">
                  <c:v>32619</c:v>
                </c:pt>
                <c:pt idx="1440">
                  <c:v>32622</c:v>
                </c:pt>
                <c:pt idx="1441">
                  <c:v>32623</c:v>
                </c:pt>
                <c:pt idx="1442">
                  <c:v>32624</c:v>
                </c:pt>
                <c:pt idx="1443">
                  <c:v>32625</c:v>
                </c:pt>
                <c:pt idx="1444">
                  <c:v>32626</c:v>
                </c:pt>
                <c:pt idx="1445">
                  <c:v>32629</c:v>
                </c:pt>
                <c:pt idx="1446">
                  <c:v>32630</c:v>
                </c:pt>
                <c:pt idx="1447">
                  <c:v>32631</c:v>
                </c:pt>
                <c:pt idx="1448">
                  <c:v>32632</c:v>
                </c:pt>
                <c:pt idx="1449">
                  <c:v>32633</c:v>
                </c:pt>
                <c:pt idx="1450">
                  <c:v>32636</c:v>
                </c:pt>
                <c:pt idx="1451">
                  <c:v>32637</c:v>
                </c:pt>
                <c:pt idx="1452">
                  <c:v>32638</c:v>
                </c:pt>
                <c:pt idx="1453">
                  <c:v>32639</c:v>
                </c:pt>
                <c:pt idx="1454">
                  <c:v>32640</c:v>
                </c:pt>
                <c:pt idx="1455">
                  <c:v>32643</c:v>
                </c:pt>
                <c:pt idx="1456">
                  <c:v>32644</c:v>
                </c:pt>
                <c:pt idx="1457">
                  <c:v>32645</c:v>
                </c:pt>
                <c:pt idx="1458">
                  <c:v>32646</c:v>
                </c:pt>
                <c:pt idx="1459">
                  <c:v>32647</c:v>
                </c:pt>
                <c:pt idx="1460">
                  <c:v>32650</c:v>
                </c:pt>
                <c:pt idx="1461">
                  <c:v>32651</c:v>
                </c:pt>
                <c:pt idx="1462">
                  <c:v>32652</c:v>
                </c:pt>
                <c:pt idx="1463">
                  <c:v>32653</c:v>
                </c:pt>
                <c:pt idx="1464">
                  <c:v>32654</c:v>
                </c:pt>
                <c:pt idx="1465">
                  <c:v>32657</c:v>
                </c:pt>
                <c:pt idx="1466">
                  <c:v>32658</c:v>
                </c:pt>
                <c:pt idx="1467">
                  <c:v>32659</c:v>
                </c:pt>
                <c:pt idx="1468">
                  <c:v>32660</c:v>
                </c:pt>
                <c:pt idx="1469">
                  <c:v>32661</c:v>
                </c:pt>
                <c:pt idx="1470">
                  <c:v>32664</c:v>
                </c:pt>
                <c:pt idx="1471">
                  <c:v>32665</c:v>
                </c:pt>
                <c:pt idx="1472">
                  <c:v>32666</c:v>
                </c:pt>
                <c:pt idx="1473">
                  <c:v>32667</c:v>
                </c:pt>
                <c:pt idx="1474">
                  <c:v>32668</c:v>
                </c:pt>
                <c:pt idx="1475">
                  <c:v>32671</c:v>
                </c:pt>
                <c:pt idx="1476">
                  <c:v>32672</c:v>
                </c:pt>
                <c:pt idx="1477">
                  <c:v>32673</c:v>
                </c:pt>
                <c:pt idx="1478">
                  <c:v>32674</c:v>
                </c:pt>
                <c:pt idx="1479">
                  <c:v>32675</c:v>
                </c:pt>
                <c:pt idx="1480">
                  <c:v>32678</c:v>
                </c:pt>
                <c:pt idx="1481">
                  <c:v>32679</c:v>
                </c:pt>
                <c:pt idx="1482">
                  <c:v>32680</c:v>
                </c:pt>
                <c:pt idx="1483">
                  <c:v>32681</c:v>
                </c:pt>
                <c:pt idx="1484">
                  <c:v>32682</c:v>
                </c:pt>
                <c:pt idx="1485">
                  <c:v>32685</c:v>
                </c:pt>
                <c:pt idx="1486">
                  <c:v>32686</c:v>
                </c:pt>
                <c:pt idx="1487">
                  <c:v>32687</c:v>
                </c:pt>
                <c:pt idx="1488">
                  <c:v>32688</c:v>
                </c:pt>
                <c:pt idx="1489">
                  <c:v>32689</c:v>
                </c:pt>
                <c:pt idx="1490">
                  <c:v>32694</c:v>
                </c:pt>
                <c:pt idx="1491">
                  <c:v>32695</c:v>
                </c:pt>
                <c:pt idx="1492">
                  <c:v>32696</c:v>
                </c:pt>
                <c:pt idx="1493">
                  <c:v>32699</c:v>
                </c:pt>
                <c:pt idx="1494">
                  <c:v>32700</c:v>
                </c:pt>
                <c:pt idx="1495">
                  <c:v>32701</c:v>
                </c:pt>
                <c:pt idx="1496">
                  <c:v>32702</c:v>
                </c:pt>
                <c:pt idx="1497">
                  <c:v>32703</c:v>
                </c:pt>
                <c:pt idx="1498">
                  <c:v>32706</c:v>
                </c:pt>
                <c:pt idx="1499">
                  <c:v>32707</c:v>
                </c:pt>
                <c:pt idx="1500">
                  <c:v>32708</c:v>
                </c:pt>
                <c:pt idx="1501">
                  <c:v>32709</c:v>
                </c:pt>
                <c:pt idx="1502">
                  <c:v>32710</c:v>
                </c:pt>
                <c:pt idx="1503">
                  <c:v>32713</c:v>
                </c:pt>
                <c:pt idx="1504">
                  <c:v>32714</c:v>
                </c:pt>
                <c:pt idx="1505">
                  <c:v>32715</c:v>
                </c:pt>
                <c:pt idx="1506">
                  <c:v>32716</c:v>
                </c:pt>
                <c:pt idx="1507">
                  <c:v>32717</c:v>
                </c:pt>
                <c:pt idx="1508">
                  <c:v>32720</c:v>
                </c:pt>
                <c:pt idx="1509">
                  <c:v>32721</c:v>
                </c:pt>
                <c:pt idx="1510">
                  <c:v>32722</c:v>
                </c:pt>
                <c:pt idx="1511">
                  <c:v>32723</c:v>
                </c:pt>
                <c:pt idx="1512">
                  <c:v>32724</c:v>
                </c:pt>
                <c:pt idx="1513">
                  <c:v>32727</c:v>
                </c:pt>
                <c:pt idx="1514">
                  <c:v>32728</c:v>
                </c:pt>
                <c:pt idx="1515">
                  <c:v>32729</c:v>
                </c:pt>
                <c:pt idx="1516">
                  <c:v>32730</c:v>
                </c:pt>
                <c:pt idx="1517">
                  <c:v>32731</c:v>
                </c:pt>
                <c:pt idx="1518">
                  <c:v>32734</c:v>
                </c:pt>
                <c:pt idx="1519">
                  <c:v>32735</c:v>
                </c:pt>
                <c:pt idx="1520">
                  <c:v>32736</c:v>
                </c:pt>
                <c:pt idx="1521">
                  <c:v>32737</c:v>
                </c:pt>
                <c:pt idx="1522">
                  <c:v>32738</c:v>
                </c:pt>
                <c:pt idx="1523">
                  <c:v>32741</c:v>
                </c:pt>
                <c:pt idx="1524">
                  <c:v>32742</c:v>
                </c:pt>
                <c:pt idx="1525">
                  <c:v>32743</c:v>
                </c:pt>
                <c:pt idx="1526">
                  <c:v>32744</c:v>
                </c:pt>
                <c:pt idx="1527">
                  <c:v>32745</c:v>
                </c:pt>
                <c:pt idx="1528">
                  <c:v>32748</c:v>
                </c:pt>
                <c:pt idx="1529">
                  <c:v>32749</c:v>
                </c:pt>
                <c:pt idx="1530">
                  <c:v>32750</c:v>
                </c:pt>
                <c:pt idx="1531">
                  <c:v>32751</c:v>
                </c:pt>
                <c:pt idx="1532">
                  <c:v>32752</c:v>
                </c:pt>
                <c:pt idx="1533">
                  <c:v>32756</c:v>
                </c:pt>
                <c:pt idx="1534">
                  <c:v>32757</c:v>
                </c:pt>
                <c:pt idx="1535">
                  <c:v>32758</c:v>
                </c:pt>
                <c:pt idx="1536">
                  <c:v>32759</c:v>
                </c:pt>
                <c:pt idx="1537">
                  <c:v>32762</c:v>
                </c:pt>
                <c:pt idx="1538">
                  <c:v>32763</c:v>
                </c:pt>
                <c:pt idx="1539">
                  <c:v>32764</c:v>
                </c:pt>
                <c:pt idx="1540">
                  <c:v>32765</c:v>
                </c:pt>
                <c:pt idx="1541">
                  <c:v>32766</c:v>
                </c:pt>
                <c:pt idx="1542">
                  <c:v>32769</c:v>
                </c:pt>
                <c:pt idx="1543">
                  <c:v>32770</c:v>
                </c:pt>
                <c:pt idx="1544">
                  <c:v>32771</c:v>
                </c:pt>
                <c:pt idx="1545">
                  <c:v>32772</c:v>
                </c:pt>
                <c:pt idx="1546">
                  <c:v>32773</c:v>
                </c:pt>
                <c:pt idx="1547">
                  <c:v>32776</c:v>
                </c:pt>
                <c:pt idx="1548">
                  <c:v>32777</c:v>
                </c:pt>
                <c:pt idx="1549">
                  <c:v>32778</c:v>
                </c:pt>
                <c:pt idx="1550">
                  <c:v>32779</c:v>
                </c:pt>
                <c:pt idx="1551">
                  <c:v>32780</c:v>
                </c:pt>
                <c:pt idx="1552">
                  <c:v>32783</c:v>
                </c:pt>
                <c:pt idx="1553">
                  <c:v>32784</c:v>
                </c:pt>
                <c:pt idx="1554">
                  <c:v>32785</c:v>
                </c:pt>
                <c:pt idx="1555">
                  <c:v>32786</c:v>
                </c:pt>
                <c:pt idx="1556">
                  <c:v>32787</c:v>
                </c:pt>
                <c:pt idx="1557">
                  <c:v>32790</c:v>
                </c:pt>
                <c:pt idx="1558">
                  <c:v>32791</c:v>
                </c:pt>
                <c:pt idx="1559">
                  <c:v>32792</c:v>
                </c:pt>
                <c:pt idx="1560">
                  <c:v>32793</c:v>
                </c:pt>
                <c:pt idx="1561">
                  <c:v>32794</c:v>
                </c:pt>
                <c:pt idx="1562">
                  <c:v>32797</c:v>
                </c:pt>
                <c:pt idx="1563">
                  <c:v>32798</c:v>
                </c:pt>
                <c:pt idx="1564">
                  <c:v>32799</c:v>
                </c:pt>
                <c:pt idx="1565">
                  <c:v>32800</c:v>
                </c:pt>
                <c:pt idx="1566">
                  <c:v>32801</c:v>
                </c:pt>
                <c:pt idx="1567">
                  <c:v>32804</c:v>
                </c:pt>
                <c:pt idx="1568">
                  <c:v>32805</c:v>
                </c:pt>
                <c:pt idx="1569">
                  <c:v>32806</c:v>
                </c:pt>
                <c:pt idx="1570">
                  <c:v>32807</c:v>
                </c:pt>
                <c:pt idx="1571">
                  <c:v>32808</c:v>
                </c:pt>
                <c:pt idx="1572">
                  <c:v>32811</c:v>
                </c:pt>
                <c:pt idx="1573">
                  <c:v>32812</c:v>
                </c:pt>
                <c:pt idx="1574">
                  <c:v>32813</c:v>
                </c:pt>
                <c:pt idx="1575">
                  <c:v>32814</c:v>
                </c:pt>
                <c:pt idx="1576">
                  <c:v>32815</c:v>
                </c:pt>
                <c:pt idx="1577">
                  <c:v>32818</c:v>
                </c:pt>
                <c:pt idx="1578">
                  <c:v>32819</c:v>
                </c:pt>
                <c:pt idx="1579">
                  <c:v>32820</c:v>
                </c:pt>
                <c:pt idx="1580">
                  <c:v>32821</c:v>
                </c:pt>
                <c:pt idx="1581">
                  <c:v>32822</c:v>
                </c:pt>
                <c:pt idx="1582">
                  <c:v>32825</c:v>
                </c:pt>
                <c:pt idx="1583">
                  <c:v>32826</c:v>
                </c:pt>
                <c:pt idx="1584">
                  <c:v>32827</c:v>
                </c:pt>
                <c:pt idx="1585">
                  <c:v>32828</c:v>
                </c:pt>
                <c:pt idx="1586">
                  <c:v>32829</c:v>
                </c:pt>
                <c:pt idx="1587">
                  <c:v>32832</c:v>
                </c:pt>
                <c:pt idx="1588">
                  <c:v>32833</c:v>
                </c:pt>
                <c:pt idx="1589">
                  <c:v>32834</c:v>
                </c:pt>
                <c:pt idx="1590">
                  <c:v>32839</c:v>
                </c:pt>
                <c:pt idx="1591">
                  <c:v>32840</c:v>
                </c:pt>
                <c:pt idx="1592">
                  <c:v>32841</c:v>
                </c:pt>
                <c:pt idx="1593">
                  <c:v>32842</c:v>
                </c:pt>
                <c:pt idx="1594">
                  <c:v>32843</c:v>
                </c:pt>
                <c:pt idx="1595">
                  <c:v>32846</c:v>
                </c:pt>
                <c:pt idx="1596">
                  <c:v>32847</c:v>
                </c:pt>
                <c:pt idx="1597">
                  <c:v>32848</c:v>
                </c:pt>
                <c:pt idx="1598">
                  <c:v>32849</c:v>
                </c:pt>
                <c:pt idx="1599">
                  <c:v>32850</c:v>
                </c:pt>
                <c:pt idx="1600">
                  <c:v>32853</c:v>
                </c:pt>
                <c:pt idx="1601">
                  <c:v>32854</c:v>
                </c:pt>
                <c:pt idx="1602">
                  <c:v>32855</c:v>
                </c:pt>
                <c:pt idx="1603">
                  <c:v>32856</c:v>
                </c:pt>
                <c:pt idx="1604">
                  <c:v>32857</c:v>
                </c:pt>
                <c:pt idx="1605">
                  <c:v>32860</c:v>
                </c:pt>
                <c:pt idx="1606">
                  <c:v>32861</c:v>
                </c:pt>
                <c:pt idx="1607">
                  <c:v>32862</c:v>
                </c:pt>
                <c:pt idx="1608">
                  <c:v>32863</c:v>
                </c:pt>
                <c:pt idx="1609">
                  <c:v>32864</c:v>
                </c:pt>
                <c:pt idx="1610">
                  <c:v>32868</c:v>
                </c:pt>
                <c:pt idx="1611">
                  <c:v>32869</c:v>
                </c:pt>
                <c:pt idx="1612">
                  <c:v>32870</c:v>
                </c:pt>
                <c:pt idx="1613">
                  <c:v>32871</c:v>
                </c:pt>
                <c:pt idx="1614">
                  <c:v>32875</c:v>
                </c:pt>
                <c:pt idx="1615">
                  <c:v>32876</c:v>
                </c:pt>
                <c:pt idx="1616">
                  <c:v>32877</c:v>
                </c:pt>
                <c:pt idx="1617">
                  <c:v>32878</c:v>
                </c:pt>
                <c:pt idx="1618">
                  <c:v>32881</c:v>
                </c:pt>
                <c:pt idx="1619">
                  <c:v>32882</c:v>
                </c:pt>
                <c:pt idx="1620">
                  <c:v>32883</c:v>
                </c:pt>
                <c:pt idx="1621">
                  <c:v>32884</c:v>
                </c:pt>
                <c:pt idx="1622">
                  <c:v>32885</c:v>
                </c:pt>
                <c:pt idx="1623">
                  <c:v>32888</c:v>
                </c:pt>
                <c:pt idx="1624">
                  <c:v>32889</c:v>
                </c:pt>
                <c:pt idx="1625">
                  <c:v>32890</c:v>
                </c:pt>
                <c:pt idx="1626">
                  <c:v>32891</c:v>
                </c:pt>
                <c:pt idx="1627">
                  <c:v>32892</c:v>
                </c:pt>
                <c:pt idx="1628">
                  <c:v>32895</c:v>
                </c:pt>
                <c:pt idx="1629">
                  <c:v>32896</c:v>
                </c:pt>
                <c:pt idx="1630">
                  <c:v>32897</c:v>
                </c:pt>
                <c:pt idx="1631">
                  <c:v>32898</c:v>
                </c:pt>
                <c:pt idx="1632">
                  <c:v>32899</c:v>
                </c:pt>
                <c:pt idx="1633">
                  <c:v>32902</c:v>
                </c:pt>
                <c:pt idx="1634">
                  <c:v>32903</c:v>
                </c:pt>
                <c:pt idx="1635">
                  <c:v>32904</c:v>
                </c:pt>
                <c:pt idx="1636">
                  <c:v>32905</c:v>
                </c:pt>
                <c:pt idx="1637">
                  <c:v>32906</c:v>
                </c:pt>
                <c:pt idx="1638">
                  <c:v>32909</c:v>
                </c:pt>
                <c:pt idx="1639">
                  <c:v>32910</c:v>
                </c:pt>
                <c:pt idx="1640">
                  <c:v>32911</c:v>
                </c:pt>
                <c:pt idx="1641">
                  <c:v>32912</c:v>
                </c:pt>
                <c:pt idx="1642">
                  <c:v>32913</c:v>
                </c:pt>
                <c:pt idx="1643">
                  <c:v>32916</c:v>
                </c:pt>
                <c:pt idx="1644">
                  <c:v>32917</c:v>
                </c:pt>
                <c:pt idx="1645">
                  <c:v>32918</c:v>
                </c:pt>
                <c:pt idx="1646">
                  <c:v>32919</c:v>
                </c:pt>
                <c:pt idx="1647">
                  <c:v>32920</c:v>
                </c:pt>
                <c:pt idx="1648">
                  <c:v>32924</c:v>
                </c:pt>
                <c:pt idx="1649">
                  <c:v>32925</c:v>
                </c:pt>
                <c:pt idx="1650">
                  <c:v>32926</c:v>
                </c:pt>
                <c:pt idx="1651">
                  <c:v>32927</c:v>
                </c:pt>
                <c:pt idx="1652">
                  <c:v>32930</c:v>
                </c:pt>
                <c:pt idx="1653">
                  <c:v>32931</c:v>
                </c:pt>
                <c:pt idx="1654">
                  <c:v>32932</c:v>
                </c:pt>
                <c:pt idx="1655">
                  <c:v>32933</c:v>
                </c:pt>
                <c:pt idx="1656">
                  <c:v>32934</c:v>
                </c:pt>
                <c:pt idx="1657">
                  <c:v>32937</c:v>
                </c:pt>
                <c:pt idx="1658">
                  <c:v>32938</c:v>
                </c:pt>
                <c:pt idx="1659">
                  <c:v>32939</c:v>
                </c:pt>
                <c:pt idx="1660">
                  <c:v>32940</c:v>
                </c:pt>
                <c:pt idx="1661">
                  <c:v>32941</c:v>
                </c:pt>
                <c:pt idx="1662">
                  <c:v>32944</c:v>
                </c:pt>
                <c:pt idx="1663">
                  <c:v>32945</c:v>
                </c:pt>
                <c:pt idx="1664">
                  <c:v>32946</c:v>
                </c:pt>
                <c:pt idx="1665">
                  <c:v>32947</c:v>
                </c:pt>
                <c:pt idx="1666">
                  <c:v>32948</c:v>
                </c:pt>
                <c:pt idx="1667">
                  <c:v>32951</c:v>
                </c:pt>
                <c:pt idx="1668">
                  <c:v>32952</c:v>
                </c:pt>
                <c:pt idx="1669">
                  <c:v>32953</c:v>
                </c:pt>
                <c:pt idx="1670">
                  <c:v>32954</c:v>
                </c:pt>
                <c:pt idx="1671">
                  <c:v>32955</c:v>
                </c:pt>
                <c:pt idx="1672">
                  <c:v>32958</c:v>
                </c:pt>
                <c:pt idx="1673">
                  <c:v>32959</c:v>
                </c:pt>
                <c:pt idx="1674">
                  <c:v>32960</c:v>
                </c:pt>
                <c:pt idx="1675">
                  <c:v>32961</c:v>
                </c:pt>
                <c:pt idx="1676">
                  <c:v>32962</c:v>
                </c:pt>
                <c:pt idx="1677">
                  <c:v>32965</c:v>
                </c:pt>
                <c:pt idx="1678">
                  <c:v>32966</c:v>
                </c:pt>
                <c:pt idx="1679">
                  <c:v>32967</c:v>
                </c:pt>
                <c:pt idx="1680">
                  <c:v>32968</c:v>
                </c:pt>
                <c:pt idx="1681">
                  <c:v>32969</c:v>
                </c:pt>
                <c:pt idx="1682">
                  <c:v>32972</c:v>
                </c:pt>
                <c:pt idx="1683">
                  <c:v>32973</c:v>
                </c:pt>
                <c:pt idx="1684">
                  <c:v>32974</c:v>
                </c:pt>
                <c:pt idx="1685">
                  <c:v>32975</c:v>
                </c:pt>
                <c:pt idx="1686">
                  <c:v>32976</c:v>
                </c:pt>
                <c:pt idx="1687">
                  <c:v>32979</c:v>
                </c:pt>
                <c:pt idx="1688">
                  <c:v>32980</c:v>
                </c:pt>
                <c:pt idx="1689">
                  <c:v>32981</c:v>
                </c:pt>
                <c:pt idx="1690">
                  <c:v>32982</c:v>
                </c:pt>
                <c:pt idx="1691">
                  <c:v>32983</c:v>
                </c:pt>
                <c:pt idx="1692">
                  <c:v>32986</c:v>
                </c:pt>
                <c:pt idx="1693">
                  <c:v>32987</c:v>
                </c:pt>
                <c:pt idx="1694">
                  <c:v>32988</c:v>
                </c:pt>
                <c:pt idx="1695">
                  <c:v>32989</c:v>
                </c:pt>
                <c:pt idx="1696">
                  <c:v>32990</c:v>
                </c:pt>
                <c:pt idx="1697">
                  <c:v>32993</c:v>
                </c:pt>
                <c:pt idx="1698">
                  <c:v>32994</c:v>
                </c:pt>
                <c:pt idx="1699">
                  <c:v>32995</c:v>
                </c:pt>
                <c:pt idx="1700">
                  <c:v>32996</c:v>
                </c:pt>
                <c:pt idx="1701">
                  <c:v>32997</c:v>
                </c:pt>
                <c:pt idx="1702">
                  <c:v>33000</c:v>
                </c:pt>
                <c:pt idx="1703">
                  <c:v>33001</c:v>
                </c:pt>
                <c:pt idx="1704">
                  <c:v>33002</c:v>
                </c:pt>
                <c:pt idx="1705">
                  <c:v>33003</c:v>
                </c:pt>
                <c:pt idx="1706">
                  <c:v>33004</c:v>
                </c:pt>
                <c:pt idx="1707">
                  <c:v>33007</c:v>
                </c:pt>
                <c:pt idx="1708">
                  <c:v>33008</c:v>
                </c:pt>
                <c:pt idx="1709">
                  <c:v>33009</c:v>
                </c:pt>
                <c:pt idx="1710">
                  <c:v>33010</c:v>
                </c:pt>
                <c:pt idx="1711">
                  <c:v>33011</c:v>
                </c:pt>
                <c:pt idx="1712">
                  <c:v>33014</c:v>
                </c:pt>
                <c:pt idx="1713">
                  <c:v>33015</c:v>
                </c:pt>
                <c:pt idx="1714">
                  <c:v>33016</c:v>
                </c:pt>
                <c:pt idx="1715">
                  <c:v>33017</c:v>
                </c:pt>
                <c:pt idx="1716">
                  <c:v>33018</c:v>
                </c:pt>
                <c:pt idx="1717">
                  <c:v>33022</c:v>
                </c:pt>
                <c:pt idx="1718">
                  <c:v>33023</c:v>
                </c:pt>
                <c:pt idx="1719">
                  <c:v>33024</c:v>
                </c:pt>
                <c:pt idx="1720">
                  <c:v>33025</c:v>
                </c:pt>
                <c:pt idx="1721">
                  <c:v>33028</c:v>
                </c:pt>
                <c:pt idx="1722">
                  <c:v>33029</c:v>
                </c:pt>
                <c:pt idx="1723">
                  <c:v>33030</c:v>
                </c:pt>
                <c:pt idx="1724">
                  <c:v>33031</c:v>
                </c:pt>
                <c:pt idx="1725">
                  <c:v>33032</c:v>
                </c:pt>
                <c:pt idx="1726">
                  <c:v>33035</c:v>
                </c:pt>
                <c:pt idx="1727">
                  <c:v>33036</c:v>
                </c:pt>
                <c:pt idx="1728">
                  <c:v>33037</c:v>
                </c:pt>
                <c:pt idx="1729">
                  <c:v>33038</c:v>
                </c:pt>
                <c:pt idx="1730">
                  <c:v>33039</c:v>
                </c:pt>
                <c:pt idx="1731">
                  <c:v>33042</c:v>
                </c:pt>
                <c:pt idx="1732">
                  <c:v>33043</c:v>
                </c:pt>
                <c:pt idx="1733">
                  <c:v>33044</c:v>
                </c:pt>
                <c:pt idx="1734">
                  <c:v>33045</c:v>
                </c:pt>
                <c:pt idx="1735">
                  <c:v>33046</c:v>
                </c:pt>
                <c:pt idx="1736">
                  <c:v>33049</c:v>
                </c:pt>
                <c:pt idx="1737">
                  <c:v>33050</c:v>
                </c:pt>
                <c:pt idx="1738">
                  <c:v>33051</c:v>
                </c:pt>
                <c:pt idx="1739">
                  <c:v>33052</c:v>
                </c:pt>
                <c:pt idx="1740">
                  <c:v>33053</c:v>
                </c:pt>
                <c:pt idx="1741">
                  <c:v>33056</c:v>
                </c:pt>
                <c:pt idx="1742">
                  <c:v>33057</c:v>
                </c:pt>
                <c:pt idx="1743">
                  <c:v>33058</c:v>
                </c:pt>
                <c:pt idx="1744">
                  <c:v>33059</c:v>
                </c:pt>
                <c:pt idx="1745">
                  <c:v>33060</c:v>
                </c:pt>
                <c:pt idx="1746">
                  <c:v>33063</c:v>
                </c:pt>
                <c:pt idx="1747">
                  <c:v>33064</c:v>
                </c:pt>
                <c:pt idx="1748">
                  <c:v>33065</c:v>
                </c:pt>
                <c:pt idx="1749">
                  <c:v>33066</c:v>
                </c:pt>
                <c:pt idx="1750">
                  <c:v>33067</c:v>
                </c:pt>
                <c:pt idx="1751">
                  <c:v>33070</c:v>
                </c:pt>
                <c:pt idx="1752">
                  <c:v>33071</c:v>
                </c:pt>
                <c:pt idx="1753">
                  <c:v>33072</c:v>
                </c:pt>
                <c:pt idx="1754">
                  <c:v>33073</c:v>
                </c:pt>
                <c:pt idx="1755">
                  <c:v>33074</c:v>
                </c:pt>
                <c:pt idx="1756">
                  <c:v>33077</c:v>
                </c:pt>
                <c:pt idx="1757">
                  <c:v>33078</c:v>
                </c:pt>
                <c:pt idx="1758">
                  <c:v>33079</c:v>
                </c:pt>
                <c:pt idx="1759">
                  <c:v>33080</c:v>
                </c:pt>
                <c:pt idx="1760">
                  <c:v>33081</c:v>
                </c:pt>
                <c:pt idx="1761">
                  <c:v>33084</c:v>
                </c:pt>
                <c:pt idx="1762">
                  <c:v>33085</c:v>
                </c:pt>
                <c:pt idx="1763">
                  <c:v>33086</c:v>
                </c:pt>
                <c:pt idx="1764">
                  <c:v>33087</c:v>
                </c:pt>
                <c:pt idx="1765">
                  <c:v>33088</c:v>
                </c:pt>
                <c:pt idx="1766">
                  <c:v>33091</c:v>
                </c:pt>
                <c:pt idx="1767">
                  <c:v>33092</c:v>
                </c:pt>
                <c:pt idx="1768">
                  <c:v>33093</c:v>
                </c:pt>
                <c:pt idx="1769">
                  <c:v>33094</c:v>
                </c:pt>
                <c:pt idx="1770">
                  <c:v>33095</c:v>
                </c:pt>
                <c:pt idx="1771">
                  <c:v>33098</c:v>
                </c:pt>
                <c:pt idx="1772">
                  <c:v>33099</c:v>
                </c:pt>
                <c:pt idx="1773">
                  <c:v>33100</c:v>
                </c:pt>
                <c:pt idx="1774">
                  <c:v>33101</c:v>
                </c:pt>
                <c:pt idx="1775">
                  <c:v>33102</c:v>
                </c:pt>
                <c:pt idx="1776">
                  <c:v>33105</c:v>
                </c:pt>
                <c:pt idx="1777">
                  <c:v>33106</c:v>
                </c:pt>
                <c:pt idx="1778">
                  <c:v>33107</c:v>
                </c:pt>
                <c:pt idx="1779">
                  <c:v>33108</c:v>
                </c:pt>
                <c:pt idx="1780">
                  <c:v>33109</c:v>
                </c:pt>
                <c:pt idx="1781">
                  <c:v>33112</c:v>
                </c:pt>
                <c:pt idx="1782">
                  <c:v>33113</c:v>
                </c:pt>
                <c:pt idx="1783">
                  <c:v>33114</c:v>
                </c:pt>
                <c:pt idx="1784">
                  <c:v>33115</c:v>
                </c:pt>
                <c:pt idx="1785">
                  <c:v>33116</c:v>
                </c:pt>
                <c:pt idx="1786">
                  <c:v>33120</c:v>
                </c:pt>
                <c:pt idx="1787">
                  <c:v>33121</c:v>
                </c:pt>
                <c:pt idx="1788">
                  <c:v>33122</c:v>
                </c:pt>
                <c:pt idx="1789">
                  <c:v>33123</c:v>
                </c:pt>
                <c:pt idx="1790">
                  <c:v>33126</c:v>
                </c:pt>
                <c:pt idx="1791">
                  <c:v>33127</c:v>
                </c:pt>
                <c:pt idx="1792">
                  <c:v>33128</c:v>
                </c:pt>
                <c:pt idx="1793">
                  <c:v>33129</c:v>
                </c:pt>
                <c:pt idx="1794">
                  <c:v>33130</c:v>
                </c:pt>
                <c:pt idx="1795">
                  <c:v>33133</c:v>
                </c:pt>
                <c:pt idx="1796">
                  <c:v>33134</c:v>
                </c:pt>
                <c:pt idx="1797">
                  <c:v>33135</c:v>
                </c:pt>
                <c:pt idx="1798">
                  <c:v>33136</c:v>
                </c:pt>
                <c:pt idx="1799">
                  <c:v>33137</c:v>
                </c:pt>
                <c:pt idx="1800">
                  <c:v>33140</c:v>
                </c:pt>
                <c:pt idx="1801">
                  <c:v>33141</c:v>
                </c:pt>
                <c:pt idx="1802">
                  <c:v>33142</c:v>
                </c:pt>
                <c:pt idx="1803">
                  <c:v>33143</c:v>
                </c:pt>
                <c:pt idx="1804">
                  <c:v>33144</c:v>
                </c:pt>
                <c:pt idx="1805">
                  <c:v>33147</c:v>
                </c:pt>
                <c:pt idx="1806">
                  <c:v>33148</c:v>
                </c:pt>
                <c:pt idx="1807">
                  <c:v>33149</c:v>
                </c:pt>
                <c:pt idx="1808">
                  <c:v>33150</c:v>
                </c:pt>
                <c:pt idx="1809">
                  <c:v>33151</c:v>
                </c:pt>
                <c:pt idx="1810">
                  <c:v>33154</c:v>
                </c:pt>
                <c:pt idx="1811">
                  <c:v>33155</c:v>
                </c:pt>
                <c:pt idx="1812">
                  <c:v>33156</c:v>
                </c:pt>
                <c:pt idx="1813">
                  <c:v>33157</c:v>
                </c:pt>
                <c:pt idx="1814">
                  <c:v>33158</c:v>
                </c:pt>
                <c:pt idx="1815">
                  <c:v>33161</c:v>
                </c:pt>
                <c:pt idx="1816">
                  <c:v>33162</c:v>
                </c:pt>
                <c:pt idx="1817">
                  <c:v>33163</c:v>
                </c:pt>
                <c:pt idx="1818">
                  <c:v>33164</c:v>
                </c:pt>
                <c:pt idx="1819">
                  <c:v>33165</c:v>
                </c:pt>
                <c:pt idx="1820">
                  <c:v>33168</c:v>
                </c:pt>
                <c:pt idx="1821">
                  <c:v>33169</c:v>
                </c:pt>
                <c:pt idx="1822">
                  <c:v>33170</c:v>
                </c:pt>
                <c:pt idx="1823">
                  <c:v>33171</c:v>
                </c:pt>
                <c:pt idx="1824">
                  <c:v>33172</c:v>
                </c:pt>
                <c:pt idx="1825">
                  <c:v>33175</c:v>
                </c:pt>
                <c:pt idx="1826">
                  <c:v>33176</c:v>
                </c:pt>
                <c:pt idx="1827">
                  <c:v>33177</c:v>
                </c:pt>
                <c:pt idx="1828">
                  <c:v>33178</c:v>
                </c:pt>
                <c:pt idx="1829">
                  <c:v>33179</c:v>
                </c:pt>
                <c:pt idx="1830">
                  <c:v>33182</c:v>
                </c:pt>
                <c:pt idx="1831">
                  <c:v>33183</c:v>
                </c:pt>
                <c:pt idx="1832">
                  <c:v>33184</c:v>
                </c:pt>
                <c:pt idx="1833">
                  <c:v>33185</c:v>
                </c:pt>
                <c:pt idx="1834">
                  <c:v>33186</c:v>
                </c:pt>
                <c:pt idx="1835">
                  <c:v>33189</c:v>
                </c:pt>
                <c:pt idx="1836">
                  <c:v>33190</c:v>
                </c:pt>
                <c:pt idx="1837">
                  <c:v>33191</c:v>
                </c:pt>
                <c:pt idx="1838">
                  <c:v>33192</c:v>
                </c:pt>
                <c:pt idx="1839">
                  <c:v>33193</c:v>
                </c:pt>
                <c:pt idx="1840">
                  <c:v>33196</c:v>
                </c:pt>
                <c:pt idx="1841">
                  <c:v>33197</c:v>
                </c:pt>
                <c:pt idx="1842">
                  <c:v>33198</c:v>
                </c:pt>
                <c:pt idx="1843">
                  <c:v>33203</c:v>
                </c:pt>
                <c:pt idx="1844">
                  <c:v>33204</c:v>
                </c:pt>
                <c:pt idx="1845">
                  <c:v>33205</c:v>
                </c:pt>
                <c:pt idx="1846">
                  <c:v>33206</c:v>
                </c:pt>
                <c:pt idx="1847">
                  <c:v>33207</c:v>
                </c:pt>
                <c:pt idx="1848">
                  <c:v>33210</c:v>
                </c:pt>
                <c:pt idx="1849">
                  <c:v>33211</c:v>
                </c:pt>
                <c:pt idx="1850">
                  <c:v>33212</c:v>
                </c:pt>
                <c:pt idx="1851">
                  <c:v>33213</c:v>
                </c:pt>
                <c:pt idx="1852">
                  <c:v>33214</c:v>
                </c:pt>
                <c:pt idx="1853">
                  <c:v>33217</c:v>
                </c:pt>
                <c:pt idx="1854">
                  <c:v>33218</c:v>
                </c:pt>
                <c:pt idx="1855">
                  <c:v>33219</c:v>
                </c:pt>
                <c:pt idx="1856">
                  <c:v>33220</c:v>
                </c:pt>
                <c:pt idx="1857">
                  <c:v>33221</c:v>
                </c:pt>
                <c:pt idx="1858">
                  <c:v>33224</c:v>
                </c:pt>
                <c:pt idx="1859">
                  <c:v>33225</c:v>
                </c:pt>
                <c:pt idx="1860">
                  <c:v>33226</c:v>
                </c:pt>
                <c:pt idx="1861">
                  <c:v>33227</c:v>
                </c:pt>
                <c:pt idx="1862">
                  <c:v>33228</c:v>
                </c:pt>
                <c:pt idx="1863">
                  <c:v>33233</c:v>
                </c:pt>
                <c:pt idx="1864">
                  <c:v>33234</c:v>
                </c:pt>
                <c:pt idx="1865">
                  <c:v>33235</c:v>
                </c:pt>
                <c:pt idx="1866">
                  <c:v>33238</c:v>
                </c:pt>
                <c:pt idx="1867">
                  <c:v>33240</c:v>
                </c:pt>
                <c:pt idx="1868">
                  <c:v>33241</c:v>
                </c:pt>
                <c:pt idx="1869">
                  <c:v>33242</c:v>
                </c:pt>
                <c:pt idx="1870">
                  <c:v>33245</c:v>
                </c:pt>
                <c:pt idx="1871">
                  <c:v>33246</c:v>
                </c:pt>
                <c:pt idx="1872">
                  <c:v>33247</c:v>
                </c:pt>
                <c:pt idx="1873">
                  <c:v>33248</c:v>
                </c:pt>
                <c:pt idx="1874">
                  <c:v>33249</c:v>
                </c:pt>
                <c:pt idx="1875">
                  <c:v>33252</c:v>
                </c:pt>
                <c:pt idx="1876">
                  <c:v>33253</c:v>
                </c:pt>
                <c:pt idx="1877">
                  <c:v>33254</c:v>
                </c:pt>
                <c:pt idx="1878">
                  <c:v>33255</c:v>
                </c:pt>
                <c:pt idx="1879">
                  <c:v>33256</c:v>
                </c:pt>
                <c:pt idx="1880">
                  <c:v>33259</c:v>
                </c:pt>
                <c:pt idx="1881">
                  <c:v>33260</c:v>
                </c:pt>
                <c:pt idx="1882">
                  <c:v>33261</c:v>
                </c:pt>
                <c:pt idx="1883">
                  <c:v>33262</c:v>
                </c:pt>
                <c:pt idx="1884">
                  <c:v>33263</c:v>
                </c:pt>
                <c:pt idx="1885">
                  <c:v>33266</c:v>
                </c:pt>
                <c:pt idx="1886">
                  <c:v>33267</c:v>
                </c:pt>
                <c:pt idx="1887">
                  <c:v>33268</c:v>
                </c:pt>
                <c:pt idx="1888">
                  <c:v>33269</c:v>
                </c:pt>
                <c:pt idx="1889">
                  <c:v>33270</c:v>
                </c:pt>
                <c:pt idx="1890">
                  <c:v>33273</c:v>
                </c:pt>
                <c:pt idx="1891">
                  <c:v>33274</c:v>
                </c:pt>
                <c:pt idx="1892">
                  <c:v>33275</c:v>
                </c:pt>
                <c:pt idx="1893">
                  <c:v>33276</c:v>
                </c:pt>
                <c:pt idx="1894">
                  <c:v>33277</c:v>
                </c:pt>
                <c:pt idx="1895">
                  <c:v>33280</c:v>
                </c:pt>
                <c:pt idx="1896">
                  <c:v>33281</c:v>
                </c:pt>
                <c:pt idx="1897">
                  <c:v>33282</c:v>
                </c:pt>
                <c:pt idx="1898">
                  <c:v>33283</c:v>
                </c:pt>
                <c:pt idx="1899">
                  <c:v>33284</c:v>
                </c:pt>
                <c:pt idx="1900">
                  <c:v>33288</c:v>
                </c:pt>
                <c:pt idx="1901">
                  <c:v>33289</c:v>
                </c:pt>
                <c:pt idx="1902">
                  <c:v>33290</c:v>
                </c:pt>
                <c:pt idx="1903">
                  <c:v>33291</c:v>
                </c:pt>
                <c:pt idx="1904">
                  <c:v>33294</c:v>
                </c:pt>
                <c:pt idx="1905">
                  <c:v>33295</c:v>
                </c:pt>
                <c:pt idx="1906">
                  <c:v>33296</c:v>
                </c:pt>
                <c:pt idx="1907">
                  <c:v>33297</c:v>
                </c:pt>
                <c:pt idx="1908">
                  <c:v>33298</c:v>
                </c:pt>
                <c:pt idx="1909">
                  <c:v>33301</c:v>
                </c:pt>
                <c:pt idx="1910">
                  <c:v>33302</c:v>
                </c:pt>
                <c:pt idx="1911">
                  <c:v>33303</c:v>
                </c:pt>
                <c:pt idx="1912">
                  <c:v>33304</c:v>
                </c:pt>
                <c:pt idx="1913">
                  <c:v>33305</c:v>
                </c:pt>
                <c:pt idx="1914">
                  <c:v>33308</c:v>
                </c:pt>
                <c:pt idx="1915">
                  <c:v>33309</c:v>
                </c:pt>
                <c:pt idx="1916">
                  <c:v>33310</c:v>
                </c:pt>
                <c:pt idx="1917">
                  <c:v>33311</c:v>
                </c:pt>
                <c:pt idx="1918">
                  <c:v>33312</c:v>
                </c:pt>
                <c:pt idx="1919">
                  <c:v>33315</c:v>
                </c:pt>
                <c:pt idx="1920">
                  <c:v>33316</c:v>
                </c:pt>
                <c:pt idx="1921">
                  <c:v>33317</c:v>
                </c:pt>
                <c:pt idx="1922">
                  <c:v>33318</c:v>
                </c:pt>
                <c:pt idx="1923">
                  <c:v>33319</c:v>
                </c:pt>
                <c:pt idx="1924">
                  <c:v>33322</c:v>
                </c:pt>
                <c:pt idx="1925">
                  <c:v>33323</c:v>
                </c:pt>
                <c:pt idx="1926">
                  <c:v>33324</c:v>
                </c:pt>
                <c:pt idx="1927">
                  <c:v>33325</c:v>
                </c:pt>
                <c:pt idx="1928">
                  <c:v>33329</c:v>
                </c:pt>
                <c:pt idx="1929">
                  <c:v>33330</c:v>
                </c:pt>
                <c:pt idx="1930">
                  <c:v>33331</c:v>
                </c:pt>
                <c:pt idx="1931">
                  <c:v>33332</c:v>
                </c:pt>
                <c:pt idx="1932">
                  <c:v>33333</c:v>
                </c:pt>
                <c:pt idx="1933">
                  <c:v>33336</c:v>
                </c:pt>
                <c:pt idx="1934">
                  <c:v>33337</c:v>
                </c:pt>
                <c:pt idx="1935">
                  <c:v>33338</c:v>
                </c:pt>
                <c:pt idx="1936">
                  <c:v>33339</c:v>
                </c:pt>
                <c:pt idx="1937">
                  <c:v>33340</c:v>
                </c:pt>
                <c:pt idx="1938">
                  <c:v>33343</c:v>
                </c:pt>
                <c:pt idx="1939">
                  <c:v>33344</c:v>
                </c:pt>
                <c:pt idx="1940">
                  <c:v>33345</c:v>
                </c:pt>
                <c:pt idx="1941">
                  <c:v>33346</c:v>
                </c:pt>
                <c:pt idx="1942">
                  <c:v>33347</c:v>
                </c:pt>
                <c:pt idx="1943">
                  <c:v>33350</c:v>
                </c:pt>
                <c:pt idx="1944">
                  <c:v>33351</c:v>
                </c:pt>
                <c:pt idx="1945">
                  <c:v>33352</c:v>
                </c:pt>
                <c:pt idx="1946">
                  <c:v>33353</c:v>
                </c:pt>
                <c:pt idx="1947">
                  <c:v>33354</c:v>
                </c:pt>
                <c:pt idx="1948">
                  <c:v>33357</c:v>
                </c:pt>
                <c:pt idx="1949">
                  <c:v>33358</c:v>
                </c:pt>
                <c:pt idx="1950">
                  <c:v>33359</c:v>
                </c:pt>
                <c:pt idx="1951">
                  <c:v>33360</c:v>
                </c:pt>
                <c:pt idx="1952">
                  <c:v>33361</c:v>
                </c:pt>
                <c:pt idx="1953">
                  <c:v>33364</c:v>
                </c:pt>
                <c:pt idx="1954">
                  <c:v>33365</c:v>
                </c:pt>
                <c:pt idx="1955">
                  <c:v>33366</c:v>
                </c:pt>
                <c:pt idx="1956">
                  <c:v>33367</c:v>
                </c:pt>
                <c:pt idx="1957">
                  <c:v>33368</c:v>
                </c:pt>
                <c:pt idx="1958">
                  <c:v>33371</c:v>
                </c:pt>
                <c:pt idx="1959">
                  <c:v>33372</c:v>
                </c:pt>
                <c:pt idx="1960">
                  <c:v>33373</c:v>
                </c:pt>
                <c:pt idx="1961">
                  <c:v>33374</c:v>
                </c:pt>
                <c:pt idx="1962">
                  <c:v>33375</c:v>
                </c:pt>
                <c:pt idx="1963">
                  <c:v>33378</c:v>
                </c:pt>
                <c:pt idx="1964">
                  <c:v>33379</c:v>
                </c:pt>
                <c:pt idx="1965">
                  <c:v>33380</c:v>
                </c:pt>
                <c:pt idx="1966">
                  <c:v>33381</c:v>
                </c:pt>
                <c:pt idx="1967">
                  <c:v>33386</c:v>
                </c:pt>
                <c:pt idx="1968">
                  <c:v>33387</c:v>
                </c:pt>
                <c:pt idx="1969">
                  <c:v>33388</c:v>
                </c:pt>
                <c:pt idx="1970">
                  <c:v>33389</c:v>
                </c:pt>
                <c:pt idx="1971">
                  <c:v>33392</c:v>
                </c:pt>
                <c:pt idx="1972">
                  <c:v>33393</c:v>
                </c:pt>
                <c:pt idx="1973">
                  <c:v>33394</c:v>
                </c:pt>
                <c:pt idx="1974">
                  <c:v>33395</c:v>
                </c:pt>
                <c:pt idx="1975">
                  <c:v>33396</c:v>
                </c:pt>
                <c:pt idx="1976">
                  <c:v>33399</c:v>
                </c:pt>
                <c:pt idx="1977">
                  <c:v>33400</c:v>
                </c:pt>
                <c:pt idx="1978">
                  <c:v>33401</c:v>
                </c:pt>
                <c:pt idx="1979">
                  <c:v>33402</c:v>
                </c:pt>
                <c:pt idx="1980">
                  <c:v>33403</c:v>
                </c:pt>
                <c:pt idx="1981">
                  <c:v>33406</c:v>
                </c:pt>
                <c:pt idx="1982">
                  <c:v>33407</c:v>
                </c:pt>
                <c:pt idx="1983">
                  <c:v>33408</c:v>
                </c:pt>
                <c:pt idx="1984">
                  <c:v>33409</c:v>
                </c:pt>
                <c:pt idx="1985">
                  <c:v>33410</c:v>
                </c:pt>
                <c:pt idx="1986">
                  <c:v>33413</c:v>
                </c:pt>
                <c:pt idx="1987">
                  <c:v>33414</c:v>
                </c:pt>
                <c:pt idx="1988">
                  <c:v>33415</c:v>
                </c:pt>
                <c:pt idx="1989">
                  <c:v>33416</c:v>
                </c:pt>
                <c:pt idx="1990">
                  <c:v>33417</c:v>
                </c:pt>
                <c:pt idx="1991">
                  <c:v>33421</c:v>
                </c:pt>
                <c:pt idx="1992">
                  <c:v>33422</c:v>
                </c:pt>
                <c:pt idx="1993">
                  <c:v>33424</c:v>
                </c:pt>
                <c:pt idx="1994">
                  <c:v>33427</c:v>
                </c:pt>
                <c:pt idx="1995">
                  <c:v>33428</c:v>
                </c:pt>
                <c:pt idx="1996">
                  <c:v>33429</c:v>
                </c:pt>
                <c:pt idx="1997">
                  <c:v>33430</c:v>
                </c:pt>
                <c:pt idx="1998">
                  <c:v>33431</c:v>
                </c:pt>
                <c:pt idx="1999">
                  <c:v>33434</c:v>
                </c:pt>
                <c:pt idx="2000">
                  <c:v>33435</c:v>
                </c:pt>
                <c:pt idx="2001">
                  <c:v>33436</c:v>
                </c:pt>
                <c:pt idx="2002">
                  <c:v>33437</c:v>
                </c:pt>
                <c:pt idx="2003">
                  <c:v>33438</c:v>
                </c:pt>
                <c:pt idx="2004">
                  <c:v>33441</c:v>
                </c:pt>
                <c:pt idx="2005">
                  <c:v>33442</c:v>
                </c:pt>
                <c:pt idx="2006">
                  <c:v>33443</c:v>
                </c:pt>
                <c:pt idx="2007">
                  <c:v>33444</c:v>
                </c:pt>
                <c:pt idx="2008">
                  <c:v>33445</c:v>
                </c:pt>
                <c:pt idx="2009">
                  <c:v>33448</c:v>
                </c:pt>
                <c:pt idx="2010">
                  <c:v>33449</c:v>
                </c:pt>
                <c:pt idx="2011">
                  <c:v>33450</c:v>
                </c:pt>
                <c:pt idx="2012">
                  <c:v>33451</c:v>
                </c:pt>
                <c:pt idx="2013">
                  <c:v>33452</c:v>
                </c:pt>
                <c:pt idx="2014">
                  <c:v>33455</c:v>
                </c:pt>
                <c:pt idx="2015">
                  <c:v>33456</c:v>
                </c:pt>
                <c:pt idx="2016">
                  <c:v>33457</c:v>
                </c:pt>
                <c:pt idx="2017">
                  <c:v>33458</c:v>
                </c:pt>
                <c:pt idx="2018">
                  <c:v>33459</c:v>
                </c:pt>
                <c:pt idx="2019">
                  <c:v>33462</c:v>
                </c:pt>
                <c:pt idx="2020">
                  <c:v>33463</c:v>
                </c:pt>
                <c:pt idx="2021">
                  <c:v>33464</c:v>
                </c:pt>
                <c:pt idx="2022">
                  <c:v>33465</c:v>
                </c:pt>
                <c:pt idx="2023">
                  <c:v>33466</c:v>
                </c:pt>
                <c:pt idx="2024">
                  <c:v>33469</c:v>
                </c:pt>
                <c:pt idx="2025">
                  <c:v>33470</c:v>
                </c:pt>
                <c:pt idx="2026">
                  <c:v>33471</c:v>
                </c:pt>
                <c:pt idx="2027">
                  <c:v>33472</c:v>
                </c:pt>
                <c:pt idx="2028">
                  <c:v>33473</c:v>
                </c:pt>
                <c:pt idx="2029">
                  <c:v>33476</c:v>
                </c:pt>
                <c:pt idx="2030">
                  <c:v>33477</c:v>
                </c:pt>
                <c:pt idx="2031">
                  <c:v>33478</c:v>
                </c:pt>
                <c:pt idx="2032">
                  <c:v>33479</c:v>
                </c:pt>
                <c:pt idx="2033">
                  <c:v>33480</c:v>
                </c:pt>
                <c:pt idx="2034">
                  <c:v>33484</c:v>
                </c:pt>
                <c:pt idx="2035">
                  <c:v>33485</c:v>
                </c:pt>
                <c:pt idx="2036">
                  <c:v>33486</c:v>
                </c:pt>
                <c:pt idx="2037">
                  <c:v>33487</c:v>
                </c:pt>
                <c:pt idx="2038">
                  <c:v>33490</c:v>
                </c:pt>
                <c:pt idx="2039">
                  <c:v>33491</c:v>
                </c:pt>
                <c:pt idx="2040">
                  <c:v>33492</c:v>
                </c:pt>
                <c:pt idx="2041">
                  <c:v>33493</c:v>
                </c:pt>
                <c:pt idx="2042">
                  <c:v>33494</c:v>
                </c:pt>
                <c:pt idx="2043">
                  <c:v>33497</c:v>
                </c:pt>
                <c:pt idx="2044">
                  <c:v>33498</c:v>
                </c:pt>
                <c:pt idx="2045">
                  <c:v>33499</c:v>
                </c:pt>
                <c:pt idx="2046">
                  <c:v>33500</c:v>
                </c:pt>
                <c:pt idx="2047">
                  <c:v>33501</c:v>
                </c:pt>
                <c:pt idx="2048">
                  <c:v>33504</c:v>
                </c:pt>
                <c:pt idx="2049">
                  <c:v>33505</c:v>
                </c:pt>
                <c:pt idx="2050">
                  <c:v>33506</c:v>
                </c:pt>
                <c:pt idx="2051">
                  <c:v>33507</c:v>
                </c:pt>
                <c:pt idx="2052">
                  <c:v>33508</c:v>
                </c:pt>
                <c:pt idx="2053">
                  <c:v>33511</c:v>
                </c:pt>
                <c:pt idx="2054">
                  <c:v>33512</c:v>
                </c:pt>
                <c:pt idx="2055">
                  <c:v>33513</c:v>
                </c:pt>
                <c:pt idx="2056">
                  <c:v>33514</c:v>
                </c:pt>
                <c:pt idx="2057">
                  <c:v>33515</c:v>
                </c:pt>
                <c:pt idx="2058">
                  <c:v>33518</c:v>
                </c:pt>
                <c:pt idx="2059">
                  <c:v>33519</c:v>
                </c:pt>
                <c:pt idx="2060">
                  <c:v>33520</c:v>
                </c:pt>
                <c:pt idx="2061">
                  <c:v>33521</c:v>
                </c:pt>
                <c:pt idx="2062">
                  <c:v>33522</c:v>
                </c:pt>
                <c:pt idx="2063">
                  <c:v>33525</c:v>
                </c:pt>
                <c:pt idx="2064">
                  <c:v>33526</c:v>
                </c:pt>
                <c:pt idx="2065">
                  <c:v>33527</c:v>
                </c:pt>
                <c:pt idx="2066">
                  <c:v>33528</c:v>
                </c:pt>
                <c:pt idx="2067">
                  <c:v>33529</c:v>
                </c:pt>
                <c:pt idx="2068">
                  <c:v>33532</c:v>
                </c:pt>
                <c:pt idx="2069">
                  <c:v>33533</c:v>
                </c:pt>
                <c:pt idx="2070">
                  <c:v>33534</c:v>
                </c:pt>
                <c:pt idx="2071">
                  <c:v>33535</c:v>
                </c:pt>
                <c:pt idx="2072">
                  <c:v>33536</c:v>
                </c:pt>
                <c:pt idx="2073">
                  <c:v>33539</c:v>
                </c:pt>
                <c:pt idx="2074">
                  <c:v>33540</c:v>
                </c:pt>
                <c:pt idx="2075">
                  <c:v>33541</c:v>
                </c:pt>
                <c:pt idx="2076">
                  <c:v>33542</c:v>
                </c:pt>
                <c:pt idx="2077">
                  <c:v>33543</c:v>
                </c:pt>
                <c:pt idx="2078">
                  <c:v>33546</c:v>
                </c:pt>
                <c:pt idx="2079">
                  <c:v>33547</c:v>
                </c:pt>
                <c:pt idx="2080">
                  <c:v>33548</c:v>
                </c:pt>
                <c:pt idx="2081">
                  <c:v>33549</c:v>
                </c:pt>
                <c:pt idx="2082">
                  <c:v>33550</c:v>
                </c:pt>
                <c:pt idx="2083">
                  <c:v>33553</c:v>
                </c:pt>
                <c:pt idx="2084">
                  <c:v>33554</c:v>
                </c:pt>
                <c:pt idx="2085">
                  <c:v>33555</c:v>
                </c:pt>
                <c:pt idx="2086">
                  <c:v>33556</c:v>
                </c:pt>
                <c:pt idx="2087">
                  <c:v>33557</c:v>
                </c:pt>
                <c:pt idx="2088">
                  <c:v>33560</c:v>
                </c:pt>
                <c:pt idx="2089">
                  <c:v>33561</c:v>
                </c:pt>
                <c:pt idx="2090">
                  <c:v>33562</c:v>
                </c:pt>
                <c:pt idx="2091">
                  <c:v>33563</c:v>
                </c:pt>
                <c:pt idx="2092">
                  <c:v>33564</c:v>
                </c:pt>
                <c:pt idx="2093">
                  <c:v>33567</c:v>
                </c:pt>
                <c:pt idx="2094">
                  <c:v>33568</c:v>
                </c:pt>
                <c:pt idx="2095">
                  <c:v>33569</c:v>
                </c:pt>
                <c:pt idx="2096">
                  <c:v>33571</c:v>
                </c:pt>
                <c:pt idx="2097">
                  <c:v>33574</c:v>
                </c:pt>
                <c:pt idx="2098">
                  <c:v>33575</c:v>
                </c:pt>
                <c:pt idx="2099">
                  <c:v>33576</c:v>
                </c:pt>
                <c:pt idx="2100">
                  <c:v>33577</c:v>
                </c:pt>
                <c:pt idx="2101">
                  <c:v>33578</c:v>
                </c:pt>
                <c:pt idx="2102">
                  <c:v>33581</c:v>
                </c:pt>
                <c:pt idx="2103">
                  <c:v>33582</c:v>
                </c:pt>
                <c:pt idx="2104">
                  <c:v>33583</c:v>
                </c:pt>
                <c:pt idx="2105">
                  <c:v>33584</c:v>
                </c:pt>
                <c:pt idx="2106">
                  <c:v>33585</c:v>
                </c:pt>
                <c:pt idx="2107">
                  <c:v>33588</c:v>
                </c:pt>
                <c:pt idx="2108">
                  <c:v>33589</c:v>
                </c:pt>
                <c:pt idx="2109">
                  <c:v>33590</c:v>
                </c:pt>
                <c:pt idx="2110">
                  <c:v>33591</c:v>
                </c:pt>
                <c:pt idx="2111">
                  <c:v>33592</c:v>
                </c:pt>
                <c:pt idx="2112">
                  <c:v>33595</c:v>
                </c:pt>
                <c:pt idx="2113">
                  <c:v>33596</c:v>
                </c:pt>
                <c:pt idx="2114">
                  <c:v>33598</c:v>
                </c:pt>
                <c:pt idx="2115">
                  <c:v>33599</c:v>
                </c:pt>
                <c:pt idx="2116">
                  <c:v>33602</c:v>
                </c:pt>
                <c:pt idx="2117">
                  <c:v>33603</c:v>
                </c:pt>
                <c:pt idx="2118">
                  <c:v>33605</c:v>
                </c:pt>
                <c:pt idx="2119">
                  <c:v>33606</c:v>
                </c:pt>
                <c:pt idx="2120">
                  <c:v>33609</c:v>
                </c:pt>
                <c:pt idx="2121">
                  <c:v>33610</c:v>
                </c:pt>
                <c:pt idx="2122">
                  <c:v>33611</c:v>
                </c:pt>
                <c:pt idx="2123">
                  <c:v>33612</c:v>
                </c:pt>
                <c:pt idx="2124">
                  <c:v>33613</c:v>
                </c:pt>
                <c:pt idx="2125">
                  <c:v>33616</c:v>
                </c:pt>
                <c:pt idx="2126">
                  <c:v>33617</c:v>
                </c:pt>
                <c:pt idx="2127">
                  <c:v>33618</c:v>
                </c:pt>
                <c:pt idx="2128">
                  <c:v>33619</c:v>
                </c:pt>
                <c:pt idx="2129">
                  <c:v>33620</c:v>
                </c:pt>
                <c:pt idx="2130">
                  <c:v>33623</c:v>
                </c:pt>
                <c:pt idx="2131">
                  <c:v>33624</c:v>
                </c:pt>
                <c:pt idx="2132">
                  <c:v>33625</c:v>
                </c:pt>
                <c:pt idx="2133">
                  <c:v>33626</c:v>
                </c:pt>
                <c:pt idx="2134">
                  <c:v>33627</c:v>
                </c:pt>
                <c:pt idx="2135">
                  <c:v>33630</c:v>
                </c:pt>
                <c:pt idx="2136">
                  <c:v>33631</c:v>
                </c:pt>
                <c:pt idx="2137">
                  <c:v>33632</c:v>
                </c:pt>
                <c:pt idx="2138">
                  <c:v>33633</c:v>
                </c:pt>
                <c:pt idx="2139">
                  <c:v>33634</c:v>
                </c:pt>
                <c:pt idx="2140">
                  <c:v>33637</c:v>
                </c:pt>
                <c:pt idx="2141">
                  <c:v>33638</c:v>
                </c:pt>
                <c:pt idx="2142">
                  <c:v>33639</c:v>
                </c:pt>
                <c:pt idx="2143">
                  <c:v>33640</c:v>
                </c:pt>
                <c:pt idx="2144">
                  <c:v>33641</c:v>
                </c:pt>
                <c:pt idx="2145">
                  <c:v>33644</c:v>
                </c:pt>
                <c:pt idx="2146">
                  <c:v>33645</c:v>
                </c:pt>
                <c:pt idx="2147">
                  <c:v>33646</c:v>
                </c:pt>
                <c:pt idx="2148">
                  <c:v>33647</c:v>
                </c:pt>
                <c:pt idx="2149">
                  <c:v>33648</c:v>
                </c:pt>
                <c:pt idx="2150">
                  <c:v>33651</c:v>
                </c:pt>
                <c:pt idx="2151">
                  <c:v>33652</c:v>
                </c:pt>
                <c:pt idx="2152">
                  <c:v>33653</c:v>
                </c:pt>
                <c:pt idx="2153">
                  <c:v>33654</c:v>
                </c:pt>
                <c:pt idx="2154">
                  <c:v>33655</c:v>
                </c:pt>
                <c:pt idx="2155">
                  <c:v>33658</c:v>
                </c:pt>
                <c:pt idx="2156">
                  <c:v>33659</c:v>
                </c:pt>
                <c:pt idx="2157">
                  <c:v>33660</c:v>
                </c:pt>
                <c:pt idx="2158">
                  <c:v>33661</c:v>
                </c:pt>
                <c:pt idx="2159">
                  <c:v>33662</c:v>
                </c:pt>
                <c:pt idx="2160">
                  <c:v>33665</c:v>
                </c:pt>
                <c:pt idx="2161">
                  <c:v>33666</c:v>
                </c:pt>
                <c:pt idx="2162">
                  <c:v>33667</c:v>
                </c:pt>
                <c:pt idx="2163">
                  <c:v>33668</c:v>
                </c:pt>
                <c:pt idx="2164">
                  <c:v>33669</c:v>
                </c:pt>
                <c:pt idx="2165">
                  <c:v>33672</c:v>
                </c:pt>
                <c:pt idx="2166">
                  <c:v>33673</c:v>
                </c:pt>
                <c:pt idx="2167">
                  <c:v>33674</c:v>
                </c:pt>
                <c:pt idx="2168">
                  <c:v>33675</c:v>
                </c:pt>
                <c:pt idx="2169">
                  <c:v>33676</c:v>
                </c:pt>
                <c:pt idx="2170">
                  <c:v>33679</c:v>
                </c:pt>
                <c:pt idx="2171">
                  <c:v>33680</c:v>
                </c:pt>
                <c:pt idx="2172">
                  <c:v>33681</c:v>
                </c:pt>
                <c:pt idx="2173">
                  <c:v>33682</c:v>
                </c:pt>
                <c:pt idx="2174">
                  <c:v>33683</c:v>
                </c:pt>
                <c:pt idx="2175">
                  <c:v>33686</c:v>
                </c:pt>
                <c:pt idx="2176">
                  <c:v>33687</c:v>
                </c:pt>
                <c:pt idx="2177">
                  <c:v>33688</c:v>
                </c:pt>
                <c:pt idx="2178">
                  <c:v>33689</c:v>
                </c:pt>
                <c:pt idx="2179">
                  <c:v>33690</c:v>
                </c:pt>
                <c:pt idx="2180">
                  <c:v>33693</c:v>
                </c:pt>
                <c:pt idx="2181">
                  <c:v>33694</c:v>
                </c:pt>
                <c:pt idx="2182">
                  <c:v>33695</c:v>
                </c:pt>
                <c:pt idx="2183">
                  <c:v>33696</c:v>
                </c:pt>
                <c:pt idx="2184">
                  <c:v>33697</c:v>
                </c:pt>
                <c:pt idx="2185">
                  <c:v>33700</c:v>
                </c:pt>
                <c:pt idx="2186">
                  <c:v>33701</c:v>
                </c:pt>
                <c:pt idx="2187">
                  <c:v>33702</c:v>
                </c:pt>
                <c:pt idx="2188">
                  <c:v>33703</c:v>
                </c:pt>
                <c:pt idx="2189">
                  <c:v>33704</c:v>
                </c:pt>
                <c:pt idx="2190">
                  <c:v>33707</c:v>
                </c:pt>
                <c:pt idx="2191">
                  <c:v>33708</c:v>
                </c:pt>
                <c:pt idx="2192">
                  <c:v>33709</c:v>
                </c:pt>
                <c:pt idx="2193">
                  <c:v>33710</c:v>
                </c:pt>
                <c:pt idx="2194">
                  <c:v>33714</c:v>
                </c:pt>
                <c:pt idx="2195">
                  <c:v>33715</c:v>
                </c:pt>
                <c:pt idx="2196">
                  <c:v>33716</c:v>
                </c:pt>
                <c:pt idx="2197">
                  <c:v>33717</c:v>
                </c:pt>
                <c:pt idx="2198">
                  <c:v>33718</c:v>
                </c:pt>
                <c:pt idx="2199">
                  <c:v>33721</c:v>
                </c:pt>
                <c:pt idx="2200">
                  <c:v>33722</c:v>
                </c:pt>
                <c:pt idx="2201">
                  <c:v>33723</c:v>
                </c:pt>
                <c:pt idx="2202">
                  <c:v>33724</c:v>
                </c:pt>
                <c:pt idx="2203">
                  <c:v>33725</c:v>
                </c:pt>
                <c:pt idx="2204">
                  <c:v>33728</c:v>
                </c:pt>
                <c:pt idx="2205">
                  <c:v>33729</c:v>
                </c:pt>
                <c:pt idx="2206">
                  <c:v>33730</c:v>
                </c:pt>
                <c:pt idx="2207">
                  <c:v>33731</c:v>
                </c:pt>
                <c:pt idx="2208">
                  <c:v>33732</c:v>
                </c:pt>
                <c:pt idx="2209">
                  <c:v>33735</c:v>
                </c:pt>
                <c:pt idx="2210">
                  <c:v>33736</c:v>
                </c:pt>
                <c:pt idx="2211">
                  <c:v>33737</c:v>
                </c:pt>
                <c:pt idx="2212">
                  <c:v>33738</c:v>
                </c:pt>
                <c:pt idx="2213">
                  <c:v>33739</c:v>
                </c:pt>
                <c:pt idx="2214">
                  <c:v>33742</c:v>
                </c:pt>
                <c:pt idx="2215">
                  <c:v>33743</c:v>
                </c:pt>
                <c:pt idx="2216">
                  <c:v>33744</c:v>
                </c:pt>
                <c:pt idx="2217">
                  <c:v>33745</c:v>
                </c:pt>
                <c:pt idx="2218">
                  <c:v>33746</c:v>
                </c:pt>
                <c:pt idx="2219">
                  <c:v>33750</c:v>
                </c:pt>
                <c:pt idx="2220">
                  <c:v>33751</c:v>
                </c:pt>
                <c:pt idx="2221">
                  <c:v>33752</c:v>
                </c:pt>
                <c:pt idx="2222">
                  <c:v>33753</c:v>
                </c:pt>
                <c:pt idx="2223">
                  <c:v>33756</c:v>
                </c:pt>
                <c:pt idx="2224">
                  <c:v>33757</c:v>
                </c:pt>
                <c:pt idx="2225">
                  <c:v>33758</c:v>
                </c:pt>
                <c:pt idx="2226">
                  <c:v>33759</c:v>
                </c:pt>
                <c:pt idx="2227">
                  <c:v>33760</c:v>
                </c:pt>
                <c:pt idx="2228">
                  <c:v>33763</c:v>
                </c:pt>
                <c:pt idx="2229">
                  <c:v>33764</c:v>
                </c:pt>
                <c:pt idx="2230">
                  <c:v>33765</c:v>
                </c:pt>
                <c:pt idx="2231">
                  <c:v>33766</c:v>
                </c:pt>
                <c:pt idx="2232">
                  <c:v>33767</c:v>
                </c:pt>
                <c:pt idx="2233">
                  <c:v>33770</c:v>
                </c:pt>
                <c:pt idx="2234">
                  <c:v>33771</c:v>
                </c:pt>
                <c:pt idx="2235">
                  <c:v>33772</c:v>
                </c:pt>
                <c:pt idx="2236">
                  <c:v>33773</c:v>
                </c:pt>
                <c:pt idx="2237">
                  <c:v>33774</c:v>
                </c:pt>
                <c:pt idx="2238">
                  <c:v>33777</c:v>
                </c:pt>
                <c:pt idx="2239">
                  <c:v>33778</c:v>
                </c:pt>
                <c:pt idx="2240">
                  <c:v>33779</c:v>
                </c:pt>
                <c:pt idx="2241">
                  <c:v>33780</c:v>
                </c:pt>
                <c:pt idx="2242">
                  <c:v>33781</c:v>
                </c:pt>
                <c:pt idx="2243">
                  <c:v>33784</c:v>
                </c:pt>
                <c:pt idx="2244">
                  <c:v>33785</c:v>
                </c:pt>
                <c:pt idx="2245">
                  <c:v>33786</c:v>
                </c:pt>
                <c:pt idx="2246">
                  <c:v>33787</c:v>
                </c:pt>
                <c:pt idx="2247">
                  <c:v>33788</c:v>
                </c:pt>
                <c:pt idx="2248">
                  <c:v>33791</c:v>
                </c:pt>
                <c:pt idx="2249">
                  <c:v>33792</c:v>
                </c:pt>
                <c:pt idx="2250">
                  <c:v>33793</c:v>
                </c:pt>
                <c:pt idx="2251">
                  <c:v>33794</c:v>
                </c:pt>
                <c:pt idx="2252">
                  <c:v>33795</c:v>
                </c:pt>
                <c:pt idx="2253">
                  <c:v>33798</c:v>
                </c:pt>
                <c:pt idx="2254">
                  <c:v>33799</c:v>
                </c:pt>
                <c:pt idx="2255">
                  <c:v>33800</c:v>
                </c:pt>
                <c:pt idx="2256">
                  <c:v>33801</c:v>
                </c:pt>
                <c:pt idx="2257">
                  <c:v>33802</c:v>
                </c:pt>
                <c:pt idx="2258">
                  <c:v>33805</c:v>
                </c:pt>
                <c:pt idx="2259">
                  <c:v>33806</c:v>
                </c:pt>
                <c:pt idx="2260">
                  <c:v>33807</c:v>
                </c:pt>
                <c:pt idx="2261">
                  <c:v>33808</c:v>
                </c:pt>
                <c:pt idx="2262">
                  <c:v>33809</c:v>
                </c:pt>
                <c:pt idx="2263">
                  <c:v>33812</c:v>
                </c:pt>
                <c:pt idx="2264">
                  <c:v>33813</c:v>
                </c:pt>
                <c:pt idx="2265">
                  <c:v>33814</c:v>
                </c:pt>
                <c:pt idx="2266">
                  <c:v>33815</c:v>
                </c:pt>
                <c:pt idx="2267">
                  <c:v>33816</c:v>
                </c:pt>
                <c:pt idx="2268">
                  <c:v>33819</c:v>
                </c:pt>
                <c:pt idx="2269">
                  <c:v>33820</c:v>
                </c:pt>
                <c:pt idx="2270">
                  <c:v>33821</c:v>
                </c:pt>
                <c:pt idx="2271">
                  <c:v>33822</c:v>
                </c:pt>
                <c:pt idx="2272">
                  <c:v>33823</c:v>
                </c:pt>
                <c:pt idx="2273">
                  <c:v>33826</c:v>
                </c:pt>
                <c:pt idx="2274">
                  <c:v>33827</c:v>
                </c:pt>
                <c:pt idx="2275">
                  <c:v>33828</c:v>
                </c:pt>
                <c:pt idx="2276">
                  <c:v>33829</c:v>
                </c:pt>
                <c:pt idx="2277">
                  <c:v>33830</c:v>
                </c:pt>
                <c:pt idx="2278">
                  <c:v>33833</c:v>
                </c:pt>
                <c:pt idx="2279">
                  <c:v>33834</c:v>
                </c:pt>
                <c:pt idx="2280">
                  <c:v>33835</c:v>
                </c:pt>
                <c:pt idx="2281">
                  <c:v>33836</c:v>
                </c:pt>
                <c:pt idx="2282">
                  <c:v>33837</c:v>
                </c:pt>
                <c:pt idx="2283">
                  <c:v>33840</c:v>
                </c:pt>
                <c:pt idx="2284">
                  <c:v>33841</c:v>
                </c:pt>
                <c:pt idx="2285">
                  <c:v>33842</c:v>
                </c:pt>
                <c:pt idx="2286">
                  <c:v>33843</c:v>
                </c:pt>
                <c:pt idx="2287">
                  <c:v>33844</c:v>
                </c:pt>
                <c:pt idx="2288">
                  <c:v>33847</c:v>
                </c:pt>
                <c:pt idx="2289">
                  <c:v>33848</c:v>
                </c:pt>
                <c:pt idx="2290">
                  <c:v>33849</c:v>
                </c:pt>
                <c:pt idx="2291">
                  <c:v>33850</c:v>
                </c:pt>
                <c:pt idx="2292">
                  <c:v>33851</c:v>
                </c:pt>
                <c:pt idx="2293">
                  <c:v>33855</c:v>
                </c:pt>
                <c:pt idx="2294">
                  <c:v>33856</c:v>
                </c:pt>
                <c:pt idx="2295">
                  <c:v>33857</c:v>
                </c:pt>
                <c:pt idx="2296">
                  <c:v>33858</c:v>
                </c:pt>
                <c:pt idx="2297">
                  <c:v>33861</c:v>
                </c:pt>
                <c:pt idx="2298">
                  <c:v>33862</c:v>
                </c:pt>
                <c:pt idx="2299">
                  <c:v>33863</c:v>
                </c:pt>
                <c:pt idx="2300">
                  <c:v>33864</c:v>
                </c:pt>
                <c:pt idx="2301">
                  <c:v>33865</c:v>
                </c:pt>
                <c:pt idx="2302">
                  <c:v>33868</c:v>
                </c:pt>
                <c:pt idx="2303">
                  <c:v>33869</c:v>
                </c:pt>
                <c:pt idx="2304">
                  <c:v>33870</c:v>
                </c:pt>
                <c:pt idx="2305">
                  <c:v>33871</c:v>
                </c:pt>
                <c:pt idx="2306">
                  <c:v>33872</c:v>
                </c:pt>
                <c:pt idx="2307">
                  <c:v>33875</c:v>
                </c:pt>
                <c:pt idx="2308">
                  <c:v>33876</c:v>
                </c:pt>
                <c:pt idx="2309">
                  <c:v>33877</c:v>
                </c:pt>
                <c:pt idx="2310">
                  <c:v>33878</c:v>
                </c:pt>
                <c:pt idx="2311">
                  <c:v>33879</c:v>
                </c:pt>
                <c:pt idx="2312">
                  <c:v>33882</c:v>
                </c:pt>
                <c:pt idx="2313">
                  <c:v>33883</c:v>
                </c:pt>
                <c:pt idx="2314">
                  <c:v>33884</c:v>
                </c:pt>
                <c:pt idx="2315">
                  <c:v>33885</c:v>
                </c:pt>
                <c:pt idx="2316">
                  <c:v>33886</c:v>
                </c:pt>
                <c:pt idx="2317">
                  <c:v>33889</c:v>
                </c:pt>
                <c:pt idx="2318">
                  <c:v>33890</c:v>
                </c:pt>
                <c:pt idx="2319">
                  <c:v>33891</c:v>
                </c:pt>
                <c:pt idx="2320">
                  <c:v>33892</c:v>
                </c:pt>
                <c:pt idx="2321">
                  <c:v>33893</c:v>
                </c:pt>
                <c:pt idx="2322">
                  <c:v>33896</c:v>
                </c:pt>
                <c:pt idx="2323">
                  <c:v>33897</c:v>
                </c:pt>
                <c:pt idx="2324">
                  <c:v>33898</c:v>
                </c:pt>
                <c:pt idx="2325">
                  <c:v>33899</c:v>
                </c:pt>
                <c:pt idx="2326">
                  <c:v>33900</c:v>
                </c:pt>
                <c:pt idx="2327">
                  <c:v>33903</c:v>
                </c:pt>
                <c:pt idx="2328">
                  <c:v>33904</c:v>
                </c:pt>
                <c:pt idx="2329">
                  <c:v>33905</c:v>
                </c:pt>
                <c:pt idx="2330">
                  <c:v>33906</c:v>
                </c:pt>
                <c:pt idx="2331">
                  <c:v>33907</c:v>
                </c:pt>
                <c:pt idx="2332">
                  <c:v>33910</c:v>
                </c:pt>
                <c:pt idx="2333">
                  <c:v>33911</c:v>
                </c:pt>
                <c:pt idx="2334">
                  <c:v>33912</c:v>
                </c:pt>
                <c:pt idx="2335">
                  <c:v>33913</c:v>
                </c:pt>
                <c:pt idx="2336">
                  <c:v>33914</c:v>
                </c:pt>
                <c:pt idx="2337">
                  <c:v>33917</c:v>
                </c:pt>
                <c:pt idx="2338">
                  <c:v>33918</c:v>
                </c:pt>
                <c:pt idx="2339">
                  <c:v>33919</c:v>
                </c:pt>
                <c:pt idx="2340">
                  <c:v>33920</c:v>
                </c:pt>
                <c:pt idx="2341">
                  <c:v>33921</c:v>
                </c:pt>
                <c:pt idx="2342">
                  <c:v>33924</c:v>
                </c:pt>
                <c:pt idx="2343">
                  <c:v>33925</c:v>
                </c:pt>
                <c:pt idx="2344">
                  <c:v>33926</c:v>
                </c:pt>
                <c:pt idx="2345">
                  <c:v>33927</c:v>
                </c:pt>
                <c:pt idx="2346">
                  <c:v>33928</c:v>
                </c:pt>
                <c:pt idx="2347">
                  <c:v>33931</c:v>
                </c:pt>
                <c:pt idx="2348">
                  <c:v>33932</c:v>
                </c:pt>
                <c:pt idx="2349">
                  <c:v>33933</c:v>
                </c:pt>
                <c:pt idx="2350">
                  <c:v>33934</c:v>
                </c:pt>
                <c:pt idx="2351">
                  <c:v>33935</c:v>
                </c:pt>
                <c:pt idx="2352">
                  <c:v>33938</c:v>
                </c:pt>
                <c:pt idx="2353">
                  <c:v>33939</c:v>
                </c:pt>
                <c:pt idx="2354">
                  <c:v>33940</c:v>
                </c:pt>
                <c:pt idx="2355">
                  <c:v>33941</c:v>
                </c:pt>
                <c:pt idx="2356">
                  <c:v>33942</c:v>
                </c:pt>
                <c:pt idx="2357">
                  <c:v>33945</c:v>
                </c:pt>
                <c:pt idx="2358">
                  <c:v>33946</c:v>
                </c:pt>
                <c:pt idx="2359">
                  <c:v>33947</c:v>
                </c:pt>
                <c:pt idx="2360">
                  <c:v>33948</c:v>
                </c:pt>
                <c:pt idx="2361">
                  <c:v>33949</c:v>
                </c:pt>
                <c:pt idx="2362">
                  <c:v>33952</c:v>
                </c:pt>
                <c:pt idx="2363">
                  <c:v>33953</c:v>
                </c:pt>
                <c:pt idx="2364">
                  <c:v>33954</c:v>
                </c:pt>
                <c:pt idx="2365">
                  <c:v>33955</c:v>
                </c:pt>
                <c:pt idx="2366">
                  <c:v>33956</c:v>
                </c:pt>
                <c:pt idx="2367">
                  <c:v>33959</c:v>
                </c:pt>
                <c:pt idx="2368">
                  <c:v>33960</c:v>
                </c:pt>
                <c:pt idx="2369">
                  <c:v>33961</c:v>
                </c:pt>
                <c:pt idx="2370">
                  <c:v>33962</c:v>
                </c:pt>
                <c:pt idx="2371">
                  <c:v>33966</c:v>
                </c:pt>
                <c:pt idx="2372">
                  <c:v>33967</c:v>
                </c:pt>
                <c:pt idx="2373">
                  <c:v>33968</c:v>
                </c:pt>
                <c:pt idx="2374">
                  <c:v>33969</c:v>
                </c:pt>
                <c:pt idx="2375">
                  <c:v>33970</c:v>
                </c:pt>
                <c:pt idx="2376">
                  <c:v>33973</c:v>
                </c:pt>
                <c:pt idx="2377">
                  <c:v>33974</c:v>
                </c:pt>
                <c:pt idx="2378">
                  <c:v>33975</c:v>
                </c:pt>
                <c:pt idx="2379">
                  <c:v>33976</c:v>
                </c:pt>
                <c:pt idx="2380">
                  <c:v>33977</c:v>
                </c:pt>
                <c:pt idx="2381">
                  <c:v>33980</c:v>
                </c:pt>
                <c:pt idx="2382">
                  <c:v>33981</c:v>
                </c:pt>
                <c:pt idx="2383">
                  <c:v>33982</c:v>
                </c:pt>
                <c:pt idx="2384">
                  <c:v>33983</c:v>
                </c:pt>
                <c:pt idx="2385">
                  <c:v>33984</c:v>
                </c:pt>
                <c:pt idx="2386">
                  <c:v>33987</c:v>
                </c:pt>
                <c:pt idx="2387">
                  <c:v>33988</c:v>
                </c:pt>
                <c:pt idx="2388">
                  <c:v>33989</c:v>
                </c:pt>
                <c:pt idx="2389">
                  <c:v>33990</c:v>
                </c:pt>
                <c:pt idx="2390">
                  <c:v>33991</c:v>
                </c:pt>
                <c:pt idx="2391">
                  <c:v>33994</c:v>
                </c:pt>
                <c:pt idx="2392">
                  <c:v>33995</c:v>
                </c:pt>
                <c:pt idx="2393">
                  <c:v>33996</c:v>
                </c:pt>
                <c:pt idx="2394">
                  <c:v>33997</c:v>
                </c:pt>
                <c:pt idx="2395">
                  <c:v>33998</c:v>
                </c:pt>
                <c:pt idx="2396">
                  <c:v>34001</c:v>
                </c:pt>
                <c:pt idx="2397">
                  <c:v>34002</c:v>
                </c:pt>
                <c:pt idx="2398">
                  <c:v>34003</c:v>
                </c:pt>
                <c:pt idx="2399">
                  <c:v>34004</c:v>
                </c:pt>
                <c:pt idx="2400">
                  <c:v>34005</c:v>
                </c:pt>
                <c:pt idx="2401">
                  <c:v>34008</c:v>
                </c:pt>
                <c:pt idx="2402">
                  <c:v>34009</c:v>
                </c:pt>
                <c:pt idx="2403">
                  <c:v>34010</c:v>
                </c:pt>
                <c:pt idx="2404">
                  <c:v>34011</c:v>
                </c:pt>
                <c:pt idx="2405">
                  <c:v>34012</c:v>
                </c:pt>
                <c:pt idx="2406">
                  <c:v>34016</c:v>
                </c:pt>
                <c:pt idx="2407">
                  <c:v>34017</c:v>
                </c:pt>
                <c:pt idx="2408">
                  <c:v>34018</c:v>
                </c:pt>
                <c:pt idx="2409">
                  <c:v>34019</c:v>
                </c:pt>
                <c:pt idx="2410">
                  <c:v>34022</c:v>
                </c:pt>
                <c:pt idx="2411">
                  <c:v>34023</c:v>
                </c:pt>
                <c:pt idx="2412">
                  <c:v>34024</c:v>
                </c:pt>
                <c:pt idx="2413">
                  <c:v>34025</c:v>
                </c:pt>
                <c:pt idx="2414">
                  <c:v>34026</c:v>
                </c:pt>
                <c:pt idx="2415">
                  <c:v>34029</c:v>
                </c:pt>
                <c:pt idx="2416">
                  <c:v>34030</c:v>
                </c:pt>
                <c:pt idx="2417">
                  <c:v>34031</c:v>
                </c:pt>
                <c:pt idx="2418">
                  <c:v>34032</c:v>
                </c:pt>
                <c:pt idx="2419">
                  <c:v>34033</c:v>
                </c:pt>
                <c:pt idx="2420">
                  <c:v>34036</c:v>
                </c:pt>
                <c:pt idx="2421">
                  <c:v>34037</c:v>
                </c:pt>
                <c:pt idx="2422">
                  <c:v>34038</c:v>
                </c:pt>
                <c:pt idx="2423">
                  <c:v>34039</c:v>
                </c:pt>
                <c:pt idx="2424">
                  <c:v>34040</c:v>
                </c:pt>
                <c:pt idx="2425">
                  <c:v>34043</c:v>
                </c:pt>
                <c:pt idx="2426">
                  <c:v>34044</c:v>
                </c:pt>
                <c:pt idx="2427">
                  <c:v>34045</c:v>
                </c:pt>
                <c:pt idx="2428">
                  <c:v>34046</c:v>
                </c:pt>
                <c:pt idx="2429">
                  <c:v>34047</c:v>
                </c:pt>
                <c:pt idx="2430">
                  <c:v>34050</c:v>
                </c:pt>
                <c:pt idx="2431">
                  <c:v>34051</c:v>
                </c:pt>
                <c:pt idx="2432">
                  <c:v>34052</c:v>
                </c:pt>
                <c:pt idx="2433">
                  <c:v>34053</c:v>
                </c:pt>
                <c:pt idx="2434">
                  <c:v>34054</c:v>
                </c:pt>
                <c:pt idx="2435">
                  <c:v>34057</c:v>
                </c:pt>
                <c:pt idx="2436">
                  <c:v>34058</c:v>
                </c:pt>
                <c:pt idx="2437">
                  <c:v>34059</c:v>
                </c:pt>
                <c:pt idx="2438">
                  <c:v>34060</c:v>
                </c:pt>
                <c:pt idx="2439">
                  <c:v>34061</c:v>
                </c:pt>
                <c:pt idx="2440">
                  <c:v>34064</c:v>
                </c:pt>
                <c:pt idx="2441">
                  <c:v>34065</c:v>
                </c:pt>
                <c:pt idx="2442">
                  <c:v>34066</c:v>
                </c:pt>
                <c:pt idx="2443">
                  <c:v>34067</c:v>
                </c:pt>
                <c:pt idx="2444">
                  <c:v>34071</c:v>
                </c:pt>
                <c:pt idx="2445">
                  <c:v>34072</c:v>
                </c:pt>
                <c:pt idx="2446">
                  <c:v>34073</c:v>
                </c:pt>
                <c:pt idx="2447">
                  <c:v>34074</c:v>
                </c:pt>
                <c:pt idx="2448">
                  <c:v>34075</c:v>
                </c:pt>
                <c:pt idx="2449">
                  <c:v>34078</c:v>
                </c:pt>
                <c:pt idx="2450">
                  <c:v>34079</c:v>
                </c:pt>
                <c:pt idx="2451">
                  <c:v>34080</c:v>
                </c:pt>
                <c:pt idx="2452">
                  <c:v>34081</c:v>
                </c:pt>
                <c:pt idx="2453">
                  <c:v>34082</c:v>
                </c:pt>
                <c:pt idx="2454">
                  <c:v>34085</c:v>
                </c:pt>
                <c:pt idx="2455">
                  <c:v>34086</c:v>
                </c:pt>
                <c:pt idx="2456">
                  <c:v>34087</c:v>
                </c:pt>
                <c:pt idx="2457">
                  <c:v>34088</c:v>
                </c:pt>
                <c:pt idx="2458">
                  <c:v>34089</c:v>
                </c:pt>
                <c:pt idx="2459">
                  <c:v>34092</c:v>
                </c:pt>
                <c:pt idx="2460">
                  <c:v>34093</c:v>
                </c:pt>
                <c:pt idx="2461">
                  <c:v>34094</c:v>
                </c:pt>
                <c:pt idx="2462">
                  <c:v>34095</c:v>
                </c:pt>
                <c:pt idx="2463">
                  <c:v>34096</c:v>
                </c:pt>
                <c:pt idx="2464">
                  <c:v>34099</c:v>
                </c:pt>
                <c:pt idx="2465">
                  <c:v>34100</c:v>
                </c:pt>
                <c:pt idx="2466">
                  <c:v>34101</c:v>
                </c:pt>
                <c:pt idx="2467">
                  <c:v>34102</c:v>
                </c:pt>
                <c:pt idx="2468">
                  <c:v>34103</c:v>
                </c:pt>
                <c:pt idx="2469">
                  <c:v>34106</c:v>
                </c:pt>
                <c:pt idx="2470">
                  <c:v>34107</c:v>
                </c:pt>
                <c:pt idx="2471">
                  <c:v>34108</c:v>
                </c:pt>
                <c:pt idx="2472">
                  <c:v>34109</c:v>
                </c:pt>
                <c:pt idx="2473">
                  <c:v>34110</c:v>
                </c:pt>
                <c:pt idx="2474">
                  <c:v>34113</c:v>
                </c:pt>
                <c:pt idx="2475">
                  <c:v>34114</c:v>
                </c:pt>
                <c:pt idx="2476">
                  <c:v>34115</c:v>
                </c:pt>
                <c:pt idx="2477">
                  <c:v>34116</c:v>
                </c:pt>
                <c:pt idx="2478">
                  <c:v>34117</c:v>
                </c:pt>
                <c:pt idx="2479">
                  <c:v>34121</c:v>
                </c:pt>
                <c:pt idx="2480">
                  <c:v>34122</c:v>
                </c:pt>
                <c:pt idx="2481">
                  <c:v>34123</c:v>
                </c:pt>
                <c:pt idx="2482">
                  <c:v>34124</c:v>
                </c:pt>
                <c:pt idx="2483">
                  <c:v>34127</c:v>
                </c:pt>
                <c:pt idx="2484">
                  <c:v>34128</c:v>
                </c:pt>
                <c:pt idx="2485">
                  <c:v>34129</c:v>
                </c:pt>
                <c:pt idx="2486">
                  <c:v>34130</c:v>
                </c:pt>
                <c:pt idx="2487">
                  <c:v>34131</c:v>
                </c:pt>
                <c:pt idx="2488">
                  <c:v>34134</c:v>
                </c:pt>
                <c:pt idx="2489">
                  <c:v>34135</c:v>
                </c:pt>
                <c:pt idx="2490">
                  <c:v>34136</c:v>
                </c:pt>
                <c:pt idx="2491">
                  <c:v>34137</c:v>
                </c:pt>
                <c:pt idx="2492">
                  <c:v>34138</c:v>
                </c:pt>
                <c:pt idx="2493">
                  <c:v>34141</c:v>
                </c:pt>
                <c:pt idx="2494">
                  <c:v>34142</c:v>
                </c:pt>
                <c:pt idx="2495">
                  <c:v>34143</c:v>
                </c:pt>
                <c:pt idx="2496">
                  <c:v>34144</c:v>
                </c:pt>
                <c:pt idx="2497">
                  <c:v>34145</c:v>
                </c:pt>
                <c:pt idx="2498">
                  <c:v>34148</c:v>
                </c:pt>
                <c:pt idx="2499">
                  <c:v>34149</c:v>
                </c:pt>
                <c:pt idx="2500">
                  <c:v>34150</c:v>
                </c:pt>
                <c:pt idx="2501">
                  <c:v>34151</c:v>
                </c:pt>
                <c:pt idx="2502">
                  <c:v>34152</c:v>
                </c:pt>
                <c:pt idx="2503">
                  <c:v>34156</c:v>
                </c:pt>
                <c:pt idx="2504">
                  <c:v>34157</c:v>
                </c:pt>
                <c:pt idx="2505">
                  <c:v>34158</c:v>
                </c:pt>
                <c:pt idx="2506">
                  <c:v>34159</c:v>
                </c:pt>
                <c:pt idx="2507">
                  <c:v>34162</c:v>
                </c:pt>
                <c:pt idx="2508">
                  <c:v>34163</c:v>
                </c:pt>
                <c:pt idx="2509">
                  <c:v>34164</c:v>
                </c:pt>
                <c:pt idx="2510">
                  <c:v>34165</c:v>
                </c:pt>
                <c:pt idx="2511">
                  <c:v>34166</c:v>
                </c:pt>
                <c:pt idx="2512">
                  <c:v>34169</c:v>
                </c:pt>
                <c:pt idx="2513">
                  <c:v>34170</c:v>
                </c:pt>
                <c:pt idx="2514">
                  <c:v>34171</c:v>
                </c:pt>
                <c:pt idx="2515">
                  <c:v>34172</c:v>
                </c:pt>
                <c:pt idx="2516">
                  <c:v>34173</c:v>
                </c:pt>
                <c:pt idx="2517">
                  <c:v>34176</c:v>
                </c:pt>
                <c:pt idx="2518">
                  <c:v>34177</c:v>
                </c:pt>
                <c:pt idx="2519">
                  <c:v>34178</c:v>
                </c:pt>
                <c:pt idx="2520">
                  <c:v>34179</c:v>
                </c:pt>
                <c:pt idx="2521">
                  <c:v>34180</c:v>
                </c:pt>
                <c:pt idx="2522">
                  <c:v>34183</c:v>
                </c:pt>
                <c:pt idx="2523">
                  <c:v>34184</c:v>
                </c:pt>
                <c:pt idx="2524">
                  <c:v>34185</c:v>
                </c:pt>
                <c:pt idx="2525">
                  <c:v>34186</c:v>
                </c:pt>
                <c:pt idx="2526">
                  <c:v>34187</c:v>
                </c:pt>
                <c:pt idx="2527">
                  <c:v>34190</c:v>
                </c:pt>
                <c:pt idx="2528">
                  <c:v>34191</c:v>
                </c:pt>
                <c:pt idx="2529">
                  <c:v>34192</c:v>
                </c:pt>
                <c:pt idx="2530">
                  <c:v>34193</c:v>
                </c:pt>
                <c:pt idx="2531">
                  <c:v>34194</c:v>
                </c:pt>
                <c:pt idx="2532">
                  <c:v>34197</c:v>
                </c:pt>
                <c:pt idx="2533">
                  <c:v>34198</c:v>
                </c:pt>
                <c:pt idx="2534">
                  <c:v>34199</c:v>
                </c:pt>
                <c:pt idx="2535">
                  <c:v>34200</c:v>
                </c:pt>
                <c:pt idx="2536">
                  <c:v>34201</c:v>
                </c:pt>
                <c:pt idx="2537">
                  <c:v>34204</c:v>
                </c:pt>
                <c:pt idx="2538">
                  <c:v>34205</c:v>
                </c:pt>
                <c:pt idx="2539">
                  <c:v>34206</c:v>
                </c:pt>
                <c:pt idx="2540">
                  <c:v>34207</c:v>
                </c:pt>
                <c:pt idx="2541">
                  <c:v>34208</c:v>
                </c:pt>
                <c:pt idx="2542">
                  <c:v>34211</c:v>
                </c:pt>
                <c:pt idx="2543">
                  <c:v>34212</c:v>
                </c:pt>
                <c:pt idx="2544">
                  <c:v>34213</c:v>
                </c:pt>
                <c:pt idx="2545">
                  <c:v>34214</c:v>
                </c:pt>
                <c:pt idx="2546">
                  <c:v>34215</c:v>
                </c:pt>
                <c:pt idx="2547">
                  <c:v>34219</c:v>
                </c:pt>
                <c:pt idx="2548">
                  <c:v>34220</c:v>
                </c:pt>
                <c:pt idx="2549">
                  <c:v>34221</c:v>
                </c:pt>
                <c:pt idx="2550">
                  <c:v>34222</c:v>
                </c:pt>
                <c:pt idx="2551">
                  <c:v>34225</c:v>
                </c:pt>
                <c:pt idx="2552">
                  <c:v>34226</c:v>
                </c:pt>
                <c:pt idx="2553">
                  <c:v>34227</c:v>
                </c:pt>
                <c:pt idx="2554">
                  <c:v>34228</c:v>
                </c:pt>
                <c:pt idx="2555">
                  <c:v>34229</c:v>
                </c:pt>
                <c:pt idx="2556">
                  <c:v>34232</c:v>
                </c:pt>
                <c:pt idx="2557">
                  <c:v>34233</c:v>
                </c:pt>
                <c:pt idx="2558">
                  <c:v>34234</c:v>
                </c:pt>
                <c:pt idx="2559">
                  <c:v>34235</c:v>
                </c:pt>
                <c:pt idx="2560">
                  <c:v>34236</c:v>
                </c:pt>
                <c:pt idx="2561">
                  <c:v>34239</c:v>
                </c:pt>
                <c:pt idx="2562">
                  <c:v>34240</c:v>
                </c:pt>
                <c:pt idx="2563">
                  <c:v>34241</c:v>
                </c:pt>
                <c:pt idx="2564">
                  <c:v>34242</c:v>
                </c:pt>
                <c:pt idx="2565">
                  <c:v>34243</c:v>
                </c:pt>
                <c:pt idx="2566">
                  <c:v>34246</c:v>
                </c:pt>
                <c:pt idx="2567">
                  <c:v>34247</c:v>
                </c:pt>
                <c:pt idx="2568">
                  <c:v>34248</c:v>
                </c:pt>
                <c:pt idx="2569">
                  <c:v>34249</c:v>
                </c:pt>
                <c:pt idx="2570">
                  <c:v>34250</c:v>
                </c:pt>
                <c:pt idx="2571">
                  <c:v>34253</c:v>
                </c:pt>
                <c:pt idx="2572">
                  <c:v>34254</c:v>
                </c:pt>
                <c:pt idx="2573">
                  <c:v>34255</c:v>
                </c:pt>
                <c:pt idx="2574">
                  <c:v>34256</c:v>
                </c:pt>
                <c:pt idx="2575">
                  <c:v>34257</c:v>
                </c:pt>
                <c:pt idx="2576">
                  <c:v>34260</c:v>
                </c:pt>
                <c:pt idx="2577">
                  <c:v>34261</c:v>
                </c:pt>
                <c:pt idx="2578">
                  <c:v>34262</c:v>
                </c:pt>
                <c:pt idx="2579">
                  <c:v>34263</c:v>
                </c:pt>
                <c:pt idx="2580">
                  <c:v>34264</c:v>
                </c:pt>
                <c:pt idx="2581">
                  <c:v>34267</c:v>
                </c:pt>
                <c:pt idx="2582">
                  <c:v>34268</c:v>
                </c:pt>
                <c:pt idx="2583">
                  <c:v>34269</c:v>
                </c:pt>
                <c:pt idx="2584">
                  <c:v>34270</c:v>
                </c:pt>
                <c:pt idx="2585">
                  <c:v>34271</c:v>
                </c:pt>
                <c:pt idx="2586">
                  <c:v>34274</c:v>
                </c:pt>
                <c:pt idx="2587">
                  <c:v>34275</c:v>
                </c:pt>
                <c:pt idx="2588">
                  <c:v>34276</c:v>
                </c:pt>
                <c:pt idx="2589">
                  <c:v>34277</c:v>
                </c:pt>
                <c:pt idx="2590">
                  <c:v>34278</c:v>
                </c:pt>
                <c:pt idx="2591">
                  <c:v>34281</c:v>
                </c:pt>
                <c:pt idx="2592">
                  <c:v>34282</c:v>
                </c:pt>
                <c:pt idx="2593">
                  <c:v>34283</c:v>
                </c:pt>
                <c:pt idx="2594">
                  <c:v>34284</c:v>
                </c:pt>
                <c:pt idx="2595">
                  <c:v>34285</c:v>
                </c:pt>
                <c:pt idx="2596">
                  <c:v>34288</c:v>
                </c:pt>
                <c:pt idx="2597">
                  <c:v>34289</c:v>
                </c:pt>
                <c:pt idx="2598">
                  <c:v>34290</c:v>
                </c:pt>
                <c:pt idx="2599">
                  <c:v>34291</c:v>
                </c:pt>
                <c:pt idx="2600">
                  <c:v>34292</c:v>
                </c:pt>
                <c:pt idx="2601">
                  <c:v>34295</c:v>
                </c:pt>
                <c:pt idx="2602">
                  <c:v>34296</c:v>
                </c:pt>
                <c:pt idx="2603">
                  <c:v>34297</c:v>
                </c:pt>
                <c:pt idx="2604">
                  <c:v>34302</c:v>
                </c:pt>
                <c:pt idx="2605">
                  <c:v>34303</c:v>
                </c:pt>
                <c:pt idx="2606">
                  <c:v>34304</c:v>
                </c:pt>
                <c:pt idx="2607">
                  <c:v>34305</c:v>
                </c:pt>
                <c:pt idx="2608">
                  <c:v>34306</c:v>
                </c:pt>
                <c:pt idx="2609">
                  <c:v>34309</c:v>
                </c:pt>
                <c:pt idx="2610">
                  <c:v>34310</c:v>
                </c:pt>
                <c:pt idx="2611">
                  <c:v>34311</c:v>
                </c:pt>
                <c:pt idx="2612">
                  <c:v>34312</c:v>
                </c:pt>
                <c:pt idx="2613">
                  <c:v>34313</c:v>
                </c:pt>
                <c:pt idx="2614">
                  <c:v>34316</c:v>
                </c:pt>
                <c:pt idx="2615">
                  <c:v>34317</c:v>
                </c:pt>
                <c:pt idx="2616">
                  <c:v>34318</c:v>
                </c:pt>
                <c:pt idx="2617">
                  <c:v>34319</c:v>
                </c:pt>
                <c:pt idx="2618">
                  <c:v>34320</c:v>
                </c:pt>
                <c:pt idx="2619">
                  <c:v>34323</c:v>
                </c:pt>
                <c:pt idx="2620">
                  <c:v>34324</c:v>
                </c:pt>
                <c:pt idx="2621">
                  <c:v>34325</c:v>
                </c:pt>
                <c:pt idx="2622">
                  <c:v>34326</c:v>
                </c:pt>
                <c:pt idx="2623">
                  <c:v>34327</c:v>
                </c:pt>
                <c:pt idx="2624">
                  <c:v>34330</c:v>
                </c:pt>
                <c:pt idx="2625">
                  <c:v>34331</c:v>
                </c:pt>
                <c:pt idx="2626">
                  <c:v>34332</c:v>
                </c:pt>
                <c:pt idx="2627">
                  <c:v>34333</c:v>
                </c:pt>
                <c:pt idx="2628">
                  <c:v>34334</c:v>
                </c:pt>
                <c:pt idx="2629">
                  <c:v>34337</c:v>
                </c:pt>
                <c:pt idx="2630">
                  <c:v>34338</c:v>
                </c:pt>
                <c:pt idx="2631">
                  <c:v>34339</c:v>
                </c:pt>
                <c:pt idx="2632">
                  <c:v>34340</c:v>
                </c:pt>
                <c:pt idx="2633">
                  <c:v>34341</c:v>
                </c:pt>
                <c:pt idx="2634">
                  <c:v>34344</c:v>
                </c:pt>
                <c:pt idx="2635">
                  <c:v>34345</c:v>
                </c:pt>
                <c:pt idx="2636">
                  <c:v>34346</c:v>
                </c:pt>
                <c:pt idx="2637">
                  <c:v>34347</c:v>
                </c:pt>
                <c:pt idx="2638">
                  <c:v>34348</c:v>
                </c:pt>
                <c:pt idx="2639">
                  <c:v>34351</c:v>
                </c:pt>
                <c:pt idx="2640">
                  <c:v>34352</c:v>
                </c:pt>
                <c:pt idx="2641">
                  <c:v>34353</c:v>
                </c:pt>
                <c:pt idx="2642">
                  <c:v>34354</c:v>
                </c:pt>
                <c:pt idx="2643">
                  <c:v>34355</c:v>
                </c:pt>
                <c:pt idx="2644">
                  <c:v>34358</c:v>
                </c:pt>
                <c:pt idx="2645">
                  <c:v>34359</c:v>
                </c:pt>
                <c:pt idx="2646">
                  <c:v>34360</c:v>
                </c:pt>
                <c:pt idx="2647">
                  <c:v>34361</c:v>
                </c:pt>
                <c:pt idx="2648">
                  <c:v>34362</c:v>
                </c:pt>
                <c:pt idx="2649">
                  <c:v>34365</c:v>
                </c:pt>
                <c:pt idx="2650">
                  <c:v>34366</c:v>
                </c:pt>
                <c:pt idx="2651">
                  <c:v>34367</c:v>
                </c:pt>
                <c:pt idx="2652">
                  <c:v>34368</c:v>
                </c:pt>
                <c:pt idx="2653">
                  <c:v>34369</c:v>
                </c:pt>
                <c:pt idx="2654">
                  <c:v>34372</c:v>
                </c:pt>
                <c:pt idx="2655">
                  <c:v>34373</c:v>
                </c:pt>
                <c:pt idx="2656">
                  <c:v>34374</c:v>
                </c:pt>
                <c:pt idx="2657">
                  <c:v>34375</c:v>
                </c:pt>
                <c:pt idx="2658">
                  <c:v>34376</c:v>
                </c:pt>
                <c:pt idx="2659">
                  <c:v>34379</c:v>
                </c:pt>
                <c:pt idx="2660">
                  <c:v>34380</c:v>
                </c:pt>
                <c:pt idx="2661">
                  <c:v>34381</c:v>
                </c:pt>
                <c:pt idx="2662">
                  <c:v>34382</c:v>
                </c:pt>
                <c:pt idx="2663">
                  <c:v>34383</c:v>
                </c:pt>
                <c:pt idx="2664">
                  <c:v>34387</c:v>
                </c:pt>
                <c:pt idx="2665">
                  <c:v>34388</c:v>
                </c:pt>
                <c:pt idx="2666">
                  <c:v>34389</c:v>
                </c:pt>
                <c:pt idx="2667">
                  <c:v>34390</c:v>
                </c:pt>
                <c:pt idx="2668">
                  <c:v>34393</c:v>
                </c:pt>
                <c:pt idx="2669">
                  <c:v>34394</c:v>
                </c:pt>
                <c:pt idx="2670">
                  <c:v>34395</c:v>
                </c:pt>
                <c:pt idx="2671">
                  <c:v>34396</c:v>
                </c:pt>
                <c:pt idx="2672">
                  <c:v>34397</c:v>
                </c:pt>
                <c:pt idx="2673">
                  <c:v>34400</c:v>
                </c:pt>
                <c:pt idx="2674">
                  <c:v>34401</c:v>
                </c:pt>
                <c:pt idx="2675">
                  <c:v>34402</c:v>
                </c:pt>
                <c:pt idx="2676">
                  <c:v>34403</c:v>
                </c:pt>
                <c:pt idx="2677">
                  <c:v>34404</c:v>
                </c:pt>
                <c:pt idx="2678">
                  <c:v>34407</c:v>
                </c:pt>
                <c:pt idx="2679">
                  <c:v>34408</c:v>
                </c:pt>
                <c:pt idx="2680">
                  <c:v>34409</c:v>
                </c:pt>
                <c:pt idx="2681">
                  <c:v>34410</c:v>
                </c:pt>
                <c:pt idx="2682">
                  <c:v>34411</c:v>
                </c:pt>
                <c:pt idx="2683">
                  <c:v>34414</c:v>
                </c:pt>
                <c:pt idx="2684">
                  <c:v>34415</c:v>
                </c:pt>
                <c:pt idx="2685">
                  <c:v>34416</c:v>
                </c:pt>
                <c:pt idx="2686">
                  <c:v>34417</c:v>
                </c:pt>
                <c:pt idx="2687">
                  <c:v>34418</c:v>
                </c:pt>
                <c:pt idx="2688">
                  <c:v>34421</c:v>
                </c:pt>
                <c:pt idx="2689">
                  <c:v>34422</c:v>
                </c:pt>
                <c:pt idx="2690">
                  <c:v>34423</c:v>
                </c:pt>
                <c:pt idx="2691">
                  <c:v>34424</c:v>
                </c:pt>
                <c:pt idx="2692">
                  <c:v>34428</c:v>
                </c:pt>
                <c:pt idx="2693">
                  <c:v>34429</c:v>
                </c:pt>
                <c:pt idx="2694">
                  <c:v>34430</c:v>
                </c:pt>
                <c:pt idx="2695">
                  <c:v>34431</c:v>
                </c:pt>
                <c:pt idx="2696">
                  <c:v>34432</c:v>
                </c:pt>
                <c:pt idx="2697">
                  <c:v>34435</c:v>
                </c:pt>
                <c:pt idx="2698">
                  <c:v>34436</c:v>
                </c:pt>
                <c:pt idx="2699">
                  <c:v>34437</c:v>
                </c:pt>
                <c:pt idx="2700">
                  <c:v>34438</c:v>
                </c:pt>
                <c:pt idx="2701">
                  <c:v>34439</c:v>
                </c:pt>
                <c:pt idx="2702">
                  <c:v>34442</c:v>
                </c:pt>
                <c:pt idx="2703">
                  <c:v>34443</c:v>
                </c:pt>
                <c:pt idx="2704">
                  <c:v>34444</c:v>
                </c:pt>
                <c:pt idx="2705">
                  <c:v>34445</c:v>
                </c:pt>
                <c:pt idx="2706">
                  <c:v>34446</c:v>
                </c:pt>
                <c:pt idx="2707">
                  <c:v>34449</c:v>
                </c:pt>
                <c:pt idx="2708">
                  <c:v>34450</c:v>
                </c:pt>
                <c:pt idx="2709">
                  <c:v>34452</c:v>
                </c:pt>
                <c:pt idx="2710">
                  <c:v>34453</c:v>
                </c:pt>
                <c:pt idx="2711">
                  <c:v>34456</c:v>
                </c:pt>
                <c:pt idx="2712">
                  <c:v>34457</c:v>
                </c:pt>
                <c:pt idx="2713">
                  <c:v>34458</c:v>
                </c:pt>
                <c:pt idx="2714">
                  <c:v>34459</c:v>
                </c:pt>
                <c:pt idx="2715">
                  <c:v>34460</c:v>
                </c:pt>
                <c:pt idx="2716">
                  <c:v>34463</c:v>
                </c:pt>
                <c:pt idx="2717">
                  <c:v>34464</c:v>
                </c:pt>
                <c:pt idx="2718">
                  <c:v>34465</c:v>
                </c:pt>
                <c:pt idx="2719">
                  <c:v>34466</c:v>
                </c:pt>
                <c:pt idx="2720">
                  <c:v>34467</c:v>
                </c:pt>
                <c:pt idx="2721">
                  <c:v>34470</c:v>
                </c:pt>
                <c:pt idx="2722">
                  <c:v>34471</c:v>
                </c:pt>
                <c:pt idx="2723">
                  <c:v>34472</c:v>
                </c:pt>
                <c:pt idx="2724">
                  <c:v>34473</c:v>
                </c:pt>
                <c:pt idx="2725">
                  <c:v>34474</c:v>
                </c:pt>
                <c:pt idx="2726">
                  <c:v>34477</c:v>
                </c:pt>
                <c:pt idx="2727">
                  <c:v>34478</c:v>
                </c:pt>
                <c:pt idx="2728">
                  <c:v>34479</c:v>
                </c:pt>
                <c:pt idx="2729">
                  <c:v>34480</c:v>
                </c:pt>
                <c:pt idx="2730">
                  <c:v>34481</c:v>
                </c:pt>
                <c:pt idx="2731">
                  <c:v>34485</c:v>
                </c:pt>
                <c:pt idx="2732">
                  <c:v>34486</c:v>
                </c:pt>
                <c:pt idx="2733">
                  <c:v>34487</c:v>
                </c:pt>
                <c:pt idx="2734">
                  <c:v>34488</c:v>
                </c:pt>
                <c:pt idx="2735">
                  <c:v>34491</c:v>
                </c:pt>
                <c:pt idx="2736">
                  <c:v>34492</c:v>
                </c:pt>
                <c:pt idx="2737">
                  <c:v>34493</c:v>
                </c:pt>
                <c:pt idx="2738">
                  <c:v>34494</c:v>
                </c:pt>
                <c:pt idx="2739">
                  <c:v>34495</c:v>
                </c:pt>
                <c:pt idx="2740">
                  <c:v>34498</c:v>
                </c:pt>
                <c:pt idx="2741">
                  <c:v>34499</c:v>
                </c:pt>
                <c:pt idx="2742">
                  <c:v>34500</c:v>
                </c:pt>
                <c:pt idx="2743">
                  <c:v>34501</c:v>
                </c:pt>
                <c:pt idx="2744">
                  <c:v>34502</c:v>
                </c:pt>
                <c:pt idx="2745">
                  <c:v>34505</c:v>
                </c:pt>
                <c:pt idx="2746">
                  <c:v>34506</c:v>
                </c:pt>
                <c:pt idx="2747">
                  <c:v>34507</c:v>
                </c:pt>
                <c:pt idx="2748">
                  <c:v>34508</c:v>
                </c:pt>
                <c:pt idx="2749">
                  <c:v>34509</c:v>
                </c:pt>
                <c:pt idx="2750">
                  <c:v>34512</c:v>
                </c:pt>
                <c:pt idx="2751">
                  <c:v>34513</c:v>
                </c:pt>
                <c:pt idx="2752">
                  <c:v>34514</c:v>
                </c:pt>
                <c:pt idx="2753">
                  <c:v>34515</c:v>
                </c:pt>
                <c:pt idx="2754">
                  <c:v>34516</c:v>
                </c:pt>
                <c:pt idx="2755">
                  <c:v>34520</c:v>
                </c:pt>
                <c:pt idx="2756">
                  <c:v>34521</c:v>
                </c:pt>
                <c:pt idx="2757">
                  <c:v>34522</c:v>
                </c:pt>
                <c:pt idx="2758">
                  <c:v>34523</c:v>
                </c:pt>
                <c:pt idx="2759">
                  <c:v>34526</c:v>
                </c:pt>
                <c:pt idx="2760">
                  <c:v>34527</c:v>
                </c:pt>
                <c:pt idx="2761">
                  <c:v>34528</c:v>
                </c:pt>
                <c:pt idx="2762">
                  <c:v>34529</c:v>
                </c:pt>
                <c:pt idx="2763">
                  <c:v>34530</c:v>
                </c:pt>
                <c:pt idx="2764">
                  <c:v>34533</c:v>
                </c:pt>
                <c:pt idx="2765">
                  <c:v>34534</c:v>
                </c:pt>
                <c:pt idx="2766">
                  <c:v>34535</c:v>
                </c:pt>
                <c:pt idx="2767">
                  <c:v>34536</c:v>
                </c:pt>
                <c:pt idx="2768">
                  <c:v>34537</c:v>
                </c:pt>
                <c:pt idx="2769">
                  <c:v>34540</c:v>
                </c:pt>
                <c:pt idx="2770">
                  <c:v>34541</c:v>
                </c:pt>
                <c:pt idx="2771">
                  <c:v>34542</c:v>
                </c:pt>
                <c:pt idx="2772">
                  <c:v>34543</c:v>
                </c:pt>
                <c:pt idx="2773">
                  <c:v>34544</c:v>
                </c:pt>
                <c:pt idx="2774">
                  <c:v>34547</c:v>
                </c:pt>
                <c:pt idx="2775">
                  <c:v>34548</c:v>
                </c:pt>
                <c:pt idx="2776">
                  <c:v>34549</c:v>
                </c:pt>
                <c:pt idx="2777">
                  <c:v>34550</c:v>
                </c:pt>
                <c:pt idx="2778">
                  <c:v>34551</c:v>
                </c:pt>
                <c:pt idx="2779">
                  <c:v>34554</c:v>
                </c:pt>
                <c:pt idx="2780">
                  <c:v>34555</c:v>
                </c:pt>
                <c:pt idx="2781">
                  <c:v>34556</c:v>
                </c:pt>
                <c:pt idx="2782">
                  <c:v>34557</c:v>
                </c:pt>
                <c:pt idx="2783">
                  <c:v>34558</c:v>
                </c:pt>
                <c:pt idx="2784">
                  <c:v>34561</c:v>
                </c:pt>
                <c:pt idx="2785">
                  <c:v>34562</c:v>
                </c:pt>
                <c:pt idx="2786">
                  <c:v>34563</c:v>
                </c:pt>
                <c:pt idx="2787">
                  <c:v>34564</c:v>
                </c:pt>
                <c:pt idx="2788">
                  <c:v>34565</c:v>
                </c:pt>
                <c:pt idx="2789">
                  <c:v>34568</c:v>
                </c:pt>
                <c:pt idx="2790">
                  <c:v>34569</c:v>
                </c:pt>
                <c:pt idx="2791">
                  <c:v>34570</c:v>
                </c:pt>
                <c:pt idx="2792">
                  <c:v>34571</c:v>
                </c:pt>
                <c:pt idx="2793">
                  <c:v>34572</c:v>
                </c:pt>
                <c:pt idx="2794">
                  <c:v>34575</c:v>
                </c:pt>
                <c:pt idx="2795">
                  <c:v>34576</c:v>
                </c:pt>
                <c:pt idx="2796">
                  <c:v>34577</c:v>
                </c:pt>
                <c:pt idx="2797">
                  <c:v>34578</c:v>
                </c:pt>
                <c:pt idx="2798">
                  <c:v>34579</c:v>
                </c:pt>
                <c:pt idx="2799">
                  <c:v>34583</c:v>
                </c:pt>
                <c:pt idx="2800">
                  <c:v>34584</c:v>
                </c:pt>
                <c:pt idx="2801">
                  <c:v>34585</c:v>
                </c:pt>
                <c:pt idx="2802">
                  <c:v>34586</c:v>
                </c:pt>
                <c:pt idx="2803">
                  <c:v>34589</c:v>
                </c:pt>
                <c:pt idx="2804">
                  <c:v>34590</c:v>
                </c:pt>
                <c:pt idx="2805">
                  <c:v>34591</c:v>
                </c:pt>
                <c:pt idx="2806">
                  <c:v>34592</c:v>
                </c:pt>
                <c:pt idx="2807">
                  <c:v>34593</c:v>
                </c:pt>
                <c:pt idx="2808">
                  <c:v>34596</c:v>
                </c:pt>
                <c:pt idx="2809">
                  <c:v>34597</c:v>
                </c:pt>
                <c:pt idx="2810">
                  <c:v>34598</c:v>
                </c:pt>
                <c:pt idx="2811">
                  <c:v>34599</c:v>
                </c:pt>
                <c:pt idx="2812">
                  <c:v>34600</c:v>
                </c:pt>
                <c:pt idx="2813">
                  <c:v>34603</c:v>
                </c:pt>
                <c:pt idx="2814">
                  <c:v>34604</c:v>
                </c:pt>
                <c:pt idx="2815">
                  <c:v>34605</c:v>
                </c:pt>
                <c:pt idx="2816">
                  <c:v>34606</c:v>
                </c:pt>
                <c:pt idx="2817">
                  <c:v>34607</c:v>
                </c:pt>
                <c:pt idx="2818">
                  <c:v>34610</c:v>
                </c:pt>
                <c:pt idx="2819">
                  <c:v>34611</c:v>
                </c:pt>
                <c:pt idx="2820">
                  <c:v>34612</c:v>
                </c:pt>
                <c:pt idx="2821">
                  <c:v>34613</c:v>
                </c:pt>
                <c:pt idx="2822">
                  <c:v>34614</c:v>
                </c:pt>
                <c:pt idx="2823">
                  <c:v>34617</c:v>
                </c:pt>
                <c:pt idx="2824">
                  <c:v>34618</c:v>
                </c:pt>
                <c:pt idx="2825">
                  <c:v>34619</c:v>
                </c:pt>
                <c:pt idx="2826">
                  <c:v>34620</c:v>
                </c:pt>
                <c:pt idx="2827">
                  <c:v>34621</c:v>
                </c:pt>
                <c:pt idx="2828">
                  <c:v>34624</c:v>
                </c:pt>
                <c:pt idx="2829">
                  <c:v>34625</c:v>
                </c:pt>
                <c:pt idx="2830">
                  <c:v>34626</c:v>
                </c:pt>
                <c:pt idx="2831">
                  <c:v>34627</c:v>
                </c:pt>
                <c:pt idx="2832">
                  <c:v>34628</c:v>
                </c:pt>
                <c:pt idx="2833">
                  <c:v>34631</c:v>
                </c:pt>
                <c:pt idx="2834">
                  <c:v>34632</c:v>
                </c:pt>
                <c:pt idx="2835">
                  <c:v>34633</c:v>
                </c:pt>
                <c:pt idx="2836">
                  <c:v>34634</c:v>
                </c:pt>
                <c:pt idx="2837">
                  <c:v>34635</c:v>
                </c:pt>
                <c:pt idx="2838">
                  <c:v>34638</c:v>
                </c:pt>
                <c:pt idx="2839">
                  <c:v>34639</c:v>
                </c:pt>
                <c:pt idx="2840">
                  <c:v>34640</c:v>
                </c:pt>
                <c:pt idx="2841">
                  <c:v>34641</c:v>
                </c:pt>
                <c:pt idx="2842">
                  <c:v>34642</c:v>
                </c:pt>
                <c:pt idx="2843">
                  <c:v>34645</c:v>
                </c:pt>
                <c:pt idx="2844">
                  <c:v>34646</c:v>
                </c:pt>
                <c:pt idx="2845">
                  <c:v>34647</c:v>
                </c:pt>
                <c:pt idx="2846">
                  <c:v>34648</c:v>
                </c:pt>
                <c:pt idx="2847">
                  <c:v>34649</c:v>
                </c:pt>
                <c:pt idx="2848">
                  <c:v>34652</c:v>
                </c:pt>
                <c:pt idx="2849">
                  <c:v>34653</c:v>
                </c:pt>
                <c:pt idx="2850">
                  <c:v>34654</c:v>
                </c:pt>
                <c:pt idx="2851">
                  <c:v>34655</c:v>
                </c:pt>
                <c:pt idx="2852">
                  <c:v>34656</c:v>
                </c:pt>
                <c:pt idx="2853">
                  <c:v>34659</c:v>
                </c:pt>
                <c:pt idx="2854">
                  <c:v>34660</c:v>
                </c:pt>
                <c:pt idx="2855">
                  <c:v>34661</c:v>
                </c:pt>
                <c:pt idx="2856">
                  <c:v>34666</c:v>
                </c:pt>
                <c:pt idx="2857">
                  <c:v>34667</c:v>
                </c:pt>
                <c:pt idx="2858">
                  <c:v>34668</c:v>
                </c:pt>
                <c:pt idx="2859">
                  <c:v>34669</c:v>
                </c:pt>
                <c:pt idx="2860">
                  <c:v>34670</c:v>
                </c:pt>
                <c:pt idx="2861">
                  <c:v>34673</c:v>
                </c:pt>
                <c:pt idx="2862">
                  <c:v>34674</c:v>
                </c:pt>
                <c:pt idx="2863">
                  <c:v>34675</c:v>
                </c:pt>
                <c:pt idx="2864">
                  <c:v>34676</c:v>
                </c:pt>
                <c:pt idx="2865">
                  <c:v>34677</c:v>
                </c:pt>
                <c:pt idx="2866">
                  <c:v>34680</c:v>
                </c:pt>
                <c:pt idx="2867">
                  <c:v>34681</c:v>
                </c:pt>
                <c:pt idx="2868">
                  <c:v>34682</c:v>
                </c:pt>
                <c:pt idx="2869">
                  <c:v>34683</c:v>
                </c:pt>
                <c:pt idx="2870">
                  <c:v>34684</c:v>
                </c:pt>
                <c:pt idx="2871">
                  <c:v>34687</c:v>
                </c:pt>
                <c:pt idx="2872">
                  <c:v>34688</c:v>
                </c:pt>
                <c:pt idx="2873">
                  <c:v>34689</c:v>
                </c:pt>
                <c:pt idx="2874">
                  <c:v>34690</c:v>
                </c:pt>
                <c:pt idx="2875">
                  <c:v>34691</c:v>
                </c:pt>
                <c:pt idx="2876">
                  <c:v>34695</c:v>
                </c:pt>
                <c:pt idx="2877">
                  <c:v>34696</c:v>
                </c:pt>
                <c:pt idx="2878">
                  <c:v>34697</c:v>
                </c:pt>
                <c:pt idx="2879">
                  <c:v>34698</c:v>
                </c:pt>
                <c:pt idx="2880">
                  <c:v>34702</c:v>
                </c:pt>
                <c:pt idx="2881">
                  <c:v>34703</c:v>
                </c:pt>
                <c:pt idx="2882">
                  <c:v>34704</c:v>
                </c:pt>
                <c:pt idx="2883">
                  <c:v>34705</c:v>
                </c:pt>
                <c:pt idx="2884">
                  <c:v>34708</c:v>
                </c:pt>
                <c:pt idx="2885">
                  <c:v>34709</c:v>
                </c:pt>
                <c:pt idx="2886">
                  <c:v>34710</c:v>
                </c:pt>
                <c:pt idx="2887">
                  <c:v>34711</c:v>
                </c:pt>
                <c:pt idx="2888">
                  <c:v>34712</c:v>
                </c:pt>
                <c:pt idx="2889">
                  <c:v>34715</c:v>
                </c:pt>
                <c:pt idx="2890">
                  <c:v>34716</c:v>
                </c:pt>
                <c:pt idx="2891">
                  <c:v>34717</c:v>
                </c:pt>
                <c:pt idx="2892">
                  <c:v>34718</c:v>
                </c:pt>
                <c:pt idx="2893">
                  <c:v>34719</c:v>
                </c:pt>
                <c:pt idx="2894">
                  <c:v>34722</c:v>
                </c:pt>
                <c:pt idx="2895">
                  <c:v>34723</c:v>
                </c:pt>
                <c:pt idx="2896">
                  <c:v>34724</c:v>
                </c:pt>
                <c:pt idx="2897">
                  <c:v>34725</c:v>
                </c:pt>
                <c:pt idx="2898">
                  <c:v>34726</c:v>
                </c:pt>
                <c:pt idx="2899">
                  <c:v>34729</c:v>
                </c:pt>
                <c:pt idx="2900">
                  <c:v>34730</c:v>
                </c:pt>
                <c:pt idx="2901">
                  <c:v>34731</c:v>
                </c:pt>
                <c:pt idx="2902">
                  <c:v>34732</c:v>
                </c:pt>
                <c:pt idx="2903">
                  <c:v>34733</c:v>
                </c:pt>
                <c:pt idx="2904">
                  <c:v>34736</c:v>
                </c:pt>
                <c:pt idx="2905">
                  <c:v>34737</c:v>
                </c:pt>
                <c:pt idx="2906">
                  <c:v>34738</c:v>
                </c:pt>
                <c:pt idx="2907">
                  <c:v>34739</c:v>
                </c:pt>
                <c:pt idx="2908">
                  <c:v>34740</c:v>
                </c:pt>
                <c:pt idx="2909">
                  <c:v>34743</c:v>
                </c:pt>
                <c:pt idx="2910">
                  <c:v>34744</c:v>
                </c:pt>
                <c:pt idx="2911">
                  <c:v>34745</c:v>
                </c:pt>
                <c:pt idx="2912">
                  <c:v>34746</c:v>
                </c:pt>
                <c:pt idx="2913">
                  <c:v>34747</c:v>
                </c:pt>
                <c:pt idx="2914">
                  <c:v>34751</c:v>
                </c:pt>
                <c:pt idx="2915">
                  <c:v>34752</c:v>
                </c:pt>
                <c:pt idx="2916">
                  <c:v>34753</c:v>
                </c:pt>
                <c:pt idx="2917">
                  <c:v>34754</c:v>
                </c:pt>
                <c:pt idx="2918">
                  <c:v>34757</c:v>
                </c:pt>
                <c:pt idx="2919">
                  <c:v>34758</c:v>
                </c:pt>
                <c:pt idx="2920">
                  <c:v>34759</c:v>
                </c:pt>
                <c:pt idx="2921">
                  <c:v>34760</c:v>
                </c:pt>
                <c:pt idx="2922">
                  <c:v>34761</c:v>
                </c:pt>
                <c:pt idx="2923">
                  <c:v>34764</c:v>
                </c:pt>
                <c:pt idx="2924">
                  <c:v>34765</c:v>
                </c:pt>
                <c:pt idx="2925">
                  <c:v>34766</c:v>
                </c:pt>
                <c:pt idx="2926">
                  <c:v>34767</c:v>
                </c:pt>
                <c:pt idx="2927">
                  <c:v>34768</c:v>
                </c:pt>
                <c:pt idx="2928">
                  <c:v>34771</c:v>
                </c:pt>
                <c:pt idx="2929">
                  <c:v>34772</c:v>
                </c:pt>
                <c:pt idx="2930">
                  <c:v>34773</c:v>
                </c:pt>
                <c:pt idx="2931">
                  <c:v>34774</c:v>
                </c:pt>
                <c:pt idx="2932">
                  <c:v>34775</c:v>
                </c:pt>
                <c:pt idx="2933">
                  <c:v>34778</c:v>
                </c:pt>
                <c:pt idx="2934">
                  <c:v>34779</c:v>
                </c:pt>
                <c:pt idx="2935">
                  <c:v>34780</c:v>
                </c:pt>
                <c:pt idx="2936">
                  <c:v>34781</c:v>
                </c:pt>
                <c:pt idx="2937">
                  <c:v>34782</c:v>
                </c:pt>
                <c:pt idx="2938">
                  <c:v>34785</c:v>
                </c:pt>
                <c:pt idx="2939">
                  <c:v>34786</c:v>
                </c:pt>
                <c:pt idx="2940">
                  <c:v>34787</c:v>
                </c:pt>
                <c:pt idx="2941">
                  <c:v>34788</c:v>
                </c:pt>
                <c:pt idx="2942">
                  <c:v>34789</c:v>
                </c:pt>
                <c:pt idx="2943">
                  <c:v>34792</c:v>
                </c:pt>
                <c:pt idx="2944">
                  <c:v>34793</c:v>
                </c:pt>
                <c:pt idx="2945">
                  <c:v>34794</c:v>
                </c:pt>
                <c:pt idx="2946">
                  <c:v>34795</c:v>
                </c:pt>
                <c:pt idx="2947">
                  <c:v>34796</c:v>
                </c:pt>
                <c:pt idx="2948">
                  <c:v>34799</c:v>
                </c:pt>
                <c:pt idx="2949">
                  <c:v>34800</c:v>
                </c:pt>
                <c:pt idx="2950">
                  <c:v>34801</c:v>
                </c:pt>
                <c:pt idx="2951">
                  <c:v>34802</c:v>
                </c:pt>
                <c:pt idx="2952">
                  <c:v>34807</c:v>
                </c:pt>
                <c:pt idx="2953">
                  <c:v>34808</c:v>
                </c:pt>
                <c:pt idx="2954">
                  <c:v>34809</c:v>
                </c:pt>
                <c:pt idx="2955">
                  <c:v>34810</c:v>
                </c:pt>
                <c:pt idx="2956">
                  <c:v>34813</c:v>
                </c:pt>
                <c:pt idx="2957">
                  <c:v>34814</c:v>
                </c:pt>
                <c:pt idx="2958">
                  <c:v>34815</c:v>
                </c:pt>
                <c:pt idx="2959">
                  <c:v>34816</c:v>
                </c:pt>
                <c:pt idx="2960">
                  <c:v>34817</c:v>
                </c:pt>
                <c:pt idx="2961">
                  <c:v>34820</c:v>
                </c:pt>
                <c:pt idx="2962">
                  <c:v>34821</c:v>
                </c:pt>
                <c:pt idx="2963">
                  <c:v>34822</c:v>
                </c:pt>
                <c:pt idx="2964">
                  <c:v>34823</c:v>
                </c:pt>
                <c:pt idx="2965">
                  <c:v>34824</c:v>
                </c:pt>
                <c:pt idx="2966">
                  <c:v>34827</c:v>
                </c:pt>
                <c:pt idx="2967">
                  <c:v>34828</c:v>
                </c:pt>
                <c:pt idx="2968">
                  <c:v>34829</c:v>
                </c:pt>
                <c:pt idx="2969">
                  <c:v>34830</c:v>
                </c:pt>
                <c:pt idx="2970">
                  <c:v>34831</c:v>
                </c:pt>
                <c:pt idx="2971">
                  <c:v>34834</c:v>
                </c:pt>
                <c:pt idx="2972">
                  <c:v>34835</c:v>
                </c:pt>
                <c:pt idx="2973">
                  <c:v>34836</c:v>
                </c:pt>
                <c:pt idx="2974">
                  <c:v>34837</c:v>
                </c:pt>
                <c:pt idx="2975">
                  <c:v>34838</c:v>
                </c:pt>
                <c:pt idx="2976">
                  <c:v>34841</c:v>
                </c:pt>
                <c:pt idx="2977">
                  <c:v>34842</c:v>
                </c:pt>
                <c:pt idx="2978">
                  <c:v>34843</c:v>
                </c:pt>
                <c:pt idx="2979">
                  <c:v>34844</c:v>
                </c:pt>
                <c:pt idx="2980">
                  <c:v>34845</c:v>
                </c:pt>
                <c:pt idx="2981">
                  <c:v>34849</c:v>
                </c:pt>
                <c:pt idx="2982">
                  <c:v>34850</c:v>
                </c:pt>
                <c:pt idx="2983">
                  <c:v>34851</c:v>
                </c:pt>
                <c:pt idx="2984">
                  <c:v>34852</c:v>
                </c:pt>
                <c:pt idx="2985">
                  <c:v>34855</c:v>
                </c:pt>
                <c:pt idx="2986">
                  <c:v>34856</c:v>
                </c:pt>
                <c:pt idx="2987">
                  <c:v>34857</c:v>
                </c:pt>
                <c:pt idx="2988">
                  <c:v>34858</c:v>
                </c:pt>
                <c:pt idx="2989">
                  <c:v>34859</c:v>
                </c:pt>
                <c:pt idx="2990">
                  <c:v>34862</c:v>
                </c:pt>
                <c:pt idx="2991">
                  <c:v>34863</c:v>
                </c:pt>
                <c:pt idx="2992">
                  <c:v>34864</c:v>
                </c:pt>
                <c:pt idx="2993">
                  <c:v>34865</c:v>
                </c:pt>
                <c:pt idx="2994">
                  <c:v>34866</c:v>
                </c:pt>
                <c:pt idx="2995">
                  <c:v>34869</c:v>
                </c:pt>
                <c:pt idx="2996">
                  <c:v>34870</c:v>
                </c:pt>
                <c:pt idx="2997">
                  <c:v>34871</c:v>
                </c:pt>
                <c:pt idx="2998">
                  <c:v>34872</c:v>
                </c:pt>
                <c:pt idx="2999">
                  <c:v>34873</c:v>
                </c:pt>
                <c:pt idx="3000">
                  <c:v>34876</c:v>
                </c:pt>
                <c:pt idx="3001">
                  <c:v>34877</c:v>
                </c:pt>
                <c:pt idx="3002">
                  <c:v>34878</c:v>
                </c:pt>
                <c:pt idx="3003">
                  <c:v>34879</c:v>
                </c:pt>
                <c:pt idx="3004">
                  <c:v>34880</c:v>
                </c:pt>
                <c:pt idx="3005">
                  <c:v>34885</c:v>
                </c:pt>
                <c:pt idx="3006">
                  <c:v>34886</c:v>
                </c:pt>
                <c:pt idx="3007">
                  <c:v>34887</c:v>
                </c:pt>
                <c:pt idx="3008">
                  <c:v>34890</c:v>
                </c:pt>
                <c:pt idx="3009">
                  <c:v>34891</c:v>
                </c:pt>
                <c:pt idx="3010">
                  <c:v>34892</c:v>
                </c:pt>
                <c:pt idx="3011">
                  <c:v>34893</c:v>
                </c:pt>
                <c:pt idx="3012">
                  <c:v>34894</c:v>
                </c:pt>
                <c:pt idx="3013">
                  <c:v>34897</c:v>
                </c:pt>
                <c:pt idx="3014">
                  <c:v>34898</c:v>
                </c:pt>
                <c:pt idx="3015">
                  <c:v>34899</c:v>
                </c:pt>
                <c:pt idx="3016">
                  <c:v>34900</c:v>
                </c:pt>
                <c:pt idx="3017">
                  <c:v>34901</c:v>
                </c:pt>
                <c:pt idx="3018">
                  <c:v>34904</c:v>
                </c:pt>
                <c:pt idx="3019">
                  <c:v>34905</c:v>
                </c:pt>
                <c:pt idx="3020">
                  <c:v>34906</c:v>
                </c:pt>
                <c:pt idx="3021">
                  <c:v>34907</c:v>
                </c:pt>
                <c:pt idx="3022">
                  <c:v>34908</c:v>
                </c:pt>
                <c:pt idx="3023">
                  <c:v>34911</c:v>
                </c:pt>
                <c:pt idx="3024">
                  <c:v>34912</c:v>
                </c:pt>
                <c:pt idx="3025">
                  <c:v>34913</c:v>
                </c:pt>
                <c:pt idx="3026">
                  <c:v>34914</c:v>
                </c:pt>
                <c:pt idx="3027">
                  <c:v>34915</c:v>
                </c:pt>
                <c:pt idx="3028">
                  <c:v>34918</c:v>
                </c:pt>
                <c:pt idx="3029">
                  <c:v>34919</c:v>
                </c:pt>
                <c:pt idx="3030">
                  <c:v>34920</c:v>
                </c:pt>
                <c:pt idx="3031">
                  <c:v>34921</c:v>
                </c:pt>
                <c:pt idx="3032">
                  <c:v>34922</c:v>
                </c:pt>
                <c:pt idx="3033">
                  <c:v>34925</c:v>
                </c:pt>
                <c:pt idx="3034">
                  <c:v>34926</c:v>
                </c:pt>
                <c:pt idx="3035">
                  <c:v>34927</c:v>
                </c:pt>
                <c:pt idx="3036">
                  <c:v>34928</c:v>
                </c:pt>
                <c:pt idx="3037">
                  <c:v>34929</c:v>
                </c:pt>
                <c:pt idx="3038">
                  <c:v>34932</c:v>
                </c:pt>
                <c:pt idx="3039">
                  <c:v>34933</c:v>
                </c:pt>
                <c:pt idx="3040">
                  <c:v>34934</c:v>
                </c:pt>
                <c:pt idx="3041">
                  <c:v>34935</c:v>
                </c:pt>
                <c:pt idx="3042">
                  <c:v>34936</c:v>
                </c:pt>
                <c:pt idx="3043">
                  <c:v>34939</c:v>
                </c:pt>
                <c:pt idx="3044">
                  <c:v>34940</c:v>
                </c:pt>
                <c:pt idx="3045">
                  <c:v>34941</c:v>
                </c:pt>
                <c:pt idx="3046">
                  <c:v>34942</c:v>
                </c:pt>
                <c:pt idx="3047">
                  <c:v>34943</c:v>
                </c:pt>
                <c:pt idx="3048">
                  <c:v>34947</c:v>
                </c:pt>
                <c:pt idx="3049">
                  <c:v>34948</c:v>
                </c:pt>
                <c:pt idx="3050">
                  <c:v>34949</c:v>
                </c:pt>
                <c:pt idx="3051">
                  <c:v>34950</c:v>
                </c:pt>
                <c:pt idx="3052">
                  <c:v>34953</c:v>
                </c:pt>
                <c:pt idx="3053">
                  <c:v>34954</c:v>
                </c:pt>
                <c:pt idx="3054">
                  <c:v>34955</c:v>
                </c:pt>
                <c:pt idx="3055">
                  <c:v>34956</c:v>
                </c:pt>
                <c:pt idx="3056">
                  <c:v>34957</c:v>
                </c:pt>
                <c:pt idx="3057">
                  <c:v>34960</c:v>
                </c:pt>
                <c:pt idx="3058">
                  <c:v>34961</c:v>
                </c:pt>
                <c:pt idx="3059">
                  <c:v>34962</c:v>
                </c:pt>
                <c:pt idx="3060">
                  <c:v>34963</c:v>
                </c:pt>
                <c:pt idx="3061">
                  <c:v>34964</c:v>
                </c:pt>
                <c:pt idx="3062">
                  <c:v>34967</c:v>
                </c:pt>
                <c:pt idx="3063">
                  <c:v>34968</c:v>
                </c:pt>
                <c:pt idx="3064">
                  <c:v>34969</c:v>
                </c:pt>
                <c:pt idx="3065">
                  <c:v>34970</c:v>
                </c:pt>
                <c:pt idx="3066">
                  <c:v>34971</c:v>
                </c:pt>
                <c:pt idx="3067">
                  <c:v>34974</c:v>
                </c:pt>
                <c:pt idx="3068">
                  <c:v>34975</c:v>
                </c:pt>
                <c:pt idx="3069">
                  <c:v>34976</c:v>
                </c:pt>
                <c:pt idx="3070">
                  <c:v>34977</c:v>
                </c:pt>
                <c:pt idx="3071">
                  <c:v>34978</c:v>
                </c:pt>
                <c:pt idx="3072">
                  <c:v>34981</c:v>
                </c:pt>
                <c:pt idx="3073">
                  <c:v>34982</c:v>
                </c:pt>
                <c:pt idx="3074">
                  <c:v>34983</c:v>
                </c:pt>
                <c:pt idx="3075">
                  <c:v>34984</c:v>
                </c:pt>
                <c:pt idx="3076">
                  <c:v>34985</c:v>
                </c:pt>
                <c:pt idx="3077">
                  <c:v>34988</c:v>
                </c:pt>
                <c:pt idx="3078">
                  <c:v>34989</c:v>
                </c:pt>
                <c:pt idx="3079">
                  <c:v>34990</c:v>
                </c:pt>
                <c:pt idx="3080">
                  <c:v>34991</c:v>
                </c:pt>
                <c:pt idx="3081">
                  <c:v>34992</c:v>
                </c:pt>
                <c:pt idx="3082">
                  <c:v>34995</c:v>
                </c:pt>
                <c:pt idx="3083">
                  <c:v>34996</c:v>
                </c:pt>
                <c:pt idx="3084">
                  <c:v>34997</c:v>
                </c:pt>
                <c:pt idx="3085">
                  <c:v>34998</c:v>
                </c:pt>
                <c:pt idx="3086">
                  <c:v>34999</c:v>
                </c:pt>
                <c:pt idx="3087">
                  <c:v>35002</c:v>
                </c:pt>
                <c:pt idx="3088">
                  <c:v>35003</c:v>
                </c:pt>
                <c:pt idx="3089">
                  <c:v>35004</c:v>
                </c:pt>
                <c:pt idx="3090">
                  <c:v>35005</c:v>
                </c:pt>
                <c:pt idx="3091">
                  <c:v>35006</c:v>
                </c:pt>
                <c:pt idx="3092">
                  <c:v>35009</c:v>
                </c:pt>
                <c:pt idx="3093">
                  <c:v>35010</c:v>
                </c:pt>
                <c:pt idx="3094">
                  <c:v>35011</c:v>
                </c:pt>
                <c:pt idx="3095">
                  <c:v>35012</c:v>
                </c:pt>
                <c:pt idx="3096">
                  <c:v>35013</c:v>
                </c:pt>
                <c:pt idx="3097">
                  <c:v>35016</c:v>
                </c:pt>
                <c:pt idx="3098">
                  <c:v>35017</c:v>
                </c:pt>
                <c:pt idx="3099">
                  <c:v>35018</c:v>
                </c:pt>
                <c:pt idx="3100">
                  <c:v>35019</c:v>
                </c:pt>
                <c:pt idx="3101">
                  <c:v>35020</c:v>
                </c:pt>
                <c:pt idx="3102">
                  <c:v>35023</c:v>
                </c:pt>
                <c:pt idx="3103">
                  <c:v>35024</c:v>
                </c:pt>
                <c:pt idx="3104">
                  <c:v>35025</c:v>
                </c:pt>
                <c:pt idx="3105">
                  <c:v>35030</c:v>
                </c:pt>
                <c:pt idx="3106">
                  <c:v>35031</c:v>
                </c:pt>
                <c:pt idx="3107">
                  <c:v>35032</c:v>
                </c:pt>
                <c:pt idx="3108">
                  <c:v>35033</c:v>
                </c:pt>
                <c:pt idx="3109">
                  <c:v>35034</c:v>
                </c:pt>
                <c:pt idx="3110">
                  <c:v>35037</c:v>
                </c:pt>
                <c:pt idx="3111">
                  <c:v>35038</c:v>
                </c:pt>
                <c:pt idx="3112">
                  <c:v>35039</c:v>
                </c:pt>
                <c:pt idx="3113">
                  <c:v>35040</c:v>
                </c:pt>
                <c:pt idx="3114">
                  <c:v>35041</c:v>
                </c:pt>
                <c:pt idx="3115">
                  <c:v>35044</c:v>
                </c:pt>
                <c:pt idx="3116">
                  <c:v>35045</c:v>
                </c:pt>
                <c:pt idx="3117">
                  <c:v>35046</c:v>
                </c:pt>
                <c:pt idx="3118">
                  <c:v>35047</c:v>
                </c:pt>
                <c:pt idx="3119">
                  <c:v>35048</c:v>
                </c:pt>
                <c:pt idx="3120">
                  <c:v>35051</c:v>
                </c:pt>
                <c:pt idx="3121">
                  <c:v>35052</c:v>
                </c:pt>
                <c:pt idx="3122">
                  <c:v>35053</c:v>
                </c:pt>
                <c:pt idx="3123">
                  <c:v>35054</c:v>
                </c:pt>
                <c:pt idx="3124">
                  <c:v>35055</c:v>
                </c:pt>
                <c:pt idx="3125">
                  <c:v>35059</c:v>
                </c:pt>
                <c:pt idx="3126">
                  <c:v>35060</c:v>
                </c:pt>
                <c:pt idx="3127">
                  <c:v>35061</c:v>
                </c:pt>
                <c:pt idx="3128">
                  <c:v>35062</c:v>
                </c:pt>
                <c:pt idx="3129">
                  <c:v>35066</c:v>
                </c:pt>
                <c:pt idx="3130">
                  <c:v>35067</c:v>
                </c:pt>
                <c:pt idx="3131">
                  <c:v>35068</c:v>
                </c:pt>
                <c:pt idx="3132">
                  <c:v>35069</c:v>
                </c:pt>
                <c:pt idx="3133">
                  <c:v>35072</c:v>
                </c:pt>
                <c:pt idx="3134">
                  <c:v>35073</c:v>
                </c:pt>
                <c:pt idx="3135">
                  <c:v>35074</c:v>
                </c:pt>
                <c:pt idx="3136">
                  <c:v>35075</c:v>
                </c:pt>
                <c:pt idx="3137">
                  <c:v>35076</c:v>
                </c:pt>
                <c:pt idx="3138">
                  <c:v>35079</c:v>
                </c:pt>
                <c:pt idx="3139">
                  <c:v>35080</c:v>
                </c:pt>
                <c:pt idx="3140">
                  <c:v>35081</c:v>
                </c:pt>
                <c:pt idx="3141">
                  <c:v>35082</c:v>
                </c:pt>
                <c:pt idx="3142">
                  <c:v>35083</c:v>
                </c:pt>
                <c:pt idx="3143">
                  <c:v>35086</c:v>
                </c:pt>
                <c:pt idx="3144">
                  <c:v>35087</c:v>
                </c:pt>
                <c:pt idx="3145">
                  <c:v>35088</c:v>
                </c:pt>
                <c:pt idx="3146">
                  <c:v>35089</c:v>
                </c:pt>
                <c:pt idx="3147">
                  <c:v>35090</c:v>
                </c:pt>
                <c:pt idx="3148">
                  <c:v>35093</c:v>
                </c:pt>
                <c:pt idx="3149">
                  <c:v>35094</c:v>
                </c:pt>
                <c:pt idx="3150">
                  <c:v>35095</c:v>
                </c:pt>
                <c:pt idx="3151">
                  <c:v>35096</c:v>
                </c:pt>
                <c:pt idx="3152">
                  <c:v>35097</c:v>
                </c:pt>
                <c:pt idx="3153">
                  <c:v>35100</c:v>
                </c:pt>
                <c:pt idx="3154">
                  <c:v>35101</c:v>
                </c:pt>
                <c:pt idx="3155">
                  <c:v>35102</c:v>
                </c:pt>
                <c:pt idx="3156">
                  <c:v>35103</c:v>
                </c:pt>
                <c:pt idx="3157">
                  <c:v>35104</c:v>
                </c:pt>
                <c:pt idx="3158">
                  <c:v>35107</c:v>
                </c:pt>
                <c:pt idx="3159">
                  <c:v>35108</c:v>
                </c:pt>
                <c:pt idx="3160">
                  <c:v>35109</c:v>
                </c:pt>
                <c:pt idx="3161">
                  <c:v>35110</c:v>
                </c:pt>
                <c:pt idx="3162">
                  <c:v>35111</c:v>
                </c:pt>
                <c:pt idx="3163">
                  <c:v>35115</c:v>
                </c:pt>
                <c:pt idx="3164">
                  <c:v>35116</c:v>
                </c:pt>
                <c:pt idx="3165">
                  <c:v>35117</c:v>
                </c:pt>
                <c:pt idx="3166">
                  <c:v>35118</c:v>
                </c:pt>
                <c:pt idx="3167">
                  <c:v>35121</c:v>
                </c:pt>
                <c:pt idx="3168">
                  <c:v>35122</c:v>
                </c:pt>
                <c:pt idx="3169">
                  <c:v>35123</c:v>
                </c:pt>
                <c:pt idx="3170">
                  <c:v>35124</c:v>
                </c:pt>
                <c:pt idx="3171">
                  <c:v>35125</c:v>
                </c:pt>
                <c:pt idx="3172">
                  <c:v>35128</c:v>
                </c:pt>
                <c:pt idx="3173">
                  <c:v>35129</c:v>
                </c:pt>
                <c:pt idx="3174">
                  <c:v>35130</c:v>
                </c:pt>
                <c:pt idx="3175">
                  <c:v>35131</c:v>
                </c:pt>
                <c:pt idx="3176">
                  <c:v>35132</c:v>
                </c:pt>
                <c:pt idx="3177">
                  <c:v>35135</c:v>
                </c:pt>
                <c:pt idx="3178">
                  <c:v>35136</c:v>
                </c:pt>
                <c:pt idx="3179">
                  <c:v>35137</c:v>
                </c:pt>
                <c:pt idx="3180">
                  <c:v>35138</c:v>
                </c:pt>
                <c:pt idx="3181">
                  <c:v>35139</c:v>
                </c:pt>
                <c:pt idx="3182">
                  <c:v>35142</c:v>
                </c:pt>
                <c:pt idx="3183">
                  <c:v>35143</c:v>
                </c:pt>
                <c:pt idx="3184">
                  <c:v>35144</c:v>
                </c:pt>
                <c:pt idx="3185">
                  <c:v>35145</c:v>
                </c:pt>
                <c:pt idx="3186">
                  <c:v>35146</c:v>
                </c:pt>
                <c:pt idx="3187">
                  <c:v>35149</c:v>
                </c:pt>
                <c:pt idx="3188">
                  <c:v>35150</c:v>
                </c:pt>
                <c:pt idx="3189">
                  <c:v>35151</c:v>
                </c:pt>
                <c:pt idx="3190">
                  <c:v>35152</c:v>
                </c:pt>
                <c:pt idx="3191">
                  <c:v>35153</c:v>
                </c:pt>
                <c:pt idx="3192">
                  <c:v>35156</c:v>
                </c:pt>
                <c:pt idx="3193">
                  <c:v>35157</c:v>
                </c:pt>
                <c:pt idx="3194">
                  <c:v>35158</c:v>
                </c:pt>
                <c:pt idx="3195">
                  <c:v>35159</c:v>
                </c:pt>
                <c:pt idx="3196">
                  <c:v>35163</c:v>
                </c:pt>
                <c:pt idx="3197">
                  <c:v>35164</c:v>
                </c:pt>
                <c:pt idx="3198">
                  <c:v>35165</c:v>
                </c:pt>
                <c:pt idx="3199">
                  <c:v>35166</c:v>
                </c:pt>
                <c:pt idx="3200">
                  <c:v>35167</c:v>
                </c:pt>
                <c:pt idx="3201">
                  <c:v>35170</c:v>
                </c:pt>
                <c:pt idx="3202">
                  <c:v>35171</c:v>
                </c:pt>
                <c:pt idx="3203">
                  <c:v>35172</c:v>
                </c:pt>
                <c:pt idx="3204">
                  <c:v>35173</c:v>
                </c:pt>
                <c:pt idx="3205">
                  <c:v>35174</c:v>
                </c:pt>
                <c:pt idx="3206">
                  <c:v>35177</c:v>
                </c:pt>
                <c:pt idx="3207">
                  <c:v>35178</c:v>
                </c:pt>
                <c:pt idx="3208">
                  <c:v>35179</c:v>
                </c:pt>
                <c:pt idx="3209">
                  <c:v>35180</c:v>
                </c:pt>
                <c:pt idx="3210">
                  <c:v>35181</c:v>
                </c:pt>
                <c:pt idx="3211">
                  <c:v>35184</c:v>
                </c:pt>
                <c:pt idx="3212">
                  <c:v>35185</c:v>
                </c:pt>
                <c:pt idx="3213">
                  <c:v>35186</c:v>
                </c:pt>
                <c:pt idx="3214">
                  <c:v>35187</c:v>
                </c:pt>
                <c:pt idx="3215">
                  <c:v>35188</c:v>
                </c:pt>
                <c:pt idx="3216">
                  <c:v>35191</c:v>
                </c:pt>
                <c:pt idx="3217">
                  <c:v>35192</c:v>
                </c:pt>
                <c:pt idx="3218">
                  <c:v>35193</c:v>
                </c:pt>
                <c:pt idx="3219">
                  <c:v>35194</c:v>
                </c:pt>
                <c:pt idx="3220">
                  <c:v>35195</c:v>
                </c:pt>
                <c:pt idx="3221">
                  <c:v>35198</c:v>
                </c:pt>
                <c:pt idx="3222">
                  <c:v>35199</c:v>
                </c:pt>
                <c:pt idx="3223">
                  <c:v>35200</c:v>
                </c:pt>
                <c:pt idx="3224">
                  <c:v>35201</c:v>
                </c:pt>
                <c:pt idx="3225">
                  <c:v>35202</c:v>
                </c:pt>
                <c:pt idx="3226">
                  <c:v>35205</c:v>
                </c:pt>
                <c:pt idx="3227">
                  <c:v>35206</c:v>
                </c:pt>
                <c:pt idx="3228">
                  <c:v>35207</c:v>
                </c:pt>
                <c:pt idx="3229">
                  <c:v>35208</c:v>
                </c:pt>
                <c:pt idx="3230">
                  <c:v>35209</c:v>
                </c:pt>
                <c:pt idx="3231">
                  <c:v>35213</c:v>
                </c:pt>
                <c:pt idx="3232">
                  <c:v>35214</c:v>
                </c:pt>
                <c:pt idx="3233">
                  <c:v>35215</c:v>
                </c:pt>
                <c:pt idx="3234">
                  <c:v>35216</c:v>
                </c:pt>
                <c:pt idx="3235">
                  <c:v>35219</c:v>
                </c:pt>
                <c:pt idx="3236">
                  <c:v>35220</c:v>
                </c:pt>
                <c:pt idx="3237">
                  <c:v>35221</c:v>
                </c:pt>
                <c:pt idx="3238">
                  <c:v>35222</c:v>
                </c:pt>
                <c:pt idx="3239">
                  <c:v>35223</c:v>
                </c:pt>
                <c:pt idx="3240">
                  <c:v>35226</c:v>
                </c:pt>
                <c:pt idx="3241">
                  <c:v>35227</c:v>
                </c:pt>
                <c:pt idx="3242">
                  <c:v>35228</c:v>
                </c:pt>
                <c:pt idx="3243">
                  <c:v>35229</c:v>
                </c:pt>
                <c:pt idx="3244">
                  <c:v>35230</c:v>
                </c:pt>
                <c:pt idx="3245">
                  <c:v>35233</c:v>
                </c:pt>
                <c:pt idx="3246">
                  <c:v>35234</c:v>
                </c:pt>
                <c:pt idx="3247">
                  <c:v>35235</c:v>
                </c:pt>
                <c:pt idx="3248">
                  <c:v>35236</c:v>
                </c:pt>
                <c:pt idx="3249">
                  <c:v>35237</c:v>
                </c:pt>
                <c:pt idx="3250">
                  <c:v>35240</c:v>
                </c:pt>
                <c:pt idx="3251">
                  <c:v>35241</c:v>
                </c:pt>
                <c:pt idx="3252">
                  <c:v>35242</c:v>
                </c:pt>
                <c:pt idx="3253">
                  <c:v>35243</c:v>
                </c:pt>
                <c:pt idx="3254">
                  <c:v>35244</c:v>
                </c:pt>
                <c:pt idx="3255">
                  <c:v>35247</c:v>
                </c:pt>
                <c:pt idx="3256">
                  <c:v>35248</c:v>
                </c:pt>
                <c:pt idx="3257">
                  <c:v>35249</c:v>
                </c:pt>
                <c:pt idx="3258">
                  <c:v>35251</c:v>
                </c:pt>
                <c:pt idx="3259">
                  <c:v>35254</c:v>
                </c:pt>
                <c:pt idx="3260">
                  <c:v>35255</c:v>
                </c:pt>
                <c:pt idx="3261">
                  <c:v>35256</c:v>
                </c:pt>
                <c:pt idx="3262">
                  <c:v>35257</c:v>
                </c:pt>
                <c:pt idx="3263">
                  <c:v>35258</c:v>
                </c:pt>
                <c:pt idx="3264">
                  <c:v>35261</c:v>
                </c:pt>
                <c:pt idx="3265">
                  <c:v>35262</c:v>
                </c:pt>
                <c:pt idx="3266">
                  <c:v>35263</c:v>
                </c:pt>
                <c:pt idx="3267">
                  <c:v>35264</c:v>
                </c:pt>
                <c:pt idx="3268">
                  <c:v>35265</c:v>
                </c:pt>
                <c:pt idx="3269">
                  <c:v>35268</c:v>
                </c:pt>
                <c:pt idx="3270">
                  <c:v>35269</c:v>
                </c:pt>
                <c:pt idx="3271">
                  <c:v>35270</c:v>
                </c:pt>
                <c:pt idx="3272">
                  <c:v>35271</c:v>
                </c:pt>
                <c:pt idx="3273">
                  <c:v>35272</c:v>
                </c:pt>
                <c:pt idx="3274">
                  <c:v>35275</c:v>
                </c:pt>
                <c:pt idx="3275">
                  <c:v>35276</c:v>
                </c:pt>
                <c:pt idx="3276">
                  <c:v>35277</c:v>
                </c:pt>
                <c:pt idx="3277">
                  <c:v>35278</c:v>
                </c:pt>
                <c:pt idx="3278">
                  <c:v>35279</c:v>
                </c:pt>
                <c:pt idx="3279">
                  <c:v>35282</c:v>
                </c:pt>
                <c:pt idx="3280">
                  <c:v>35283</c:v>
                </c:pt>
                <c:pt idx="3281">
                  <c:v>35284</c:v>
                </c:pt>
                <c:pt idx="3282">
                  <c:v>35285</c:v>
                </c:pt>
                <c:pt idx="3283">
                  <c:v>35286</c:v>
                </c:pt>
                <c:pt idx="3284">
                  <c:v>35289</c:v>
                </c:pt>
                <c:pt idx="3285">
                  <c:v>35290</c:v>
                </c:pt>
                <c:pt idx="3286">
                  <c:v>35291</c:v>
                </c:pt>
                <c:pt idx="3287">
                  <c:v>35292</c:v>
                </c:pt>
                <c:pt idx="3288">
                  <c:v>35293</c:v>
                </c:pt>
                <c:pt idx="3289">
                  <c:v>35296</c:v>
                </c:pt>
                <c:pt idx="3290">
                  <c:v>35297</c:v>
                </c:pt>
                <c:pt idx="3291">
                  <c:v>35298</c:v>
                </c:pt>
                <c:pt idx="3292">
                  <c:v>35299</c:v>
                </c:pt>
                <c:pt idx="3293">
                  <c:v>35300</c:v>
                </c:pt>
                <c:pt idx="3294">
                  <c:v>35303</c:v>
                </c:pt>
                <c:pt idx="3295">
                  <c:v>35304</c:v>
                </c:pt>
                <c:pt idx="3296">
                  <c:v>35305</c:v>
                </c:pt>
                <c:pt idx="3297">
                  <c:v>35306</c:v>
                </c:pt>
                <c:pt idx="3298">
                  <c:v>35307</c:v>
                </c:pt>
                <c:pt idx="3299">
                  <c:v>35311</c:v>
                </c:pt>
                <c:pt idx="3300">
                  <c:v>35312</c:v>
                </c:pt>
                <c:pt idx="3301">
                  <c:v>35313</c:v>
                </c:pt>
                <c:pt idx="3302">
                  <c:v>35314</c:v>
                </c:pt>
                <c:pt idx="3303">
                  <c:v>35317</c:v>
                </c:pt>
                <c:pt idx="3304">
                  <c:v>35318</c:v>
                </c:pt>
                <c:pt idx="3305">
                  <c:v>35319</c:v>
                </c:pt>
                <c:pt idx="3306">
                  <c:v>35320</c:v>
                </c:pt>
                <c:pt idx="3307">
                  <c:v>35321</c:v>
                </c:pt>
                <c:pt idx="3308">
                  <c:v>35324</c:v>
                </c:pt>
                <c:pt idx="3309">
                  <c:v>35325</c:v>
                </c:pt>
                <c:pt idx="3310">
                  <c:v>35326</c:v>
                </c:pt>
                <c:pt idx="3311">
                  <c:v>35327</c:v>
                </c:pt>
                <c:pt idx="3312">
                  <c:v>35328</c:v>
                </c:pt>
                <c:pt idx="3313">
                  <c:v>35331</c:v>
                </c:pt>
                <c:pt idx="3314">
                  <c:v>35332</c:v>
                </c:pt>
                <c:pt idx="3315">
                  <c:v>35333</c:v>
                </c:pt>
                <c:pt idx="3316">
                  <c:v>35334</c:v>
                </c:pt>
                <c:pt idx="3317">
                  <c:v>35335</c:v>
                </c:pt>
                <c:pt idx="3318">
                  <c:v>35338</c:v>
                </c:pt>
                <c:pt idx="3319">
                  <c:v>35339</c:v>
                </c:pt>
                <c:pt idx="3320">
                  <c:v>35340</c:v>
                </c:pt>
                <c:pt idx="3321">
                  <c:v>35341</c:v>
                </c:pt>
                <c:pt idx="3322">
                  <c:v>35342</c:v>
                </c:pt>
                <c:pt idx="3323">
                  <c:v>35345</c:v>
                </c:pt>
                <c:pt idx="3324">
                  <c:v>35346</c:v>
                </c:pt>
                <c:pt idx="3325">
                  <c:v>35347</c:v>
                </c:pt>
                <c:pt idx="3326">
                  <c:v>35348</c:v>
                </c:pt>
                <c:pt idx="3327">
                  <c:v>35349</c:v>
                </c:pt>
                <c:pt idx="3328">
                  <c:v>35352</c:v>
                </c:pt>
                <c:pt idx="3329">
                  <c:v>35353</c:v>
                </c:pt>
                <c:pt idx="3330">
                  <c:v>35354</c:v>
                </c:pt>
                <c:pt idx="3331">
                  <c:v>35355</c:v>
                </c:pt>
                <c:pt idx="3332">
                  <c:v>35356</c:v>
                </c:pt>
                <c:pt idx="3333">
                  <c:v>35359</c:v>
                </c:pt>
                <c:pt idx="3334">
                  <c:v>35360</c:v>
                </c:pt>
                <c:pt idx="3335">
                  <c:v>35361</c:v>
                </c:pt>
                <c:pt idx="3336">
                  <c:v>35362</c:v>
                </c:pt>
                <c:pt idx="3337">
                  <c:v>35363</c:v>
                </c:pt>
                <c:pt idx="3338">
                  <c:v>35366</c:v>
                </c:pt>
                <c:pt idx="3339">
                  <c:v>35367</c:v>
                </c:pt>
                <c:pt idx="3340">
                  <c:v>35368</c:v>
                </c:pt>
                <c:pt idx="3341">
                  <c:v>35369</c:v>
                </c:pt>
                <c:pt idx="3342">
                  <c:v>35370</c:v>
                </c:pt>
                <c:pt idx="3343">
                  <c:v>35373</c:v>
                </c:pt>
                <c:pt idx="3344">
                  <c:v>35374</c:v>
                </c:pt>
                <c:pt idx="3345">
                  <c:v>35375</c:v>
                </c:pt>
                <c:pt idx="3346">
                  <c:v>35376</c:v>
                </c:pt>
                <c:pt idx="3347">
                  <c:v>35377</c:v>
                </c:pt>
                <c:pt idx="3348">
                  <c:v>35380</c:v>
                </c:pt>
                <c:pt idx="3349">
                  <c:v>35381</c:v>
                </c:pt>
                <c:pt idx="3350">
                  <c:v>35382</c:v>
                </c:pt>
                <c:pt idx="3351">
                  <c:v>35383</c:v>
                </c:pt>
                <c:pt idx="3352">
                  <c:v>35384</c:v>
                </c:pt>
                <c:pt idx="3353">
                  <c:v>35387</c:v>
                </c:pt>
                <c:pt idx="3354">
                  <c:v>35388</c:v>
                </c:pt>
                <c:pt idx="3355">
                  <c:v>35389</c:v>
                </c:pt>
                <c:pt idx="3356">
                  <c:v>35390</c:v>
                </c:pt>
                <c:pt idx="3357">
                  <c:v>35391</c:v>
                </c:pt>
                <c:pt idx="3358">
                  <c:v>35394</c:v>
                </c:pt>
                <c:pt idx="3359">
                  <c:v>35395</c:v>
                </c:pt>
                <c:pt idx="3360">
                  <c:v>35396</c:v>
                </c:pt>
                <c:pt idx="3361">
                  <c:v>35401</c:v>
                </c:pt>
                <c:pt idx="3362">
                  <c:v>35402</c:v>
                </c:pt>
                <c:pt idx="3363">
                  <c:v>35403</c:v>
                </c:pt>
                <c:pt idx="3364">
                  <c:v>35404</c:v>
                </c:pt>
                <c:pt idx="3365">
                  <c:v>35405</c:v>
                </c:pt>
                <c:pt idx="3366">
                  <c:v>35408</c:v>
                </c:pt>
                <c:pt idx="3367">
                  <c:v>35409</c:v>
                </c:pt>
                <c:pt idx="3368">
                  <c:v>35410</c:v>
                </c:pt>
                <c:pt idx="3369">
                  <c:v>35411</c:v>
                </c:pt>
                <c:pt idx="3370">
                  <c:v>35412</c:v>
                </c:pt>
                <c:pt idx="3371">
                  <c:v>35415</c:v>
                </c:pt>
                <c:pt idx="3372">
                  <c:v>35416</c:v>
                </c:pt>
                <c:pt idx="3373">
                  <c:v>35417</c:v>
                </c:pt>
                <c:pt idx="3374">
                  <c:v>35418</c:v>
                </c:pt>
                <c:pt idx="3375">
                  <c:v>35419</c:v>
                </c:pt>
                <c:pt idx="3376">
                  <c:v>35422</c:v>
                </c:pt>
                <c:pt idx="3377">
                  <c:v>35423</c:v>
                </c:pt>
                <c:pt idx="3378">
                  <c:v>35425</c:v>
                </c:pt>
                <c:pt idx="3379">
                  <c:v>35426</c:v>
                </c:pt>
                <c:pt idx="3380">
                  <c:v>35429</c:v>
                </c:pt>
                <c:pt idx="3381">
                  <c:v>35430</c:v>
                </c:pt>
                <c:pt idx="3382">
                  <c:v>35432</c:v>
                </c:pt>
                <c:pt idx="3383">
                  <c:v>35433</c:v>
                </c:pt>
                <c:pt idx="3384">
                  <c:v>35436</c:v>
                </c:pt>
                <c:pt idx="3385">
                  <c:v>35437</c:v>
                </c:pt>
                <c:pt idx="3386">
                  <c:v>35438</c:v>
                </c:pt>
                <c:pt idx="3387">
                  <c:v>35439</c:v>
                </c:pt>
                <c:pt idx="3388">
                  <c:v>35440</c:v>
                </c:pt>
                <c:pt idx="3389">
                  <c:v>35443</c:v>
                </c:pt>
                <c:pt idx="3390">
                  <c:v>35444</c:v>
                </c:pt>
                <c:pt idx="3391">
                  <c:v>35445</c:v>
                </c:pt>
                <c:pt idx="3392">
                  <c:v>35446</c:v>
                </c:pt>
                <c:pt idx="3393">
                  <c:v>35447</c:v>
                </c:pt>
                <c:pt idx="3394">
                  <c:v>35450</c:v>
                </c:pt>
                <c:pt idx="3395">
                  <c:v>35451</c:v>
                </c:pt>
                <c:pt idx="3396">
                  <c:v>35452</c:v>
                </c:pt>
                <c:pt idx="3397">
                  <c:v>35453</c:v>
                </c:pt>
                <c:pt idx="3398">
                  <c:v>35454</c:v>
                </c:pt>
                <c:pt idx="3399">
                  <c:v>35457</c:v>
                </c:pt>
                <c:pt idx="3400">
                  <c:v>35458</c:v>
                </c:pt>
                <c:pt idx="3401">
                  <c:v>35459</c:v>
                </c:pt>
                <c:pt idx="3402">
                  <c:v>35460</c:v>
                </c:pt>
                <c:pt idx="3403">
                  <c:v>35461</c:v>
                </c:pt>
                <c:pt idx="3404">
                  <c:v>35464</c:v>
                </c:pt>
                <c:pt idx="3405">
                  <c:v>35465</c:v>
                </c:pt>
                <c:pt idx="3406">
                  <c:v>35466</c:v>
                </c:pt>
                <c:pt idx="3407">
                  <c:v>35467</c:v>
                </c:pt>
                <c:pt idx="3408">
                  <c:v>35468</c:v>
                </c:pt>
                <c:pt idx="3409">
                  <c:v>35471</c:v>
                </c:pt>
                <c:pt idx="3410">
                  <c:v>35472</c:v>
                </c:pt>
                <c:pt idx="3411">
                  <c:v>35473</c:v>
                </c:pt>
                <c:pt idx="3412">
                  <c:v>35474</c:v>
                </c:pt>
                <c:pt idx="3413">
                  <c:v>35475</c:v>
                </c:pt>
                <c:pt idx="3414">
                  <c:v>35479</c:v>
                </c:pt>
                <c:pt idx="3415">
                  <c:v>35480</c:v>
                </c:pt>
                <c:pt idx="3416">
                  <c:v>35481</c:v>
                </c:pt>
                <c:pt idx="3417">
                  <c:v>35482</c:v>
                </c:pt>
                <c:pt idx="3418">
                  <c:v>35485</c:v>
                </c:pt>
                <c:pt idx="3419">
                  <c:v>35486</c:v>
                </c:pt>
                <c:pt idx="3420">
                  <c:v>35487</c:v>
                </c:pt>
                <c:pt idx="3421">
                  <c:v>35488</c:v>
                </c:pt>
                <c:pt idx="3422">
                  <c:v>35489</c:v>
                </c:pt>
                <c:pt idx="3423">
                  <c:v>35492</c:v>
                </c:pt>
                <c:pt idx="3424">
                  <c:v>35493</c:v>
                </c:pt>
                <c:pt idx="3425">
                  <c:v>35494</c:v>
                </c:pt>
                <c:pt idx="3426">
                  <c:v>35495</c:v>
                </c:pt>
                <c:pt idx="3427">
                  <c:v>35496</c:v>
                </c:pt>
                <c:pt idx="3428">
                  <c:v>35499</c:v>
                </c:pt>
                <c:pt idx="3429">
                  <c:v>35500</c:v>
                </c:pt>
                <c:pt idx="3430">
                  <c:v>35501</c:v>
                </c:pt>
                <c:pt idx="3431">
                  <c:v>35502</c:v>
                </c:pt>
                <c:pt idx="3432">
                  <c:v>35503</c:v>
                </c:pt>
                <c:pt idx="3433">
                  <c:v>35506</c:v>
                </c:pt>
                <c:pt idx="3434">
                  <c:v>35507</c:v>
                </c:pt>
                <c:pt idx="3435">
                  <c:v>35508</c:v>
                </c:pt>
                <c:pt idx="3436">
                  <c:v>35509</c:v>
                </c:pt>
                <c:pt idx="3437">
                  <c:v>35510</c:v>
                </c:pt>
                <c:pt idx="3438">
                  <c:v>35513</c:v>
                </c:pt>
                <c:pt idx="3439">
                  <c:v>35514</c:v>
                </c:pt>
                <c:pt idx="3440">
                  <c:v>35515</c:v>
                </c:pt>
                <c:pt idx="3441">
                  <c:v>35516</c:v>
                </c:pt>
                <c:pt idx="3442">
                  <c:v>35520</c:v>
                </c:pt>
                <c:pt idx="3443">
                  <c:v>35521</c:v>
                </c:pt>
                <c:pt idx="3444">
                  <c:v>35522</c:v>
                </c:pt>
                <c:pt idx="3445">
                  <c:v>35523</c:v>
                </c:pt>
                <c:pt idx="3446">
                  <c:v>35524</c:v>
                </c:pt>
                <c:pt idx="3447">
                  <c:v>35527</c:v>
                </c:pt>
                <c:pt idx="3448">
                  <c:v>35528</c:v>
                </c:pt>
                <c:pt idx="3449">
                  <c:v>35529</c:v>
                </c:pt>
                <c:pt idx="3450">
                  <c:v>35530</c:v>
                </c:pt>
                <c:pt idx="3451">
                  <c:v>35531</c:v>
                </c:pt>
                <c:pt idx="3452">
                  <c:v>35534</c:v>
                </c:pt>
                <c:pt idx="3453">
                  <c:v>35535</c:v>
                </c:pt>
                <c:pt idx="3454">
                  <c:v>35536</c:v>
                </c:pt>
                <c:pt idx="3455">
                  <c:v>35537</c:v>
                </c:pt>
                <c:pt idx="3456">
                  <c:v>35538</c:v>
                </c:pt>
                <c:pt idx="3457">
                  <c:v>35541</c:v>
                </c:pt>
                <c:pt idx="3458">
                  <c:v>35542</c:v>
                </c:pt>
                <c:pt idx="3459">
                  <c:v>35543</c:v>
                </c:pt>
                <c:pt idx="3460">
                  <c:v>35544</c:v>
                </c:pt>
                <c:pt idx="3461">
                  <c:v>35545</c:v>
                </c:pt>
                <c:pt idx="3462">
                  <c:v>35548</c:v>
                </c:pt>
                <c:pt idx="3463">
                  <c:v>35549</c:v>
                </c:pt>
                <c:pt idx="3464">
                  <c:v>35550</c:v>
                </c:pt>
                <c:pt idx="3465">
                  <c:v>35551</c:v>
                </c:pt>
                <c:pt idx="3466">
                  <c:v>35552</c:v>
                </c:pt>
                <c:pt idx="3467">
                  <c:v>35555</c:v>
                </c:pt>
                <c:pt idx="3468">
                  <c:v>35556</c:v>
                </c:pt>
                <c:pt idx="3469">
                  <c:v>35557</c:v>
                </c:pt>
                <c:pt idx="3470">
                  <c:v>35558</c:v>
                </c:pt>
                <c:pt idx="3471">
                  <c:v>35559</c:v>
                </c:pt>
                <c:pt idx="3472">
                  <c:v>35562</c:v>
                </c:pt>
                <c:pt idx="3473">
                  <c:v>35563</c:v>
                </c:pt>
                <c:pt idx="3474">
                  <c:v>35564</c:v>
                </c:pt>
                <c:pt idx="3475">
                  <c:v>35565</c:v>
                </c:pt>
                <c:pt idx="3476">
                  <c:v>35566</c:v>
                </c:pt>
                <c:pt idx="3477">
                  <c:v>35569</c:v>
                </c:pt>
                <c:pt idx="3478">
                  <c:v>35570</c:v>
                </c:pt>
                <c:pt idx="3479">
                  <c:v>35571</c:v>
                </c:pt>
                <c:pt idx="3480">
                  <c:v>35572</c:v>
                </c:pt>
                <c:pt idx="3481">
                  <c:v>35573</c:v>
                </c:pt>
                <c:pt idx="3482">
                  <c:v>35577</c:v>
                </c:pt>
                <c:pt idx="3483">
                  <c:v>35578</c:v>
                </c:pt>
                <c:pt idx="3484">
                  <c:v>35579</c:v>
                </c:pt>
                <c:pt idx="3485">
                  <c:v>35580</c:v>
                </c:pt>
                <c:pt idx="3486">
                  <c:v>35583</c:v>
                </c:pt>
                <c:pt idx="3487">
                  <c:v>35584</c:v>
                </c:pt>
                <c:pt idx="3488">
                  <c:v>35585</c:v>
                </c:pt>
                <c:pt idx="3489">
                  <c:v>35586</c:v>
                </c:pt>
                <c:pt idx="3490">
                  <c:v>35587</c:v>
                </c:pt>
                <c:pt idx="3491">
                  <c:v>35590</c:v>
                </c:pt>
                <c:pt idx="3492">
                  <c:v>35591</c:v>
                </c:pt>
                <c:pt idx="3493">
                  <c:v>35592</c:v>
                </c:pt>
                <c:pt idx="3494">
                  <c:v>35593</c:v>
                </c:pt>
                <c:pt idx="3495">
                  <c:v>35594</c:v>
                </c:pt>
                <c:pt idx="3496">
                  <c:v>35597</c:v>
                </c:pt>
                <c:pt idx="3497">
                  <c:v>35598</c:v>
                </c:pt>
                <c:pt idx="3498">
                  <c:v>35599</c:v>
                </c:pt>
                <c:pt idx="3499">
                  <c:v>35600</c:v>
                </c:pt>
                <c:pt idx="3500">
                  <c:v>35601</c:v>
                </c:pt>
                <c:pt idx="3501">
                  <c:v>35604</c:v>
                </c:pt>
                <c:pt idx="3502">
                  <c:v>35605</c:v>
                </c:pt>
                <c:pt idx="3503">
                  <c:v>35606</c:v>
                </c:pt>
                <c:pt idx="3504">
                  <c:v>35607</c:v>
                </c:pt>
                <c:pt idx="3505">
                  <c:v>35608</c:v>
                </c:pt>
                <c:pt idx="3506">
                  <c:v>35611</c:v>
                </c:pt>
                <c:pt idx="3507">
                  <c:v>35612</c:v>
                </c:pt>
                <c:pt idx="3508">
                  <c:v>35613</c:v>
                </c:pt>
                <c:pt idx="3509">
                  <c:v>35614</c:v>
                </c:pt>
                <c:pt idx="3510">
                  <c:v>35618</c:v>
                </c:pt>
                <c:pt idx="3511">
                  <c:v>35619</c:v>
                </c:pt>
                <c:pt idx="3512">
                  <c:v>35620</c:v>
                </c:pt>
                <c:pt idx="3513">
                  <c:v>35621</c:v>
                </c:pt>
                <c:pt idx="3514">
                  <c:v>35622</c:v>
                </c:pt>
                <c:pt idx="3515">
                  <c:v>35625</c:v>
                </c:pt>
                <c:pt idx="3516">
                  <c:v>35626</c:v>
                </c:pt>
                <c:pt idx="3517">
                  <c:v>35627</c:v>
                </c:pt>
                <c:pt idx="3518">
                  <c:v>35628</c:v>
                </c:pt>
                <c:pt idx="3519">
                  <c:v>35629</c:v>
                </c:pt>
                <c:pt idx="3520">
                  <c:v>35632</c:v>
                </c:pt>
                <c:pt idx="3521">
                  <c:v>35633</c:v>
                </c:pt>
                <c:pt idx="3522">
                  <c:v>35634</c:v>
                </c:pt>
                <c:pt idx="3523">
                  <c:v>35635</c:v>
                </c:pt>
                <c:pt idx="3524">
                  <c:v>35636</c:v>
                </c:pt>
                <c:pt idx="3525">
                  <c:v>35639</c:v>
                </c:pt>
                <c:pt idx="3526">
                  <c:v>35640</c:v>
                </c:pt>
                <c:pt idx="3527">
                  <c:v>35641</c:v>
                </c:pt>
                <c:pt idx="3528">
                  <c:v>35642</c:v>
                </c:pt>
                <c:pt idx="3529">
                  <c:v>35643</c:v>
                </c:pt>
                <c:pt idx="3530">
                  <c:v>35646</c:v>
                </c:pt>
                <c:pt idx="3531">
                  <c:v>35647</c:v>
                </c:pt>
                <c:pt idx="3532">
                  <c:v>35648</c:v>
                </c:pt>
                <c:pt idx="3533">
                  <c:v>35649</c:v>
                </c:pt>
                <c:pt idx="3534">
                  <c:v>35650</c:v>
                </c:pt>
                <c:pt idx="3535">
                  <c:v>35653</c:v>
                </c:pt>
                <c:pt idx="3536">
                  <c:v>35654</c:v>
                </c:pt>
                <c:pt idx="3537">
                  <c:v>35655</c:v>
                </c:pt>
                <c:pt idx="3538">
                  <c:v>35656</c:v>
                </c:pt>
                <c:pt idx="3539">
                  <c:v>35657</c:v>
                </c:pt>
                <c:pt idx="3540">
                  <c:v>35660</c:v>
                </c:pt>
                <c:pt idx="3541">
                  <c:v>35661</c:v>
                </c:pt>
                <c:pt idx="3542">
                  <c:v>35662</c:v>
                </c:pt>
                <c:pt idx="3543">
                  <c:v>35663</c:v>
                </c:pt>
                <c:pt idx="3544">
                  <c:v>35664</c:v>
                </c:pt>
                <c:pt idx="3545">
                  <c:v>35667</c:v>
                </c:pt>
                <c:pt idx="3546">
                  <c:v>35668</c:v>
                </c:pt>
                <c:pt idx="3547">
                  <c:v>35669</c:v>
                </c:pt>
                <c:pt idx="3548">
                  <c:v>35670</c:v>
                </c:pt>
                <c:pt idx="3549">
                  <c:v>35671</c:v>
                </c:pt>
                <c:pt idx="3550">
                  <c:v>35675</c:v>
                </c:pt>
                <c:pt idx="3551">
                  <c:v>35676</c:v>
                </c:pt>
                <c:pt idx="3552">
                  <c:v>35677</c:v>
                </c:pt>
                <c:pt idx="3553">
                  <c:v>35678</c:v>
                </c:pt>
                <c:pt idx="3554">
                  <c:v>35681</c:v>
                </c:pt>
                <c:pt idx="3555">
                  <c:v>35682</c:v>
                </c:pt>
                <c:pt idx="3556">
                  <c:v>35683</c:v>
                </c:pt>
                <c:pt idx="3557">
                  <c:v>35684</c:v>
                </c:pt>
                <c:pt idx="3558">
                  <c:v>35685</c:v>
                </c:pt>
                <c:pt idx="3559">
                  <c:v>35688</c:v>
                </c:pt>
                <c:pt idx="3560">
                  <c:v>35689</c:v>
                </c:pt>
                <c:pt idx="3561">
                  <c:v>35690</c:v>
                </c:pt>
                <c:pt idx="3562">
                  <c:v>35691</c:v>
                </c:pt>
                <c:pt idx="3563">
                  <c:v>35692</c:v>
                </c:pt>
                <c:pt idx="3564">
                  <c:v>35695</c:v>
                </c:pt>
                <c:pt idx="3565">
                  <c:v>35696</c:v>
                </c:pt>
                <c:pt idx="3566">
                  <c:v>35697</c:v>
                </c:pt>
                <c:pt idx="3567">
                  <c:v>35698</c:v>
                </c:pt>
                <c:pt idx="3568">
                  <c:v>35699</c:v>
                </c:pt>
                <c:pt idx="3569">
                  <c:v>35702</c:v>
                </c:pt>
                <c:pt idx="3570">
                  <c:v>35703</c:v>
                </c:pt>
                <c:pt idx="3571">
                  <c:v>35704</c:v>
                </c:pt>
                <c:pt idx="3572">
                  <c:v>35705</c:v>
                </c:pt>
                <c:pt idx="3573">
                  <c:v>35706</c:v>
                </c:pt>
                <c:pt idx="3574">
                  <c:v>35709</c:v>
                </c:pt>
                <c:pt idx="3575">
                  <c:v>35710</c:v>
                </c:pt>
                <c:pt idx="3576">
                  <c:v>35711</c:v>
                </c:pt>
                <c:pt idx="3577">
                  <c:v>35712</c:v>
                </c:pt>
                <c:pt idx="3578">
                  <c:v>35713</c:v>
                </c:pt>
                <c:pt idx="3579">
                  <c:v>35716</c:v>
                </c:pt>
                <c:pt idx="3580">
                  <c:v>35717</c:v>
                </c:pt>
                <c:pt idx="3581">
                  <c:v>35718</c:v>
                </c:pt>
                <c:pt idx="3582">
                  <c:v>35719</c:v>
                </c:pt>
                <c:pt idx="3583">
                  <c:v>35720</c:v>
                </c:pt>
                <c:pt idx="3584">
                  <c:v>35723</c:v>
                </c:pt>
                <c:pt idx="3585">
                  <c:v>35724</c:v>
                </c:pt>
                <c:pt idx="3586">
                  <c:v>35725</c:v>
                </c:pt>
                <c:pt idx="3587">
                  <c:v>35726</c:v>
                </c:pt>
                <c:pt idx="3588">
                  <c:v>35727</c:v>
                </c:pt>
                <c:pt idx="3589">
                  <c:v>35730</c:v>
                </c:pt>
                <c:pt idx="3590">
                  <c:v>35731</c:v>
                </c:pt>
                <c:pt idx="3591">
                  <c:v>35732</c:v>
                </c:pt>
                <c:pt idx="3592">
                  <c:v>35733</c:v>
                </c:pt>
                <c:pt idx="3593">
                  <c:v>35734</c:v>
                </c:pt>
                <c:pt idx="3594">
                  <c:v>35737</c:v>
                </c:pt>
                <c:pt idx="3595">
                  <c:v>35738</c:v>
                </c:pt>
                <c:pt idx="3596">
                  <c:v>35739</c:v>
                </c:pt>
                <c:pt idx="3597">
                  <c:v>35740</c:v>
                </c:pt>
                <c:pt idx="3598">
                  <c:v>35741</c:v>
                </c:pt>
                <c:pt idx="3599">
                  <c:v>35744</c:v>
                </c:pt>
                <c:pt idx="3600">
                  <c:v>35745</c:v>
                </c:pt>
                <c:pt idx="3601">
                  <c:v>35746</c:v>
                </c:pt>
                <c:pt idx="3602">
                  <c:v>35747</c:v>
                </c:pt>
                <c:pt idx="3603">
                  <c:v>35748</c:v>
                </c:pt>
                <c:pt idx="3604">
                  <c:v>35751</c:v>
                </c:pt>
                <c:pt idx="3605">
                  <c:v>35752</c:v>
                </c:pt>
                <c:pt idx="3606">
                  <c:v>35753</c:v>
                </c:pt>
                <c:pt idx="3607">
                  <c:v>35754</c:v>
                </c:pt>
                <c:pt idx="3608">
                  <c:v>35755</c:v>
                </c:pt>
                <c:pt idx="3609">
                  <c:v>35758</c:v>
                </c:pt>
                <c:pt idx="3610">
                  <c:v>35759</c:v>
                </c:pt>
                <c:pt idx="3611">
                  <c:v>35760</c:v>
                </c:pt>
                <c:pt idx="3612">
                  <c:v>35761</c:v>
                </c:pt>
                <c:pt idx="3613">
                  <c:v>35765</c:v>
                </c:pt>
                <c:pt idx="3614">
                  <c:v>35766</c:v>
                </c:pt>
                <c:pt idx="3615">
                  <c:v>35767</c:v>
                </c:pt>
                <c:pt idx="3616">
                  <c:v>35768</c:v>
                </c:pt>
                <c:pt idx="3617">
                  <c:v>35769</c:v>
                </c:pt>
                <c:pt idx="3618">
                  <c:v>35772</c:v>
                </c:pt>
                <c:pt idx="3619">
                  <c:v>35773</c:v>
                </c:pt>
                <c:pt idx="3620">
                  <c:v>35774</c:v>
                </c:pt>
                <c:pt idx="3621">
                  <c:v>35775</c:v>
                </c:pt>
                <c:pt idx="3622">
                  <c:v>35776</c:v>
                </c:pt>
                <c:pt idx="3623">
                  <c:v>35779</c:v>
                </c:pt>
                <c:pt idx="3624">
                  <c:v>35780</c:v>
                </c:pt>
                <c:pt idx="3625">
                  <c:v>35781</c:v>
                </c:pt>
                <c:pt idx="3626">
                  <c:v>35782</c:v>
                </c:pt>
                <c:pt idx="3627">
                  <c:v>35783</c:v>
                </c:pt>
                <c:pt idx="3628">
                  <c:v>35786</c:v>
                </c:pt>
                <c:pt idx="3629">
                  <c:v>35787</c:v>
                </c:pt>
                <c:pt idx="3630">
                  <c:v>35788</c:v>
                </c:pt>
                <c:pt idx="3631">
                  <c:v>35790</c:v>
                </c:pt>
                <c:pt idx="3632">
                  <c:v>35793</c:v>
                </c:pt>
                <c:pt idx="3633">
                  <c:v>35794</c:v>
                </c:pt>
                <c:pt idx="3634">
                  <c:v>35795</c:v>
                </c:pt>
                <c:pt idx="3635">
                  <c:v>35797</c:v>
                </c:pt>
                <c:pt idx="3636">
                  <c:v>35800</c:v>
                </c:pt>
                <c:pt idx="3637">
                  <c:v>35801</c:v>
                </c:pt>
                <c:pt idx="3638">
                  <c:v>35802</c:v>
                </c:pt>
                <c:pt idx="3639">
                  <c:v>35803</c:v>
                </c:pt>
                <c:pt idx="3640">
                  <c:v>35804</c:v>
                </c:pt>
                <c:pt idx="3641">
                  <c:v>35807</c:v>
                </c:pt>
                <c:pt idx="3642">
                  <c:v>35808</c:v>
                </c:pt>
                <c:pt idx="3643">
                  <c:v>35809</c:v>
                </c:pt>
                <c:pt idx="3644">
                  <c:v>35810</c:v>
                </c:pt>
                <c:pt idx="3645">
                  <c:v>35811</c:v>
                </c:pt>
                <c:pt idx="3646">
                  <c:v>35815</c:v>
                </c:pt>
                <c:pt idx="3647">
                  <c:v>35816</c:v>
                </c:pt>
                <c:pt idx="3648">
                  <c:v>35817</c:v>
                </c:pt>
                <c:pt idx="3649">
                  <c:v>35818</c:v>
                </c:pt>
                <c:pt idx="3650">
                  <c:v>35821</c:v>
                </c:pt>
                <c:pt idx="3651">
                  <c:v>35822</c:v>
                </c:pt>
                <c:pt idx="3652">
                  <c:v>35823</c:v>
                </c:pt>
                <c:pt idx="3653">
                  <c:v>35824</c:v>
                </c:pt>
                <c:pt idx="3654">
                  <c:v>35825</c:v>
                </c:pt>
                <c:pt idx="3655">
                  <c:v>35828</c:v>
                </c:pt>
                <c:pt idx="3656">
                  <c:v>35829</c:v>
                </c:pt>
                <c:pt idx="3657">
                  <c:v>35830</c:v>
                </c:pt>
                <c:pt idx="3658">
                  <c:v>35831</c:v>
                </c:pt>
                <c:pt idx="3659">
                  <c:v>35832</c:v>
                </c:pt>
                <c:pt idx="3660">
                  <c:v>35835</c:v>
                </c:pt>
                <c:pt idx="3661">
                  <c:v>35836</c:v>
                </c:pt>
                <c:pt idx="3662">
                  <c:v>35837</c:v>
                </c:pt>
                <c:pt idx="3663">
                  <c:v>35838</c:v>
                </c:pt>
                <c:pt idx="3664">
                  <c:v>35839</c:v>
                </c:pt>
                <c:pt idx="3665">
                  <c:v>35843</c:v>
                </c:pt>
                <c:pt idx="3666">
                  <c:v>35844</c:v>
                </c:pt>
                <c:pt idx="3667">
                  <c:v>35845</c:v>
                </c:pt>
                <c:pt idx="3668">
                  <c:v>35846</c:v>
                </c:pt>
                <c:pt idx="3669">
                  <c:v>35849</c:v>
                </c:pt>
                <c:pt idx="3670">
                  <c:v>35850</c:v>
                </c:pt>
                <c:pt idx="3671">
                  <c:v>35851</c:v>
                </c:pt>
                <c:pt idx="3672">
                  <c:v>35852</c:v>
                </c:pt>
                <c:pt idx="3673">
                  <c:v>35853</c:v>
                </c:pt>
                <c:pt idx="3674">
                  <c:v>35856</c:v>
                </c:pt>
                <c:pt idx="3675">
                  <c:v>35857</c:v>
                </c:pt>
                <c:pt idx="3676">
                  <c:v>35858</c:v>
                </c:pt>
                <c:pt idx="3677">
                  <c:v>35859</c:v>
                </c:pt>
                <c:pt idx="3678">
                  <c:v>35860</c:v>
                </c:pt>
                <c:pt idx="3679">
                  <c:v>35863</c:v>
                </c:pt>
                <c:pt idx="3680">
                  <c:v>35864</c:v>
                </c:pt>
                <c:pt idx="3681">
                  <c:v>35865</c:v>
                </c:pt>
                <c:pt idx="3682">
                  <c:v>35866</c:v>
                </c:pt>
                <c:pt idx="3683">
                  <c:v>35867</c:v>
                </c:pt>
                <c:pt idx="3684">
                  <c:v>35870</c:v>
                </c:pt>
                <c:pt idx="3685">
                  <c:v>35871</c:v>
                </c:pt>
                <c:pt idx="3686">
                  <c:v>35872</c:v>
                </c:pt>
                <c:pt idx="3687">
                  <c:v>35873</c:v>
                </c:pt>
                <c:pt idx="3688">
                  <c:v>35874</c:v>
                </c:pt>
                <c:pt idx="3689">
                  <c:v>35877</c:v>
                </c:pt>
                <c:pt idx="3690">
                  <c:v>35878</c:v>
                </c:pt>
                <c:pt idx="3691">
                  <c:v>35879</c:v>
                </c:pt>
                <c:pt idx="3692">
                  <c:v>35880</c:v>
                </c:pt>
                <c:pt idx="3693">
                  <c:v>35881</c:v>
                </c:pt>
                <c:pt idx="3694">
                  <c:v>35884</c:v>
                </c:pt>
                <c:pt idx="3695">
                  <c:v>35885</c:v>
                </c:pt>
                <c:pt idx="3696">
                  <c:v>35886</c:v>
                </c:pt>
                <c:pt idx="3697">
                  <c:v>35887</c:v>
                </c:pt>
                <c:pt idx="3698">
                  <c:v>35891</c:v>
                </c:pt>
                <c:pt idx="3699">
                  <c:v>35892</c:v>
                </c:pt>
                <c:pt idx="3700">
                  <c:v>35893</c:v>
                </c:pt>
                <c:pt idx="3701">
                  <c:v>35894</c:v>
                </c:pt>
                <c:pt idx="3702">
                  <c:v>35898</c:v>
                </c:pt>
                <c:pt idx="3703">
                  <c:v>35899</c:v>
                </c:pt>
                <c:pt idx="3704">
                  <c:v>35900</c:v>
                </c:pt>
                <c:pt idx="3705">
                  <c:v>35901</c:v>
                </c:pt>
                <c:pt idx="3706">
                  <c:v>35902</c:v>
                </c:pt>
                <c:pt idx="3707">
                  <c:v>35905</c:v>
                </c:pt>
                <c:pt idx="3708">
                  <c:v>35906</c:v>
                </c:pt>
                <c:pt idx="3709">
                  <c:v>35907</c:v>
                </c:pt>
                <c:pt idx="3710">
                  <c:v>35908</c:v>
                </c:pt>
                <c:pt idx="3711">
                  <c:v>35909</c:v>
                </c:pt>
                <c:pt idx="3712">
                  <c:v>35912</c:v>
                </c:pt>
                <c:pt idx="3713">
                  <c:v>35913</c:v>
                </c:pt>
                <c:pt idx="3714">
                  <c:v>35914</c:v>
                </c:pt>
                <c:pt idx="3715">
                  <c:v>35915</c:v>
                </c:pt>
                <c:pt idx="3716">
                  <c:v>35916</c:v>
                </c:pt>
                <c:pt idx="3717">
                  <c:v>35919</c:v>
                </c:pt>
                <c:pt idx="3718">
                  <c:v>35920</c:v>
                </c:pt>
                <c:pt idx="3719">
                  <c:v>35921</c:v>
                </c:pt>
                <c:pt idx="3720">
                  <c:v>35922</c:v>
                </c:pt>
                <c:pt idx="3721">
                  <c:v>35923</c:v>
                </c:pt>
                <c:pt idx="3722">
                  <c:v>35926</c:v>
                </c:pt>
                <c:pt idx="3723">
                  <c:v>35927</c:v>
                </c:pt>
                <c:pt idx="3724">
                  <c:v>35928</c:v>
                </c:pt>
                <c:pt idx="3725">
                  <c:v>35929</c:v>
                </c:pt>
                <c:pt idx="3726">
                  <c:v>35930</c:v>
                </c:pt>
                <c:pt idx="3727">
                  <c:v>35933</c:v>
                </c:pt>
                <c:pt idx="3728">
                  <c:v>35934</c:v>
                </c:pt>
                <c:pt idx="3729">
                  <c:v>35935</c:v>
                </c:pt>
                <c:pt idx="3730">
                  <c:v>35936</c:v>
                </c:pt>
                <c:pt idx="3731">
                  <c:v>35937</c:v>
                </c:pt>
                <c:pt idx="3732">
                  <c:v>35941</c:v>
                </c:pt>
                <c:pt idx="3733">
                  <c:v>35942</c:v>
                </c:pt>
                <c:pt idx="3734">
                  <c:v>35943</c:v>
                </c:pt>
                <c:pt idx="3735">
                  <c:v>35944</c:v>
                </c:pt>
                <c:pt idx="3736">
                  <c:v>35947</c:v>
                </c:pt>
                <c:pt idx="3737">
                  <c:v>35948</c:v>
                </c:pt>
                <c:pt idx="3738">
                  <c:v>35949</c:v>
                </c:pt>
                <c:pt idx="3739">
                  <c:v>35950</c:v>
                </c:pt>
                <c:pt idx="3740">
                  <c:v>35951</c:v>
                </c:pt>
                <c:pt idx="3741">
                  <c:v>35954</c:v>
                </c:pt>
                <c:pt idx="3742">
                  <c:v>35955</c:v>
                </c:pt>
                <c:pt idx="3743">
                  <c:v>35956</c:v>
                </c:pt>
                <c:pt idx="3744">
                  <c:v>35957</c:v>
                </c:pt>
                <c:pt idx="3745">
                  <c:v>35958</c:v>
                </c:pt>
                <c:pt idx="3746">
                  <c:v>35961</c:v>
                </c:pt>
                <c:pt idx="3747">
                  <c:v>35962</c:v>
                </c:pt>
                <c:pt idx="3748">
                  <c:v>35963</c:v>
                </c:pt>
                <c:pt idx="3749">
                  <c:v>35964</c:v>
                </c:pt>
                <c:pt idx="3750">
                  <c:v>35965</c:v>
                </c:pt>
                <c:pt idx="3751">
                  <c:v>35968</c:v>
                </c:pt>
                <c:pt idx="3752">
                  <c:v>35969</c:v>
                </c:pt>
                <c:pt idx="3753">
                  <c:v>35970</c:v>
                </c:pt>
                <c:pt idx="3754">
                  <c:v>35971</c:v>
                </c:pt>
                <c:pt idx="3755">
                  <c:v>35972</c:v>
                </c:pt>
                <c:pt idx="3756">
                  <c:v>35975</c:v>
                </c:pt>
                <c:pt idx="3757">
                  <c:v>35976</c:v>
                </c:pt>
                <c:pt idx="3758">
                  <c:v>35977</c:v>
                </c:pt>
                <c:pt idx="3759">
                  <c:v>35978</c:v>
                </c:pt>
                <c:pt idx="3760">
                  <c:v>35982</c:v>
                </c:pt>
                <c:pt idx="3761">
                  <c:v>35983</c:v>
                </c:pt>
                <c:pt idx="3762">
                  <c:v>35984</c:v>
                </c:pt>
                <c:pt idx="3763">
                  <c:v>35985</c:v>
                </c:pt>
                <c:pt idx="3764">
                  <c:v>35986</c:v>
                </c:pt>
                <c:pt idx="3765">
                  <c:v>35989</c:v>
                </c:pt>
                <c:pt idx="3766">
                  <c:v>35990</c:v>
                </c:pt>
                <c:pt idx="3767">
                  <c:v>35991</c:v>
                </c:pt>
                <c:pt idx="3768">
                  <c:v>35992</c:v>
                </c:pt>
                <c:pt idx="3769">
                  <c:v>35993</c:v>
                </c:pt>
                <c:pt idx="3770">
                  <c:v>35996</c:v>
                </c:pt>
                <c:pt idx="3771">
                  <c:v>35997</c:v>
                </c:pt>
                <c:pt idx="3772">
                  <c:v>35998</c:v>
                </c:pt>
                <c:pt idx="3773">
                  <c:v>35999</c:v>
                </c:pt>
                <c:pt idx="3774">
                  <c:v>36000</c:v>
                </c:pt>
                <c:pt idx="3775">
                  <c:v>36003</c:v>
                </c:pt>
                <c:pt idx="3776">
                  <c:v>36004</c:v>
                </c:pt>
                <c:pt idx="3777">
                  <c:v>36005</c:v>
                </c:pt>
                <c:pt idx="3778">
                  <c:v>36006</c:v>
                </c:pt>
                <c:pt idx="3779">
                  <c:v>36007</c:v>
                </c:pt>
                <c:pt idx="3780">
                  <c:v>36010</c:v>
                </c:pt>
                <c:pt idx="3781">
                  <c:v>36011</c:v>
                </c:pt>
                <c:pt idx="3782">
                  <c:v>36012</c:v>
                </c:pt>
                <c:pt idx="3783">
                  <c:v>36013</c:v>
                </c:pt>
                <c:pt idx="3784">
                  <c:v>36014</c:v>
                </c:pt>
                <c:pt idx="3785">
                  <c:v>36017</c:v>
                </c:pt>
                <c:pt idx="3786">
                  <c:v>36018</c:v>
                </c:pt>
                <c:pt idx="3787">
                  <c:v>36019</c:v>
                </c:pt>
                <c:pt idx="3788">
                  <c:v>36020</c:v>
                </c:pt>
                <c:pt idx="3789">
                  <c:v>36021</c:v>
                </c:pt>
                <c:pt idx="3790">
                  <c:v>36024</c:v>
                </c:pt>
                <c:pt idx="3791">
                  <c:v>36025</c:v>
                </c:pt>
                <c:pt idx="3792">
                  <c:v>36026</c:v>
                </c:pt>
                <c:pt idx="3793">
                  <c:v>36027</c:v>
                </c:pt>
                <c:pt idx="3794">
                  <c:v>36028</c:v>
                </c:pt>
                <c:pt idx="3795">
                  <c:v>36031</c:v>
                </c:pt>
                <c:pt idx="3796">
                  <c:v>36032</c:v>
                </c:pt>
                <c:pt idx="3797">
                  <c:v>36033</c:v>
                </c:pt>
                <c:pt idx="3798">
                  <c:v>36034</c:v>
                </c:pt>
                <c:pt idx="3799">
                  <c:v>36035</c:v>
                </c:pt>
                <c:pt idx="3800">
                  <c:v>36038</c:v>
                </c:pt>
                <c:pt idx="3801">
                  <c:v>36039</c:v>
                </c:pt>
                <c:pt idx="3802">
                  <c:v>36040</c:v>
                </c:pt>
                <c:pt idx="3803">
                  <c:v>36041</c:v>
                </c:pt>
                <c:pt idx="3804">
                  <c:v>36042</c:v>
                </c:pt>
                <c:pt idx="3805">
                  <c:v>36046</c:v>
                </c:pt>
                <c:pt idx="3806">
                  <c:v>36047</c:v>
                </c:pt>
                <c:pt idx="3807">
                  <c:v>36048</c:v>
                </c:pt>
                <c:pt idx="3808">
                  <c:v>36049</c:v>
                </c:pt>
                <c:pt idx="3809">
                  <c:v>36052</c:v>
                </c:pt>
                <c:pt idx="3810">
                  <c:v>36053</c:v>
                </c:pt>
                <c:pt idx="3811">
                  <c:v>36054</c:v>
                </c:pt>
                <c:pt idx="3812">
                  <c:v>36055</c:v>
                </c:pt>
                <c:pt idx="3813">
                  <c:v>36056</c:v>
                </c:pt>
                <c:pt idx="3814">
                  <c:v>36059</c:v>
                </c:pt>
                <c:pt idx="3815">
                  <c:v>36060</c:v>
                </c:pt>
                <c:pt idx="3816">
                  <c:v>36061</c:v>
                </c:pt>
                <c:pt idx="3817">
                  <c:v>36062</c:v>
                </c:pt>
                <c:pt idx="3818">
                  <c:v>36063</c:v>
                </c:pt>
                <c:pt idx="3819">
                  <c:v>36066</c:v>
                </c:pt>
                <c:pt idx="3820">
                  <c:v>36067</c:v>
                </c:pt>
                <c:pt idx="3821">
                  <c:v>36068</c:v>
                </c:pt>
                <c:pt idx="3822">
                  <c:v>36069</c:v>
                </c:pt>
                <c:pt idx="3823">
                  <c:v>36070</c:v>
                </c:pt>
                <c:pt idx="3824">
                  <c:v>36073</c:v>
                </c:pt>
                <c:pt idx="3825">
                  <c:v>36074</c:v>
                </c:pt>
                <c:pt idx="3826">
                  <c:v>36075</c:v>
                </c:pt>
                <c:pt idx="3827">
                  <c:v>36076</c:v>
                </c:pt>
                <c:pt idx="3828">
                  <c:v>36077</c:v>
                </c:pt>
                <c:pt idx="3829">
                  <c:v>36080</c:v>
                </c:pt>
                <c:pt idx="3830">
                  <c:v>36081</c:v>
                </c:pt>
                <c:pt idx="3831">
                  <c:v>36082</c:v>
                </c:pt>
                <c:pt idx="3832">
                  <c:v>36083</c:v>
                </c:pt>
                <c:pt idx="3833">
                  <c:v>36084</c:v>
                </c:pt>
                <c:pt idx="3834">
                  <c:v>36087</c:v>
                </c:pt>
                <c:pt idx="3835">
                  <c:v>36088</c:v>
                </c:pt>
                <c:pt idx="3836">
                  <c:v>36089</c:v>
                </c:pt>
                <c:pt idx="3837">
                  <c:v>36090</c:v>
                </c:pt>
                <c:pt idx="3838">
                  <c:v>36091</c:v>
                </c:pt>
                <c:pt idx="3839">
                  <c:v>36094</c:v>
                </c:pt>
                <c:pt idx="3840">
                  <c:v>36095</c:v>
                </c:pt>
                <c:pt idx="3841">
                  <c:v>36096</c:v>
                </c:pt>
                <c:pt idx="3842">
                  <c:v>36097</c:v>
                </c:pt>
                <c:pt idx="3843">
                  <c:v>36098</c:v>
                </c:pt>
                <c:pt idx="3844">
                  <c:v>36101</c:v>
                </c:pt>
                <c:pt idx="3845">
                  <c:v>36102</c:v>
                </c:pt>
                <c:pt idx="3846">
                  <c:v>36103</c:v>
                </c:pt>
                <c:pt idx="3847">
                  <c:v>36104</c:v>
                </c:pt>
                <c:pt idx="3848">
                  <c:v>36105</c:v>
                </c:pt>
                <c:pt idx="3849">
                  <c:v>36108</c:v>
                </c:pt>
                <c:pt idx="3850">
                  <c:v>36109</c:v>
                </c:pt>
                <c:pt idx="3851">
                  <c:v>36110</c:v>
                </c:pt>
                <c:pt idx="3852">
                  <c:v>36111</c:v>
                </c:pt>
                <c:pt idx="3853">
                  <c:v>36112</c:v>
                </c:pt>
                <c:pt idx="3854">
                  <c:v>36115</c:v>
                </c:pt>
                <c:pt idx="3855">
                  <c:v>36116</c:v>
                </c:pt>
                <c:pt idx="3856">
                  <c:v>36117</c:v>
                </c:pt>
                <c:pt idx="3857">
                  <c:v>36118</c:v>
                </c:pt>
                <c:pt idx="3858">
                  <c:v>36119</c:v>
                </c:pt>
                <c:pt idx="3859">
                  <c:v>36122</c:v>
                </c:pt>
                <c:pt idx="3860">
                  <c:v>36123</c:v>
                </c:pt>
                <c:pt idx="3861">
                  <c:v>36124</c:v>
                </c:pt>
                <c:pt idx="3862">
                  <c:v>36129</c:v>
                </c:pt>
                <c:pt idx="3863">
                  <c:v>36130</c:v>
                </c:pt>
                <c:pt idx="3864">
                  <c:v>36131</c:v>
                </c:pt>
                <c:pt idx="3865">
                  <c:v>36132</c:v>
                </c:pt>
                <c:pt idx="3866">
                  <c:v>36133</c:v>
                </c:pt>
                <c:pt idx="3867">
                  <c:v>36136</c:v>
                </c:pt>
                <c:pt idx="3868">
                  <c:v>36137</c:v>
                </c:pt>
                <c:pt idx="3869">
                  <c:v>36138</c:v>
                </c:pt>
                <c:pt idx="3870">
                  <c:v>36139</c:v>
                </c:pt>
                <c:pt idx="3871">
                  <c:v>36140</c:v>
                </c:pt>
                <c:pt idx="3872">
                  <c:v>36143</c:v>
                </c:pt>
                <c:pt idx="3873">
                  <c:v>36144</c:v>
                </c:pt>
                <c:pt idx="3874">
                  <c:v>36145</c:v>
                </c:pt>
                <c:pt idx="3875">
                  <c:v>36146</c:v>
                </c:pt>
                <c:pt idx="3876">
                  <c:v>36147</c:v>
                </c:pt>
                <c:pt idx="3877">
                  <c:v>36150</c:v>
                </c:pt>
                <c:pt idx="3878">
                  <c:v>36151</c:v>
                </c:pt>
                <c:pt idx="3879">
                  <c:v>36152</c:v>
                </c:pt>
                <c:pt idx="3880">
                  <c:v>36153</c:v>
                </c:pt>
                <c:pt idx="3881">
                  <c:v>36157</c:v>
                </c:pt>
                <c:pt idx="3882">
                  <c:v>36158</c:v>
                </c:pt>
                <c:pt idx="3883">
                  <c:v>36159</c:v>
                </c:pt>
                <c:pt idx="3884">
                  <c:v>36160</c:v>
                </c:pt>
                <c:pt idx="3885">
                  <c:v>36164</c:v>
                </c:pt>
                <c:pt idx="3886">
                  <c:v>36165</c:v>
                </c:pt>
                <c:pt idx="3887">
                  <c:v>36166</c:v>
                </c:pt>
                <c:pt idx="3888">
                  <c:v>36167</c:v>
                </c:pt>
                <c:pt idx="3889">
                  <c:v>36168</c:v>
                </c:pt>
                <c:pt idx="3890">
                  <c:v>36171</c:v>
                </c:pt>
                <c:pt idx="3891">
                  <c:v>36172</c:v>
                </c:pt>
                <c:pt idx="3892">
                  <c:v>36173</c:v>
                </c:pt>
                <c:pt idx="3893">
                  <c:v>36174</c:v>
                </c:pt>
                <c:pt idx="3894">
                  <c:v>36175</c:v>
                </c:pt>
                <c:pt idx="3895">
                  <c:v>36179</c:v>
                </c:pt>
                <c:pt idx="3896">
                  <c:v>36180</c:v>
                </c:pt>
                <c:pt idx="3897">
                  <c:v>36181</c:v>
                </c:pt>
                <c:pt idx="3898">
                  <c:v>36182</c:v>
                </c:pt>
                <c:pt idx="3899">
                  <c:v>36185</c:v>
                </c:pt>
                <c:pt idx="3900">
                  <c:v>36186</c:v>
                </c:pt>
                <c:pt idx="3901">
                  <c:v>36187</c:v>
                </c:pt>
                <c:pt idx="3902">
                  <c:v>36188</c:v>
                </c:pt>
                <c:pt idx="3903">
                  <c:v>36189</c:v>
                </c:pt>
                <c:pt idx="3904">
                  <c:v>36192</c:v>
                </c:pt>
                <c:pt idx="3905">
                  <c:v>36193</c:v>
                </c:pt>
                <c:pt idx="3906">
                  <c:v>36194</c:v>
                </c:pt>
                <c:pt idx="3907">
                  <c:v>36195</c:v>
                </c:pt>
                <c:pt idx="3908">
                  <c:v>36196</c:v>
                </c:pt>
                <c:pt idx="3909">
                  <c:v>36199</c:v>
                </c:pt>
                <c:pt idx="3910">
                  <c:v>36200</c:v>
                </c:pt>
                <c:pt idx="3911">
                  <c:v>36201</c:v>
                </c:pt>
                <c:pt idx="3912">
                  <c:v>36202</c:v>
                </c:pt>
                <c:pt idx="3913">
                  <c:v>36203</c:v>
                </c:pt>
                <c:pt idx="3914">
                  <c:v>36207</c:v>
                </c:pt>
                <c:pt idx="3915">
                  <c:v>36208</c:v>
                </c:pt>
                <c:pt idx="3916">
                  <c:v>36209</c:v>
                </c:pt>
                <c:pt idx="3917">
                  <c:v>36210</c:v>
                </c:pt>
                <c:pt idx="3918">
                  <c:v>36213</c:v>
                </c:pt>
                <c:pt idx="3919">
                  <c:v>36214</c:v>
                </c:pt>
                <c:pt idx="3920">
                  <c:v>36215</c:v>
                </c:pt>
                <c:pt idx="3921">
                  <c:v>36216</c:v>
                </c:pt>
                <c:pt idx="3922">
                  <c:v>36217</c:v>
                </c:pt>
                <c:pt idx="3923">
                  <c:v>36220</c:v>
                </c:pt>
                <c:pt idx="3924">
                  <c:v>36221</c:v>
                </c:pt>
                <c:pt idx="3925">
                  <c:v>36222</c:v>
                </c:pt>
                <c:pt idx="3926">
                  <c:v>36223</c:v>
                </c:pt>
                <c:pt idx="3927">
                  <c:v>36224</c:v>
                </c:pt>
                <c:pt idx="3928">
                  <c:v>36227</c:v>
                </c:pt>
                <c:pt idx="3929">
                  <c:v>36228</c:v>
                </c:pt>
                <c:pt idx="3930">
                  <c:v>36229</c:v>
                </c:pt>
                <c:pt idx="3931">
                  <c:v>36230</c:v>
                </c:pt>
                <c:pt idx="3932">
                  <c:v>36231</c:v>
                </c:pt>
                <c:pt idx="3933">
                  <c:v>36234</c:v>
                </c:pt>
                <c:pt idx="3934">
                  <c:v>36235</c:v>
                </c:pt>
                <c:pt idx="3935">
                  <c:v>36236</c:v>
                </c:pt>
                <c:pt idx="3936">
                  <c:v>36237</c:v>
                </c:pt>
                <c:pt idx="3937">
                  <c:v>36238</c:v>
                </c:pt>
                <c:pt idx="3938">
                  <c:v>36241</c:v>
                </c:pt>
                <c:pt idx="3939">
                  <c:v>36242</c:v>
                </c:pt>
                <c:pt idx="3940">
                  <c:v>36243</c:v>
                </c:pt>
                <c:pt idx="3941">
                  <c:v>36244</c:v>
                </c:pt>
                <c:pt idx="3942">
                  <c:v>36245</c:v>
                </c:pt>
                <c:pt idx="3943">
                  <c:v>36248</c:v>
                </c:pt>
                <c:pt idx="3944">
                  <c:v>36249</c:v>
                </c:pt>
                <c:pt idx="3945">
                  <c:v>36250</c:v>
                </c:pt>
                <c:pt idx="3946">
                  <c:v>36251</c:v>
                </c:pt>
                <c:pt idx="3947">
                  <c:v>36255</c:v>
                </c:pt>
                <c:pt idx="3948">
                  <c:v>36256</c:v>
                </c:pt>
                <c:pt idx="3949">
                  <c:v>36257</c:v>
                </c:pt>
                <c:pt idx="3950">
                  <c:v>36258</c:v>
                </c:pt>
                <c:pt idx="3951">
                  <c:v>36259</c:v>
                </c:pt>
                <c:pt idx="3952">
                  <c:v>36262</c:v>
                </c:pt>
                <c:pt idx="3953">
                  <c:v>36263</c:v>
                </c:pt>
                <c:pt idx="3954">
                  <c:v>36264</c:v>
                </c:pt>
                <c:pt idx="3955">
                  <c:v>36265</c:v>
                </c:pt>
                <c:pt idx="3956">
                  <c:v>36266</c:v>
                </c:pt>
                <c:pt idx="3957">
                  <c:v>36269</c:v>
                </c:pt>
                <c:pt idx="3958">
                  <c:v>36270</c:v>
                </c:pt>
                <c:pt idx="3959">
                  <c:v>36271</c:v>
                </c:pt>
                <c:pt idx="3960">
                  <c:v>36272</c:v>
                </c:pt>
                <c:pt idx="3961">
                  <c:v>36273</c:v>
                </c:pt>
                <c:pt idx="3962">
                  <c:v>36276</c:v>
                </c:pt>
                <c:pt idx="3963">
                  <c:v>36277</c:v>
                </c:pt>
                <c:pt idx="3964">
                  <c:v>36278</c:v>
                </c:pt>
                <c:pt idx="3965">
                  <c:v>36279</c:v>
                </c:pt>
                <c:pt idx="3966">
                  <c:v>36280</c:v>
                </c:pt>
                <c:pt idx="3967">
                  <c:v>36283</c:v>
                </c:pt>
                <c:pt idx="3968">
                  <c:v>36284</c:v>
                </c:pt>
                <c:pt idx="3969">
                  <c:v>36285</c:v>
                </c:pt>
                <c:pt idx="3970">
                  <c:v>36286</c:v>
                </c:pt>
                <c:pt idx="3971">
                  <c:v>36287</c:v>
                </c:pt>
                <c:pt idx="3972">
                  <c:v>36290</c:v>
                </c:pt>
                <c:pt idx="3973">
                  <c:v>36291</c:v>
                </c:pt>
                <c:pt idx="3974">
                  <c:v>36292</c:v>
                </c:pt>
                <c:pt idx="3975">
                  <c:v>36293</c:v>
                </c:pt>
                <c:pt idx="3976">
                  <c:v>36294</c:v>
                </c:pt>
                <c:pt idx="3977">
                  <c:v>36297</c:v>
                </c:pt>
                <c:pt idx="3978">
                  <c:v>36298</c:v>
                </c:pt>
                <c:pt idx="3979">
                  <c:v>36299</c:v>
                </c:pt>
                <c:pt idx="3980">
                  <c:v>36300</c:v>
                </c:pt>
                <c:pt idx="3981">
                  <c:v>36301</c:v>
                </c:pt>
                <c:pt idx="3982">
                  <c:v>36304</c:v>
                </c:pt>
                <c:pt idx="3983">
                  <c:v>36305</c:v>
                </c:pt>
                <c:pt idx="3984">
                  <c:v>36306</c:v>
                </c:pt>
                <c:pt idx="3985">
                  <c:v>36307</c:v>
                </c:pt>
                <c:pt idx="3986">
                  <c:v>36308</c:v>
                </c:pt>
                <c:pt idx="3987">
                  <c:v>36312</c:v>
                </c:pt>
                <c:pt idx="3988">
                  <c:v>36313</c:v>
                </c:pt>
                <c:pt idx="3989">
                  <c:v>36314</c:v>
                </c:pt>
                <c:pt idx="3990">
                  <c:v>36315</c:v>
                </c:pt>
                <c:pt idx="3991">
                  <c:v>36318</c:v>
                </c:pt>
                <c:pt idx="3992">
                  <c:v>36319</c:v>
                </c:pt>
                <c:pt idx="3993">
                  <c:v>36320</c:v>
                </c:pt>
                <c:pt idx="3994">
                  <c:v>36321</c:v>
                </c:pt>
                <c:pt idx="3995">
                  <c:v>36322</c:v>
                </c:pt>
                <c:pt idx="3996">
                  <c:v>36325</c:v>
                </c:pt>
                <c:pt idx="3997">
                  <c:v>36326</c:v>
                </c:pt>
                <c:pt idx="3998">
                  <c:v>36327</c:v>
                </c:pt>
                <c:pt idx="3999">
                  <c:v>36328</c:v>
                </c:pt>
                <c:pt idx="4000">
                  <c:v>36329</c:v>
                </c:pt>
                <c:pt idx="4001">
                  <c:v>36332</c:v>
                </c:pt>
                <c:pt idx="4002">
                  <c:v>36333</c:v>
                </c:pt>
                <c:pt idx="4003">
                  <c:v>36334</c:v>
                </c:pt>
                <c:pt idx="4004">
                  <c:v>36335</c:v>
                </c:pt>
                <c:pt idx="4005">
                  <c:v>36336</c:v>
                </c:pt>
                <c:pt idx="4006">
                  <c:v>36339</c:v>
                </c:pt>
                <c:pt idx="4007">
                  <c:v>36340</c:v>
                </c:pt>
                <c:pt idx="4008">
                  <c:v>36341</c:v>
                </c:pt>
                <c:pt idx="4009">
                  <c:v>36342</c:v>
                </c:pt>
                <c:pt idx="4010">
                  <c:v>36343</c:v>
                </c:pt>
                <c:pt idx="4011">
                  <c:v>36347</c:v>
                </c:pt>
                <c:pt idx="4012">
                  <c:v>36348</c:v>
                </c:pt>
                <c:pt idx="4013">
                  <c:v>36349</c:v>
                </c:pt>
                <c:pt idx="4014">
                  <c:v>36350</c:v>
                </c:pt>
                <c:pt idx="4015">
                  <c:v>36353</c:v>
                </c:pt>
                <c:pt idx="4016">
                  <c:v>36354</c:v>
                </c:pt>
                <c:pt idx="4017">
                  <c:v>36355</c:v>
                </c:pt>
                <c:pt idx="4018">
                  <c:v>36356</c:v>
                </c:pt>
                <c:pt idx="4019">
                  <c:v>36357</c:v>
                </c:pt>
                <c:pt idx="4020">
                  <c:v>36360</c:v>
                </c:pt>
                <c:pt idx="4021">
                  <c:v>36361</c:v>
                </c:pt>
                <c:pt idx="4022">
                  <c:v>36362</c:v>
                </c:pt>
                <c:pt idx="4023">
                  <c:v>36363</c:v>
                </c:pt>
                <c:pt idx="4024">
                  <c:v>36364</c:v>
                </c:pt>
                <c:pt idx="4025">
                  <c:v>36367</c:v>
                </c:pt>
                <c:pt idx="4026">
                  <c:v>36368</c:v>
                </c:pt>
                <c:pt idx="4027">
                  <c:v>36369</c:v>
                </c:pt>
                <c:pt idx="4028">
                  <c:v>36370</c:v>
                </c:pt>
                <c:pt idx="4029">
                  <c:v>36371</c:v>
                </c:pt>
                <c:pt idx="4030">
                  <c:v>36374</c:v>
                </c:pt>
                <c:pt idx="4031">
                  <c:v>36375</c:v>
                </c:pt>
                <c:pt idx="4032">
                  <c:v>36376</c:v>
                </c:pt>
                <c:pt idx="4033">
                  <c:v>36377</c:v>
                </c:pt>
                <c:pt idx="4034">
                  <c:v>36378</c:v>
                </c:pt>
                <c:pt idx="4035">
                  <c:v>36381</c:v>
                </c:pt>
                <c:pt idx="4036">
                  <c:v>36382</c:v>
                </c:pt>
                <c:pt idx="4037">
                  <c:v>36383</c:v>
                </c:pt>
                <c:pt idx="4038">
                  <c:v>36384</c:v>
                </c:pt>
                <c:pt idx="4039">
                  <c:v>36385</c:v>
                </c:pt>
                <c:pt idx="4040">
                  <c:v>36388</c:v>
                </c:pt>
                <c:pt idx="4041">
                  <c:v>36389</c:v>
                </c:pt>
                <c:pt idx="4042">
                  <c:v>36390</c:v>
                </c:pt>
                <c:pt idx="4043">
                  <c:v>36391</c:v>
                </c:pt>
                <c:pt idx="4044">
                  <c:v>36392</c:v>
                </c:pt>
                <c:pt idx="4045">
                  <c:v>36395</c:v>
                </c:pt>
                <c:pt idx="4046">
                  <c:v>36396</c:v>
                </c:pt>
                <c:pt idx="4047">
                  <c:v>36397</c:v>
                </c:pt>
                <c:pt idx="4048">
                  <c:v>36398</c:v>
                </c:pt>
                <c:pt idx="4049">
                  <c:v>36399</c:v>
                </c:pt>
                <c:pt idx="4050">
                  <c:v>36402</c:v>
                </c:pt>
                <c:pt idx="4051">
                  <c:v>36403</c:v>
                </c:pt>
                <c:pt idx="4052">
                  <c:v>36404</c:v>
                </c:pt>
                <c:pt idx="4053">
                  <c:v>36405</c:v>
                </c:pt>
                <c:pt idx="4054">
                  <c:v>36406</c:v>
                </c:pt>
                <c:pt idx="4055">
                  <c:v>36410</c:v>
                </c:pt>
                <c:pt idx="4056">
                  <c:v>36411</c:v>
                </c:pt>
                <c:pt idx="4057">
                  <c:v>36412</c:v>
                </c:pt>
                <c:pt idx="4058">
                  <c:v>36413</c:v>
                </c:pt>
                <c:pt idx="4059">
                  <c:v>36416</c:v>
                </c:pt>
                <c:pt idx="4060">
                  <c:v>36417</c:v>
                </c:pt>
                <c:pt idx="4061">
                  <c:v>36418</c:v>
                </c:pt>
                <c:pt idx="4062">
                  <c:v>36419</c:v>
                </c:pt>
                <c:pt idx="4063">
                  <c:v>36420</c:v>
                </c:pt>
                <c:pt idx="4064">
                  <c:v>36423</c:v>
                </c:pt>
                <c:pt idx="4065">
                  <c:v>36424</c:v>
                </c:pt>
                <c:pt idx="4066">
                  <c:v>36425</c:v>
                </c:pt>
                <c:pt idx="4067">
                  <c:v>36426</c:v>
                </c:pt>
                <c:pt idx="4068">
                  <c:v>36427</c:v>
                </c:pt>
                <c:pt idx="4069">
                  <c:v>36430</c:v>
                </c:pt>
                <c:pt idx="4070">
                  <c:v>36431</c:v>
                </c:pt>
                <c:pt idx="4071">
                  <c:v>36432</c:v>
                </c:pt>
                <c:pt idx="4072">
                  <c:v>36433</c:v>
                </c:pt>
                <c:pt idx="4073">
                  <c:v>36434</c:v>
                </c:pt>
                <c:pt idx="4074">
                  <c:v>36437</c:v>
                </c:pt>
                <c:pt idx="4075">
                  <c:v>36438</c:v>
                </c:pt>
                <c:pt idx="4076">
                  <c:v>36439</c:v>
                </c:pt>
                <c:pt idx="4077">
                  <c:v>36440</c:v>
                </c:pt>
                <c:pt idx="4078">
                  <c:v>36441</c:v>
                </c:pt>
                <c:pt idx="4079">
                  <c:v>36444</c:v>
                </c:pt>
                <c:pt idx="4080">
                  <c:v>36445</c:v>
                </c:pt>
                <c:pt idx="4081">
                  <c:v>36446</c:v>
                </c:pt>
                <c:pt idx="4082">
                  <c:v>36447</c:v>
                </c:pt>
                <c:pt idx="4083">
                  <c:v>36448</c:v>
                </c:pt>
                <c:pt idx="4084">
                  <c:v>36451</c:v>
                </c:pt>
                <c:pt idx="4085">
                  <c:v>36452</c:v>
                </c:pt>
                <c:pt idx="4086">
                  <c:v>36453</c:v>
                </c:pt>
                <c:pt idx="4087">
                  <c:v>36454</c:v>
                </c:pt>
                <c:pt idx="4088">
                  <c:v>36455</c:v>
                </c:pt>
                <c:pt idx="4089">
                  <c:v>36458</c:v>
                </c:pt>
                <c:pt idx="4090">
                  <c:v>36459</c:v>
                </c:pt>
                <c:pt idx="4091">
                  <c:v>36460</c:v>
                </c:pt>
                <c:pt idx="4092">
                  <c:v>36461</c:v>
                </c:pt>
                <c:pt idx="4093">
                  <c:v>36462</c:v>
                </c:pt>
                <c:pt idx="4094">
                  <c:v>36465</c:v>
                </c:pt>
                <c:pt idx="4095">
                  <c:v>36466</c:v>
                </c:pt>
                <c:pt idx="4096">
                  <c:v>36467</c:v>
                </c:pt>
                <c:pt idx="4097">
                  <c:v>36468</c:v>
                </c:pt>
                <c:pt idx="4098">
                  <c:v>36469</c:v>
                </c:pt>
                <c:pt idx="4099">
                  <c:v>36472</c:v>
                </c:pt>
                <c:pt idx="4100">
                  <c:v>36473</c:v>
                </c:pt>
                <c:pt idx="4101">
                  <c:v>36474</c:v>
                </c:pt>
                <c:pt idx="4102">
                  <c:v>36475</c:v>
                </c:pt>
                <c:pt idx="4103">
                  <c:v>36476</c:v>
                </c:pt>
                <c:pt idx="4104">
                  <c:v>36479</c:v>
                </c:pt>
                <c:pt idx="4105">
                  <c:v>36480</c:v>
                </c:pt>
                <c:pt idx="4106">
                  <c:v>36481</c:v>
                </c:pt>
                <c:pt idx="4107">
                  <c:v>36482</c:v>
                </c:pt>
                <c:pt idx="4108">
                  <c:v>36483</c:v>
                </c:pt>
                <c:pt idx="4109">
                  <c:v>36486</c:v>
                </c:pt>
                <c:pt idx="4110">
                  <c:v>36487</c:v>
                </c:pt>
                <c:pt idx="4111">
                  <c:v>36488</c:v>
                </c:pt>
                <c:pt idx="4112">
                  <c:v>36493</c:v>
                </c:pt>
                <c:pt idx="4113">
                  <c:v>36494</c:v>
                </c:pt>
                <c:pt idx="4114">
                  <c:v>36495</c:v>
                </c:pt>
                <c:pt idx="4115">
                  <c:v>36496</c:v>
                </c:pt>
                <c:pt idx="4116">
                  <c:v>36497</c:v>
                </c:pt>
                <c:pt idx="4117">
                  <c:v>36500</c:v>
                </c:pt>
                <c:pt idx="4118">
                  <c:v>36501</c:v>
                </c:pt>
                <c:pt idx="4119">
                  <c:v>36502</c:v>
                </c:pt>
                <c:pt idx="4120">
                  <c:v>36503</c:v>
                </c:pt>
                <c:pt idx="4121">
                  <c:v>36504</c:v>
                </c:pt>
                <c:pt idx="4122">
                  <c:v>36507</c:v>
                </c:pt>
                <c:pt idx="4123">
                  <c:v>36508</c:v>
                </c:pt>
                <c:pt idx="4124">
                  <c:v>36509</c:v>
                </c:pt>
                <c:pt idx="4125">
                  <c:v>36510</c:v>
                </c:pt>
                <c:pt idx="4126">
                  <c:v>36511</c:v>
                </c:pt>
                <c:pt idx="4127">
                  <c:v>36514</c:v>
                </c:pt>
                <c:pt idx="4128">
                  <c:v>36515</c:v>
                </c:pt>
                <c:pt idx="4129">
                  <c:v>36516</c:v>
                </c:pt>
                <c:pt idx="4130">
                  <c:v>36517</c:v>
                </c:pt>
                <c:pt idx="4131">
                  <c:v>36521</c:v>
                </c:pt>
                <c:pt idx="4132">
                  <c:v>36522</c:v>
                </c:pt>
                <c:pt idx="4133">
                  <c:v>36523</c:v>
                </c:pt>
                <c:pt idx="4134">
                  <c:v>36524</c:v>
                </c:pt>
                <c:pt idx="4135">
                  <c:v>36529</c:v>
                </c:pt>
                <c:pt idx="4136">
                  <c:v>36530</c:v>
                </c:pt>
                <c:pt idx="4137">
                  <c:v>36531</c:v>
                </c:pt>
                <c:pt idx="4138">
                  <c:v>36532</c:v>
                </c:pt>
                <c:pt idx="4139">
                  <c:v>36535</c:v>
                </c:pt>
                <c:pt idx="4140">
                  <c:v>36536</c:v>
                </c:pt>
                <c:pt idx="4141">
                  <c:v>36537</c:v>
                </c:pt>
                <c:pt idx="4142">
                  <c:v>36538</c:v>
                </c:pt>
                <c:pt idx="4143">
                  <c:v>36539</c:v>
                </c:pt>
                <c:pt idx="4144">
                  <c:v>36543</c:v>
                </c:pt>
                <c:pt idx="4145">
                  <c:v>36544</c:v>
                </c:pt>
                <c:pt idx="4146">
                  <c:v>36545</c:v>
                </c:pt>
                <c:pt idx="4147">
                  <c:v>36546</c:v>
                </c:pt>
                <c:pt idx="4148">
                  <c:v>36549</c:v>
                </c:pt>
                <c:pt idx="4149">
                  <c:v>36550</c:v>
                </c:pt>
                <c:pt idx="4150">
                  <c:v>36551</c:v>
                </c:pt>
                <c:pt idx="4151">
                  <c:v>36552</c:v>
                </c:pt>
                <c:pt idx="4152">
                  <c:v>36553</c:v>
                </c:pt>
                <c:pt idx="4153">
                  <c:v>36556</c:v>
                </c:pt>
                <c:pt idx="4154">
                  <c:v>36557</c:v>
                </c:pt>
                <c:pt idx="4155">
                  <c:v>36558</c:v>
                </c:pt>
                <c:pt idx="4156">
                  <c:v>36559</c:v>
                </c:pt>
                <c:pt idx="4157">
                  <c:v>36560</c:v>
                </c:pt>
                <c:pt idx="4158">
                  <c:v>36563</c:v>
                </c:pt>
                <c:pt idx="4159">
                  <c:v>36564</c:v>
                </c:pt>
                <c:pt idx="4160">
                  <c:v>36565</c:v>
                </c:pt>
                <c:pt idx="4161">
                  <c:v>36566</c:v>
                </c:pt>
                <c:pt idx="4162">
                  <c:v>36567</c:v>
                </c:pt>
                <c:pt idx="4163">
                  <c:v>36570</c:v>
                </c:pt>
                <c:pt idx="4164">
                  <c:v>36571</c:v>
                </c:pt>
                <c:pt idx="4165">
                  <c:v>36572</c:v>
                </c:pt>
                <c:pt idx="4166">
                  <c:v>36573</c:v>
                </c:pt>
                <c:pt idx="4167">
                  <c:v>36574</c:v>
                </c:pt>
                <c:pt idx="4168">
                  <c:v>36578</c:v>
                </c:pt>
                <c:pt idx="4169">
                  <c:v>36579</c:v>
                </c:pt>
                <c:pt idx="4170">
                  <c:v>36580</c:v>
                </c:pt>
                <c:pt idx="4171">
                  <c:v>36581</c:v>
                </c:pt>
                <c:pt idx="4172">
                  <c:v>36584</c:v>
                </c:pt>
                <c:pt idx="4173">
                  <c:v>36585</c:v>
                </c:pt>
                <c:pt idx="4174">
                  <c:v>36586</c:v>
                </c:pt>
                <c:pt idx="4175">
                  <c:v>36587</c:v>
                </c:pt>
                <c:pt idx="4176">
                  <c:v>36588</c:v>
                </c:pt>
                <c:pt idx="4177">
                  <c:v>36591</c:v>
                </c:pt>
                <c:pt idx="4178">
                  <c:v>36592</c:v>
                </c:pt>
                <c:pt idx="4179">
                  <c:v>36593</c:v>
                </c:pt>
                <c:pt idx="4180">
                  <c:v>36594</c:v>
                </c:pt>
                <c:pt idx="4181">
                  <c:v>36595</c:v>
                </c:pt>
                <c:pt idx="4182">
                  <c:v>36598</c:v>
                </c:pt>
                <c:pt idx="4183">
                  <c:v>36599</c:v>
                </c:pt>
                <c:pt idx="4184">
                  <c:v>36600</c:v>
                </c:pt>
                <c:pt idx="4185">
                  <c:v>36601</c:v>
                </c:pt>
                <c:pt idx="4186">
                  <c:v>36602</c:v>
                </c:pt>
                <c:pt idx="4187">
                  <c:v>36605</c:v>
                </c:pt>
                <c:pt idx="4188">
                  <c:v>36606</c:v>
                </c:pt>
                <c:pt idx="4189">
                  <c:v>36607</c:v>
                </c:pt>
                <c:pt idx="4190">
                  <c:v>36608</c:v>
                </c:pt>
                <c:pt idx="4191">
                  <c:v>36609</c:v>
                </c:pt>
                <c:pt idx="4192">
                  <c:v>36612</c:v>
                </c:pt>
                <c:pt idx="4193">
                  <c:v>36613</c:v>
                </c:pt>
                <c:pt idx="4194">
                  <c:v>36614</c:v>
                </c:pt>
                <c:pt idx="4195">
                  <c:v>36615</c:v>
                </c:pt>
                <c:pt idx="4196">
                  <c:v>36616</c:v>
                </c:pt>
                <c:pt idx="4197">
                  <c:v>36619</c:v>
                </c:pt>
                <c:pt idx="4198">
                  <c:v>36620</c:v>
                </c:pt>
                <c:pt idx="4199">
                  <c:v>36621</c:v>
                </c:pt>
                <c:pt idx="4200">
                  <c:v>36622</c:v>
                </c:pt>
                <c:pt idx="4201">
                  <c:v>36623</c:v>
                </c:pt>
                <c:pt idx="4202">
                  <c:v>36626</c:v>
                </c:pt>
                <c:pt idx="4203">
                  <c:v>36627</c:v>
                </c:pt>
                <c:pt idx="4204">
                  <c:v>36628</c:v>
                </c:pt>
                <c:pt idx="4205">
                  <c:v>36629</c:v>
                </c:pt>
                <c:pt idx="4206">
                  <c:v>36630</c:v>
                </c:pt>
                <c:pt idx="4207">
                  <c:v>36633</c:v>
                </c:pt>
                <c:pt idx="4208">
                  <c:v>36634</c:v>
                </c:pt>
                <c:pt idx="4209">
                  <c:v>36635</c:v>
                </c:pt>
                <c:pt idx="4210">
                  <c:v>36636</c:v>
                </c:pt>
                <c:pt idx="4211">
                  <c:v>36640</c:v>
                </c:pt>
                <c:pt idx="4212">
                  <c:v>36641</c:v>
                </c:pt>
                <c:pt idx="4213">
                  <c:v>36642</c:v>
                </c:pt>
                <c:pt idx="4214">
                  <c:v>36643</c:v>
                </c:pt>
                <c:pt idx="4215">
                  <c:v>36644</c:v>
                </c:pt>
                <c:pt idx="4216">
                  <c:v>36647</c:v>
                </c:pt>
                <c:pt idx="4217">
                  <c:v>36648</c:v>
                </c:pt>
                <c:pt idx="4218">
                  <c:v>36649</c:v>
                </c:pt>
                <c:pt idx="4219">
                  <c:v>36650</c:v>
                </c:pt>
                <c:pt idx="4220">
                  <c:v>36651</c:v>
                </c:pt>
                <c:pt idx="4221">
                  <c:v>36654</c:v>
                </c:pt>
                <c:pt idx="4222">
                  <c:v>36655</c:v>
                </c:pt>
                <c:pt idx="4223">
                  <c:v>36656</c:v>
                </c:pt>
                <c:pt idx="4224">
                  <c:v>36657</c:v>
                </c:pt>
                <c:pt idx="4225">
                  <c:v>36658</c:v>
                </c:pt>
                <c:pt idx="4226">
                  <c:v>36661</c:v>
                </c:pt>
                <c:pt idx="4227">
                  <c:v>36662</c:v>
                </c:pt>
                <c:pt idx="4228">
                  <c:v>36663</c:v>
                </c:pt>
                <c:pt idx="4229">
                  <c:v>36664</c:v>
                </c:pt>
                <c:pt idx="4230">
                  <c:v>36665</c:v>
                </c:pt>
                <c:pt idx="4231">
                  <c:v>36668</c:v>
                </c:pt>
                <c:pt idx="4232">
                  <c:v>36669</c:v>
                </c:pt>
                <c:pt idx="4233">
                  <c:v>36670</c:v>
                </c:pt>
                <c:pt idx="4234">
                  <c:v>36671</c:v>
                </c:pt>
                <c:pt idx="4235">
                  <c:v>36672</c:v>
                </c:pt>
                <c:pt idx="4236">
                  <c:v>36676</c:v>
                </c:pt>
                <c:pt idx="4237">
                  <c:v>36677</c:v>
                </c:pt>
                <c:pt idx="4238">
                  <c:v>36678</c:v>
                </c:pt>
                <c:pt idx="4239">
                  <c:v>36679</c:v>
                </c:pt>
                <c:pt idx="4240">
                  <c:v>36682</c:v>
                </c:pt>
                <c:pt idx="4241">
                  <c:v>36683</c:v>
                </c:pt>
                <c:pt idx="4242">
                  <c:v>36684</c:v>
                </c:pt>
                <c:pt idx="4243">
                  <c:v>36685</c:v>
                </c:pt>
                <c:pt idx="4244">
                  <c:v>36686</c:v>
                </c:pt>
                <c:pt idx="4245">
                  <c:v>36689</c:v>
                </c:pt>
                <c:pt idx="4246">
                  <c:v>36690</c:v>
                </c:pt>
                <c:pt idx="4247">
                  <c:v>36691</c:v>
                </c:pt>
                <c:pt idx="4248">
                  <c:v>36692</c:v>
                </c:pt>
                <c:pt idx="4249">
                  <c:v>36693</c:v>
                </c:pt>
                <c:pt idx="4250">
                  <c:v>36696</c:v>
                </c:pt>
                <c:pt idx="4251">
                  <c:v>36697</c:v>
                </c:pt>
                <c:pt idx="4252">
                  <c:v>36698</c:v>
                </c:pt>
                <c:pt idx="4253">
                  <c:v>36699</c:v>
                </c:pt>
                <c:pt idx="4254">
                  <c:v>36700</c:v>
                </c:pt>
                <c:pt idx="4255">
                  <c:v>36703</c:v>
                </c:pt>
                <c:pt idx="4256">
                  <c:v>36704</c:v>
                </c:pt>
                <c:pt idx="4257">
                  <c:v>36705</c:v>
                </c:pt>
                <c:pt idx="4258">
                  <c:v>36706</c:v>
                </c:pt>
                <c:pt idx="4259">
                  <c:v>36707</c:v>
                </c:pt>
                <c:pt idx="4260">
                  <c:v>36712</c:v>
                </c:pt>
                <c:pt idx="4261">
                  <c:v>36713</c:v>
                </c:pt>
                <c:pt idx="4262">
                  <c:v>36714</c:v>
                </c:pt>
                <c:pt idx="4263">
                  <c:v>36717</c:v>
                </c:pt>
                <c:pt idx="4264">
                  <c:v>36718</c:v>
                </c:pt>
                <c:pt idx="4265">
                  <c:v>36719</c:v>
                </c:pt>
                <c:pt idx="4266">
                  <c:v>36720</c:v>
                </c:pt>
                <c:pt idx="4267">
                  <c:v>36721</c:v>
                </c:pt>
                <c:pt idx="4268">
                  <c:v>36724</c:v>
                </c:pt>
                <c:pt idx="4269">
                  <c:v>36725</c:v>
                </c:pt>
                <c:pt idx="4270">
                  <c:v>36726</c:v>
                </c:pt>
                <c:pt idx="4271">
                  <c:v>36727</c:v>
                </c:pt>
                <c:pt idx="4272">
                  <c:v>36728</c:v>
                </c:pt>
                <c:pt idx="4273">
                  <c:v>36731</c:v>
                </c:pt>
                <c:pt idx="4274">
                  <c:v>36732</c:v>
                </c:pt>
                <c:pt idx="4275">
                  <c:v>36733</c:v>
                </c:pt>
                <c:pt idx="4276">
                  <c:v>36734</c:v>
                </c:pt>
                <c:pt idx="4277">
                  <c:v>36735</c:v>
                </c:pt>
                <c:pt idx="4278">
                  <c:v>36738</c:v>
                </c:pt>
                <c:pt idx="4279">
                  <c:v>36739</c:v>
                </c:pt>
                <c:pt idx="4280">
                  <c:v>36740</c:v>
                </c:pt>
                <c:pt idx="4281">
                  <c:v>36741</c:v>
                </c:pt>
                <c:pt idx="4282">
                  <c:v>36742</c:v>
                </c:pt>
                <c:pt idx="4283">
                  <c:v>36745</c:v>
                </c:pt>
                <c:pt idx="4284">
                  <c:v>36746</c:v>
                </c:pt>
                <c:pt idx="4285">
                  <c:v>36747</c:v>
                </c:pt>
                <c:pt idx="4286">
                  <c:v>36748</c:v>
                </c:pt>
                <c:pt idx="4287">
                  <c:v>36749</c:v>
                </c:pt>
                <c:pt idx="4288">
                  <c:v>36752</c:v>
                </c:pt>
                <c:pt idx="4289">
                  <c:v>36753</c:v>
                </c:pt>
                <c:pt idx="4290">
                  <c:v>36754</c:v>
                </c:pt>
                <c:pt idx="4291">
                  <c:v>36755</c:v>
                </c:pt>
                <c:pt idx="4292">
                  <c:v>36756</c:v>
                </c:pt>
                <c:pt idx="4293">
                  <c:v>36759</c:v>
                </c:pt>
                <c:pt idx="4294">
                  <c:v>36760</c:v>
                </c:pt>
                <c:pt idx="4295">
                  <c:v>36761</c:v>
                </c:pt>
                <c:pt idx="4296">
                  <c:v>36762</c:v>
                </c:pt>
                <c:pt idx="4297">
                  <c:v>36763</c:v>
                </c:pt>
                <c:pt idx="4298">
                  <c:v>36766</c:v>
                </c:pt>
                <c:pt idx="4299">
                  <c:v>36767</c:v>
                </c:pt>
                <c:pt idx="4300">
                  <c:v>36768</c:v>
                </c:pt>
                <c:pt idx="4301">
                  <c:v>36769</c:v>
                </c:pt>
                <c:pt idx="4302">
                  <c:v>36770</c:v>
                </c:pt>
                <c:pt idx="4303">
                  <c:v>36774</c:v>
                </c:pt>
                <c:pt idx="4304">
                  <c:v>36775</c:v>
                </c:pt>
                <c:pt idx="4305">
                  <c:v>36776</c:v>
                </c:pt>
                <c:pt idx="4306">
                  <c:v>36777</c:v>
                </c:pt>
                <c:pt idx="4307">
                  <c:v>36780</c:v>
                </c:pt>
                <c:pt idx="4308">
                  <c:v>36781</c:v>
                </c:pt>
                <c:pt idx="4309">
                  <c:v>36782</c:v>
                </c:pt>
                <c:pt idx="4310">
                  <c:v>36783</c:v>
                </c:pt>
                <c:pt idx="4311">
                  <c:v>36784</c:v>
                </c:pt>
                <c:pt idx="4312">
                  <c:v>36787</c:v>
                </c:pt>
                <c:pt idx="4313">
                  <c:v>36788</c:v>
                </c:pt>
                <c:pt idx="4314">
                  <c:v>36789</c:v>
                </c:pt>
                <c:pt idx="4315">
                  <c:v>36790</c:v>
                </c:pt>
                <c:pt idx="4316">
                  <c:v>36791</c:v>
                </c:pt>
                <c:pt idx="4317">
                  <c:v>36794</c:v>
                </c:pt>
                <c:pt idx="4318">
                  <c:v>36795</c:v>
                </c:pt>
                <c:pt idx="4319">
                  <c:v>36796</c:v>
                </c:pt>
                <c:pt idx="4320">
                  <c:v>36797</c:v>
                </c:pt>
                <c:pt idx="4321">
                  <c:v>36798</c:v>
                </c:pt>
                <c:pt idx="4322">
                  <c:v>36801</c:v>
                </c:pt>
                <c:pt idx="4323">
                  <c:v>36802</c:v>
                </c:pt>
                <c:pt idx="4324">
                  <c:v>36803</c:v>
                </c:pt>
                <c:pt idx="4325">
                  <c:v>36804</c:v>
                </c:pt>
                <c:pt idx="4326">
                  <c:v>36805</c:v>
                </c:pt>
                <c:pt idx="4327">
                  <c:v>36808</c:v>
                </c:pt>
                <c:pt idx="4328">
                  <c:v>36809</c:v>
                </c:pt>
                <c:pt idx="4329">
                  <c:v>36810</c:v>
                </c:pt>
                <c:pt idx="4330">
                  <c:v>36811</c:v>
                </c:pt>
                <c:pt idx="4331">
                  <c:v>36812</c:v>
                </c:pt>
                <c:pt idx="4332">
                  <c:v>36815</c:v>
                </c:pt>
                <c:pt idx="4333">
                  <c:v>36816</c:v>
                </c:pt>
                <c:pt idx="4334">
                  <c:v>36817</c:v>
                </c:pt>
                <c:pt idx="4335">
                  <c:v>36818</c:v>
                </c:pt>
                <c:pt idx="4336">
                  <c:v>36819</c:v>
                </c:pt>
                <c:pt idx="4337">
                  <c:v>36822</c:v>
                </c:pt>
                <c:pt idx="4338">
                  <c:v>36823</c:v>
                </c:pt>
                <c:pt idx="4339">
                  <c:v>36824</c:v>
                </c:pt>
                <c:pt idx="4340">
                  <c:v>36825</c:v>
                </c:pt>
                <c:pt idx="4341">
                  <c:v>36826</c:v>
                </c:pt>
                <c:pt idx="4342">
                  <c:v>36829</c:v>
                </c:pt>
                <c:pt idx="4343">
                  <c:v>36830</c:v>
                </c:pt>
                <c:pt idx="4344">
                  <c:v>36831</c:v>
                </c:pt>
                <c:pt idx="4345">
                  <c:v>36832</c:v>
                </c:pt>
                <c:pt idx="4346">
                  <c:v>36833</c:v>
                </c:pt>
                <c:pt idx="4347">
                  <c:v>36836</c:v>
                </c:pt>
                <c:pt idx="4348">
                  <c:v>36837</c:v>
                </c:pt>
                <c:pt idx="4349">
                  <c:v>36838</c:v>
                </c:pt>
                <c:pt idx="4350">
                  <c:v>36839</c:v>
                </c:pt>
                <c:pt idx="4351">
                  <c:v>36840</c:v>
                </c:pt>
                <c:pt idx="4352">
                  <c:v>36843</c:v>
                </c:pt>
                <c:pt idx="4353">
                  <c:v>36844</c:v>
                </c:pt>
                <c:pt idx="4354">
                  <c:v>36845</c:v>
                </c:pt>
                <c:pt idx="4355">
                  <c:v>36846</c:v>
                </c:pt>
                <c:pt idx="4356">
                  <c:v>36847</c:v>
                </c:pt>
                <c:pt idx="4357">
                  <c:v>36850</c:v>
                </c:pt>
                <c:pt idx="4358">
                  <c:v>36851</c:v>
                </c:pt>
                <c:pt idx="4359">
                  <c:v>36852</c:v>
                </c:pt>
                <c:pt idx="4360">
                  <c:v>36857</c:v>
                </c:pt>
                <c:pt idx="4361">
                  <c:v>36858</c:v>
                </c:pt>
                <c:pt idx="4362">
                  <c:v>36859</c:v>
                </c:pt>
                <c:pt idx="4363">
                  <c:v>36860</c:v>
                </c:pt>
                <c:pt idx="4364">
                  <c:v>36861</c:v>
                </c:pt>
                <c:pt idx="4365">
                  <c:v>36864</c:v>
                </c:pt>
                <c:pt idx="4366">
                  <c:v>36865</c:v>
                </c:pt>
                <c:pt idx="4367">
                  <c:v>36866</c:v>
                </c:pt>
                <c:pt idx="4368">
                  <c:v>36867</c:v>
                </c:pt>
                <c:pt idx="4369">
                  <c:v>36868</c:v>
                </c:pt>
                <c:pt idx="4370">
                  <c:v>36871</c:v>
                </c:pt>
                <c:pt idx="4371">
                  <c:v>36872</c:v>
                </c:pt>
                <c:pt idx="4372">
                  <c:v>36873</c:v>
                </c:pt>
                <c:pt idx="4373">
                  <c:v>36874</c:v>
                </c:pt>
                <c:pt idx="4374">
                  <c:v>36875</c:v>
                </c:pt>
                <c:pt idx="4375">
                  <c:v>36878</c:v>
                </c:pt>
                <c:pt idx="4376">
                  <c:v>36879</c:v>
                </c:pt>
                <c:pt idx="4377">
                  <c:v>36880</c:v>
                </c:pt>
                <c:pt idx="4378">
                  <c:v>36881</c:v>
                </c:pt>
                <c:pt idx="4379">
                  <c:v>36882</c:v>
                </c:pt>
                <c:pt idx="4380">
                  <c:v>36886</c:v>
                </c:pt>
                <c:pt idx="4381">
                  <c:v>36887</c:v>
                </c:pt>
                <c:pt idx="4382">
                  <c:v>36888</c:v>
                </c:pt>
                <c:pt idx="4383">
                  <c:v>36889</c:v>
                </c:pt>
                <c:pt idx="4384">
                  <c:v>36893</c:v>
                </c:pt>
                <c:pt idx="4385">
                  <c:v>36894</c:v>
                </c:pt>
                <c:pt idx="4386">
                  <c:v>36895</c:v>
                </c:pt>
                <c:pt idx="4387">
                  <c:v>36896</c:v>
                </c:pt>
                <c:pt idx="4388">
                  <c:v>36899</c:v>
                </c:pt>
                <c:pt idx="4389">
                  <c:v>36900</c:v>
                </c:pt>
                <c:pt idx="4390">
                  <c:v>36901</c:v>
                </c:pt>
                <c:pt idx="4391">
                  <c:v>36902</c:v>
                </c:pt>
                <c:pt idx="4392">
                  <c:v>36903</c:v>
                </c:pt>
                <c:pt idx="4393">
                  <c:v>36907</c:v>
                </c:pt>
                <c:pt idx="4394">
                  <c:v>36908</c:v>
                </c:pt>
                <c:pt idx="4395">
                  <c:v>36909</c:v>
                </c:pt>
                <c:pt idx="4396">
                  <c:v>36910</c:v>
                </c:pt>
                <c:pt idx="4397">
                  <c:v>36913</c:v>
                </c:pt>
                <c:pt idx="4398">
                  <c:v>36914</c:v>
                </c:pt>
                <c:pt idx="4399">
                  <c:v>36915</c:v>
                </c:pt>
                <c:pt idx="4400">
                  <c:v>36916</c:v>
                </c:pt>
                <c:pt idx="4401">
                  <c:v>36917</c:v>
                </c:pt>
                <c:pt idx="4402">
                  <c:v>36920</c:v>
                </c:pt>
                <c:pt idx="4403">
                  <c:v>36921</c:v>
                </c:pt>
                <c:pt idx="4404">
                  <c:v>36922</c:v>
                </c:pt>
                <c:pt idx="4405">
                  <c:v>36923</c:v>
                </c:pt>
                <c:pt idx="4406">
                  <c:v>36924</c:v>
                </c:pt>
                <c:pt idx="4407">
                  <c:v>36927</c:v>
                </c:pt>
                <c:pt idx="4408">
                  <c:v>36928</c:v>
                </c:pt>
                <c:pt idx="4409">
                  <c:v>36929</c:v>
                </c:pt>
                <c:pt idx="4410">
                  <c:v>36930</c:v>
                </c:pt>
                <c:pt idx="4411">
                  <c:v>36931</c:v>
                </c:pt>
                <c:pt idx="4412">
                  <c:v>36934</c:v>
                </c:pt>
                <c:pt idx="4413">
                  <c:v>36935</c:v>
                </c:pt>
                <c:pt idx="4414">
                  <c:v>36936</c:v>
                </c:pt>
                <c:pt idx="4415">
                  <c:v>36937</c:v>
                </c:pt>
                <c:pt idx="4416">
                  <c:v>36938</c:v>
                </c:pt>
                <c:pt idx="4417">
                  <c:v>36942</c:v>
                </c:pt>
                <c:pt idx="4418">
                  <c:v>36943</c:v>
                </c:pt>
                <c:pt idx="4419">
                  <c:v>36944</c:v>
                </c:pt>
                <c:pt idx="4420">
                  <c:v>36945</c:v>
                </c:pt>
                <c:pt idx="4421">
                  <c:v>36948</c:v>
                </c:pt>
                <c:pt idx="4422">
                  <c:v>36949</c:v>
                </c:pt>
                <c:pt idx="4423">
                  <c:v>36950</c:v>
                </c:pt>
                <c:pt idx="4424">
                  <c:v>36951</c:v>
                </c:pt>
                <c:pt idx="4425">
                  <c:v>36952</c:v>
                </c:pt>
                <c:pt idx="4426">
                  <c:v>36955</c:v>
                </c:pt>
                <c:pt idx="4427">
                  <c:v>36956</c:v>
                </c:pt>
                <c:pt idx="4428">
                  <c:v>36957</c:v>
                </c:pt>
                <c:pt idx="4429">
                  <c:v>36958</c:v>
                </c:pt>
                <c:pt idx="4430">
                  <c:v>36959</c:v>
                </c:pt>
                <c:pt idx="4431">
                  <c:v>36962</c:v>
                </c:pt>
                <c:pt idx="4432">
                  <c:v>36963</c:v>
                </c:pt>
                <c:pt idx="4433">
                  <c:v>36964</c:v>
                </c:pt>
                <c:pt idx="4434">
                  <c:v>36965</c:v>
                </c:pt>
                <c:pt idx="4435">
                  <c:v>36966</c:v>
                </c:pt>
                <c:pt idx="4436">
                  <c:v>36969</c:v>
                </c:pt>
                <c:pt idx="4437">
                  <c:v>36970</c:v>
                </c:pt>
                <c:pt idx="4438">
                  <c:v>36971</c:v>
                </c:pt>
                <c:pt idx="4439">
                  <c:v>36972</c:v>
                </c:pt>
                <c:pt idx="4440">
                  <c:v>36973</c:v>
                </c:pt>
                <c:pt idx="4441">
                  <c:v>36976</c:v>
                </c:pt>
                <c:pt idx="4442">
                  <c:v>36977</c:v>
                </c:pt>
                <c:pt idx="4443">
                  <c:v>36978</c:v>
                </c:pt>
                <c:pt idx="4444">
                  <c:v>36979</c:v>
                </c:pt>
                <c:pt idx="4445">
                  <c:v>36980</c:v>
                </c:pt>
                <c:pt idx="4446">
                  <c:v>36983</c:v>
                </c:pt>
                <c:pt idx="4447">
                  <c:v>36984</c:v>
                </c:pt>
                <c:pt idx="4448">
                  <c:v>36985</c:v>
                </c:pt>
                <c:pt idx="4449">
                  <c:v>36986</c:v>
                </c:pt>
                <c:pt idx="4450">
                  <c:v>36987</c:v>
                </c:pt>
                <c:pt idx="4451">
                  <c:v>36990</c:v>
                </c:pt>
                <c:pt idx="4452">
                  <c:v>36991</c:v>
                </c:pt>
                <c:pt idx="4453">
                  <c:v>36992</c:v>
                </c:pt>
                <c:pt idx="4454">
                  <c:v>36993</c:v>
                </c:pt>
                <c:pt idx="4455">
                  <c:v>36997</c:v>
                </c:pt>
                <c:pt idx="4456">
                  <c:v>36998</c:v>
                </c:pt>
                <c:pt idx="4457">
                  <c:v>36999</c:v>
                </c:pt>
                <c:pt idx="4458">
                  <c:v>37000</c:v>
                </c:pt>
                <c:pt idx="4459">
                  <c:v>37001</c:v>
                </c:pt>
                <c:pt idx="4460">
                  <c:v>37004</c:v>
                </c:pt>
                <c:pt idx="4461">
                  <c:v>37005</c:v>
                </c:pt>
                <c:pt idx="4462">
                  <c:v>37006</c:v>
                </c:pt>
                <c:pt idx="4463">
                  <c:v>37007</c:v>
                </c:pt>
                <c:pt idx="4464">
                  <c:v>37008</c:v>
                </c:pt>
                <c:pt idx="4465">
                  <c:v>37011</c:v>
                </c:pt>
                <c:pt idx="4466">
                  <c:v>37012</c:v>
                </c:pt>
                <c:pt idx="4467">
                  <c:v>37013</c:v>
                </c:pt>
                <c:pt idx="4468">
                  <c:v>37014</c:v>
                </c:pt>
                <c:pt idx="4469">
                  <c:v>37015</c:v>
                </c:pt>
                <c:pt idx="4470">
                  <c:v>37018</c:v>
                </c:pt>
                <c:pt idx="4471">
                  <c:v>37019</c:v>
                </c:pt>
                <c:pt idx="4472">
                  <c:v>37020</c:v>
                </c:pt>
                <c:pt idx="4473">
                  <c:v>37021</c:v>
                </c:pt>
                <c:pt idx="4474">
                  <c:v>37022</c:v>
                </c:pt>
                <c:pt idx="4475">
                  <c:v>37025</c:v>
                </c:pt>
                <c:pt idx="4476">
                  <c:v>37026</c:v>
                </c:pt>
                <c:pt idx="4477">
                  <c:v>37027</c:v>
                </c:pt>
                <c:pt idx="4478">
                  <c:v>37028</c:v>
                </c:pt>
                <c:pt idx="4479">
                  <c:v>37029</c:v>
                </c:pt>
                <c:pt idx="4480">
                  <c:v>37032</c:v>
                </c:pt>
                <c:pt idx="4481">
                  <c:v>37033</c:v>
                </c:pt>
                <c:pt idx="4482">
                  <c:v>37034</c:v>
                </c:pt>
                <c:pt idx="4483">
                  <c:v>37035</c:v>
                </c:pt>
                <c:pt idx="4484">
                  <c:v>37036</c:v>
                </c:pt>
                <c:pt idx="4485">
                  <c:v>37040</c:v>
                </c:pt>
                <c:pt idx="4486">
                  <c:v>37041</c:v>
                </c:pt>
                <c:pt idx="4487">
                  <c:v>37042</c:v>
                </c:pt>
                <c:pt idx="4488">
                  <c:v>37043</c:v>
                </c:pt>
                <c:pt idx="4489">
                  <c:v>37046</c:v>
                </c:pt>
                <c:pt idx="4490">
                  <c:v>37047</c:v>
                </c:pt>
                <c:pt idx="4491">
                  <c:v>37048</c:v>
                </c:pt>
                <c:pt idx="4492">
                  <c:v>37049</c:v>
                </c:pt>
                <c:pt idx="4493">
                  <c:v>37050</c:v>
                </c:pt>
                <c:pt idx="4494">
                  <c:v>37053</c:v>
                </c:pt>
                <c:pt idx="4495">
                  <c:v>37054</c:v>
                </c:pt>
                <c:pt idx="4496">
                  <c:v>37055</c:v>
                </c:pt>
                <c:pt idx="4497">
                  <c:v>37056</c:v>
                </c:pt>
                <c:pt idx="4498">
                  <c:v>37057</c:v>
                </c:pt>
                <c:pt idx="4499">
                  <c:v>37060</c:v>
                </c:pt>
                <c:pt idx="4500">
                  <c:v>37061</c:v>
                </c:pt>
                <c:pt idx="4501">
                  <c:v>37062</c:v>
                </c:pt>
                <c:pt idx="4502">
                  <c:v>37063</c:v>
                </c:pt>
                <c:pt idx="4503">
                  <c:v>37064</c:v>
                </c:pt>
                <c:pt idx="4504">
                  <c:v>37067</c:v>
                </c:pt>
                <c:pt idx="4505">
                  <c:v>37068</c:v>
                </c:pt>
                <c:pt idx="4506">
                  <c:v>37069</c:v>
                </c:pt>
                <c:pt idx="4507">
                  <c:v>37070</c:v>
                </c:pt>
                <c:pt idx="4508">
                  <c:v>37071</c:v>
                </c:pt>
                <c:pt idx="4509">
                  <c:v>37074</c:v>
                </c:pt>
                <c:pt idx="4510">
                  <c:v>37075</c:v>
                </c:pt>
                <c:pt idx="4511">
                  <c:v>37077</c:v>
                </c:pt>
                <c:pt idx="4512">
                  <c:v>37078</c:v>
                </c:pt>
                <c:pt idx="4513">
                  <c:v>37081</c:v>
                </c:pt>
                <c:pt idx="4514">
                  <c:v>37082</c:v>
                </c:pt>
                <c:pt idx="4515">
                  <c:v>37083</c:v>
                </c:pt>
                <c:pt idx="4516">
                  <c:v>37084</c:v>
                </c:pt>
                <c:pt idx="4517">
                  <c:v>37085</c:v>
                </c:pt>
                <c:pt idx="4518">
                  <c:v>37088</c:v>
                </c:pt>
                <c:pt idx="4519">
                  <c:v>37089</c:v>
                </c:pt>
                <c:pt idx="4520">
                  <c:v>37090</c:v>
                </c:pt>
                <c:pt idx="4521">
                  <c:v>37091</c:v>
                </c:pt>
                <c:pt idx="4522">
                  <c:v>37092</c:v>
                </c:pt>
                <c:pt idx="4523">
                  <c:v>37095</c:v>
                </c:pt>
                <c:pt idx="4524">
                  <c:v>37096</c:v>
                </c:pt>
                <c:pt idx="4525">
                  <c:v>37097</c:v>
                </c:pt>
                <c:pt idx="4526">
                  <c:v>37098</c:v>
                </c:pt>
                <c:pt idx="4527">
                  <c:v>37099</c:v>
                </c:pt>
                <c:pt idx="4528">
                  <c:v>37102</c:v>
                </c:pt>
                <c:pt idx="4529">
                  <c:v>37103</c:v>
                </c:pt>
                <c:pt idx="4530">
                  <c:v>37104</c:v>
                </c:pt>
                <c:pt idx="4531">
                  <c:v>37105</c:v>
                </c:pt>
                <c:pt idx="4532">
                  <c:v>37106</c:v>
                </c:pt>
                <c:pt idx="4533">
                  <c:v>37109</c:v>
                </c:pt>
                <c:pt idx="4534">
                  <c:v>37110</c:v>
                </c:pt>
                <c:pt idx="4535">
                  <c:v>37111</c:v>
                </c:pt>
                <c:pt idx="4536">
                  <c:v>37112</c:v>
                </c:pt>
                <c:pt idx="4537">
                  <c:v>37113</c:v>
                </c:pt>
                <c:pt idx="4538">
                  <c:v>37116</c:v>
                </c:pt>
                <c:pt idx="4539">
                  <c:v>37117</c:v>
                </c:pt>
                <c:pt idx="4540">
                  <c:v>37118</c:v>
                </c:pt>
                <c:pt idx="4541">
                  <c:v>37119</c:v>
                </c:pt>
                <c:pt idx="4542">
                  <c:v>37120</c:v>
                </c:pt>
                <c:pt idx="4543">
                  <c:v>37123</c:v>
                </c:pt>
                <c:pt idx="4544">
                  <c:v>37124</c:v>
                </c:pt>
                <c:pt idx="4545">
                  <c:v>37125</c:v>
                </c:pt>
                <c:pt idx="4546">
                  <c:v>37126</c:v>
                </c:pt>
                <c:pt idx="4547">
                  <c:v>37127</c:v>
                </c:pt>
                <c:pt idx="4548">
                  <c:v>37130</c:v>
                </c:pt>
                <c:pt idx="4549">
                  <c:v>37131</c:v>
                </c:pt>
                <c:pt idx="4550">
                  <c:v>37132</c:v>
                </c:pt>
                <c:pt idx="4551">
                  <c:v>37133</c:v>
                </c:pt>
                <c:pt idx="4552">
                  <c:v>37134</c:v>
                </c:pt>
                <c:pt idx="4553">
                  <c:v>37138</c:v>
                </c:pt>
                <c:pt idx="4554">
                  <c:v>37139</c:v>
                </c:pt>
                <c:pt idx="4555">
                  <c:v>37140</c:v>
                </c:pt>
                <c:pt idx="4556">
                  <c:v>37141</c:v>
                </c:pt>
                <c:pt idx="4557">
                  <c:v>37144</c:v>
                </c:pt>
                <c:pt idx="4558">
                  <c:v>37146</c:v>
                </c:pt>
                <c:pt idx="4559">
                  <c:v>37147</c:v>
                </c:pt>
                <c:pt idx="4560">
                  <c:v>37148</c:v>
                </c:pt>
                <c:pt idx="4561">
                  <c:v>37151</c:v>
                </c:pt>
                <c:pt idx="4562">
                  <c:v>37152</c:v>
                </c:pt>
                <c:pt idx="4563">
                  <c:v>37153</c:v>
                </c:pt>
                <c:pt idx="4564">
                  <c:v>37154</c:v>
                </c:pt>
                <c:pt idx="4565">
                  <c:v>37155</c:v>
                </c:pt>
                <c:pt idx="4566">
                  <c:v>37158</c:v>
                </c:pt>
                <c:pt idx="4567">
                  <c:v>37159</c:v>
                </c:pt>
                <c:pt idx="4568">
                  <c:v>37160</c:v>
                </c:pt>
                <c:pt idx="4569">
                  <c:v>37161</c:v>
                </c:pt>
                <c:pt idx="4570">
                  <c:v>37162</c:v>
                </c:pt>
                <c:pt idx="4571">
                  <c:v>37165</c:v>
                </c:pt>
                <c:pt idx="4572">
                  <c:v>37166</c:v>
                </c:pt>
                <c:pt idx="4573">
                  <c:v>37167</c:v>
                </c:pt>
                <c:pt idx="4574">
                  <c:v>37168</c:v>
                </c:pt>
                <c:pt idx="4575">
                  <c:v>37169</c:v>
                </c:pt>
                <c:pt idx="4576">
                  <c:v>37172</c:v>
                </c:pt>
                <c:pt idx="4577">
                  <c:v>37173</c:v>
                </c:pt>
                <c:pt idx="4578">
                  <c:v>37174</c:v>
                </c:pt>
                <c:pt idx="4579">
                  <c:v>37175</c:v>
                </c:pt>
                <c:pt idx="4580">
                  <c:v>37176</c:v>
                </c:pt>
                <c:pt idx="4581">
                  <c:v>37179</c:v>
                </c:pt>
                <c:pt idx="4582">
                  <c:v>37180</c:v>
                </c:pt>
                <c:pt idx="4583">
                  <c:v>37181</c:v>
                </c:pt>
                <c:pt idx="4584">
                  <c:v>37182</c:v>
                </c:pt>
                <c:pt idx="4585">
                  <c:v>37183</c:v>
                </c:pt>
                <c:pt idx="4586">
                  <c:v>37186</c:v>
                </c:pt>
                <c:pt idx="4587">
                  <c:v>37187</c:v>
                </c:pt>
                <c:pt idx="4588">
                  <c:v>37188</c:v>
                </c:pt>
                <c:pt idx="4589">
                  <c:v>37189</c:v>
                </c:pt>
                <c:pt idx="4590">
                  <c:v>37190</c:v>
                </c:pt>
                <c:pt idx="4591">
                  <c:v>37193</c:v>
                </c:pt>
                <c:pt idx="4592">
                  <c:v>37194</c:v>
                </c:pt>
                <c:pt idx="4593">
                  <c:v>37195</c:v>
                </c:pt>
                <c:pt idx="4594">
                  <c:v>37196</c:v>
                </c:pt>
                <c:pt idx="4595">
                  <c:v>37197</c:v>
                </c:pt>
                <c:pt idx="4596">
                  <c:v>37200</c:v>
                </c:pt>
                <c:pt idx="4597">
                  <c:v>37201</c:v>
                </c:pt>
                <c:pt idx="4598">
                  <c:v>37202</c:v>
                </c:pt>
                <c:pt idx="4599">
                  <c:v>37203</c:v>
                </c:pt>
                <c:pt idx="4600">
                  <c:v>37204</c:v>
                </c:pt>
                <c:pt idx="4601">
                  <c:v>37207</c:v>
                </c:pt>
                <c:pt idx="4602">
                  <c:v>37208</c:v>
                </c:pt>
                <c:pt idx="4603">
                  <c:v>37209</c:v>
                </c:pt>
                <c:pt idx="4604">
                  <c:v>37210</c:v>
                </c:pt>
                <c:pt idx="4605">
                  <c:v>37211</c:v>
                </c:pt>
                <c:pt idx="4606">
                  <c:v>37214</c:v>
                </c:pt>
                <c:pt idx="4607">
                  <c:v>37215</c:v>
                </c:pt>
                <c:pt idx="4608">
                  <c:v>37216</c:v>
                </c:pt>
                <c:pt idx="4609">
                  <c:v>37221</c:v>
                </c:pt>
                <c:pt idx="4610">
                  <c:v>37222</c:v>
                </c:pt>
                <c:pt idx="4611">
                  <c:v>37223</c:v>
                </c:pt>
                <c:pt idx="4612">
                  <c:v>37224</c:v>
                </c:pt>
                <c:pt idx="4613">
                  <c:v>37225</c:v>
                </c:pt>
                <c:pt idx="4614">
                  <c:v>37228</c:v>
                </c:pt>
                <c:pt idx="4615">
                  <c:v>37229</c:v>
                </c:pt>
                <c:pt idx="4616">
                  <c:v>37230</c:v>
                </c:pt>
                <c:pt idx="4617">
                  <c:v>37231</c:v>
                </c:pt>
                <c:pt idx="4618">
                  <c:v>37232</c:v>
                </c:pt>
                <c:pt idx="4619">
                  <c:v>37235</c:v>
                </c:pt>
                <c:pt idx="4620">
                  <c:v>37236</c:v>
                </c:pt>
                <c:pt idx="4621">
                  <c:v>37237</c:v>
                </c:pt>
                <c:pt idx="4622">
                  <c:v>37238</c:v>
                </c:pt>
                <c:pt idx="4623">
                  <c:v>37239</c:v>
                </c:pt>
                <c:pt idx="4624">
                  <c:v>37242</c:v>
                </c:pt>
                <c:pt idx="4625">
                  <c:v>37243</c:v>
                </c:pt>
                <c:pt idx="4626">
                  <c:v>37244</c:v>
                </c:pt>
                <c:pt idx="4627">
                  <c:v>37245</c:v>
                </c:pt>
                <c:pt idx="4628">
                  <c:v>37246</c:v>
                </c:pt>
                <c:pt idx="4629">
                  <c:v>37251</c:v>
                </c:pt>
                <c:pt idx="4630">
                  <c:v>37252</c:v>
                </c:pt>
                <c:pt idx="4631">
                  <c:v>37253</c:v>
                </c:pt>
                <c:pt idx="4632">
                  <c:v>37256</c:v>
                </c:pt>
                <c:pt idx="4633">
                  <c:v>37258</c:v>
                </c:pt>
                <c:pt idx="4634">
                  <c:v>37259</c:v>
                </c:pt>
                <c:pt idx="4635">
                  <c:v>37260</c:v>
                </c:pt>
                <c:pt idx="4636">
                  <c:v>37263</c:v>
                </c:pt>
                <c:pt idx="4637">
                  <c:v>37264</c:v>
                </c:pt>
                <c:pt idx="4638">
                  <c:v>37265</c:v>
                </c:pt>
                <c:pt idx="4639">
                  <c:v>37266</c:v>
                </c:pt>
                <c:pt idx="4640">
                  <c:v>37267</c:v>
                </c:pt>
                <c:pt idx="4641">
                  <c:v>37270</c:v>
                </c:pt>
                <c:pt idx="4642">
                  <c:v>37271</c:v>
                </c:pt>
                <c:pt idx="4643">
                  <c:v>37272</c:v>
                </c:pt>
                <c:pt idx="4644">
                  <c:v>37273</c:v>
                </c:pt>
                <c:pt idx="4645">
                  <c:v>37274</c:v>
                </c:pt>
                <c:pt idx="4646">
                  <c:v>37278</c:v>
                </c:pt>
                <c:pt idx="4647">
                  <c:v>37279</c:v>
                </c:pt>
                <c:pt idx="4648">
                  <c:v>37280</c:v>
                </c:pt>
                <c:pt idx="4649">
                  <c:v>37281</c:v>
                </c:pt>
                <c:pt idx="4650">
                  <c:v>37284</c:v>
                </c:pt>
                <c:pt idx="4651">
                  <c:v>37285</c:v>
                </c:pt>
                <c:pt idx="4652">
                  <c:v>37286</c:v>
                </c:pt>
                <c:pt idx="4653">
                  <c:v>37287</c:v>
                </c:pt>
                <c:pt idx="4654">
                  <c:v>37288</c:v>
                </c:pt>
                <c:pt idx="4655">
                  <c:v>37291</c:v>
                </c:pt>
                <c:pt idx="4656">
                  <c:v>37292</c:v>
                </c:pt>
                <c:pt idx="4657">
                  <c:v>37293</c:v>
                </c:pt>
                <c:pt idx="4658">
                  <c:v>37294</c:v>
                </c:pt>
                <c:pt idx="4659">
                  <c:v>37295</c:v>
                </c:pt>
                <c:pt idx="4660">
                  <c:v>37298</c:v>
                </c:pt>
                <c:pt idx="4661">
                  <c:v>37299</c:v>
                </c:pt>
                <c:pt idx="4662">
                  <c:v>37300</c:v>
                </c:pt>
                <c:pt idx="4663">
                  <c:v>37301</c:v>
                </c:pt>
                <c:pt idx="4664">
                  <c:v>37302</c:v>
                </c:pt>
                <c:pt idx="4665">
                  <c:v>37306</c:v>
                </c:pt>
                <c:pt idx="4666">
                  <c:v>37307</c:v>
                </c:pt>
                <c:pt idx="4667">
                  <c:v>37308</c:v>
                </c:pt>
                <c:pt idx="4668">
                  <c:v>37309</c:v>
                </c:pt>
                <c:pt idx="4669">
                  <c:v>37312</c:v>
                </c:pt>
                <c:pt idx="4670">
                  <c:v>37313</c:v>
                </c:pt>
                <c:pt idx="4671">
                  <c:v>37314</c:v>
                </c:pt>
                <c:pt idx="4672">
                  <c:v>37315</c:v>
                </c:pt>
                <c:pt idx="4673">
                  <c:v>37316</c:v>
                </c:pt>
                <c:pt idx="4674">
                  <c:v>37319</c:v>
                </c:pt>
                <c:pt idx="4675">
                  <c:v>37320</c:v>
                </c:pt>
                <c:pt idx="4676">
                  <c:v>37321</c:v>
                </c:pt>
                <c:pt idx="4677">
                  <c:v>37322</c:v>
                </c:pt>
                <c:pt idx="4678">
                  <c:v>37323</c:v>
                </c:pt>
                <c:pt idx="4679">
                  <c:v>37326</c:v>
                </c:pt>
                <c:pt idx="4680">
                  <c:v>37327</c:v>
                </c:pt>
                <c:pt idx="4681">
                  <c:v>37328</c:v>
                </c:pt>
                <c:pt idx="4682">
                  <c:v>37329</c:v>
                </c:pt>
                <c:pt idx="4683">
                  <c:v>37330</c:v>
                </c:pt>
                <c:pt idx="4684">
                  <c:v>37333</c:v>
                </c:pt>
                <c:pt idx="4685">
                  <c:v>37334</c:v>
                </c:pt>
                <c:pt idx="4686">
                  <c:v>37335</c:v>
                </c:pt>
                <c:pt idx="4687">
                  <c:v>37336</c:v>
                </c:pt>
                <c:pt idx="4688">
                  <c:v>37337</c:v>
                </c:pt>
                <c:pt idx="4689">
                  <c:v>37340</c:v>
                </c:pt>
                <c:pt idx="4690">
                  <c:v>37341</c:v>
                </c:pt>
                <c:pt idx="4691">
                  <c:v>37342</c:v>
                </c:pt>
                <c:pt idx="4692">
                  <c:v>37343</c:v>
                </c:pt>
                <c:pt idx="4693">
                  <c:v>37347</c:v>
                </c:pt>
                <c:pt idx="4694">
                  <c:v>37348</c:v>
                </c:pt>
                <c:pt idx="4695">
                  <c:v>37349</c:v>
                </c:pt>
                <c:pt idx="4696">
                  <c:v>37350</c:v>
                </c:pt>
                <c:pt idx="4697">
                  <c:v>37351</c:v>
                </c:pt>
                <c:pt idx="4698">
                  <c:v>37354</c:v>
                </c:pt>
                <c:pt idx="4699">
                  <c:v>37355</c:v>
                </c:pt>
                <c:pt idx="4700">
                  <c:v>37356</c:v>
                </c:pt>
                <c:pt idx="4701">
                  <c:v>37357</c:v>
                </c:pt>
                <c:pt idx="4702">
                  <c:v>37358</c:v>
                </c:pt>
                <c:pt idx="4703">
                  <c:v>37361</c:v>
                </c:pt>
                <c:pt idx="4704">
                  <c:v>37362</c:v>
                </c:pt>
                <c:pt idx="4705">
                  <c:v>37363</c:v>
                </c:pt>
                <c:pt idx="4706">
                  <c:v>37364</c:v>
                </c:pt>
                <c:pt idx="4707">
                  <c:v>37365</c:v>
                </c:pt>
                <c:pt idx="4708">
                  <c:v>37368</c:v>
                </c:pt>
                <c:pt idx="4709">
                  <c:v>37369</c:v>
                </c:pt>
                <c:pt idx="4710">
                  <c:v>37370</c:v>
                </c:pt>
                <c:pt idx="4711">
                  <c:v>37371</c:v>
                </c:pt>
                <c:pt idx="4712">
                  <c:v>37372</c:v>
                </c:pt>
                <c:pt idx="4713">
                  <c:v>37375</c:v>
                </c:pt>
                <c:pt idx="4714">
                  <c:v>37376</c:v>
                </c:pt>
                <c:pt idx="4715">
                  <c:v>37377</c:v>
                </c:pt>
                <c:pt idx="4716">
                  <c:v>37378</c:v>
                </c:pt>
                <c:pt idx="4717">
                  <c:v>37379</c:v>
                </c:pt>
                <c:pt idx="4718">
                  <c:v>37382</c:v>
                </c:pt>
                <c:pt idx="4719">
                  <c:v>37383</c:v>
                </c:pt>
                <c:pt idx="4720">
                  <c:v>37384</c:v>
                </c:pt>
                <c:pt idx="4721">
                  <c:v>37385</c:v>
                </c:pt>
                <c:pt idx="4722">
                  <c:v>37386</c:v>
                </c:pt>
                <c:pt idx="4723">
                  <c:v>37389</c:v>
                </c:pt>
                <c:pt idx="4724">
                  <c:v>37390</c:v>
                </c:pt>
                <c:pt idx="4725">
                  <c:v>37391</c:v>
                </c:pt>
                <c:pt idx="4726">
                  <c:v>37392</c:v>
                </c:pt>
                <c:pt idx="4727">
                  <c:v>37393</c:v>
                </c:pt>
                <c:pt idx="4728">
                  <c:v>37396</c:v>
                </c:pt>
                <c:pt idx="4729">
                  <c:v>37397</c:v>
                </c:pt>
                <c:pt idx="4730">
                  <c:v>37398</c:v>
                </c:pt>
                <c:pt idx="4731">
                  <c:v>37399</c:v>
                </c:pt>
                <c:pt idx="4732">
                  <c:v>37400</c:v>
                </c:pt>
                <c:pt idx="4733">
                  <c:v>37404</c:v>
                </c:pt>
                <c:pt idx="4734">
                  <c:v>37405</c:v>
                </c:pt>
                <c:pt idx="4735">
                  <c:v>37406</c:v>
                </c:pt>
                <c:pt idx="4736">
                  <c:v>37407</c:v>
                </c:pt>
                <c:pt idx="4737">
                  <c:v>37410</c:v>
                </c:pt>
                <c:pt idx="4738">
                  <c:v>37411</c:v>
                </c:pt>
                <c:pt idx="4739">
                  <c:v>37412</c:v>
                </c:pt>
                <c:pt idx="4740">
                  <c:v>37413</c:v>
                </c:pt>
                <c:pt idx="4741">
                  <c:v>37414</c:v>
                </c:pt>
                <c:pt idx="4742">
                  <c:v>37417</c:v>
                </c:pt>
                <c:pt idx="4743">
                  <c:v>37418</c:v>
                </c:pt>
                <c:pt idx="4744">
                  <c:v>37419</c:v>
                </c:pt>
                <c:pt idx="4745">
                  <c:v>37420</c:v>
                </c:pt>
                <c:pt idx="4746">
                  <c:v>37421</c:v>
                </c:pt>
                <c:pt idx="4747">
                  <c:v>37424</c:v>
                </c:pt>
                <c:pt idx="4748">
                  <c:v>37425</c:v>
                </c:pt>
                <c:pt idx="4749">
                  <c:v>37426</c:v>
                </c:pt>
                <c:pt idx="4750">
                  <c:v>37427</c:v>
                </c:pt>
                <c:pt idx="4751">
                  <c:v>37428</c:v>
                </c:pt>
                <c:pt idx="4752">
                  <c:v>37431</c:v>
                </c:pt>
                <c:pt idx="4753">
                  <c:v>37432</c:v>
                </c:pt>
                <c:pt idx="4754">
                  <c:v>37433</c:v>
                </c:pt>
                <c:pt idx="4755">
                  <c:v>37434</c:v>
                </c:pt>
                <c:pt idx="4756">
                  <c:v>37435</c:v>
                </c:pt>
                <c:pt idx="4757">
                  <c:v>37438</c:v>
                </c:pt>
                <c:pt idx="4758">
                  <c:v>37439</c:v>
                </c:pt>
                <c:pt idx="4759">
                  <c:v>37440</c:v>
                </c:pt>
                <c:pt idx="4760">
                  <c:v>37445</c:v>
                </c:pt>
                <c:pt idx="4761">
                  <c:v>37446</c:v>
                </c:pt>
                <c:pt idx="4762">
                  <c:v>37447</c:v>
                </c:pt>
                <c:pt idx="4763">
                  <c:v>37448</c:v>
                </c:pt>
                <c:pt idx="4764">
                  <c:v>37449</c:v>
                </c:pt>
                <c:pt idx="4765">
                  <c:v>37452</c:v>
                </c:pt>
                <c:pt idx="4766">
                  <c:v>37453</c:v>
                </c:pt>
                <c:pt idx="4767">
                  <c:v>37454</c:v>
                </c:pt>
                <c:pt idx="4768">
                  <c:v>37455</c:v>
                </c:pt>
                <c:pt idx="4769">
                  <c:v>37456</c:v>
                </c:pt>
                <c:pt idx="4770">
                  <c:v>37459</c:v>
                </c:pt>
                <c:pt idx="4771">
                  <c:v>37460</c:v>
                </c:pt>
                <c:pt idx="4772">
                  <c:v>37461</c:v>
                </c:pt>
                <c:pt idx="4773">
                  <c:v>37462</c:v>
                </c:pt>
                <c:pt idx="4774">
                  <c:v>37463</c:v>
                </c:pt>
                <c:pt idx="4775">
                  <c:v>37466</c:v>
                </c:pt>
                <c:pt idx="4776">
                  <c:v>37467</c:v>
                </c:pt>
                <c:pt idx="4777">
                  <c:v>37468</c:v>
                </c:pt>
                <c:pt idx="4778">
                  <c:v>37469</c:v>
                </c:pt>
                <c:pt idx="4779">
                  <c:v>37470</c:v>
                </c:pt>
                <c:pt idx="4780">
                  <c:v>37473</c:v>
                </c:pt>
                <c:pt idx="4781">
                  <c:v>37474</c:v>
                </c:pt>
                <c:pt idx="4782">
                  <c:v>37475</c:v>
                </c:pt>
                <c:pt idx="4783">
                  <c:v>37476</c:v>
                </c:pt>
                <c:pt idx="4784">
                  <c:v>37477</c:v>
                </c:pt>
                <c:pt idx="4785">
                  <c:v>37480</c:v>
                </c:pt>
                <c:pt idx="4786">
                  <c:v>37481</c:v>
                </c:pt>
                <c:pt idx="4787">
                  <c:v>37482</c:v>
                </c:pt>
                <c:pt idx="4788">
                  <c:v>37483</c:v>
                </c:pt>
                <c:pt idx="4789">
                  <c:v>37484</c:v>
                </c:pt>
                <c:pt idx="4790">
                  <c:v>37487</c:v>
                </c:pt>
                <c:pt idx="4791">
                  <c:v>37488</c:v>
                </c:pt>
                <c:pt idx="4792">
                  <c:v>37489</c:v>
                </c:pt>
                <c:pt idx="4793">
                  <c:v>37490</c:v>
                </c:pt>
                <c:pt idx="4794">
                  <c:v>37491</c:v>
                </c:pt>
                <c:pt idx="4795">
                  <c:v>37494</c:v>
                </c:pt>
                <c:pt idx="4796">
                  <c:v>37495</c:v>
                </c:pt>
                <c:pt idx="4797">
                  <c:v>37496</c:v>
                </c:pt>
                <c:pt idx="4798">
                  <c:v>37497</c:v>
                </c:pt>
                <c:pt idx="4799">
                  <c:v>37498</c:v>
                </c:pt>
                <c:pt idx="4800">
                  <c:v>37502</c:v>
                </c:pt>
                <c:pt idx="4801">
                  <c:v>37503</c:v>
                </c:pt>
                <c:pt idx="4802">
                  <c:v>37504</c:v>
                </c:pt>
                <c:pt idx="4803">
                  <c:v>37505</c:v>
                </c:pt>
                <c:pt idx="4804">
                  <c:v>37508</c:v>
                </c:pt>
                <c:pt idx="4805">
                  <c:v>37509</c:v>
                </c:pt>
                <c:pt idx="4806">
                  <c:v>37510</c:v>
                </c:pt>
                <c:pt idx="4807">
                  <c:v>37511</c:v>
                </c:pt>
                <c:pt idx="4808">
                  <c:v>37512</c:v>
                </c:pt>
                <c:pt idx="4809">
                  <c:v>37515</c:v>
                </c:pt>
                <c:pt idx="4810">
                  <c:v>37516</c:v>
                </c:pt>
                <c:pt idx="4811">
                  <c:v>37517</c:v>
                </c:pt>
                <c:pt idx="4812">
                  <c:v>37518</c:v>
                </c:pt>
                <c:pt idx="4813">
                  <c:v>37519</c:v>
                </c:pt>
                <c:pt idx="4814">
                  <c:v>37522</c:v>
                </c:pt>
                <c:pt idx="4815">
                  <c:v>37523</c:v>
                </c:pt>
                <c:pt idx="4816">
                  <c:v>37524</c:v>
                </c:pt>
                <c:pt idx="4817">
                  <c:v>37525</c:v>
                </c:pt>
                <c:pt idx="4818">
                  <c:v>37526</c:v>
                </c:pt>
                <c:pt idx="4819">
                  <c:v>37529</c:v>
                </c:pt>
                <c:pt idx="4820">
                  <c:v>37530</c:v>
                </c:pt>
                <c:pt idx="4821">
                  <c:v>37531</c:v>
                </c:pt>
                <c:pt idx="4822">
                  <c:v>37532</c:v>
                </c:pt>
                <c:pt idx="4823">
                  <c:v>37533</c:v>
                </c:pt>
                <c:pt idx="4824">
                  <c:v>37536</c:v>
                </c:pt>
                <c:pt idx="4825">
                  <c:v>37537</c:v>
                </c:pt>
                <c:pt idx="4826">
                  <c:v>37538</c:v>
                </c:pt>
                <c:pt idx="4827">
                  <c:v>37539</c:v>
                </c:pt>
                <c:pt idx="4828">
                  <c:v>37540</c:v>
                </c:pt>
                <c:pt idx="4829">
                  <c:v>37543</c:v>
                </c:pt>
                <c:pt idx="4830">
                  <c:v>37544</c:v>
                </c:pt>
                <c:pt idx="4831">
                  <c:v>37545</c:v>
                </c:pt>
                <c:pt idx="4832">
                  <c:v>37546</c:v>
                </c:pt>
                <c:pt idx="4833">
                  <c:v>37547</c:v>
                </c:pt>
                <c:pt idx="4834">
                  <c:v>37550</c:v>
                </c:pt>
                <c:pt idx="4835">
                  <c:v>37551</c:v>
                </c:pt>
                <c:pt idx="4836">
                  <c:v>37552</c:v>
                </c:pt>
                <c:pt idx="4837">
                  <c:v>37553</c:v>
                </c:pt>
                <c:pt idx="4838">
                  <c:v>37554</c:v>
                </c:pt>
                <c:pt idx="4839">
                  <c:v>37557</c:v>
                </c:pt>
                <c:pt idx="4840">
                  <c:v>37558</c:v>
                </c:pt>
                <c:pt idx="4841">
                  <c:v>37559</c:v>
                </c:pt>
                <c:pt idx="4842">
                  <c:v>37560</c:v>
                </c:pt>
                <c:pt idx="4843">
                  <c:v>37561</c:v>
                </c:pt>
                <c:pt idx="4844">
                  <c:v>37564</c:v>
                </c:pt>
                <c:pt idx="4845">
                  <c:v>37565</c:v>
                </c:pt>
                <c:pt idx="4846">
                  <c:v>37566</c:v>
                </c:pt>
                <c:pt idx="4847">
                  <c:v>37567</c:v>
                </c:pt>
                <c:pt idx="4848">
                  <c:v>37568</c:v>
                </c:pt>
                <c:pt idx="4849">
                  <c:v>37571</c:v>
                </c:pt>
                <c:pt idx="4850">
                  <c:v>37572</c:v>
                </c:pt>
                <c:pt idx="4851">
                  <c:v>37573</c:v>
                </c:pt>
                <c:pt idx="4852">
                  <c:v>37574</c:v>
                </c:pt>
                <c:pt idx="4853">
                  <c:v>37575</c:v>
                </c:pt>
                <c:pt idx="4854">
                  <c:v>37578</c:v>
                </c:pt>
                <c:pt idx="4855">
                  <c:v>37579</c:v>
                </c:pt>
                <c:pt idx="4856">
                  <c:v>37580</c:v>
                </c:pt>
                <c:pt idx="4857">
                  <c:v>37581</c:v>
                </c:pt>
                <c:pt idx="4858">
                  <c:v>37582</c:v>
                </c:pt>
                <c:pt idx="4859">
                  <c:v>37585</c:v>
                </c:pt>
                <c:pt idx="4860">
                  <c:v>37586</c:v>
                </c:pt>
                <c:pt idx="4861">
                  <c:v>37587</c:v>
                </c:pt>
                <c:pt idx="4862">
                  <c:v>37592</c:v>
                </c:pt>
                <c:pt idx="4863">
                  <c:v>37593</c:v>
                </c:pt>
                <c:pt idx="4864">
                  <c:v>37594</c:v>
                </c:pt>
                <c:pt idx="4865">
                  <c:v>37595</c:v>
                </c:pt>
                <c:pt idx="4866">
                  <c:v>37596</c:v>
                </c:pt>
                <c:pt idx="4867">
                  <c:v>37599</c:v>
                </c:pt>
                <c:pt idx="4868">
                  <c:v>37600</c:v>
                </c:pt>
                <c:pt idx="4869">
                  <c:v>37601</c:v>
                </c:pt>
                <c:pt idx="4870">
                  <c:v>37602</c:v>
                </c:pt>
                <c:pt idx="4871">
                  <c:v>37603</c:v>
                </c:pt>
                <c:pt idx="4872">
                  <c:v>37606</c:v>
                </c:pt>
                <c:pt idx="4873">
                  <c:v>37607</c:v>
                </c:pt>
                <c:pt idx="4874">
                  <c:v>37608</c:v>
                </c:pt>
                <c:pt idx="4875">
                  <c:v>37609</c:v>
                </c:pt>
                <c:pt idx="4876">
                  <c:v>37610</c:v>
                </c:pt>
                <c:pt idx="4877">
                  <c:v>37613</c:v>
                </c:pt>
                <c:pt idx="4878">
                  <c:v>37614</c:v>
                </c:pt>
                <c:pt idx="4879">
                  <c:v>37616</c:v>
                </c:pt>
                <c:pt idx="4880">
                  <c:v>37617</c:v>
                </c:pt>
                <c:pt idx="4881">
                  <c:v>37620</c:v>
                </c:pt>
                <c:pt idx="4882">
                  <c:v>37621</c:v>
                </c:pt>
                <c:pt idx="4883">
                  <c:v>37623</c:v>
                </c:pt>
                <c:pt idx="4884">
                  <c:v>37624</c:v>
                </c:pt>
                <c:pt idx="4885">
                  <c:v>37627</c:v>
                </c:pt>
                <c:pt idx="4886">
                  <c:v>37628</c:v>
                </c:pt>
                <c:pt idx="4887">
                  <c:v>37629</c:v>
                </c:pt>
                <c:pt idx="4888">
                  <c:v>37630</c:v>
                </c:pt>
                <c:pt idx="4889">
                  <c:v>37631</c:v>
                </c:pt>
                <c:pt idx="4890">
                  <c:v>37634</c:v>
                </c:pt>
                <c:pt idx="4891">
                  <c:v>37635</c:v>
                </c:pt>
                <c:pt idx="4892">
                  <c:v>37636</c:v>
                </c:pt>
                <c:pt idx="4893">
                  <c:v>37637</c:v>
                </c:pt>
                <c:pt idx="4894">
                  <c:v>37638</c:v>
                </c:pt>
                <c:pt idx="4895">
                  <c:v>37642</c:v>
                </c:pt>
                <c:pt idx="4896">
                  <c:v>37643</c:v>
                </c:pt>
                <c:pt idx="4897">
                  <c:v>37644</c:v>
                </c:pt>
                <c:pt idx="4898">
                  <c:v>37645</c:v>
                </c:pt>
                <c:pt idx="4899">
                  <c:v>37648</c:v>
                </c:pt>
                <c:pt idx="4900">
                  <c:v>37649</c:v>
                </c:pt>
                <c:pt idx="4901">
                  <c:v>37650</c:v>
                </c:pt>
                <c:pt idx="4902">
                  <c:v>37651</c:v>
                </c:pt>
                <c:pt idx="4903">
                  <c:v>37652</c:v>
                </c:pt>
                <c:pt idx="4904">
                  <c:v>37655</c:v>
                </c:pt>
                <c:pt idx="4905">
                  <c:v>37656</c:v>
                </c:pt>
                <c:pt idx="4906">
                  <c:v>37657</c:v>
                </c:pt>
                <c:pt idx="4907">
                  <c:v>37658</c:v>
                </c:pt>
                <c:pt idx="4908">
                  <c:v>37659</c:v>
                </c:pt>
                <c:pt idx="4909">
                  <c:v>37662</c:v>
                </c:pt>
                <c:pt idx="4910">
                  <c:v>37663</c:v>
                </c:pt>
                <c:pt idx="4911">
                  <c:v>37664</c:v>
                </c:pt>
                <c:pt idx="4912">
                  <c:v>37665</c:v>
                </c:pt>
                <c:pt idx="4913">
                  <c:v>37666</c:v>
                </c:pt>
                <c:pt idx="4914">
                  <c:v>37670</c:v>
                </c:pt>
                <c:pt idx="4915">
                  <c:v>37671</c:v>
                </c:pt>
                <c:pt idx="4916">
                  <c:v>37672</c:v>
                </c:pt>
                <c:pt idx="4917">
                  <c:v>37673</c:v>
                </c:pt>
                <c:pt idx="4918">
                  <c:v>37676</c:v>
                </c:pt>
                <c:pt idx="4919">
                  <c:v>37677</c:v>
                </c:pt>
                <c:pt idx="4920">
                  <c:v>37678</c:v>
                </c:pt>
                <c:pt idx="4921">
                  <c:v>37679</c:v>
                </c:pt>
                <c:pt idx="4922">
                  <c:v>37680</c:v>
                </c:pt>
                <c:pt idx="4923">
                  <c:v>37683</c:v>
                </c:pt>
                <c:pt idx="4924">
                  <c:v>37684</c:v>
                </c:pt>
                <c:pt idx="4925">
                  <c:v>37685</c:v>
                </c:pt>
                <c:pt idx="4926">
                  <c:v>37686</c:v>
                </c:pt>
                <c:pt idx="4927">
                  <c:v>37687</c:v>
                </c:pt>
                <c:pt idx="4928">
                  <c:v>37690</c:v>
                </c:pt>
                <c:pt idx="4929">
                  <c:v>37691</c:v>
                </c:pt>
                <c:pt idx="4930">
                  <c:v>37692</c:v>
                </c:pt>
                <c:pt idx="4931">
                  <c:v>37693</c:v>
                </c:pt>
                <c:pt idx="4932">
                  <c:v>37694</c:v>
                </c:pt>
                <c:pt idx="4933">
                  <c:v>37697</c:v>
                </c:pt>
                <c:pt idx="4934">
                  <c:v>37698</c:v>
                </c:pt>
                <c:pt idx="4935">
                  <c:v>37699</c:v>
                </c:pt>
                <c:pt idx="4936">
                  <c:v>37700</c:v>
                </c:pt>
                <c:pt idx="4937">
                  <c:v>37701</c:v>
                </c:pt>
                <c:pt idx="4938">
                  <c:v>37704</c:v>
                </c:pt>
                <c:pt idx="4939">
                  <c:v>37705</c:v>
                </c:pt>
                <c:pt idx="4940">
                  <c:v>37706</c:v>
                </c:pt>
                <c:pt idx="4941">
                  <c:v>37707</c:v>
                </c:pt>
                <c:pt idx="4942">
                  <c:v>37708</c:v>
                </c:pt>
                <c:pt idx="4943">
                  <c:v>37711</c:v>
                </c:pt>
                <c:pt idx="4944">
                  <c:v>37712</c:v>
                </c:pt>
                <c:pt idx="4945">
                  <c:v>37713</c:v>
                </c:pt>
                <c:pt idx="4946">
                  <c:v>37714</c:v>
                </c:pt>
                <c:pt idx="4947">
                  <c:v>37715</c:v>
                </c:pt>
                <c:pt idx="4948">
                  <c:v>37718</c:v>
                </c:pt>
                <c:pt idx="4949">
                  <c:v>37719</c:v>
                </c:pt>
                <c:pt idx="4950">
                  <c:v>37720</c:v>
                </c:pt>
                <c:pt idx="4951">
                  <c:v>37721</c:v>
                </c:pt>
                <c:pt idx="4952">
                  <c:v>37722</c:v>
                </c:pt>
                <c:pt idx="4953">
                  <c:v>37725</c:v>
                </c:pt>
                <c:pt idx="4954">
                  <c:v>37726</c:v>
                </c:pt>
                <c:pt idx="4955">
                  <c:v>37727</c:v>
                </c:pt>
                <c:pt idx="4956">
                  <c:v>37728</c:v>
                </c:pt>
                <c:pt idx="4957">
                  <c:v>37732</c:v>
                </c:pt>
                <c:pt idx="4958">
                  <c:v>37733</c:v>
                </c:pt>
                <c:pt idx="4959">
                  <c:v>37734</c:v>
                </c:pt>
                <c:pt idx="4960">
                  <c:v>37735</c:v>
                </c:pt>
                <c:pt idx="4961">
                  <c:v>37736</c:v>
                </c:pt>
                <c:pt idx="4962">
                  <c:v>37739</c:v>
                </c:pt>
                <c:pt idx="4963">
                  <c:v>37740</c:v>
                </c:pt>
                <c:pt idx="4964">
                  <c:v>37741</c:v>
                </c:pt>
                <c:pt idx="4965">
                  <c:v>37742</c:v>
                </c:pt>
                <c:pt idx="4966">
                  <c:v>37743</c:v>
                </c:pt>
                <c:pt idx="4967">
                  <c:v>37746</c:v>
                </c:pt>
                <c:pt idx="4968">
                  <c:v>37747</c:v>
                </c:pt>
                <c:pt idx="4969">
                  <c:v>37748</c:v>
                </c:pt>
                <c:pt idx="4970">
                  <c:v>37749</c:v>
                </c:pt>
                <c:pt idx="4971">
                  <c:v>37750</c:v>
                </c:pt>
                <c:pt idx="4972">
                  <c:v>37753</c:v>
                </c:pt>
                <c:pt idx="4973">
                  <c:v>37754</c:v>
                </c:pt>
                <c:pt idx="4974">
                  <c:v>37755</c:v>
                </c:pt>
                <c:pt idx="4975">
                  <c:v>37756</c:v>
                </c:pt>
                <c:pt idx="4976">
                  <c:v>37757</c:v>
                </c:pt>
                <c:pt idx="4977">
                  <c:v>37760</c:v>
                </c:pt>
                <c:pt idx="4978">
                  <c:v>37761</c:v>
                </c:pt>
                <c:pt idx="4979">
                  <c:v>37762</c:v>
                </c:pt>
                <c:pt idx="4980">
                  <c:v>37763</c:v>
                </c:pt>
                <c:pt idx="4981">
                  <c:v>37764</c:v>
                </c:pt>
                <c:pt idx="4982">
                  <c:v>37768</c:v>
                </c:pt>
                <c:pt idx="4983">
                  <c:v>37769</c:v>
                </c:pt>
                <c:pt idx="4984">
                  <c:v>37770</c:v>
                </c:pt>
                <c:pt idx="4985">
                  <c:v>37771</c:v>
                </c:pt>
                <c:pt idx="4986">
                  <c:v>37774</c:v>
                </c:pt>
                <c:pt idx="4987">
                  <c:v>37775</c:v>
                </c:pt>
                <c:pt idx="4988">
                  <c:v>37776</c:v>
                </c:pt>
                <c:pt idx="4989">
                  <c:v>37777</c:v>
                </c:pt>
                <c:pt idx="4990">
                  <c:v>37778</c:v>
                </c:pt>
                <c:pt idx="4991">
                  <c:v>37781</c:v>
                </c:pt>
                <c:pt idx="4992">
                  <c:v>37782</c:v>
                </c:pt>
                <c:pt idx="4993">
                  <c:v>37783</c:v>
                </c:pt>
                <c:pt idx="4994">
                  <c:v>37784</c:v>
                </c:pt>
                <c:pt idx="4995">
                  <c:v>37785</c:v>
                </c:pt>
                <c:pt idx="4996">
                  <c:v>37788</c:v>
                </c:pt>
                <c:pt idx="4997">
                  <c:v>37789</c:v>
                </c:pt>
                <c:pt idx="4998">
                  <c:v>37790</c:v>
                </c:pt>
                <c:pt idx="4999">
                  <c:v>37791</c:v>
                </c:pt>
                <c:pt idx="5000">
                  <c:v>37792</c:v>
                </c:pt>
                <c:pt idx="5001">
                  <c:v>37795</c:v>
                </c:pt>
                <c:pt idx="5002">
                  <c:v>37796</c:v>
                </c:pt>
                <c:pt idx="5003">
                  <c:v>37797</c:v>
                </c:pt>
                <c:pt idx="5004">
                  <c:v>37798</c:v>
                </c:pt>
                <c:pt idx="5005">
                  <c:v>37799</c:v>
                </c:pt>
                <c:pt idx="5006">
                  <c:v>37802</c:v>
                </c:pt>
                <c:pt idx="5007">
                  <c:v>37803</c:v>
                </c:pt>
                <c:pt idx="5008">
                  <c:v>37804</c:v>
                </c:pt>
                <c:pt idx="5009">
                  <c:v>37805</c:v>
                </c:pt>
                <c:pt idx="5010">
                  <c:v>37809</c:v>
                </c:pt>
                <c:pt idx="5011">
                  <c:v>37810</c:v>
                </c:pt>
                <c:pt idx="5012">
                  <c:v>37811</c:v>
                </c:pt>
                <c:pt idx="5013">
                  <c:v>37812</c:v>
                </c:pt>
                <c:pt idx="5014">
                  <c:v>37813</c:v>
                </c:pt>
                <c:pt idx="5015">
                  <c:v>37816</c:v>
                </c:pt>
                <c:pt idx="5016">
                  <c:v>37817</c:v>
                </c:pt>
                <c:pt idx="5017">
                  <c:v>37818</c:v>
                </c:pt>
                <c:pt idx="5018">
                  <c:v>37819</c:v>
                </c:pt>
                <c:pt idx="5019">
                  <c:v>37820</c:v>
                </c:pt>
                <c:pt idx="5020">
                  <c:v>37823</c:v>
                </c:pt>
                <c:pt idx="5021">
                  <c:v>37824</c:v>
                </c:pt>
                <c:pt idx="5022">
                  <c:v>37825</c:v>
                </c:pt>
                <c:pt idx="5023">
                  <c:v>37826</c:v>
                </c:pt>
                <c:pt idx="5024">
                  <c:v>37827</c:v>
                </c:pt>
                <c:pt idx="5025">
                  <c:v>37830</c:v>
                </c:pt>
                <c:pt idx="5026">
                  <c:v>37831</c:v>
                </c:pt>
                <c:pt idx="5027">
                  <c:v>37832</c:v>
                </c:pt>
                <c:pt idx="5028">
                  <c:v>37833</c:v>
                </c:pt>
                <c:pt idx="5029">
                  <c:v>37834</c:v>
                </c:pt>
                <c:pt idx="5030">
                  <c:v>37837</c:v>
                </c:pt>
                <c:pt idx="5031">
                  <c:v>37838</c:v>
                </c:pt>
                <c:pt idx="5032">
                  <c:v>37839</c:v>
                </c:pt>
                <c:pt idx="5033">
                  <c:v>37840</c:v>
                </c:pt>
                <c:pt idx="5034">
                  <c:v>37841</c:v>
                </c:pt>
                <c:pt idx="5035">
                  <c:v>37844</c:v>
                </c:pt>
                <c:pt idx="5036">
                  <c:v>37845</c:v>
                </c:pt>
                <c:pt idx="5037">
                  <c:v>37846</c:v>
                </c:pt>
                <c:pt idx="5038">
                  <c:v>37847</c:v>
                </c:pt>
                <c:pt idx="5039">
                  <c:v>37848</c:v>
                </c:pt>
                <c:pt idx="5040">
                  <c:v>37851</c:v>
                </c:pt>
                <c:pt idx="5041">
                  <c:v>37852</c:v>
                </c:pt>
                <c:pt idx="5042">
                  <c:v>37853</c:v>
                </c:pt>
                <c:pt idx="5043">
                  <c:v>37854</c:v>
                </c:pt>
                <c:pt idx="5044">
                  <c:v>37855</c:v>
                </c:pt>
                <c:pt idx="5045">
                  <c:v>37858</c:v>
                </c:pt>
                <c:pt idx="5046">
                  <c:v>37859</c:v>
                </c:pt>
                <c:pt idx="5047">
                  <c:v>37860</c:v>
                </c:pt>
                <c:pt idx="5048">
                  <c:v>37861</c:v>
                </c:pt>
                <c:pt idx="5049">
                  <c:v>37862</c:v>
                </c:pt>
                <c:pt idx="5050">
                  <c:v>37866</c:v>
                </c:pt>
                <c:pt idx="5051">
                  <c:v>37867</c:v>
                </c:pt>
                <c:pt idx="5052">
                  <c:v>37868</c:v>
                </c:pt>
                <c:pt idx="5053">
                  <c:v>37869</c:v>
                </c:pt>
                <c:pt idx="5054">
                  <c:v>37872</c:v>
                </c:pt>
                <c:pt idx="5055">
                  <c:v>37873</c:v>
                </c:pt>
                <c:pt idx="5056">
                  <c:v>37874</c:v>
                </c:pt>
                <c:pt idx="5057">
                  <c:v>37875</c:v>
                </c:pt>
                <c:pt idx="5058">
                  <c:v>37876</c:v>
                </c:pt>
                <c:pt idx="5059">
                  <c:v>37879</c:v>
                </c:pt>
                <c:pt idx="5060">
                  <c:v>37880</c:v>
                </c:pt>
                <c:pt idx="5061">
                  <c:v>37881</c:v>
                </c:pt>
                <c:pt idx="5062">
                  <c:v>37882</c:v>
                </c:pt>
                <c:pt idx="5063">
                  <c:v>37883</c:v>
                </c:pt>
                <c:pt idx="5064">
                  <c:v>37886</c:v>
                </c:pt>
                <c:pt idx="5065">
                  <c:v>37887</c:v>
                </c:pt>
                <c:pt idx="5066">
                  <c:v>37888</c:v>
                </c:pt>
                <c:pt idx="5067">
                  <c:v>37889</c:v>
                </c:pt>
                <c:pt idx="5068">
                  <c:v>37890</c:v>
                </c:pt>
                <c:pt idx="5069">
                  <c:v>37893</c:v>
                </c:pt>
                <c:pt idx="5070">
                  <c:v>37894</c:v>
                </c:pt>
                <c:pt idx="5071">
                  <c:v>37895</c:v>
                </c:pt>
                <c:pt idx="5072">
                  <c:v>37896</c:v>
                </c:pt>
                <c:pt idx="5073">
                  <c:v>37897</c:v>
                </c:pt>
                <c:pt idx="5074">
                  <c:v>37900</c:v>
                </c:pt>
                <c:pt idx="5075">
                  <c:v>37901</c:v>
                </c:pt>
                <c:pt idx="5076">
                  <c:v>37902</c:v>
                </c:pt>
                <c:pt idx="5077">
                  <c:v>37903</c:v>
                </c:pt>
                <c:pt idx="5078">
                  <c:v>37904</c:v>
                </c:pt>
                <c:pt idx="5079">
                  <c:v>37907</c:v>
                </c:pt>
                <c:pt idx="5080">
                  <c:v>37908</c:v>
                </c:pt>
                <c:pt idx="5081">
                  <c:v>37909</c:v>
                </c:pt>
                <c:pt idx="5082">
                  <c:v>37910</c:v>
                </c:pt>
                <c:pt idx="5083">
                  <c:v>37911</c:v>
                </c:pt>
                <c:pt idx="5084">
                  <c:v>37914</c:v>
                </c:pt>
                <c:pt idx="5085">
                  <c:v>37915</c:v>
                </c:pt>
                <c:pt idx="5086">
                  <c:v>37916</c:v>
                </c:pt>
                <c:pt idx="5087">
                  <c:v>37917</c:v>
                </c:pt>
                <c:pt idx="5088">
                  <c:v>37918</c:v>
                </c:pt>
                <c:pt idx="5089">
                  <c:v>37921</c:v>
                </c:pt>
                <c:pt idx="5090">
                  <c:v>37922</c:v>
                </c:pt>
                <c:pt idx="5091">
                  <c:v>37923</c:v>
                </c:pt>
                <c:pt idx="5092">
                  <c:v>37924</c:v>
                </c:pt>
                <c:pt idx="5093">
                  <c:v>37925</c:v>
                </c:pt>
                <c:pt idx="5094">
                  <c:v>37928</c:v>
                </c:pt>
                <c:pt idx="5095">
                  <c:v>37929</c:v>
                </c:pt>
                <c:pt idx="5096">
                  <c:v>37930</c:v>
                </c:pt>
                <c:pt idx="5097">
                  <c:v>37931</c:v>
                </c:pt>
                <c:pt idx="5098">
                  <c:v>37932</c:v>
                </c:pt>
                <c:pt idx="5099">
                  <c:v>37935</c:v>
                </c:pt>
                <c:pt idx="5100">
                  <c:v>37936</c:v>
                </c:pt>
                <c:pt idx="5101">
                  <c:v>37937</c:v>
                </c:pt>
                <c:pt idx="5102">
                  <c:v>37938</c:v>
                </c:pt>
                <c:pt idx="5103">
                  <c:v>37939</c:v>
                </c:pt>
                <c:pt idx="5104">
                  <c:v>37942</c:v>
                </c:pt>
                <c:pt idx="5105">
                  <c:v>37943</c:v>
                </c:pt>
                <c:pt idx="5106">
                  <c:v>37944</c:v>
                </c:pt>
                <c:pt idx="5107">
                  <c:v>37945</c:v>
                </c:pt>
                <c:pt idx="5108">
                  <c:v>37946</c:v>
                </c:pt>
                <c:pt idx="5109">
                  <c:v>37949</c:v>
                </c:pt>
                <c:pt idx="5110">
                  <c:v>37950</c:v>
                </c:pt>
                <c:pt idx="5111">
                  <c:v>37951</c:v>
                </c:pt>
                <c:pt idx="5112">
                  <c:v>37956</c:v>
                </c:pt>
                <c:pt idx="5113">
                  <c:v>37957</c:v>
                </c:pt>
                <c:pt idx="5114">
                  <c:v>37958</c:v>
                </c:pt>
                <c:pt idx="5115">
                  <c:v>37959</c:v>
                </c:pt>
                <c:pt idx="5116">
                  <c:v>37960</c:v>
                </c:pt>
                <c:pt idx="5117">
                  <c:v>37963</c:v>
                </c:pt>
                <c:pt idx="5118">
                  <c:v>37964</c:v>
                </c:pt>
                <c:pt idx="5119">
                  <c:v>37965</c:v>
                </c:pt>
                <c:pt idx="5120">
                  <c:v>37966</c:v>
                </c:pt>
                <c:pt idx="5121">
                  <c:v>37967</c:v>
                </c:pt>
                <c:pt idx="5122">
                  <c:v>37970</c:v>
                </c:pt>
                <c:pt idx="5123">
                  <c:v>37971</c:v>
                </c:pt>
                <c:pt idx="5124">
                  <c:v>37972</c:v>
                </c:pt>
                <c:pt idx="5125">
                  <c:v>37973</c:v>
                </c:pt>
                <c:pt idx="5126">
                  <c:v>37974</c:v>
                </c:pt>
                <c:pt idx="5127">
                  <c:v>37977</c:v>
                </c:pt>
                <c:pt idx="5128">
                  <c:v>37978</c:v>
                </c:pt>
                <c:pt idx="5129">
                  <c:v>37979</c:v>
                </c:pt>
                <c:pt idx="5130">
                  <c:v>37984</c:v>
                </c:pt>
                <c:pt idx="5131">
                  <c:v>37985</c:v>
                </c:pt>
                <c:pt idx="5132">
                  <c:v>37986</c:v>
                </c:pt>
                <c:pt idx="5133">
                  <c:v>37991</c:v>
                </c:pt>
                <c:pt idx="5134">
                  <c:v>37992</c:v>
                </c:pt>
                <c:pt idx="5135">
                  <c:v>37993</c:v>
                </c:pt>
                <c:pt idx="5136">
                  <c:v>37994</c:v>
                </c:pt>
                <c:pt idx="5137">
                  <c:v>37995</c:v>
                </c:pt>
                <c:pt idx="5138">
                  <c:v>37998</c:v>
                </c:pt>
                <c:pt idx="5139">
                  <c:v>37999</c:v>
                </c:pt>
                <c:pt idx="5140">
                  <c:v>38000</c:v>
                </c:pt>
                <c:pt idx="5141">
                  <c:v>38001</c:v>
                </c:pt>
                <c:pt idx="5142">
                  <c:v>38002</c:v>
                </c:pt>
                <c:pt idx="5143">
                  <c:v>38006</c:v>
                </c:pt>
                <c:pt idx="5144">
                  <c:v>38007</c:v>
                </c:pt>
                <c:pt idx="5145">
                  <c:v>38008</c:v>
                </c:pt>
                <c:pt idx="5146">
                  <c:v>38009</c:v>
                </c:pt>
                <c:pt idx="5147">
                  <c:v>38012</c:v>
                </c:pt>
                <c:pt idx="5148">
                  <c:v>38013</c:v>
                </c:pt>
                <c:pt idx="5149">
                  <c:v>38014</c:v>
                </c:pt>
                <c:pt idx="5150">
                  <c:v>38015</c:v>
                </c:pt>
                <c:pt idx="5151">
                  <c:v>38016</c:v>
                </c:pt>
                <c:pt idx="5152">
                  <c:v>38019</c:v>
                </c:pt>
                <c:pt idx="5153">
                  <c:v>38020</c:v>
                </c:pt>
                <c:pt idx="5154">
                  <c:v>38021</c:v>
                </c:pt>
                <c:pt idx="5155">
                  <c:v>38022</c:v>
                </c:pt>
                <c:pt idx="5156">
                  <c:v>38023</c:v>
                </c:pt>
                <c:pt idx="5157">
                  <c:v>38026</c:v>
                </c:pt>
                <c:pt idx="5158">
                  <c:v>38027</c:v>
                </c:pt>
                <c:pt idx="5159">
                  <c:v>38028</c:v>
                </c:pt>
                <c:pt idx="5160">
                  <c:v>38029</c:v>
                </c:pt>
                <c:pt idx="5161">
                  <c:v>38030</c:v>
                </c:pt>
                <c:pt idx="5162">
                  <c:v>38034</c:v>
                </c:pt>
                <c:pt idx="5163">
                  <c:v>38035</c:v>
                </c:pt>
                <c:pt idx="5164">
                  <c:v>38036</c:v>
                </c:pt>
                <c:pt idx="5165">
                  <c:v>38037</c:v>
                </c:pt>
                <c:pt idx="5166">
                  <c:v>38040</c:v>
                </c:pt>
                <c:pt idx="5167">
                  <c:v>38041</c:v>
                </c:pt>
                <c:pt idx="5168">
                  <c:v>38042</c:v>
                </c:pt>
                <c:pt idx="5169">
                  <c:v>38043</c:v>
                </c:pt>
                <c:pt idx="5170">
                  <c:v>38044</c:v>
                </c:pt>
                <c:pt idx="5171">
                  <c:v>38047</c:v>
                </c:pt>
                <c:pt idx="5172">
                  <c:v>38048</c:v>
                </c:pt>
                <c:pt idx="5173">
                  <c:v>38049</c:v>
                </c:pt>
                <c:pt idx="5174">
                  <c:v>38050</c:v>
                </c:pt>
                <c:pt idx="5175">
                  <c:v>38051</c:v>
                </c:pt>
                <c:pt idx="5176">
                  <c:v>38054</c:v>
                </c:pt>
                <c:pt idx="5177">
                  <c:v>38055</c:v>
                </c:pt>
                <c:pt idx="5178">
                  <c:v>38056</c:v>
                </c:pt>
                <c:pt idx="5179">
                  <c:v>38057</c:v>
                </c:pt>
                <c:pt idx="5180">
                  <c:v>38058</c:v>
                </c:pt>
                <c:pt idx="5181">
                  <c:v>38061</c:v>
                </c:pt>
                <c:pt idx="5182">
                  <c:v>38062</c:v>
                </c:pt>
                <c:pt idx="5183">
                  <c:v>38063</c:v>
                </c:pt>
                <c:pt idx="5184">
                  <c:v>38064</c:v>
                </c:pt>
                <c:pt idx="5185">
                  <c:v>38065</c:v>
                </c:pt>
                <c:pt idx="5186">
                  <c:v>38068</c:v>
                </c:pt>
                <c:pt idx="5187">
                  <c:v>38069</c:v>
                </c:pt>
                <c:pt idx="5188">
                  <c:v>38070</c:v>
                </c:pt>
                <c:pt idx="5189">
                  <c:v>38071</c:v>
                </c:pt>
                <c:pt idx="5190">
                  <c:v>38072</c:v>
                </c:pt>
                <c:pt idx="5191">
                  <c:v>38075</c:v>
                </c:pt>
                <c:pt idx="5192">
                  <c:v>38076</c:v>
                </c:pt>
                <c:pt idx="5193">
                  <c:v>38077</c:v>
                </c:pt>
                <c:pt idx="5194">
                  <c:v>38078</c:v>
                </c:pt>
                <c:pt idx="5195">
                  <c:v>38079</c:v>
                </c:pt>
                <c:pt idx="5196">
                  <c:v>38082</c:v>
                </c:pt>
                <c:pt idx="5197">
                  <c:v>38083</c:v>
                </c:pt>
                <c:pt idx="5198">
                  <c:v>38084</c:v>
                </c:pt>
                <c:pt idx="5199">
                  <c:v>38085</c:v>
                </c:pt>
                <c:pt idx="5200">
                  <c:v>38089</c:v>
                </c:pt>
                <c:pt idx="5201">
                  <c:v>38090</c:v>
                </c:pt>
                <c:pt idx="5202">
                  <c:v>38091</c:v>
                </c:pt>
                <c:pt idx="5203">
                  <c:v>38092</c:v>
                </c:pt>
                <c:pt idx="5204">
                  <c:v>38093</c:v>
                </c:pt>
                <c:pt idx="5205">
                  <c:v>38096</c:v>
                </c:pt>
                <c:pt idx="5206">
                  <c:v>38097</c:v>
                </c:pt>
                <c:pt idx="5207">
                  <c:v>38098</c:v>
                </c:pt>
                <c:pt idx="5208">
                  <c:v>38099</c:v>
                </c:pt>
                <c:pt idx="5209">
                  <c:v>38100</c:v>
                </c:pt>
                <c:pt idx="5210">
                  <c:v>38103</c:v>
                </c:pt>
                <c:pt idx="5211">
                  <c:v>38104</c:v>
                </c:pt>
                <c:pt idx="5212">
                  <c:v>38105</c:v>
                </c:pt>
                <c:pt idx="5213">
                  <c:v>38106</c:v>
                </c:pt>
                <c:pt idx="5214">
                  <c:v>38107</c:v>
                </c:pt>
                <c:pt idx="5215">
                  <c:v>38110</c:v>
                </c:pt>
                <c:pt idx="5216">
                  <c:v>38111</c:v>
                </c:pt>
                <c:pt idx="5217">
                  <c:v>38112</c:v>
                </c:pt>
                <c:pt idx="5218">
                  <c:v>38113</c:v>
                </c:pt>
                <c:pt idx="5219">
                  <c:v>38114</c:v>
                </c:pt>
                <c:pt idx="5220">
                  <c:v>38117</c:v>
                </c:pt>
                <c:pt idx="5221">
                  <c:v>38118</c:v>
                </c:pt>
                <c:pt idx="5222">
                  <c:v>38119</c:v>
                </c:pt>
                <c:pt idx="5223">
                  <c:v>38120</c:v>
                </c:pt>
                <c:pt idx="5224">
                  <c:v>38121</c:v>
                </c:pt>
                <c:pt idx="5225">
                  <c:v>38124</c:v>
                </c:pt>
                <c:pt idx="5226">
                  <c:v>38125</c:v>
                </c:pt>
                <c:pt idx="5227">
                  <c:v>38126</c:v>
                </c:pt>
                <c:pt idx="5228">
                  <c:v>38127</c:v>
                </c:pt>
                <c:pt idx="5229">
                  <c:v>38128</c:v>
                </c:pt>
                <c:pt idx="5230">
                  <c:v>38131</c:v>
                </c:pt>
                <c:pt idx="5231">
                  <c:v>38132</c:v>
                </c:pt>
                <c:pt idx="5232">
                  <c:v>38133</c:v>
                </c:pt>
                <c:pt idx="5233">
                  <c:v>38134</c:v>
                </c:pt>
                <c:pt idx="5234">
                  <c:v>38135</c:v>
                </c:pt>
                <c:pt idx="5235">
                  <c:v>38139</c:v>
                </c:pt>
                <c:pt idx="5236">
                  <c:v>38140</c:v>
                </c:pt>
                <c:pt idx="5237">
                  <c:v>38141</c:v>
                </c:pt>
                <c:pt idx="5238">
                  <c:v>38142</c:v>
                </c:pt>
                <c:pt idx="5239">
                  <c:v>38145</c:v>
                </c:pt>
                <c:pt idx="5240">
                  <c:v>38146</c:v>
                </c:pt>
                <c:pt idx="5241">
                  <c:v>38147</c:v>
                </c:pt>
                <c:pt idx="5242">
                  <c:v>38148</c:v>
                </c:pt>
                <c:pt idx="5243">
                  <c:v>38152</c:v>
                </c:pt>
                <c:pt idx="5244">
                  <c:v>38153</c:v>
                </c:pt>
                <c:pt idx="5245">
                  <c:v>38154</c:v>
                </c:pt>
                <c:pt idx="5246">
                  <c:v>38155</c:v>
                </c:pt>
                <c:pt idx="5247">
                  <c:v>38156</c:v>
                </c:pt>
                <c:pt idx="5248">
                  <c:v>38159</c:v>
                </c:pt>
                <c:pt idx="5249">
                  <c:v>38160</c:v>
                </c:pt>
                <c:pt idx="5250">
                  <c:v>38161</c:v>
                </c:pt>
                <c:pt idx="5251">
                  <c:v>38162</c:v>
                </c:pt>
                <c:pt idx="5252">
                  <c:v>38163</c:v>
                </c:pt>
                <c:pt idx="5253">
                  <c:v>38166</c:v>
                </c:pt>
                <c:pt idx="5254">
                  <c:v>38167</c:v>
                </c:pt>
                <c:pt idx="5255">
                  <c:v>38168</c:v>
                </c:pt>
                <c:pt idx="5256">
                  <c:v>38169</c:v>
                </c:pt>
                <c:pt idx="5257">
                  <c:v>38170</c:v>
                </c:pt>
                <c:pt idx="5258">
                  <c:v>38174</c:v>
                </c:pt>
                <c:pt idx="5259">
                  <c:v>38175</c:v>
                </c:pt>
                <c:pt idx="5260">
                  <c:v>38176</c:v>
                </c:pt>
                <c:pt idx="5261">
                  <c:v>38177</c:v>
                </c:pt>
                <c:pt idx="5262">
                  <c:v>38180</c:v>
                </c:pt>
                <c:pt idx="5263">
                  <c:v>38181</c:v>
                </c:pt>
                <c:pt idx="5264">
                  <c:v>38182</c:v>
                </c:pt>
                <c:pt idx="5265">
                  <c:v>38183</c:v>
                </c:pt>
                <c:pt idx="5266">
                  <c:v>38184</c:v>
                </c:pt>
                <c:pt idx="5267">
                  <c:v>38187</c:v>
                </c:pt>
                <c:pt idx="5268">
                  <c:v>38188</c:v>
                </c:pt>
                <c:pt idx="5269">
                  <c:v>38189</c:v>
                </c:pt>
                <c:pt idx="5270">
                  <c:v>38190</c:v>
                </c:pt>
                <c:pt idx="5271">
                  <c:v>38191</c:v>
                </c:pt>
                <c:pt idx="5272">
                  <c:v>38194</c:v>
                </c:pt>
                <c:pt idx="5273">
                  <c:v>38195</c:v>
                </c:pt>
                <c:pt idx="5274">
                  <c:v>38196</c:v>
                </c:pt>
                <c:pt idx="5275">
                  <c:v>38197</c:v>
                </c:pt>
                <c:pt idx="5276">
                  <c:v>38198</c:v>
                </c:pt>
                <c:pt idx="5277">
                  <c:v>38201</c:v>
                </c:pt>
                <c:pt idx="5278">
                  <c:v>38202</c:v>
                </c:pt>
                <c:pt idx="5279">
                  <c:v>38203</c:v>
                </c:pt>
                <c:pt idx="5280">
                  <c:v>38204</c:v>
                </c:pt>
                <c:pt idx="5281">
                  <c:v>38205</c:v>
                </c:pt>
                <c:pt idx="5282">
                  <c:v>38208</c:v>
                </c:pt>
                <c:pt idx="5283">
                  <c:v>38209</c:v>
                </c:pt>
                <c:pt idx="5284">
                  <c:v>38210</c:v>
                </c:pt>
                <c:pt idx="5285">
                  <c:v>38211</c:v>
                </c:pt>
                <c:pt idx="5286">
                  <c:v>38212</c:v>
                </c:pt>
                <c:pt idx="5287">
                  <c:v>38215</c:v>
                </c:pt>
                <c:pt idx="5288">
                  <c:v>38216</c:v>
                </c:pt>
                <c:pt idx="5289">
                  <c:v>38217</c:v>
                </c:pt>
                <c:pt idx="5290">
                  <c:v>38218</c:v>
                </c:pt>
                <c:pt idx="5291">
                  <c:v>38219</c:v>
                </c:pt>
                <c:pt idx="5292">
                  <c:v>38222</c:v>
                </c:pt>
                <c:pt idx="5293">
                  <c:v>38223</c:v>
                </c:pt>
                <c:pt idx="5294">
                  <c:v>38224</c:v>
                </c:pt>
                <c:pt idx="5295">
                  <c:v>38225</c:v>
                </c:pt>
                <c:pt idx="5296">
                  <c:v>38226</c:v>
                </c:pt>
                <c:pt idx="5297">
                  <c:v>38229</c:v>
                </c:pt>
                <c:pt idx="5298">
                  <c:v>38230</c:v>
                </c:pt>
                <c:pt idx="5299">
                  <c:v>38231</c:v>
                </c:pt>
                <c:pt idx="5300">
                  <c:v>38232</c:v>
                </c:pt>
                <c:pt idx="5301">
                  <c:v>38233</c:v>
                </c:pt>
                <c:pt idx="5302">
                  <c:v>38237</c:v>
                </c:pt>
                <c:pt idx="5303">
                  <c:v>38238</c:v>
                </c:pt>
                <c:pt idx="5304">
                  <c:v>38239</c:v>
                </c:pt>
                <c:pt idx="5305">
                  <c:v>38240</c:v>
                </c:pt>
                <c:pt idx="5306">
                  <c:v>38243</c:v>
                </c:pt>
                <c:pt idx="5307">
                  <c:v>38244</c:v>
                </c:pt>
                <c:pt idx="5308">
                  <c:v>38245</c:v>
                </c:pt>
                <c:pt idx="5309">
                  <c:v>38246</c:v>
                </c:pt>
                <c:pt idx="5310">
                  <c:v>38247</c:v>
                </c:pt>
                <c:pt idx="5311">
                  <c:v>38250</c:v>
                </c:pt>
                <c:pt idx="5312">
                  <c:v>38251</c:v>
                </c:pt>
                <c:pt idx="5313">
                  <c:v>38252</c:v>
                </c:pt>
                <c:pt idx="5314">
                  <c:v>38253</c:v>
                </c:pt>
                <c:pt idx="5315">
                  <c:v>38254</c:v>
                </c:pt>
                <c:pt idx="5316">
                  <c:v>38257</c:v>
                </c:pt>
                <c:pt idx="5317">
                  <c:v>38258</c:v>
                </c:pt>
                <c:pt idx="5318">
                  <c:v>38259</c:v>
                </c:pt>
                <c:pt idx="5319">
                  <c:v>38260</c:v>
                </c:pt>
                <c:pt idx="5320">
                  <c:v>38261</c:v>
                </c:pt>
                <c:pt idx="5321">
                  <c:v>38264</c:v>
                </c:pt>
                <c:pt idx="5322">
                  <c:v>38265</c:v>
                </c:pt>
                <c:pt idx="5323">
                  <c:v>38266</c:v>
                </c:pt>
                <c:pt idx="5324">
                  <c:v>38267</c:v>
                </c:pt>
                <c:pt idx="5325">
                  <c:v>38268</c:v>
                </c:pt>
                <c:pt idx="5326">
                  <c:v>38271</c:v>
                </c:pt>
                <c:pt idx="5327">
                  <c:v>38272</c:v>
                </c:pt>
                <c:pt idx="5328">
                  <c:v>38273</c:v>
                </c:pt>
                <c:pt idx="5329">
                  <c:v>38274</c:v>
                </c:pt>
                <c:pt idx="5330">
                  <c:v>38275</c:v>
                </c:pt>
                <c:pt idx="5331">
                  <c:v>38278</c:v>
                </c:pt>
                <c:pt idx="5332">
                  <c:v>38279</c:v>
                </c:pt>
                <c:pt idx="5333">
                  <c:v>38280</c:v>
                </c:pt>
                <c:pt idx="5334">
                  <c:v>38281</c:v>
                </c:pt>
                <c:pt idx="5335">
                  <c:v>38282</c:v>
                </c:pt>
                <c:pt idx="5336">
                  <c:v>38285</c:v>
                </c:pt>
                <c:pt idx="5337">
                  <c:v>38286</c:v>
                </c:pt>
                <c:pt idx="5338">
                  <c:v>38287</c:v>
                </c:pt>
                <c:pt idx="5339">
                  <c:v>38288</c:v>
                </c:pt>
                <c:pt idx="5340">
                  <c:v>38289</c:v>
                </c:pt>
                <c:pt idx="5341">
                  <c:v>38292</c:v>
                </c:pt>
                <c:pt idx="5342">
                  <c:v>38293</c:v>
                </c:pt>
                <c:pt idx="5343">
                  <c:v>38294</c:v>
                </c:pt>
                <c:pt idx="5344">
                  <c:v>38295</c:v>
                </c:pt>
                <c:pt idx="5345">
                  <c:v>38296</c:v>
                </c:pt>
                <c:pt idx="5346">
                  <c:v>38299</c:v>
                </c:pt>
                <c:pt idx="5347">
                  <c:v>38300</c:v>
                </c:pt>
                <c:pt idx="5348">
                  <c:v>38301</c:v>
                </c:pt>
                <c:pt idx="5349">
                  <c:v>38302</c:v>
                </c:pt>
                <c:pt idx="5350">
                  <c:v>38303</c:v>
                </c:pt>
                <c:pt idx="5351">
                  <c:v>38306</c:v>
                </c:pt>
                <c:pt idx="5352">
                  <c:v>38307</c:v>
                </c:pt>
                <c:pt idx="5353">
                  <c:v>38308</c:v>
                </c:pt>
                <c:pt idx="5354">
                  <c:v>38309</c:v>
                </c:pt>
                <c:pt idx="5355">
                  <c:v>38310</c:v>
                </c:pt>
                <c:pt idx="5356">
                  <c:v>38313</c:v>
                </c:pt>
                <c:pt idx="5357">
                  <c:v>38314</c:v>
                </c:pt>
                <c:pt idx="5358">
                  <c:v>38315</c:v>
                </c:pt>
                <c:pt idx="5359">
                  <c:v>38320</c:v>
                </c:pt>
                <c:pt idx="5360">
                  <c:v>38321</c:v>
                </c:pt>
                <c:pt idx="5361">
                  <c:v>38322</c:v>
                </c:pt>
                <c:pt idx="5362">
                  <c:v>38323</c:v>
                </c:pt>
                <c:pt idx="5363">
                  <c:v>38324</c:v>
                </c:pt>
                <c:pt idx="5364">
                  <c:v>38327</c:v>
                </c:pt>
                <c:pt idx="5365">
                  <c:v>38328</c:v>
                </c:pt>
                <c:pt idx="5366">
                  <c:v>38329</c:v>
                </c:pt>
                <c:pt idx="5367">
                  <c:v>38330</c:v>
                </c:pt>
                <c:pt idx="5368">
                  <c:v>38331</c:v>
                </c:pt>
                <c:pt idx="5369">
                  <c:v>38334</c:v>
                </c:pt>
                <c:pt idx="5370">
                  <c:v>38335</c:v>
                </c:pt>
                <c:pt idx="5371">
                  <c:v>38336</c:v>
                </c:pt>
                <c:pt idx="5372">
                  <c:v>38337</c:v>
                </c:pt>
                <c:pt idx="5373">
                  <c:v>38338</c:v>
                </c:pt>
                <c:pt idx="5374">
                  <c:v>38341</c:v>
                </c:pt>
                <c:pt idx="5375">
                  <c:v>38342</c:v>
                </c:pt>
                <c:pt idx="5376">
                  <c:v>38343</c:v>
                </c:pt>
                <c:pt idx="5377">
                  <c:v>38344</c:v>
                </c:pt>
                <c:pt idx="5378">
                  <c:v>38348</c:v>
                </c:pt>
                <c:pt idx="5379">
                  <c:v>38349</c:v>
                </c:pt>
                <c:pt idx="5380">
                  <c:v>38350</c:v>
                </c:pt>
                <c:pt idx="5381">
                  <c:v>38351</c:v>
                </c:pt>
                <c:pt idx="5382">
                  <c:v>38355</c:v>
                </c:pt>
                <c:pt idx="5383">
                  <c:v>38356</c:v>
                </c:pt>
                <c:pt idx="5384">
                  <c:v>38357</c:v>
                </c:pt>
                <c:pt idx="5385">
                  <c:v>38358</c:v>
                </c:pt>
                <c:pt idx="5386">
                  <c:v>38359</c:v>
                </c:pt>
                <c:pt idx="5387">
                  <c:v>38362</c:v>
                </c:pt>
                <c:pt idx="5388">
                  <c:v>38363</c:v>
                </c:pt>
                <c:pt idx="5389">
                  <c:v>38364</c:v>
                </c:pt>
                <c:pt idx="5390">
                  <c:v>38365</c:v>
                </c:pt>
                <c:pt idx="5391">
                  <c:v>38366</c:v>
                </c:pt>
                <c:pt idx="5392">
                  <c:v>38370</c:v>
                </c:pt>
                <c:pt idx="5393">
                  <c:v>38371</c:v>
                </c:pt>
                <c:pt idx="5394">
                  <c:v>38372</c:v>
                </c:pt>
                <c:pt idx="5395">
                  <c:v>38373</c:v>
                </c:pt>
                <c:pt idx="5396">
                  <c:v>38376</c:v>
                </c:pt>
                <c:pt idx="5397">
                  <c:v>38377</c:v>
                </c:pt>
                <c:pt idx="5398">
                  <c:v>38378</c:v>
                </c:pt>
                <c:pt idx="5399">
                  <c:v>38379</c:v>
                </c:pt>
                <c:pt idx="5400">
                  <c:v>38380</c:v>
                </c:pt>
                <c:pt idx="5401">
                  <c:v>38383</c:v>
                </c:pt>
                <c:pt idx="5402">
                  <c:v>38384</c:v>
                </c:pt>
                <c:pt idx="5403">
                  <c:v>38385</c:v>
                </c:pt>
                <c:pt idx="5404">
                  <c:v>38386</c:v>
                </c:pt>
                <c:pt idx="5405">
                  <c:v>38387</c:v>
                </c:pt>
                <c:pt idx="5406">
                  <c:v>38390</c:v>
                </c:pt>
                <c:pt idx="5407">
                  <c:v>38391</c:v>
                </c:pt>
                <c:pt idx="5408">
                  <c:v>38392</c:v>
                </c:pt>
                <c:pt idx="5409">
                  <c:v>38393</c:v>
                </c:pt>
                <c:pt idx="5410">
                  <c:v>38394</c:v>
                </c:pt>
                <c:pt idx="5411">
                  <c:v>38397</c:v>
                </c:pt>
                <c:pt idx="5412">
                  <c:v>38398</c:v>
                </c:pt>
                <c:pt idx="5413">
                  <c:v>38399</c:v>
                </c:pt>
                <c:pt idx="5414">
                  <c:v>38400</c:v>
                </c:pt>
                <c:pt idx="5415">
                  <c:v>38401</c:v>
                </c:pt>
                <c:pt idx="5416">
                  <c:v>38405</c:v>
                </c:pt>
                <c:pt idx="5417">
                  <c:v>38406</c:v>
                </c:pt>
                <c:pt idx="5418">
                  <c:v>38407</c:v>
                </c:pt>
                <c:pt idx="5419">
                  <c:v>38408</c:v>
                </c:pt>
                <c:pt idx="5420">
                  <c:v>38411</c:v>
                </c:pt>
                <c:pt idx="5421">
                  <c:v>38412</c:v>
                </c:pt>
                <c:pt idx="5422">
                  <c:v>38413</c:v>
                </c:pt>
                <c:pt idx="5423">
                  <c:v>38414</c:v>
                </c:pt>
                <c:pt idx="5424">
                  <c:v>38415</c:v>
                </c:pt>
                <c:pt idx="5425">
                  <c:v>38418</c:v>
                </c:pt>
                <c:pt idx="5426">
                  <c:v>38419</c:v>
                </c:pt>
                <c:pt idx="5427">
                  <c:v>38420</c:v>
                </c:pt>
                <c:pt idx="5428">
                  <c:v>38421</c:v>
                </c:pt>
                <c:pt idx="5429">
                  <c:v>38422</c:v>
                </c:pt>
                <c:pt idx="5430">
                  <c:v>38425</c:v>
                </c:pt>
                <c:pt idx="5431">
                  <c:v>38426</c:v>
                </c:pt>
                <c:pt idx="5432">
                  <c:v>38427</c:v>
                </c:pt>
                <c:pt idx="5433">
                  <c:v>38428</c:v>
                </c:pt>
                <c:pt idx="5434">
                  <c:v>38429</c:v>
                </c:pt>
                <c:pt idx="5435">
                  <c:v>38432</c:v>
                </c:pt>
                <c:pt idx="5436">
                  <c:v>38433</c:v>
                </c:pt>
                <c:pt idx="5437">
                  <c:v>38434</c:v>
                </c:pt>
                <c:pt idx="5438">
                  <c:v>38435</c:v>
                </c:pt>
                <c:pt idx="5439">
                  <c:v>38439</c:v>
                </c:pt>
                <c:pt idx="5440">
                  <c:v>38440</c:v>
                </c:pt>
                <c:pt idx="5441">
                  <c:v>38441</c:v>
                </c:pt>
                <c:pt idx="5442">
                  <c:v>38442</c:v>
                </c:pt>
                <c:pt idx="5443">
                  <c:v>38443</c:v>
                </c:pt>
                <c:pt idx="5444">
                  <c:v>38446</c:v>
                </c:pt>
                <c:pt idx="5445">
                  <c:v>38447</c:v>
                </c:pt>
                <c:pt idx="5446">
                  <c:v>38448</c:v>
                </c:pt>
                <c:pt idx="5447">
                  <c:v>38449</c:v>
                </c:pt>
                <c:pt idx="5448">
                  <c:v>38450</c:v>
                </c:pt>
                <c:pt idx="5449">
                  <c:v>38453</c:v>
                </c:pt>
                <c:pt idx="5450">
                  <c:v>38454</c:v>
                </c:pt>
                <c:pt idx="5451">
                  <c:v>38455</c:v>
                </c:pt>
                <c:pt idx="5452">
                  <c:v>38456</c:v>
                </c:pt>
                <c:pt idx="5453">
                  <c:v>38457</c:v>
                </c:pt>
                <c:pt idx="5454">
                  <c:v>38460</c:v>
                </c:pt>
                <c:pt idx="5455">
                  <c:v>38461</c:v>
                </c:pt>
                <c:pt idx="5456">
                  <c:v>38462</c:v>
                </c:pt>
                <c:pt idx="5457">
                  <c:v>38463</c:v>
                </c:pt>
                <c:pt idx="5458">
                  <c:v>38464</c:v>
                </c:pt>
                <c:pt idx="5459">
                  <c:v>38467</c:v>
                </c:pt>
                <c:pt idx="5460">
                  <c:v>38468</c:v>
                </c:pt>
                <c:pt idx="5461">
                  <c:v>38469</c:v>
                </c:pt>
                <c:pt idx="5462">
                  <c:v>38470</c:v>
                </c:pt>
                <c:pt idx="5463">
                  <c:v>38471</c:v>
                </c:pt>
                <c:pt idx="5464">
                  <c:v>38474</c:v>
                </c:pt>
                <c:pt idx="5465">
                  <c:v>38475</c:v>
                </c:pt>
                <c:pt idx="5466">
                  <c:v>38476</c:v>
                </c:pt>
                <c:pt idx="5467">
                  <c:v>38477</c:v>
                </c:pt>
                <c:pt idx="5468">
                  <c:v>38478</c:v>
                </c:pt>
                <c:pt idx="5469">
                  <c:v>38481</c:v>
                </c:pt>
                <c:pt idx="5470">
                  <c:v>38482</c:v>
                </c:pt>
                <c:pt idx="5471">
                  <c:v>38483</c:v>
                </c:pt>
                <c:pt idx="5472">
                  <c:v>38484</c:v>
                </c:pt>
                <c:pt idx="5473">
                  <c:v>38485</c:v>
                </c:pt>
                <c:pt idx="5474">
                  <c:v>38488</c:v>
                </c:pt>
                <c:pt idx="5475">
                  <c:v>38489</c:v>
                </c:pt>
                <c:pt idx="5476">
                  <c:v>38490</c:v>
                </c:pt>
                <c:pt idx="5477">
                  <c:v>38491</c:v>
                </c:pt>
                <c:pt idx="5478">
                  <c:v>38492</c:v>
                </c:pt>
                <c:pt idx="5479">
                  <c:v>38495</c:v>
                </c:pt>
                <c:pt idx="5480">
                  <c:v>38496</c:v>
                </c:pt>
                <c:pt idx="5481">
                  <c:v>38497</c:v>
                </c:pt>
                <c:pt idx="5482">
                  <c:v>38498</c:v>
                </c:pt>
                <c:pt idx="5483">
                  <c:v>38499</c:v>
                </c:pt>
                <c:pt idx="5484">
                  <c:v>38503</c:v>
                </c:pt>
                <c:pt idx="5485">
                  <c:v>38504</c:v>
                </c:pt>
                <c:pt idx="5486">
                  <c:v>38505</c:v>
                </c:pt>
                <c:pt idx="5487">
                  <c:v>38506</c:v>
                </c:pt>
                <c:pt idx="5488">
                  <c:v>38509</c:v>
                </c:pt>
                <c:pt idx="5489">
                  <c:v>38510</c:v>
                </c:pt>
                <c:pt idx="5490">
                  <c:v>38511</c:v>
                </c:pt>
                <c:pt idx="5491">
                  <c:v>38512</c:v>
                </c:pt>
                <c:pt idx="5492">
                  <c:v>38513</c:v>
                </c:pt>
                <c:pt idx="5493">
                  <c:v>38516</c:v>
                </c:pt>
                <c:pt idx="5494">
                  <c:v>38517</c:v>
                </c:pt>
                <c:pt idx="5495">
                  <c:v>38518</c:v>
                </c:pt>
                <c:pt idx="5496">
                  <c:v>38519</c:v>
                </c:pt>
                <c:pt idx="5497">
                  <c:v>38520</c:v>
                </c:pt>
                <c:pt idx="5498">
                  <c:v>38523</c:v>
                </c:pt>
                <c:pt idx="5499">
                  <c:v>38524</c:v>
                </c:pt>
                <c:pt idx="5500">
                  <c:v>38525</c:v>
                </c:pt>
                <c:pt idx="5501">
                  <c:v>38526</c:v>
                </c:pt>
                <c:pt idx="5502">
                  <c:v>38527</c:v>
                </c:pt>
                <c:pt idx="5503">
                  <c:v>38530</c:v>
                </c:pt>
                <c:pt idx="5504">
                  <c:v>38531</c:v>
                </c:pt>
                <c:pt idx="5505">
                  <c:v>38532</c:v>
                </c:pt>
                <c:pt idx="5506">
                  <c:v>38533</c:v>
                </c:pt>
                <c:pt idx="5507">
                  <c:v>38534</c:v>
                </c:pt>
                <c:pt idx="5508">
                  <c:v>38538</c:v>
                </c:pt>
                <c:pt idx="5509">
                  <c:v>38539</c:v>
                </c:pt>
                <c:pt idx="5510">
                  <c:v>38540</c:v>
                </c:pt>
                <c:pt idx="5511">
                  <c:v>38541</c:v>
                </c:pt>
                <c:pt idx="5512">
                  <c:v>38544</c:v>
                </c:pt>
                <c:pt idx="5513">
                  <c:v>38545</c:v>
                </c:pt>
                <c:pt idx="5514">
                  <c:v>38546</c:v>
                </c:pt>
                <c:pt idx="5515">
                  <c:v>38547</c:v>
                </c:pt>
                <c:pt idx="5516">
                  <c:v>38548</c:v>
                </c:pt>
                <c:pt idx="5517">
                  <c:v>38551</c:v>
                </c:pt>
                <c:pt idx="5518">
                  <c:v>38552</c:v>
                </c:pt>
                <c:pt idx="5519">
                  <c:v>38553</c:v>
                </c:pt>
                <c:pt idx="5520">
                  <c:v>38554</c:v>
                </c:pt>
                <c:pt idx="5521">
                  <c:v>38555</c:v>
                </c:pt>
                <c:pt idx="5522">
                  <c:v>38558</c:v>
                </c:pt>
                <c:pt idx="5523">
                  <c:v>38559</c:v>
                </c:pt>
                <c:pt idx="5524">
                  <c:v>38560</c:v>
                </c:pt>
                <c:pt idx="5525">
                  <c:v>38561</c:v>
                </c:pt>
                <c:pt idx="5526">
                  <c:v>38562</c:v>
                </c:pt>
                <c:pt idx="5527">
                  <c:v>38565</c:v>
                </c:pt>
                <c:pt idx="5528">
                  <c:v>38566</c:v>
                </c:pt>
                <c:pt idx="5529">
                  <c:v>38567</c:v>
                </c:pt>
                <c:pt idx="5530">
                  <c:v>38568</c:v>
                </c:pt>
                <c:pt idx="5531">
                  <c:v>38569</c:v>
                </c:pt>
                <c:pt idx="5532">
                  <c:v>38572</c:v>
                </c:pt>
                <c:pt idx="5533">
                  <c:v>38573</c:v>
                </c:pt>
                <c:pt idx="5534">
                  <c:v>38574</c:v>
                </c:pt>
                <c:pt idx="5535">
                  <c:v>38575</c:v>
                </c:pt>
                <c:pt idx="5536">
                  <c:v>38576</c:v>
                </c:pt>
                <c:pt idx="5537">
                  <c:v>38579</c:v>
                </c:pt>
                <c:pt idx="5538">
                  <c:v>38580</c:v>
                </c:pt>
                <c:pt idx="5539">
                  <c:v>38581</c:v>
                </c:pt>
                <c:pt idx="5540">
                  <c:v>38582</c:v>
                </c:pt>
                <c:pt idx="5541">
                  <c:v>38583</c:v>
                </c:pt>
                <c:pt idx="5542">
                  <c:v>38586</c:v>
                </c:pt>
                <c:pt idx="5543">
                  <c:v>38587</c:v>
                </c:pt>
                <c:pt idx="5544">
                  <c:v>38588</c:v>
                </c:pt>
                <c:pt idx="5545">
                  <c:v>38589</c:v>
                </c:pt>
                <c:pt idx="5546">
                  <c:v>38590</c:v>
                </c:pt>
                <c:pt idx="5547">
                  <c:v>38593</c:v>
                </c:pt>
                <c:pt idx="5548">
                  <c:v>38594</c:v>
                </c:pt>
                <c:pt idx="5549">
                  <c:v>38595</c:v>
                </c:pt>
                <c:pt idx="5550">
                  <c:v>38596</c:v>
                </c:pt>
                <c:pt idx="5551">
                  <c:v>38597</c:v>
                </c:pt>
                <c:pt idx="5552">
                  <c:v>38601</c:v>
                </c:pt>
                <c:pt idx="5553">
                  <c:v>38602</c:v>
                </c:pt>
                <c:pt idx="5554">
                  <c:v>38603</c:v>
                </c:pt>
                <c:pt idx="5555">
                  <c:v>38604</c:v>
                </c:pt>
                <c:pt idx="5556">
                  <c:v>38607</c:v>
                </c:pt>
                <c:pt idx="5557">
                  <c:v>38608</c:v>
                </c:pt>
                <c:pt idx="5558">
                  <c:v>38609</c:v>
                </c:pt>
                <c:pt idx="5559">
                  <c:v>38610</c:v>
                </c:pt>
                <c:pt idx="5560">
                  <c:v>38611</c:v>
                </c:pt>
                <c:pt idx="5561">
                  <c:v>38614</c:v>
                </c:pt>
                <c:pt idx="5562">
                  <c:v>38615</c:v>
                </c:pt>
                <c:pt idx="5563">
                  <c:v>38616</c:v>
                </c:pt>
                <c:pt idx="5564">
                  <c:v>38617</c:v>
                </c:pt>
                <c:pt idx="5565">
                  <c:v>38618</c:v>
                </c:pt>
                <c:pt idx="5566">
                  <c:v>38621</c:v>
                </c:pt>
                <c:pt idx="5567">
                  <c:v>38622</c:v>
                </c:pt>
                <c:pt idx="5568">
                  <c:v>38623</c:v>
                </c:pt>
                <c:pt idx="5569">
                  <c:v>38624</c:v>
                </c:pt>
                <c:pt idx="5570">
                  <c:v>38625</c:v>
                </c:pt>
                <c:pt idx="5571">
                  <c:v>38628</c:v>
                </c:pt>
                <c:pt idx="5572">
                  <c:v>38629</c:v>
                </c:pt>
                <c:pt idx="5573">
                  <c:v>38630</c:v>
                </c:pt>
                <c:pt idx="5574">
                  <c:v>38631</c:v>
                </c:pt>
                <c:pt idx="5575">
                  <c:v>38632</c:v>
                </c:pt>
                <c:pt idx="5576">
                  <c:v>38635</c:v>
                </c:pt>
                <c:pt idx="5577">
                  <c:v>38636</c:v>
                </c:pt>
                <c:pt idx="5578">
                  <c:v>38637</c:v>
                </c:pt>
                <c:pt idx="5579">
                  <c:v>38638</c:v>
                </c:pt>
                <c:pt idx="5580">
                  <c:v>38639</c:v>
                </c:pt>
                <c:pt idx="5581">
                  <c:v>38642</c:v>
                </c:pt>
                <c:pt idx="5582">
                  <c:v>38643</c:v>
                </c:pt>
                <c:pt idx="5583">
                  <c:v>38644</c:v>
                </c:pt>
                <c:pt idx="5584">
                  <c:v>38645</c:v>
                </c:pt>
                <c:pt idx="5585">
                  <c:v>38646</c:v>
                </c:pt>
                <c:pt idx="5586">
                  <c:v>38649</c:v>
                </c:pt>
                <c:pt idx="5587">
                  <c:v>38650</c:v>
                </c:pt>
                <c:pt idx="5588">
                  <c:v>38651</c:v>
                </c:pt>
                <c:pt idx="5589">
                  <c:v>38652</c:v>
                </c:pt>
                <c:pt idx="5590">
                  <c:v>38653</c:v>
                </c:pt>
                <c:pt idx="5591">
                  <c:v>38656</c:v>
                </c:pt>
                <c:pt idx="5592">
                  <c:v>38657</c:v>
                </c:pt>
                <c:pt idx="5593">
                  <c:v>38658</c:v>
                </c:pt>
                <c:pt idx="5594">
                  <c:v>38659</c:v>
                </c:pt>
                <c:pt idx="5595">
                  <c:v>38660</c:v>
                </c:pt>
                <c:pt idx="5596">
                  <c:v>38663</c:v>
                </c:pt>
                <c:pt idx="5597">
                  <c:v>38664</c:v>
                </c:pt>
                <c:pt idx="5598">
                  <c:v>38665</c:v>
                </c:pt>
                <c:pt idx="5599">
                  <c:v>38666</c:v>
                </c:pt>
                <c:pt idx="5600">
                  <c:v>38667</c:v>
                </c:pt>
                <c:pt idx="5601">
                  <c:v>38670</c:v>
                </c:pt>
                <c:pt idx="5602">
                  <c:v>38671</c:v>
                </c:pt>
                <c:pt idx="5603">
                  <c:v>38672</c:v>
                </c:pt>
                <c:pt idx="5604">
                  <c:v>38673</c:v>
                </c:pt>
                <c:pt idx="5605">
                  <c:v>38674</c:v>
                </c:pt>
                <c:pt idx="5606">
                  <c:v>38677</c:v>
                </c:pt>
                <c:pt idx="5607">
                  <c:v>38678</c:v>
                </c:pt>
                <c:pt idx="5608">
                  <c:v>38679</c:v>
                </c:pt>
                <c:pt idx="5609">
                  <c:v>38684</c:v>
                </c:pt>
                <c:pt idx="5610">
                  <c:v>38685</c:v>
                </c:pt>
                <c:pt idx="5611">
                  <c:v>38686</c:v>
                </c:pt>
                <c:pt idx="5612">
                  <c:v>38687</c:v>
                </c:pt>
                <c:pt idx="5613">
                  <c:v>38688</c:v>
                </c:pt>
                <c:pt idx="5614">
                  <c:v>38691</c:v>
                </c:pt>
                <c:pt idx="5615">
                  <c:v>38692</c:v>
                </c:pt>
                <c:pt idx="5616">
                  <c:v>38693</c:v>
                </c:pt>
                <c:pt idx="5617">
                  <c:v>38694</c:v>
                </c:pt>
                <c:pt idx="5618">
                  <c:v>38695</c:v>
                </c:pt>
                <c:pt idx="5619">
                  <c:v>38698</c:v>
                </c:pt>
                <c:pt idx="5620">
                  <c:v>38699</c:v>
                </c:pt>
                <c:pt idx="5621">
                  <c:v>38700</c:v>
                </c:pt>
                <c:pt idx="5622">
                  <c:v>38701</c:v>
                </c:pt>
                <c:pt idx="5623">
                  <c:v>38702</c:v>
                </c:pt>
                <c:pt idx="5624">
                  <c:v>38705</c:v>
                </c:pt>
                <c:pt idx="5625">
                  <c:v>38706</c:v>
                </c:pt>
                <c:pt idx="5626">
                  <c:v>38707</c:v>
                </c:pt>
                <c:pt idx="5627">
                  <c:v>38708</c:v>
                </c:pt>
                <c:pt idx="5628">
                  <c:v>38709</c:v>
                </c:pt>
                <c:pt idx="5629">
                  <c:v>38713</c:v>
                </c:pt>
                <c:pt idx="5630">
                  <c:v>38714</c:v>
                </c:pt>
                <c:pt idx="5631">
                  <c:v>38715</c:v>
                </c:pt>
                <c:pt idx="5632">
                  <c:v>38716</c:v>
                </c:pt>
                <c:pt idx="5633">
                  <c:v>38720</c:v>
                </c:pt>
                <c:pt idx="5634">
                  <c:v>38721</c:v>
                </c:pt>
                <c:pt idx="5635">
                  <c:v>38722</c:v>
                </c:pt>
                <c:pt idx="5636">
                  <c:v>38723</c:v>
                </c:pt>
                <c:pt idx="5637">
                  <c:v>38726</c:v>
                </c:pt>
                <c:pt idx="5638">
                  <c:v>38727</c:v>
                </c:pt>
                <c:pt idx="5639">
                  <c:v>38728</c:v>
                </c:pt>
                <c:pt idx="5640">
                  <c:v>38729</c:v>
                </c:pt>
                <c:pt idx="5641">
                  <c:v>38730</c:v>
                </c:pt>
                <c:pt idx="5642">
                  <c:v>38734</c:v>
                </c:pt>
                <c:pt idx="5643">
                  <c:v>38735</c:v>
                </c:pt>
                <c:pt idx="5644">
                  <c:v>38736</c:v>
                </c:pt>
                <c:pt idx="5645">
                  <c:v>38737</c:v>
                </c:pt>
                <c:pt idx="5646">
                  <c:v>38740</c:v>
                </c:pt>
                <c:pt idx="5647">
                  <c:v>38741</c:v>
                </c:pt>
                <c:pt idx="5648">
                  <c:v>38742</c:v>
                </c:pt>
                <c:pt idx="5649">
                  <c:v>38743</c:v>
                </c:pt>
                <c:pt idx="5650">
                  <c:v>38744</c:v>
                </c:pt>
                <c:pt idx="5651">
                  <c:v>38747</c:v>
                </c:pt>
                <c:pt idx="5652">
                  <c:v>38748</c:v>
                </c:pt>
                <c:pt idx="5653">
                  <c:v>38749</c:v>
                </c:pt>
                <c:pt idx="5654">
                  <c:v>38750</c:v>
                </c:pt>
                <c:pt idx="5655">
                  <c:v>38751</c:v>
                </c:pt>
                <c:pt idx="5656">
                  <c:v>38754</c:v>
                </c:pt>
                <c:pt idx="5657">
                  <c:v>38755</c:v>
                </c:pt>
                <c:pt idx="5658">
                  <c:v>38756</c:v>
                </c:pt>
                <c:pt idx="5659">
                  <c:v>38757</c:v>
                </c:pt>
                <c:pt idx="5660">
                  <c:v>38758</c:v>
                </c:pt>
                <c:pt idx="5661">
                  <c:v>38761</c:v>
                </c:pt>
                <c:pt idx="5662">
                  <c:v>38762</c:v>
                </c:pt>
                <c:pt idx="5663">
                  <c:v>38763</c:v>
                </c:pt>
                <c:pt idx="5664">
                  <c:v>38764</c:v>
                </c:pt>
                <c:pt idx="5665">
                  <c:v>38765</c:v>
                </c:pt>
                <c:pt idx="5666">
                  <c:v>38769</c:v>
                </c:pt>
                <c:pt idx="5667">
                  <c:v>38770</c:v>
                </c:pt>
                <c:pt idx="5668">
                  <c:v>38771</c:v>
                </c:pt>
                <c:pt idx="5669">
                  <c:v>38772</c:v>
                </c:pt>
                <c:pt idx="5670">
                  <c:v>38775</c:v>
                </c:pt>
                <c:pt idx="5671">
                  <c:v>38776</c:v>
                </c:pt>
                <c:pt idx="5672">
                  <c:v>38777</c:v>
                </c:pt>
                <c:pt idx="5673">
                  <c:v>38778</c:v>
                </c:pt>
                <c:pt idx="5674">
                  <c:v>38779</c:v>
                </c:pt>
                <c:pt idx="5675">
                  <c:v>38782</c:v>
                </c:pt>
                <c:pt idx="5676">
                  <c:v>38783</c:v>
                </c:pt>
                <c:pt idx="5677">
                  <c:v>38784</c:v>
                </c:pt>
                <c:pt idx="5678">
                  <c:v>38785</c:v>
                </c:pt>
                <c:pt idx="5679">
                  <c:v>38786</c:v>
                </c:pt>
                <c:pt idx="5680">
                  <c:v>38789</c:v>
                </c:pt>
                <c:pt idx="5681">
                  <c:v>38790</c:v>
                </c:pt>
                <c:pt idx="5682">
                  <c:v>38791</c:v>
                </c:pt>
                <c:pt idx="5683">
                  <c:v>38792</c:v>
                </c:pt>
                <c:pt idx="5684">
                  <c:v>38793</c:v>
                </c:pt>
                <c:pt idx="5685">
                  <c:v>38796</c:v>
                </c:pt>
                <c:pt idx="5686">
                  <c:v>38797</c:v>
                </c:pt>
                <c:pt idx="5687">
                  <c:v>38798</c:v>
                </c:pt>
                <c:pt idx="5688">
                  <c:v>38799</c:v>
                </c:pt>
                <c:pt idx="5689">
                  <c:v>38800</c:v>
                </c:pt>
                <c:pt idx="5690">
                  <c:v>38803</c:v>
                </c:pt>
                <c:pt idx="5691">
                  <c:v>38804</c:v>
                </c:pt>
                <c:pt idx="5692">
                  <c:v>38805</c:v>
                </c:pt>
                <c:pt idx="5693">
                  <c:v>38806</c:v>
                </c:pt>
                <c:pt idx="5694">
                  <c:v>38807</c:v>
                </c:pt>
                <c:pt idx="5695">
                  <c:v>38810</c:v>
                </c:pt>
                <c:pt idx="5696">
                  <c:v>38811</c:v>
                </c:pt>
                <c:pt idx="5697">
                  <c:v>38812</c:v>
                </c:pt>
                <c:pt idx="5698">
                  <c:v>38813</c:v>
                </c:pt>
                <c:pt idx="5699">
                  <c:v>38814</c:v>
                </c:pt>
                <c:pt idx="5700">
                  <c:v>38817</c:v>
                </c:pt>
                <c:pt idx="5701">
                  <c:v>38818</c:v>
                </c:pt>
                <c:pt idx="5702">
                  <c:v>38819</c:v>
                </c:pt>
                <c:pt idx="5703">
                  <c:v>38820</c:v>
                </c:pt>
                <c:pt idx="5704">
                  <c:v>38824</c:v>
                </c:pt>
                <c:pt idx="5705">
                  <c:v>38825</c:v>
                </c:pt>
                <c:pt idx="5706">
                  <c:v>38826</c:v>
                </c:pt>
                <c:pt idx="5707">
                  <c:v>38827</c:v>
                </c:pt>
                <c:pt idx="5708">
                  <c:v>38828</c:v>
                </c:pt>
                <c:pt idx="5709">
                  <c:v>38831</c:v>
                </c:pt>
                <c:pt idx="5710">
                  <c:v>38832</c:v>
                </c:pt>
                <c:pt idx="5711">
                  <c:v>38833</c:v>
                </c:pt>
                <c:pt idx="5712">
                  <c:v>38834</c:v>
                </c:pt>
                <c:pt idx="5713">
                  <c:v>38835</c:v>
                </c:pt>
                <c:pt idx="5714">
                  <c:v>38838</c:v>
                </c:pt>
                <c:pt idx="5715">
                  <c:v>38839</c:v>
                </c:pt>
                <c:pt idx="5716">
                  <c:v>38840</c:v>
                </c:pt>
                <c:pt idx="5717">
                  <c:v>38841</c:v>
                </c:pt>
                <c:pt idx="5718">
                  <c:v>38842</c:v>
                </c:pt>
                <c:pt idx="5719">
                  <c:v>38845</c:v>
                </c:pt>
                <c:pt idx="5720">
                  <c:v>38846</c:v>
                </c:pt>
                <c:pt idx="5721">
                  <c:v>38847</c:v>
                </c:pt>
                <c:pt idx="5722">
                  <c:v>38848</c:v>
                </c:pt>
                <c:pt idx="5723">
                  <c:v>38849</c:v>
                </c:pt>
                <c:pt idx="5724">
                  <c:v>38852</c:v>
                </c:pt>
                <c:pt idx="5725">
                  <c:v>38853</c:v>
                </c:pt>
                <c:pt idx="5726">
                  <c:v>38854</c:v>
                </c:pt>
                <c:pt idx="5727">
                  <c:v>38855</c:v>
                </c:pt>
                <c:pt idx="5728">
                  <c:v>38856</c:v>
                </c:pt>
                <c:pt idx="5729">
                  <c:v>38859</c:v>
                </c:pt>
                <c:pt idx="5730">
                  <c:v>38860</c:v>
                </c:pt>
                <c:pt idx="5731">
                  <c:v>38861</c:v>
                </c:pt>
                <c:pt idx="5732">
                  <c:v>38862</c:v>
                </c:pt>
                <c:pt idx="5733">
                  <c:v>38863</c:v>
                </c:pt>
                <c:pt idx="5734">
                  <c:v>38867</c:v>
                </c:pt>
                <c:pt idx="5735">
                  <c:v>38868</c:v>
                </c:pt>
                <c:pt idx="5736">
                  <c:v>38869</c:v>
                </c:pt>
                <c:pt idx="5737">
                  <c:v>38870</c:v>
                </c:pt>
                <c:pt idx="5738">
                  <c:v>38873</c:v>
                </c:pt>
                <c:pt idx="5739">
                  <c:v>38874</c:v>
                </c:pt>
                <c:pt idx="5740">
                  <c:v>38875</c:v>
                </c:pt>
                <c:pt idx="5741">
                  <c:v>38876</c:v>
                </c:pt>
                <c:pt idx="5742">
                  <c:v>38877</c:v>
                </c:pt>
                <c:pt idx="5743">
                  <c:v>38880</c:v>
                </c:pt>
                <c:pt idx="5744">
                  <c:v>38881</c:v>
                </c:pt>
                <c:pt idx="5745">
                  <c:v>38882</c:v>
                </c:pt>
                <c:pt idx="5746">
                  <c:v>38883</c:v>
                </c:pt>
                <c:pt idx="5747">
                  <c:v>38884</c:v>
                </c:pt>
                <c:pt idx="5748">
                  <c:v>38887</c:v>
                </c:pt>
                <c:pt idx="5749">
                  <c:v>38888</c:v>
                </c:pt>
                <c:pt idx="5750">
                  <c:v>38889</c:v>
                </c:pt>
                <c:pt idx="5751">
                  <c:v>38890</c:v>
                </c:pt>
                <c:pt idx="5752">
                  <c:v>38891</c:v>
                </c:pt>
                <c:pt idx="5753">
                  <c:v>38894</c:v>
                </c:pt>
                <c:pt idx="5754">
                  <c:v>38895</c:v>
                </c:pt>
                <c:pt idx="5755">
                  <c:v>38896</c:v>
                </c:pt>
                <c:pt idx="5756">
                  <c:v>38897</c:v>
                </c:pt>
                <c:pt idx="5757">
                  <c:v>38898</c:v>
                </c:pt>
                <c:pt idx="5758">
                  <c:v>38903</c:v>
                </c:pt>
                <c:pt idx="5759">
                  <c:v>38904</c:v>
                </c:pt>
                <c:pt idx="5760">
                  <c:v>38905</c:v>
                </c:pt>
                <c:pt idx="5761">
                  <c:v>38908</c:v>
                </c:pt>
                <c:pt idx="5762">
                  <c:v>38909</c:v>
                </c:pt>
                <c:pt idx="5763">
                  <c:v>38910</c:v>
                </c:pt>
                <c:pt idx="5764">
                  <c:v>38911</c:v>
                </c:pt>
                <c:pt idx="5765">
                  <c:v>38912</c:v>
                </c:pt>
                <c:pt idx="5766">
                  <c:v>38915</c:v>
                </c:pt>
                <c:pt idx="5767">
                  <c:v>38916</c:v>
                </c:pt>
                <c:pt idx="5768">
                  <c:v>38917</c:v>
                </c:pt>
                <c:pt idx="5769">
                  <c:v>38918</c:v>
                </c:pt>
                <c:pt idx="5770">
                  <c:v>38919</c:v>
                </c:pt>
                <c:pt idx="5771">
                  <c:v>38922</c:v>
                </c:pt>
                <c:pt idx="5772">
                  <c:v>38923</c:v>
                </c:pt>
                <c:pt idx="5773">
                  <c:v>38924</c:v>
                </c:pt>
                <c:pt idx="5774">
                  <c:v>38925</c:v>
                </c:pt>
                <c:pt idx="5775">
                  <c:v>38926</c:v>
                </c:pt>
                <c:pt idx="5776">
                  <c:v>38929</c:v>
                </c:pt>
                <c:pt idx="5777">
                  <c:v>38930</c:v>
                </c:pt>
                <c:pt idx="5778">
                  <c:v>38931</c:v>
                </c:pt>
                <c:pt idx="5779">
                  <c:v>38932</c:v>
                </c:pt>
                <c:pt idx="5780">
                  <c:v>38933</c:v>
                </c:pt>
                <c:pt idx="5781">
                  <c:v>38936</c:v>
                </c:pt>
                <c:pt idx="5782">
                  <c:v>38937</c:v>
                </c:pt>
                <c:pt idx="5783">
                  <c:v>38938</c:v>
                </c:pt>
                <c:pt idx="5784">
                  <c:v>38939</c:v>
                </c:pt>
                <c:pt idx="5785">
                  <c:v>38940</c:v>
                </c:pt>
                <c:pt idx="5786">
                  <c:v>38943</c:v>
                </c:pt>
                <c:pt idx="5787">
                  <c:v>38944</c:v>
                </c:pt>
                <c:pt idx="5788">
                  <c:v>38945</c:v>
                </c:pt>
                <c:pt idx="5789">
                  <c:v>38946</c:v>
                </c:pt>
                <c:pt idx="5790">
                  <c:v>38947</c:v>
                </c:pt>
                <c:pt idx="5791">
                  <c:v>38950</c:v>
                </c:pt>
                <c:pt idx="5792">
                  <c:v>38951</c:v>
                </c:pt>
                <c:pt idx="5793">
                  <c:v>38952</c:v>
                </c:pt>
                <c:pt idx="5794">
                  <c:v>38953</c:v>
                </c:pt>
                <c:pt idx="5795">
                  <c:v>38954</c:v>
                </c:pt>
                <c:pt idx="5796">
                  <c:v>38957</c:v>
                </c:pt>
                <c:pt idx="5797">
                  <c:v>38958</c:v>
                </c:pt>
                <c:pt idx="5798">
                  <c:v>38959</c:v>
                </c:pt>
                <c:pt idx="5799">
                  <c:v>38960</c:v>
                </c:pt>
                <c:pt idx="5800">
                  <c:v>38961</c:v>
                </c:pt>
                <c:pt idx="5801">
                  <c:v>38965</c:v>
                </c:pt>
                <c:pt idx="5802">
                  <c:v>38966</c:v>
                </c:pt>
                <c:pt idx="5803">
                  <c:v>38967</c:v>
                </c:pt>
                <c:pt idx="5804">
                  <c:v>38968</c:v>
                </c:pt>
                <c:pt idx="5805">
                  <c:v>38971</c:v>
                </c:pt>
                <c:pt idx="5806">
                  <c:v>38972</c:v>
                </c:pt>
                <c:pt idx="5807">
                  <c:v>38973</c:v>
                </c:pt>
                <c:pt idx="5808">
                  <c:v>38974</c:v>
                </c:pt>
                <c:pt idx="5809">
                  <c:v>38975</c:v>
                </c:pt>
                <c:pt idx="5810">
                  <c:v>38978</c:v>
                </c:pt>
                <c:pt idx="5811">
                  <c:v>38979</c:v>
                </c:pt>
                <c:pt idx="5812">
                  <c:v>38980</c:v>
                </c:pt>
                <c:pt idx="5813">
                  <c:v>38981</c:v>
                </c:pt>
                <c:pt idx="5814">
                  <c:v>38982</c:v>
                </c:pt>
                <c:pt idx="5815">
                  <c:v>38985</c:v>
                </c:pt>
                <c:pt idx="5816">
                  <c:v>38986</c:v>
                </c:pt>
                <c:pt idx="5817">
                  <c:v>38987</c:v>
                </c:pt>
                <c:pt idx="5818">
                  <c:v>38988</c:v>
                </c:pt>
                <c:pt idx="5819">
                  <c:v>38989</c:v>
                </c:pt>
                <c:pt idx="5820">
                  <c:v>38992</c:v>
                </c:pt>
                <c:pt idx="5821">
                  <c:v>38993</c:v>
                </c:pt>
                <c:pt idx="5822">
                  <c:v>38994</c:v>
                </c:pt>
                <c:pt idx="5823">
                  <c:v>38995</c:v>
                </c:pt>
                <c:pt idx="5824">
                  <c:v>38996</c:v>
                </c:pt>
                <c:pt idx="5825">
                  <c:v>38999</c:v>
                </c:pt>
                <c:pt idx="5826">
                  <c:v>39000</c:v>
                </c:pt>
                <c:pt idx="5827">
                  <c:v>39001</c:v>
                </c:pt>
                <c:pt idx="5828">
                  <c:v>39002</c:v>
                </c:pt>
                <c:pt idx="5829">
                  <c:v>39003</c:v>
                </c:pt>
                <c:pt idx="5830">
                  <c:v>39006</c:v>
                </c:pt>
                <c:pt idx="5831">
                  <c:v>39007</c:v>
                </c:pt>
                <c:pt idx="5832">
                  <c:v>39008</c:v>
                </c:pt>
                <c:pt idx="5833">
                  <c:v>39009</c:v>
                </c:pt>
                <c:pt idx="5834">
                  <c:v>39010</c:v>
                </c:pt>
                <c:pt idx="5835">
                  <c:v>39013</c:v>
                </c:pt>
                <c:pt idx="5836">
                  <c:v>39014</c:v>
                </c:pt>
                <c:pt idx="5837">
                  <c:v>39015</c:v>
                </c:pt>
                <c:pt idx="5838">
                  <c:v>39016</c:v>
                </c:pt>
                <c:pt idx="5839">
                  <c:v>39017</c:v>
                </c:pt>
                <c:pt idx="5840">
                  <c:v>39020</c:v>
                </c:pt>
                <c:pt idx="5841">
                  <c:v>39021</c:v>
                </c:pt>
                <c:pt idx="5842">
                  <c:v>39022</c:v>
                </c:pt>
                <c:pt idx="5843">
                  <c:v>39023</c:v>
                </c:pt>
                <c:pt idx="5844">
                  <c:v>39024</c:v>
                </c:pt>
                <c:pt idx="5845">
                  <c:v>39027</c:v>
                </c:pt>
                <c:pt idx="5846">
                  <c:v>39028</c:v>
                </c:pt>
                <c:pt idx="5847">
                  <c:v>39029</c:v>
                </c:pt>
                <c:pt idx="5848">
                  <c:v>39030</c:v>
                </c:pt>
                <c:pt idx="5849">
                  <c:v>39031</c:v>
                </c:pt>
                <c:pt idx="5850">
                  <c:v>39034</c:v>
                </c:pt>
                <c:pt idx="5851">
                  <c:v>39035</c:v>
                </c:pt>
                <c:pt idx="5852">
                  <c:v>39036</c:v>
                </c:pt>
                <c:pt idx="5853">
                  <c:v>39037</c:v>
                </c:pt>
                <c:pt idx="5854">
                  <c:v>39038</c:v>
                </c:pt>
                <c:pt idx="5855">
                  <c:v>39041</c:v>
                </c:pt>
                <c:pt idx="5856">
                  <c:v>39042</c:v>
                </c:pt>
                <c:pt idx="5857">
                  <c:v>39043</c:v>
                </c:pt>
                <c:pt idx="5858">
                  <c:v>39048</c:v>
                </c:pt>
                <c:pt idx="5859">
                  <c:v>39049</c:v>
                </c:pt>
                <c:pt idx="5860">
                  <c:v>39050</c:v>
                </c:pt>
                <c:pt idx="5861">
                  <c:v>39051</c:v>
                </c:pt>
                <c:pt idx="5862">
                  <c:v>39052</c:v>
                </c:pt>
                <c:pt idx="5863">
                  <c:v>39055</c:v>
                </c:pt>
                <c:pt idx="5864">
                  <c:v>39056</c:v>
                </c:pt>
                <c:pt idx="5865">
                  <c:v>39057</c:v>
                </c:pt>
                <c:pt idx="5866">
                  <c:v>39058</c:v>
                </c:pt>
                <c:pt idx="5867">
                  <c:v>39059</c:v>
                </c:pt>
                <c:pt idx="5868">
                  <c:v>39062</c:v>
                </c:pt>
                <c:pt idx="5869">
                  <c:v>39063</c:v>
                </c:pt>
                <c:pt idx="5870">
                  <c:v>39064</c:v>
                </c:pt>
                <c:pt idx="5871">
                  <c:v>39065</c:v>
                </c:pt>
                <c:pt idx="5872">
                  <c:v>39066</c:v>
                </c:pt>
                <c:pt idx="5873">
                  <c:v>39069</c:v>
                </c:pt>
                <c:pt idx="5874">
                  <c:v>39070</c:v>
                </c:pt>
                <c:pt idx="5875">
                  <c:v>39071</c:v>
                </c:pt>
                <c:pt idx="5876">
                  <c:v>39072</c:v>
                </c:pt>
                <c:pt idx="5877">
                  <c:v>39073</c:v>
                </c:pt>
                <c:pt idx="5878">
                  <c:v>39077</c:v>
                </c:pt>
                <c:pt idx="5879">
                  <c:v>39078</c:v>
                </c:pt>
                <c:pt idx="5880">
                  <c:v>39079</c:v>
                </c:pt>
                <c:pt idx="5881">
                  <c:v>39080</c:v>
                </c:pt>
                <c:pt idx="5882">
                  <c:v>39085</c:v>
                </c:pt>
                <c:pt idx="5883">
                  <c:v>39086</c:v>
                </c:pt>
                <c:pt idx="5884">
                  <c:v>39087</c:v>
                </c:pt>
                <c:pt idx="5885">
                  <c:v>39090</c:v>
                </c:pt>
                <c:pt idx="5886">
                  <c:v>39091</c:v>
                </c:pt>
                <c:pt idx="5887">
                  <c:v>39092</c:v>
                </c:pt>
                <c:pt idx="5888">
                  <c:v>39093</c:v>
                </c:pt>
                <c:pt idx="5889">
                  <c:v>39094</c:v>
                </c:pt>
                <c:pt idx="5890">
                  <c:v>39098</c:v>
                </c:pt>
                <c:pt idx="5891">
                  <c:v>39099</c:v>
                </c:pt>
                <c:pt idx="5892">
                  <c:v>39100</c:v>
                </c:pt>
                <c:pt idx="5893">
                  <c:v>39101</c:v>
                </c:pt>
                <c:pt idx="5894">
                  <c:v>39104</c:v>
                </c:pt>
                <c:pt idx="5895">
                  <c:v>39105</c:v>
                </c:pt>
                <c:pt idx="5896">
                  <c:v>39106</c:v>
                </c:pt>
                <c:pt idx="5897">
                  <c:v>39107</c:v>
                </c:pt>
                <c:pt idx="5898">
                  <c:v>39108</c:v>
                </c:pt>
                <c:pt idx="5899">
                  <c:v>39111</c:v>
                </c:pt>
                <c:pt idx="5900">
                  <c:v>39112</c:v>
                </c:pt>
                <c:pt idx="5901">
                  <c:v>39113</c:v>
                </c:pt>
                <c:pt idx="5902">
                  <c:v>39114</c:v>
                </c:pt>
                <c:pt idx="5903">
                  <c:v>39115</c:v>
                </c:pt>
                <c:pt idx="5904">
                  <c:v>39118</c:v>
                </c:pt>
                <c:pt idx="5905">
                  <c:v>39119</c:v>
                </c:pt>
                <c:pt idx="5906">
                  <c:v>39120</c:v>
                </c:pt>
                <c:pt idx="5907">
                  <c:v>39121</c:v>
                </c:pt>
                <c:pt idx="5908">
                  <c:v>39122</c:v>
                </c:pt>
                <c:pt idx="5909">
                  <c:v>39125</c:v>
                </c:pt>
                <c:pt idx="5910">
                  <c:v>39126</c:v>
                </c:pt>
                <c:pt idx="5911">
                  <c:v>39127</c:v>
                </c:pt>
                <c:pt idx="5912">
                  <c:v>39128</c:v>
                </c:pt>
                <c:pt idx="5913">
                  <c:v>39129</c:v>
                </c:pt>
                <c:pt idx="5914">
                  <c:v>39133</c:v>
                </c:pt>
                <c:pt idx="5915">
                  <c:v>39134</c:v>
                </c:pt>
                <c:pt idx="5916">
                  <c:v>39135</c:v>
                </c:pt>
                <c:pt idx="5917">
                  <c:v>39136</c:v>
                </c:pt>
                <c:pt idx="5918">
                  <c:v>39139</c:v>
                </c:pt>
                <c:pt idx="5919">
                  <c:v>39140</c:v>
                </c:pt>
                <c:pt idx="5920">
                  <c:v>39141</c:v>
                </c:pt>
                <c:pt idx="5921">
                  <c:v>39142</c:v>
                </c:pt>
                <c:pt idx="5922">
                  <c:v>39143</c:v>
                </c:pt>
                <c:pt idx="5923">
                  <c:v>39146</c:v>
                </c:pt>
                <c:pt idx="5924">
                  <c:v>39147</c:v>
                </c:pt>
                <c:pt idx="5925">
                  <c:v>39148</c:v>
                </c:pt>
                <c:pt idx="5926">
                  <c:v>39149</c:v>
                </c:pt>
                <c:pt idx="5927">
                  <c:v>39150</c:v>
                </c:pt>
                <c:pt idx="5928">
                  <c:v>39153</c:v>
                </c:pt>
                <c:pt idx="5929">
                  <c:v>39154</c:v>
                </c:pt>
                <c:pt idx="5930">
                  <c:v>39155</c:v>
                </c:pt>
                <c:pt idx="5931">
                  <c:v>39156</c:v>
                </c:pt>
                <c:pt idx="5932">
                  <c:v>39157</c:v>
                </c:pt>
                <c:pt idx="5933">
                  <c:v>39160</c:v>
                </c:pt>
                <c:pt idx="5934">
                  <c:v>39161</c:v>
                </c:pt>
                <c:pt idx="5935">
                  <c:v>39162</c:v>
                </c:pt>
                <c:pt idx="5936">
                  <c:v>39163</c:v>
                </c:pt>
                <c:pt idx="5937">
                  <c:v>39164</c:v>
                </c:pt>
                <c:pt idx="5938">
                  <c:v>39167</c:v>
                </c:pt>
                <c:pt idx="5939">
                  <c:v>39168</c:v>
                </c:pt>
                <c:pt idx="5940">
                  <c:v>39169</c:v>
                </c:pt>
                <c:pt idx="5941">
                  <c:v>39170</c:v>
                </c:pt>
                <c:pt idx="5942">
                  <c:v>39171</c:v>
                </c:pt>
                <c:pt idx="5943">
                  <c:v>39174</c:v>
                </c:pt>
                <c:pt idx="5944">
                  <c:v>39175</c:v>
                </c:pt>
                <c:pt idx="5945">
                  <c:v>39176</c:v>
                </c:pt>
                <c:pt idx="5946">
                  <c:v>39177</c:v>
                </c:pt>
                <c:pt idx="5947">
                  <c:v>39181</c:v>
                </c:pt>
                <c:pt idx="5948">
                  <c:v>39182</c:v>
                </c:pt>
                <c:pt idx="5949">
                  <c:v>39183</c:v>
                </c:pt>
                <c:pt idx="5950">
                  <c:v>39184</c:v>
                </c:pt>
                <c:pt idx="5951">
                  <c:v>39185</c:v>
                </c:pt>
                <c:pt idx="5952">
                  <c:v>39188</c:v>
                </c:pt>
                <c:pt idx="5953">
                  <c:v>39189</c:v>
                </c:pt>
                <c:pt idx="5954">
                  <c:v>39190</c:v>
                </c:pt>
                <c:pt idx="5955">
                  <c:v>39191</c:v>
                </c:pt>
                <c:pt idx="5956">
                  <c:v>39192</c:v>
                </c:pt>
                <c:pt idx="5957">
                  <c:v>39195</c:v>
                </c:pt>
                <c:pt idx="5958">
                  <c:v>39196</c:v>
                </c:pt>
                <c:pt idx="5959">
                  <c:v>39197</c:v>
                </c:pt>
                <c:pt idx="5960">
                  <c:v>39198</c:v>
                </c:pt>
                <c:pt idx="5961">
                  <c:v>39199</c:v>
                </c:pt>
                <c:pt idx="5962">
                  <c:v>39202</c:v>
                </c:pt>
                <c:pt idx="5963">
                  <c:v>39203</c:v>
                </c:pt>
                <c:pt idx="5964">
                  <c:v>39204</c:v>
                </c:pt>
                <c:pt idx="5965">
                  <c:v>39205</c:v>
                </c:pt>
                <c:pt idx="5966">
                  <c:v>39206</c:v>
                </c:pt>
                <c:pt idx="5967">
                  <c:v>39209</c:v>
                </c:pt>
                <c:pt idx="5968">
                  <c:v>39210</c:v>
                </c:pt>
                <c:pt idx="5969">
                  <c:v>39211</c:v>
                </c:pt>
                <c:pt idx="5970">
                  <c:v>39212</c:v>
                </c:pt>
                <c:pt idx="5971">
                  <c:v>39213</c:v>
                </c:pt>
                <c:pt idx="5972">
                  <c:v>39216</c:v>
                </c:pt>
                <c:pt idx="5973">
                  <c:v>39217</c:v>
                </c:pt>
                <c:pt idx="5974">
                  <c:v>39218</c:v>
                </c:pt>
                <c:pt idx="5975">
                  <c:v>39219</c:v>
                </c:pt>
                <c:pt idx="5976">
                  <c:v>39220</c:v>
                </c:pt>
                <c:pt idx="5977">
                  <c:v>39223</c:v>
                </c:pt>
                <c:pt idx="5978">
                  <c:v>39224</c:v>
                </c:pt>
                <c:pt idx="5979">
                  <c:v>39225</c:v>
                </c:pt>
                <c:pt idx="5980">
                  <c:v>39226</c:v>
                </c:pt>
                <c:pt idx="5981">
                  <c:v>39227</c:v>
                </c:pt>
                <c:pt idx="5982">
                  <c:v>39231</c:v>
                </c:pt>
                <c:pt idx="5983">
                  <c:v>39232</c:v>
                </c:pt>
                <c:pt idx="5984">
                  <c:v>39233</c:v>
                </c:pt>
                <c:pt idx="5985">
                  <c:v>39234</c:v>
                </c:pt>
                <c:pt idx="5986">
                  <c:v>39237</c:v>
                </c:pt>
                <c:pt idx="5987">
                  <c:v>39238</c:v>
                </c:pt>
                <c:pt idx="5988">
                  <c:v>39239</c:v>
                </c:pt>
                <c:pt idx="5989">
                  <c:v>39240</c:v>
                </c:pt>
                <c:pt idx="5990">
                  <c:v>39241</c:v>
                </c:pt>
                <c:pt idx="5991">
                  <c:v>39244</c:v>
                </c:pt>
                <c:pt idx="5992">
                  <c:v>39245</c:v>
                </c:pt>
                <c:pt idx="5993">
                  <c:v>39246</c:v>
                </c:pt>
                <c:pt idx="5994">
                  <c:v>39247</c:v>
                </c:pt>
                <c:pt idx="5995">
                  <c:v>39248</c:v>
                </c:pt>
                <c:pt idx="5996">
                  <c:v>39251</c:v>
                </c:pt>
                <c:pt idx="5997">
                  <c:v>39252</c:v>
                </c:pt>
                <c:pt idx="5998">
                  <c:v>39253</c:v>
                </c:pt>
                <c:pt idx="5999">
                  <c:v>39254</c:v>
                </c:pt>
                <c:pt idx="6000">
                  <c:v>39255</c:v>
                </c:pt>
                <c:pt idx="6001">
                  <c:v>39258</c:v>
                </c:pt>
                <c:pt idx="6002">
                  <c:v>39259</c:v>
                </c:pt>
                <c:pt idx="6003">
                  <c:v>39260</c:v>
                </c:pt>
                <c:pt idx="6004">
                  <c:v>39261</c:v>
                </c:pt>
                <c:pt idx="6005">
                  <c:v>39262</c:v>
                </c:pt>
                <c:pt idx="6006">
                  <c:v>39265</c:v>
                </c:pt>
                <c:pt idx="6007">
                  <c:v>39266</c:v>
                </c:pt>
                <c:pt idx="6008">
                  <c:v>39268</c:v>
                </c:pt>
                <c:pt idx="6009">
                  <c:v>39269</c:v>
                </c:pt>
                <c:pt idx="6010">
                  <c:v>39272</c:v>
                </c:pt>
                <c:pt idx="6011">
                  <c:v>39273</c:v>
                </c:pt>
                <c:pt idx="6012">
                  <c:v>39274</c:v>
                </c:pt>
                <c:pt idx="6013">
                  <c:v>39275</c:v>
                </c:pt>
                <c:pt idx="6014">
                  <c:v>39276</c:v>
                </c:pt>
                <c:pt idx="6015">
                  <c:v>39279</c:v>
                </c:pt>
                <c:pt idx="6016">
                  <c:v>39280</c:v>
                </c:pt>
                <c:pt idx="6017">
                  <c:v>39281</c:v>
                </c:pt>
                <c:pt idx="6018">
                  <c:v>39282</c:v>
                </c:pt>
                <c:pt idx="6019">
                  <c:v>39283</c:v>
                </c:pt>
                <c:pt idx="6020">
                  <c:v>39286</c:v>
                </c:pt>
                <c:pt idx="6021">
                  <c:v>39287</c:v>
                </c:pt>
                <c:pt idx="6022">
                  <c:v>39288</c:v>
                </c:pt>
                <c:pt idx="6023">
                  <c:v>39289</c:v>
                </c:pt>
                <c:pt idx="6024">
                  <c:v>39290</c:v>
                </c:pt>
                <c:pt idx="6025">
                  <c:v>39293</c:v>
                </c:pt>
                <c:pt idx="6026">
                  <c:v>39294</c:v>
                </c:pt>
                <c:pt idx="6027">
                  <c:v>39295</c:v>
                </c:pt>
                <c:pt idx="6028">
                  <c:v>39296</c:v>
                </c:pt>
                <c:pt idx="6029">
                  <c:v>39297</c:v>
                </c:pt>
                <c:pt idx="6030">
                  <c:v>39300</c:v>
                </c:pt>
                <c:pt idx="6031">
                  <c:v>39301</c:v>
                </c:pt>
                <c:pt idx="6032">
                  <c:v>39302</c:v>
                </c:pt>
                <c:pt idx="6033">
                  <c:v>39303</c:v>
                </c:pt>
                <c:pt idx="6034">
                  <c:v>39304</c:v>
                </c:pt>
                <c:pt idx="6035">
                  <c:v>39307</c:v>
                </c:pt>
                <c:pt idx="6036">
                  <c:v>39308</c:v>
                </c:pt>
                <c:pt idx="6037">
                  <c:v>39309</c:v>
                </c:pt>
                <c:pt idx="6038">
                  <c:v>39310</c:v>
                </c:pt>
                <c:pt idx="6039">
                  <c:v>39311</c:v>
                </c:pt>
                <c:pt idx="6040">
                  <c:v>39314</c:v>
                </c:pt>
                <c:pt idx="6041">
                  <c:v>39315</c:v>
                </c:pt>
                <c:pt idx="6042">
                  <c:v>39316</c:v>
                </c:pt>
                <c:pt idx="6043">
                  <c:v>39317</c:v>
                </c:pt>
                <c:pt idx="6044">
                  <c:v>39318</c:v>
                </c:pt>
                <c:pt idx="6045">
                  <c:v>39321</c:v>
                </c:pt>
                <c:pt idx="6046">
                  <c:v>39322</c:v>
                </c:pt>
                <c:pt idx="6047">
                  <c:v>39323</c:v>
                </c:pt>
                <c:pt idx="6048">
                  <c:v>39324</c:v>
                </c:pt>
                <c:pt idx="6049">
                  <c:v>39325</c:v>
                </c:pt>
                <c:pt idx="6050">
                  <c:v>39329</c:v>
                </c:pt>
                <c:pt idx="6051">
                  <c:v>39330</c:v>
                </c:pt>
                <c:pt idx="6052">
                  <c:v>39331</c:v>
                </c:pt>
                <c:pt idx="6053">
                  <c:v>39332</c:v>
                </c:pt>
                <c:pt idx="6054">
                  <c:v>39335</c:v>
                </c:pt>
                <c:pt idx="6055">
                  <c:v>39336</c:v>
                </c:pt>
                <c:pt idx="6056">
                  <c:v>39337</c:v>
                </c:pt>
                <c:pt idx="6057">
                  <c:v>39338</c:v>
                </c:pt>
                <c:pt idx="6058">
                  <c:v>39339</c:v>
                </c:pt>
                <c:pt idx="6059">
                  <c:v>39342</c:v>
                </c:pt>
                <c:pt idx="6060">
                  <c:v>39343</c:v>
                </c:pt>
                <c:pt idx="6061">
                  <c:v>39344</c:v>
                </c:pt>
                <c:pt idx="6062">
                  <c:v>39345</c:v>
                </c:pt>
                <c:pt idx="6063">
                  <c:v>39346</c:v>
                </c:pt>
                <c:pt idx="6064">
                  <c:v>39349</c:v>
                </c:pt>
                <c:pt idx="6065">
                  <c:v>39350</c:v>
                </c:pt>
                <c:pt idx="6066">
                  <c:v>39351</c:v>
                </c:pt>
                <c:pt idx="6067">
                  <c:v>39352</c:v>
                </c:pt>
                <c:pt idx="6068">
                  <c:v>39353</c:v>
                </c:pt>
                <c:pt idx="6069">
                  <c:v>39356</c:v>
                </c:pt>
                <c:pt idx="6070">
                  <c:v>39357</c:v>
                </c:pt>
                <c:pt idx="6071">
                  <c:v>39358</c:v>
                </c:pt>
                <c:pt idx="6072">
                  <c:v>39359</c:v>
                </c:pt>
                <c:pt idx="6073">
                  <c:v>39360</c:v>
                </c:pt>
                <c:pt idx="6074">
                  <c:v>39363</c:v>
                </c:pt>
                <c:pt idx="6075">
                  <c:v>39364</c:v>
                </c:pt>
                <c:pt idx="6076">
                  <c:v>39365</c:v>
                </c:pt>
                <c:pt idx="6077">
                  <c:v>39366</c:v>
                </c:pt>
                <c:pt idx="6078">
                  <c:v>39367</c:v>
                </c:pt>
                <c:pt idx="6079">
                  <c:v>39370</c:v>
                </c:pt>
                <c:pt idx="6080">
                  <c:v>39371</c:v>
                </c:pt>
                <c:pt idx="6081">
                  <c:v>39372</c:v>
                </c:pt>
                <c:pt idx="6082">
                  <c:v>39373</c:v>
                </c:pt>
                <c:pt idx="6083">
                  <c:v>39374</c:v>
                </c:pt>
                <c:pt idx="6084">
                  <c:v>39377</c:v>
                </c:pt>
                <c:pt idx="6085">
                  <c:v>39378</c:v>
                </c:pt>
                <c:pt idx="6086">
                  <c:v>39379</c:v>
                </c:pt>
                <c:pt idx="6087">
                  <c:v>39380</c:v>
                </c:pt>
                <c:pt idx="6088">
                  <c:v>39381</c:v>
                </c:pt>
                <c:pt idx="6089">
                  <c:v>39384</c:v>
                </c:pt>
                <c:pt idx="6090">
                  <c:v>39385</c:v>
                </c:pt>
                <c:pt idx="6091">
                  <c:v>39386</c:v>
                </c:pt>
                <c:pt idx="6092">
                  <c:v>39387</c:v>
                </c:pt>
                <c:pt idx="6093">
                  <c:v>39388</c:v>
                </c:pt>
                <c:pt idx="6094">
                  <c:v>39391</c:v>
                </c:pt>
                <c:pt idx="6095">
                  <c:v>39392</c:v>
                </c:pt>
                <c:pt idx="6096">
                  <c:v>39393</c:v>
                </c:pt>
                <c:pt idx="6097">
                  <c:v>39394</c:v>
                </c:pt>
                <c:pt idx="6098">
                  <c:v>39395</c:v>
                </c:pt>
                <c:pt idx="6099">
                  <c:v>39398</c:v>
                </c:pt>
                <c:pt idx="6100">
                  <c:v>39399</c:v>
                </c:pt>
                <c:pt idx="6101">
                  <c:v>39400</c:v>
                </c:pt>
                <c:pt idx="6102">
                  <c:v>39401</c:v>
                </c:pt>
                <c:pt idx="6103">
                  <c:v>39402</c:v>
                </c:pt>
                <c:pt idx="6104">
                  <c:v>39405</c:v>
                </c:pt>
                <c:pt idx="6105">
                  <c:v>39406</c:v>
                </c:pt>
                <c:pt idx="6106">
                  <c:v>39407</c:v>
                </c:pt>
                <c:pt idx="6107">
                  <c:v>39409</c:v>
                </c:pt>
                <c:pt idx="6108">
                  <c:v>39412</c:v>
                </c:pt>
                <c:pt idx="6109">
                  <c:v>39413</c:v>
                </c:pt>
                <c:pt idx="6110">
                  <c:v>39414</c:v>
                </c:pt>
                <c:pt idx="6111">
                  <c:v>39415</c:v>
                </c:pt>
                <c:pt idx="6112">
                  <c:v>39416</c:v>
                </c:pt>
                <c:pt idx="6113">
                  <c:v>39419</c:v>
                </c:pt>
                <c:pt idx="6114">
                  <c:v>39420</c:v>
                </c:pt>
                <c:pt idx="6115">
                  <c:v>39421</c:v>
                </c:pt>
                <c:pt idx="6116">
                  <c:v>39422</c:v>
                </c:pt>
                <c:pt idx="6117">
                  <c:v>39423</c:v>
                </c:pt>
                <c:pt idx="6118">
                  <c:v>39426</c:v>
                </c:pt>
                <c:pt idx="6119">
                  <c:v>39427</c:v>
                </c:pt>
                <c:pt idx="6120">
                  <c:v>39428</c:v>
                </c:pt>
                <c:pt idx="6121">
                  <c:v>39429</c:v>
                </c:pt>
                <c:pt idx="6122">
                  <c:v>39430</c:v>
                </c:pt>
                <c:pt idx="6123">
                  <c:v>39433</c:v>
                </c:pt>
                <c:pt idx="6124">
                  <c:v>39434</c:v>
                </c:pt>
                <c:pt idx="6125">
                  <c:v>39435</c:v>
                </c:pt>
                <c:pt idx="6126">
                  <c:v>39436</c:v>
                </c:pt>
                <c:pt idx="6127">
                  <c:v>39437</c:v>
                </c:pt>
                <c:pt idx="6128">
                  <c:v>39442</c:v>
                </c:pt>
                <c:pt idx="6129">
                  <c:v>39443</c:v>
                </c:pt>
                <c:pt idx="6130">
                  <c:v>39444</c:v>
                </c:pt>
                <c:pt idx="6131">
                  <c:v>39449</c:v>
                </c:pt>
                <c:pt idx="6132">
                  <c:v>39450</c:v>
                </c:pt>
                <c:pt idx="6133">
                  <c:v>39451</c:v>
                </c:pt>
                <c:pt idx="6134">
                  <c:v>39454</c:v>
                </c:pt>
                <c:pt idx="6135">
                  <c:v>39455</c:v>
                </c:pt>
                <c:pt idx="6136">
                  <c:v>39456</c:v>
                </c:pt>
                <c:pt idx="6137">
                  <c:v>39457</c:v>
                </c:pt>
                <c:pt idx="6138">
                  <c:v>39458</c:v>
                </c:pt>
                <c:pt idx="6139">
                  <c:v>39461</c:v>
                </c:pt>
                <c:pt idx="6140">
                  <c:v>39462</c:v>
                </c:pt>
                <c:pt idx="6141">
                  <c:v>39463</c:v>
                </c:pt>
                <c:pt idx="6142">
                  <c:v>39464</c:v>
                </c:pt>
                <c:pt idx="6143">
                  <c:v>39465</c:v>
                </c:pt>
                <c:pt idx="6144">
                  <c:v>39469</c:v>
                </c:pt>
                <c:pt idx="6145">
                  <c:v>39470</c:v>
                </c:pt>
                <c:pt idx="6146">
                  <c:v>39471</c:v>
                </c:pt>
                <c:pt idx="6147">
                  <c:v>39472</c:v>
                </c:pt>
                <c:pt idx="6148">
                  <c:v>39475</c:v>
                </c:pt>
                <c:pt idx="6149">
                  <c:v>39476</c:v>
                </c:pt>
                <c:pt idx="6150">
                  <c:v>39477</c:v>
                </c:pt>
                <c:pt idx="6151">
                  <c:v>39478</c:v>
                </c:pt>
                <c:pt idx="6152">
                  <c:v>39479</c:v>
                </c:pt>
                <c:pt idx="6153">
                  <c:v>39482</c:v>
                </c:pt>
                <c:pt idx="6154">
                  <c:v>39483</c:v>
                </c:pt>
                <c:pt idx="6155">
                  <c:v>39484</c:v>
                </c:pt>
                <c:pt idx="6156">
                  <c:v>39485</c:v>
                </c:pt>
                <c:pt idx="6157">
                  <c:v>39486</c:v>
                </c:pt>
                <c:pt idx="6158">
                  <c:v>39489</c:v>
                </c:pt>
                <c:pt idx="6159">
                  <c:v>39490</c:v>
                </c:pt>
                <c:pt idx="6160">
                  <c:v>39491</c:v>
                </c:pt>
                <c:pt idx="6161">
                  <c:v>39492</c:v>
                </c:pt>
                <c:pt idx="6162">
                  <c:v>39493</c:v>
                </c:pt>
                <c:pt idx="6163">
                  <c:v>39497</c:v>
                </c:pt>
                <c:pt idx="6164">
                  <c:v>39498</c:v>
                </c:pt>
                <c:pt idx="6165">
                  <c:v>39499</c:v>
                </c:pt>
                <c:pt idx="6166">
                  <c:v>39500</c:v>
                </c:pt>
                <c:pt idx="6167">
                  <c:v>39503</c:v>
                </c:pt>
                <c:pt idx="6168">
                  <c:v>39504</c:v>
                </c:pt>
                <c:pt idx="6169">
                  <c:v>39505</c:v>
                </c:pt>
                <c:pt idx="6170">
                  <c:v>39506</c:v>
                </c:pt>
                <c:pt idx="6171">
                  <c:v>39507</c:v>
                </c:pt>
                <c:pt idx="6172">
                  <c:v>39510</c:v>
                </c:pt>
                <c:pt idx="6173">
                  <c:v>39511</c:v>
                </c:pt>
                <c:pt idx="6174">
                  <c:v>39512</c:v>
                </c:pt>
                <c:pt idx="6175">
                  <c:v>39513</c:v>
                </c:pt>
                <c:pt idx="6176">
                  <c:v>39514</c:v>
                </c:pt>
                <c:pt idx="6177">
                  <c:v>39517</c:v>
                </c:pt>
                <c:pt idx="6178">
                  <c:v>39518</c:v>
                </c:pt>
                <c:pt idx="6179">
                  <c:v>39519</c:v>
                </c:pt>
                <c:pt idx="6180">
                  <c:v>39520</c:v>
                </c:pt>
                <c:pt idx="6181">
                  <c:v>39521</c:v>
                </c:pt>
                <c:pt idx="6182">
                  <c:v>39524</c:v>
                </c:pt>
                <c:pt idx="6183">
                  <c:v>39525</c:v>
                </c:pt>
                <c:pt idx="6184">
                  <c:v>39526</c:v>
                </c:pt>
                <c:pt idx="6185">
                  <c:v>39527</c:v>
                </c:pt>
                <c:pt idx="6186">
                  <c:v>39531</c:v>
                </c:pt>
                <c:pt idx="6187">
                  <c:v>39532</c:v>
                </c:pt>
                <c:pt idx="6188">
                  <c:v>39533</c:v>
                </c:pt>
                <c:pt idx="6189">
                  <c:v>39534</c:v>
                </c:pt>
                <c:pt idx="6190">
                  <c:v>39535</c:v>
                </c:pt>
                <c:pt idx="6191">
                  <c:v>39538</c:v>
                </c:pt>
                <c:pt idx="6192">
                  <c:v>39539</c:v>
                </c:pt>
                <c:pt idx="6193">
                  <c:v>39540</c:v>
                </c:pt>
                <c:pt idx="6194">
                  <c:v>39541</c:v>
                </c:pt>
                <c:pt idx="6195">
                  <c:v>39542</c:v>
                </c:pt>
                <c:pt idx="6196">
                  <c:v>39545</c:v>
                </c:pt>
                <c:pt idx="6197">
                  <c:v>39546</c:v>
                </c:pt>
                <c:pt idx="6198">
                  <c:v>39547</c:v>
                </c:pt>
                <c:pt idx="6199">
                  <c:v>39548</c:v>
                </c:pt>
                <c:pt idx="6200">
                  <c:v>39549</c:v>
                </c:pt>
                <c:pt idx="6201">
                  <c:v>39552</c:v>
                </c:pt>
                <c:pt idx="6202">
                  <c:v>39553</c:v>
                </c:pt>
                <c:pt idx="6203">
                  <c:v>39554</c:v>
                </c:pt>
                <c:pt idx="6204">
                  <c:v>39555</c:v>
                </c:pt>
                <c:pt idx="6205">
                  <c:v>39556</c:v>
                </c:pt>
                <c:pt idx="6206">
                  <c:v>39559</c:v>
                </c:pt>
                <c:pt idx="6207">
                  <c:v>39560</c:v>
                </c:pt>
                <c:pt idx="6208">
                  <c:v>39561</c:v>
                </c:pt>
                <c:pt idx="6209">
                  <c:v>39562</c:v>
                </c:pt>
                <c:pt idx="6210">
                  <c:v>39563</c:v>
                </c:pt>
                <c:pt idx="6211">
                  <c:v>39566</c:v>
                </c:pt>
                <c:pt idx="6212">
                  <c:v>39567</c:v>
                </c:pt>
                <c:pt idx="6213">
                  <c:v>39568</c:v>
                </c:pt>
                <c:pt idx="6214">
                  <c:v>39569</c:v>
                </c:pt>
                <c:pt idx="6215">
                  <c:v>39570</c:v>
                </c:pt>
                <c:pt idx="6216">
                  <c:v>39573</c:v>
                </c:pt>
                <c:pt idx="6217">
                  <c:v>39574</c:v>
                </c:pt>
                <c:pt idx="6218">
                  <c:v>39575</c:v>
                </c:pt>
                <c:pt idx="6219">
                  <c:v>39576</c:v>
                </c:pt>
                <c:pt idx="6220">
                  <c:v>39577</c:v>
                </c:pt>
                <c:pt idx="6221">
                  <c:v>39580</c:v>
                </c:pt>
                <c:pt idx="6222">
                  <c:v>39581</c:v>
                </c:pt>
                <c:pt idx="6223">
                  <c:v>39582</c:v>
                </c:pt>
                <c:pt idx="6224">
                  <c:v>39583</c:v>
                </c:pt>
                <c:pt idx="6225">
                  <c:v>39584</c:v>
                </c:pt>
                <c:pt idx="6226">
                  <c:v>39587</c:v>
                </c:pt>
                <c:pt idx="6227">
                  <c:v>39588</c:v>
                </c:pt>
                <c:pt idx="6228">
                  <c:v>39589</c:v>
                </c:pt>
                <c:pt idx="6229">
                  <c:v>39590</c:v>
                </c:pt>
                <c:pt idx="6230">
                  <c:v>39591</c:v>
                </c:pt>
                <c:pt idx="6231">
                  <c:v>39595</c:v>
                </c:pt>
                <c:pt idx="6232">
                  <c:v>39596</c:v>
                </c:pt>
                <c:pt idx="6233">
                  <c:v>39597</c:v>
                </c:pt>
                <c:pt idx="6234">
                  <c:v>39598</c:v>
                </c:pt>
                <c:pt idx="6235">
                  <c:v>39601</c:v>
                </c:pt>
                <c:pt idx="6236">
                  <c:v>39602</c:v>
                </c:pt>
                <c:pt idx="6237">
                  <c:v>39603</c:v>
                </c:pt>
                <c:pt idx="6238">
                  <c:v>39604</c:v>
                </c:pt>
                <c:pt idx="6239">
                  <c:v>39605</c:v>
                </c:pt>
                <c:pt idx="6240">
                  <c:v>39608</c:v>
                </c:pt>
                <c:pt idx="6241">
                  <c:v>39609</c:v>
                </c:pt>
                <c:pt idx="6242">
                  <c:v>39610</c:v>
                </c:pt>
                <c:pt idx="6243">
                  <c:v>39611</c:v>
                </c:pt>
                <c:pt idx="6244">
                  <c:v>39612</c:v>
                </c:pt>
                <c:pt idx="6245">
                  <c:v>39615</c:v>
                </c:pt>
                <c:pt idx="6246">
                  <c:v>39616</c:v>
                </c:pt>
                <c:pt idx="6247">
                  <c:v>39617</c:v>
                </c:pt>
                <c:pt idx="6248">
                  <c:v>39618</c:v>
                </c:pt>
                <c:pt idx="6249">
                  <c:v>39619</c:v>
                </c:pt>
                <c:pt idx="6250">
                  <c:v>39622</c:v>
                </c:pt>
                <c:pt idx="6251">
                  <c:v>39623</c:v>
                </c:pt>
                <c:pt idx="6252">
                  <c:v>39624</c:v>
                </c:pt>
                <c:pt idx="6253">
                  <c:v>39625</c:v>
                </c:pt>
                <c:pt idx="6254">
                  <c:v>39626</c:v>
                </c:pt>
                <c:pt idx="6255">
                  <c:v>39629</c:v>
                </c:pt>
                <c:pt idx="6256">
                  <c:v>39630</c:v>
                </c:pt>
                <c:pt idx="6257">
                  <c:v>39631</c:v>
                </c:pt>
                <c:pt idx="6258">
                  <c:v>39632</c:v>
                </c:pt>
                <c:pt idx="6259">
                  <c:v>39636</c:v>
                </c:pt>
                <c:pt idx="6260">
                  <c:v>39637</c:v>
                </c:pt>
                <c:pt idx="6261">
                  <c:v>39638</c:v>
                </c:pt>
                <c:pt idx="6262">
                  <c:v>39639</c:v>
                </c:pt>
                <c:pt idx="6263">
                  <c:v>39640</c:v>
                </c:pt>
                <c:pt idx="6264">
                  <c:v>39643</c:v>
                </c:pt>
                <c:pt idx="6265">
                  <c:v>39644</c:v>
                </c:pt>
                <c:pt idx="6266">
                  <c:v>39645</c:v>
                </c:pt>
                <c:pt idx="6267">
                  <c:v>39646</c:v>
                </c:pt>
                <c:pt idx="6268">
                  <c:v>39647</c:v>
                </c:pt>
                <c:pt idx="6269">
                  <c:v>39650</c:v>
                </c:pt>
                <c:pt idx="6270">
                  <c:v>39651</c:v>
                </c:pt>
                <c:pt idx="6271">
                  <c:v>39652</c:v>
                </c:pt>
                <c:pt idx="6272">
                  <c:v>39653</c:v>
                </c:pt>
                <c:pt idx="6273">
                  <c:v>39654</c:v>
                </c:pt>
                <c:pt idx="6274">
                  <c:v>39657</c:v>
                </c:pt>
                <c:pt idx="6275">
                  <c:v>39658</c:v>
                </c:pt>
                <c:pt idx="6276">
                  <c:v>39659</c:v>
                </c:pt>
                <c:pt idx="6277">
                  <c:v>39660</c:v>
                </c:pt>
                <c:pt idx="6278">
                  <c:v>39661</c:v>
                </c:pt>
                <c:pt idx="6279">
                  <c:v>39664</c:v>
                </c:pt>
                <c:pt idx="6280">
                  <c:v>39665</c:v>
                </c:pt>
                <c:pt idx="6281">
                  <c:v>39666</c:v>
                </c:pt>
                <c:pt idx="6282">
                  <c:v>39667</c:v>
                </c:pt>
                <c:pt idx="6283">
                  <c:v>39668</c:v>
                </c:pt>
                <c:pt idx="6284">
                  <c:v>39671</c:v>
                </c:pt>
                <c:pt idx="6285">
                  <c:v>39672</c:v>
                </c:pt>
                <c:pt idx="6286">
                  <c:v>39673</c:v>
                </c:pt>
                <c:pt idx="6287">
                  <c:v>39674</c:v>
                </c:pt>
                <c:pt idx="6288">
                  <c:v>39675</c:v>
                </c:pt>
                <c:pt idx="6289">
                  <c:v>39678</c:v>
                </c:pt>
                <c:pt idx="6290">
                  <c:v>39679</c:v>
                </c:pt>
                <c:pt idx="6291">
                  <c:v>39680</c:v>
                </c:pt>
                <c:pt idx="6292">
                  <c:v>39681</c:v>
                </c:pt>
                <c:pt idx="6293">
                  <c:v>39682</c:v>
                </c:pt>
                <c:pt idx="6294">
                  <c:v>39685</c:v>
                </c:pt>
                <c:pt idx="6295">
                  <c:v>39686</c:v>
                </c:pt>
                <c:pt idx="6296">
                  <c:v>39687</c:v>
                </c:pt>
                <c:pt idx="6297">
                  <c:v>39688</c:v>
                </c:pt>
                <c:pt idx="6298">
                  <c:v>39689</c:v>
                </c:pt>
                <c:pt idx="6299">
                  <c:v>39693</c:v>
                </c:pt>
                <c:pt idx="6300">
                  <c:v>39694</c:v>
                </c:pt>
                <c:pt idx="6301">
                  <c:v>39695</c:v>
                </c:pt>
                <c:pt idx="6302">
                  <c:v>39696</c:v>
                </c:pt>
                <c:pt idx="6303">
                  <c:v>39699</c:v>
                </c:pt>
                <c:pt idx="6304">
                  <c:v>39700</c:v>
                </c:pt>
                <c:pt idx="6305">
                  <c:v>39701</c:v>
                </c:pt>
                <c:pt idx="6306">
                  <c:v>39702</c:v>
                </c:pt>
                <c:pt idx="6307">
                  <c:v>39703</c:v>
                </c:pt>
                <c:pt idx="6308">
                  <c:v>39706</c:v>
                </c:pt>
                <c:pt idx="6309">
                  <c:v>39707</c:v>
                </c:pt>
                <c:pt idx="6310">
                  <c:v>39708</c:v>
                </c:pt>
                <c:pt idx="6311">
                  <c:v>39709</c:v>
                </c:pt>
                <c:pt idx="6312">
                  <c:v>39710</c:v>
                </c:pt>
                <c:pt idx="6313">
                  <c:v>39713</c:v>
                </c:pt>
                <c:pt idx="6314">
                  <c:v>39714</c:v>
                </c:pt>
                <c:pt idx="6315">
                  <c:v>39715</c:v>
                </c:pt>
                <c:pt idx="6316">
                  <c:v>39716</c:v>
                </c:pt>
                <c:pt idx="6317">
                  <c:v>39717</c:v>
                </c:pt>
                <c:pt idx="6318">
                  <c:v>39720</c:v>
                </c:pt>
                <c:pt idx="6319">
                  <c:v>39721</c:v>
                </c:pt>
                <c:pt idx="6320">
                  <c:v>39722</c:v>
                </c:pt>
                <c:pt idx="6321">
                  <c:v>39723</c:v>
                </c:pt>
                <c:pt idx="6322">
                  <c:v>39724</c:v>
                </c:pt>
                <c:pt idx="6323">
                  <c:v>39727</c:v>
                </c:pt>
                <c:pt idx="6324">
                  <c:v>39728</c:v>
                </c:pt>
                <c:pt idx="6325">
                  <c:v>39729</c:v>
                </c:pt>
                <c:pt idx="6326">
                  <c:v>39730</c:v>
                </c:pt>
                <c:pt idx="6327">
                  <c:v>39731</c:v>
                </c:pt>
                <c:pt idx="6328">
                  <c:v>39734</c:v>
                </c:pt>
                <c:pt idx="6329">
                  <c:v>39735</c:v>
                </c:pt>
                <c:pt idx="6330">
                  <c:v>39736</c:v>
                </c:pt>
                <c:pt idx="6331">
                  <c:v>39737</c:v>
                </c:pt>
                <c:pt idx="6332">
                  <c:v>39738</c:v>
                </c:pt>
                <c:pt idx="6333">
                  <c:v>39741</c:v>
                </c:pt>
                <c:pt idx="6334">
                  <c:v>39742</c:v>
                </c:pt>
                <c:pt idx="6335">
                  <c:v>39743</c:v>
                </c:pt>
                <c:pt idx="6336">
                  <c:v>39744</c:v>
                </c:pt>
                <c:pt idx="6337">
                  <c:v>39745</c:v>
                </c:pt>
                <c:pt idx="6338">
                  <c:v>39748</c:v>
                </c:pt>
                <c:pt idx="6339">
                  <c:v>39749</c:v>
                </c:pt>
                <c:pt idx="6340">
                  <c:v>39750</c:v>
                </c:pt>
                <c:pt idx="6341">
                  <c:v>39751</c:v>
                </c:pt>
                <c:pt idx="6342">
                  <c:v>39752</c:v>
                </c:pt>
                <c:pt idx="6343">
                  <c:v>39755</c:v>
                </c:pt>
                <c:pt idx="6344">
                  <c:v>39756</c:v>
                </c:pt>
                <c:pt idx="6345">
                  <c:v>39757</c:v>
                </c:pt>
                <c:pt idx="6346">
                  <c:v>39758</c:v>
                </c:pt>
                <c:pt idx="6347">
                  <c:v>39759</c:v>
                </c:pt>
                <c:pt idx="6348">
                  <c:v>39762</c:v>
                </c:pt>
                <c:pt idx="6349">
                  <c:v>39763</c:v>
                </c:pt>
                <c:pt idx="6350">
                  <c:v>39764</c:v>
                </c:pt>
                <c:pt idx="6351">
                  <c:v>39765</c:v>
                </c:pt>
                <c:pt idx="6352">
                  <c:v>39766</c:v>
                </c:pt>
                <c:pt idx="6353">
                  <c:v>39769</c:v>
                </c:pt>
                <c:pt idx="6354">
                  <c:v>39770</c:v>
                </c:pt>
                <c:pt idx="6355">
                  <c:v>39771</c:v>
                </c:pt>
                <c:pt idx="6356">
                  <c:v>39772</c:v>
                </c:pt>
                <c:pt idx="6357">
                  <c:v>39773</c:v>
                </c:pt>
                <c:pt idx="6358">
                  <c:v>39776</c:v>
                </c:pt>
                <c:pt idx="6359">
                  <c:v>39777</c:v>
                </c:pt>
                <c:pt idx="6360">
                  <c:v>39778</c:v>
                </c:pt>
                <c:pt idx="6361">
                  <c:v>39780</c:v>
                </c:pt>
                <c:pt idx="6362">
                  <c:v>39783</c:v>
                </c:pt>
                <c:pt idx="6363">
                  <c:v>39784</c:v>
                </c:pt>
                <c:pt idx="6364">
                  <c:v>39785</c:v>
                </c:pt>
                <c:pt idx="6365">
                  <c:v>39786</c:v>
                </c:pt>
                <c:pt idx="6366">
                  <c:v>39787</c:v>
                </c:pt>
                <c:pt idx="6367">
                  <c:v>39790</c:v>
                </c:pt>
                <c:pt idx="6368">
                  <c:v>39791</c:v>
                </c:pt>
                <c:pt idx="6369">
                  <c:v>39792</c:v>
                </c:pt>
                <c:pt idx="6370">
                  <c:v>39793</c:v>
                </c:pt>
                <c:pt idx="6371">
                  <c:v>39794</c:v>
                </c:pt>
                <c:pt idx="6372">
                  <c:v>39797</c:v>
                </c:pt>
                <c:pt idx="6373">
                  <c:v>39798</c:v>
                </c:pt>
                <c:pt idx="6374">
                  <c:v>39799</c:v>
                </c:pt>
                <c:pt idx="6375">
                  <c:v>39800</c:v>
                </c:pt>
                <c:pt idx="6376">
                  <c:v>39801</c:v>
                </c:pt>
                <c:pt idx="6377">
                  <c:v>39804</c:v>
                </c:pt>
                <c:pt idx="6378">
                  <c:v>39805</c:v>
                </c:pt>
                <c:pt idx="6379">
                  <c:v>39806</c:v>
                </c:pt>
                <c:pt idx="6380">
                  <c:v>39811</c:v>
                </c:pt>
                <c:pt idx="6381">
                  <c:v>39812</c:v>
                </c:pt>
                <c:pt idx="6382">
                  <c:v>39813</c:v>
                </c:pt>
                <c:pt idx="6383">
                  <c:v>39815</c:v>
                </c:pt>
                <c:pt idx="6384">
                  <c:v>39818</c:v>
                </c:pt>
                <c:pt idx="6385">
                  <c:v>39819</c:v>
                </c:pt>
                <c:pt idx="6386">
                  <c:v>39820</c:v>
                </c:pt>
                <c:pt idx="6387">
                  <c:v>39821</c:v>
                </c:pt>
                <c:pt idx="6388">
                  <c:v>39822</c:v>
                </c:pt>
                <c:pt idx="6389">
                  <c:v>39825</c:v>
                </c:pt>
                <c:pt idx="6390">
                  <c:v>39826</c:v>
                </c:pt>
                <c:pt idx="6391">
                  <c:v>39827</c:v>
                </c:pt>
                <c:pt idx="6392">
                  <c:v>39828</c:v>
                </c:pt>
                <c:pt idx="6393">
                  <c:v>39829</c:v>
                </c:pt>
                <c:pt idx="6394">
                  <c:v>39833</c:v>
                </c:pt>
                <c:pt idx="6395">
                  <c:v>39834</c:v>
                </c:pt>
                <c:pt idx="6396">
                  <c:v>39835</c:v>
                </c:pt>
                <c:pt idx="6397">
                  <c:v>39836</c:v>
                </c:pt>
                <c:pt idx="6398">
                  <c:v>39839</c:v>
                </c:pt>
                <c:pt idx="6399">
                  <c:v>39840</c:v>
                </c:pt>
                <c:pt idx="6400">
                  <c:v>39841</c:v>
                </c:pt>
                <c:pt idx="6401">
                  <c:v>39842</c:v>
                </c:pt>
                <c:pt idx="6402">
                  <c:v>39843</c:v>
                </c:pt>
                <c:pt idx="6403">
                  <c:v>39846</c:v>
                </c:pt>
                <c:pt idx="6404">
                  <c:v>39847</c:v>
                </c:pt>
                <c:pt idx="6405">
                  <c:v>39848</c:v>
                </c:pt>
                <c:pt idx="6406">
                  <c:v>39849</c:v>
                </c:pt>
                <c:pt idx="6407">
                  <c:v>39850</c:v>
                </c:pt>
                <c:pt idx="6408">
                  <c:v>39853</c:v>
                </c:pt>
                <c:pt idx="6409">
                  <c:v>39854</c:v>
                </c:pt>
                <c:pt idx="6410">
                  <c:v>39855</c:v>
                </c:pt>
                <c:pt idx="6411">
                  <c:v>39856</c:v>
                </c:pt>
                <c:pt idx="6412">
                  <c:v>39857</c:v>
                </c:pt>
                <c:pt idx="6413">
                  <c:v>39861</c:v>
                </c:pt>
                <c:pt idx="6414">
                  <c:v>39862</c:v>
                </c:pt>
                <c:pt idx="6415">
                  <c:v>39863</c:v>
                </c:pt>
                <c:pt idx="6416">
                  <c:v>39864</c:v>
                </c:pt>
                <c:pt idx="6417">
                  <c:v>39867</c:v>
                </c:pt>
                <c:pt idx="6418">
                  <c:v>39868</c:v>
                </c:pt>
                <c:pt idx="6419">
                  <c:v>39869</c:v>
                </c:pt>
                <c:pt idx="6420">
                  <c:v>39870</c:v>
                </c:pt>
                <c:pt idx="6421">
                  <c:v>39871</c:v>
                </c:pt>
                <c:pt idx="6422">
                  <c:v>39874</c:v>
                </c:pt>
                <c:pt idx="6423">
                  <c:v>39875</c:v>
                </c:pt>
                <c:pt idx="6424">
                  <c:v>39876</c:v>
                </c:pt>
                <c:pt idx="6425">
                  <c:v>39877</c:v>
                </c:pt>
                <c:pt idx="6426">
                  <c:v>39878</c:v>
                </c:pt>
                <c:pt idx="6427">
                  <c:v>39881</c:v>
                </c:pt>
                <c:pt idx="6428">
                  <c:v>39882</c:v>
                </c:pt>
                <c:pt idx="6429">
                  <c:v>39883</c:v>
                </c:pt>
                <c:pt idx="6430">
                  <c:v>39884</c:v>
                </c:pt>
                <c:pt idx="6431">
                  <c:v>39885</c:v>
                </c:pt>
                <c:pt idx="6432">
                  <c:v>39888</c:v>
                </c:pt>
                <c:pt idx="6433">
                  <c:v>39889</c:v>
                </c:pt>
                <c:pt idx="6434">
                  <c:v>39890</c:v>
                </c:pt>
                <c:pt idx="6435">
                  <c:v>39891</c:v>
                </c:pt>
                <c:pt idx="6436">
                  <c:v>39892</c:v>
                </c:pt>
                <c:pt idx="6437">
                  <c:v>39895</c:v>
                </c:pt>
                <c:pt idx="6438">
                  <c:v>39896</c:v>
                </c:pt>
                <c:pt idx="6439">
                  <c:v>39897</c:v>
                </c:pt>
                <c:pt idx="6440">
                  <c:v>39898</c:v>
                </c:pt>
                <c:pt idx="6441">
                  <c:v>39899</c:v>
                </c:pt>
                <c:pt idx="6442">
                  <c:v>39902</c:v>
                </c:pt>
                <c:pt idx="6443">
                  <c:v>39903</c:v>
                </c:pt>
                <c:pt idx="6444">
                  <c:v>39904</c:v>
                </c:pt>
                <c:pt idx="6445">
                  <c:v>39905</c:v>
                </c:pt>
                <c:pt idx="6446">
                  <c:v>39906</c:v>
                </c:pt>
                <c:pt idx="6447">
                  <c:v>39909</c:v>
                </c:pt>
                <c:pt idx="6448">
                  <c:v>39910</c:v>
                </c:pt>
                <c:pt idx="6449">
                  <c:v>39911</c:v>
                </c:pt>
                <c:pt idx="6450">
                  <c:v>39912</c:v>
                </c:pt>
                <c:pt idx="6451">
                  <c:v>39916</c:v>
                </c:pt>
                <c:pt idx="6452">
                  <c:v>39917</c:v>
                </c:pt>
                <c:pt idx="6453">
                  <c:v>39918</c:v>
                </c:pt>
                <c:pt idx="6454">
                  <c:v>39919</c:v>
                </c:pt>
                <c:pt idx="6455">
                  <c:v>39920</c:v>
                </c:pt>
                <c:pt idx="6456">
                  <c:v>39923</c:v>
                </c:pt>
                <c:pt idx="6457">
                  <c:v>39924</c:v>
                </c:pt>
                <c:pt idx="6458">
                  <c:v>39925</c:v>
                </c:pt>
                <c:pt idx="6459">
                  <c:v>39926</c:v>
                </c:pt>
                <c:pt idx="6460">
                  <c:v>39927</c:v>
                </c:pt>
                <c:pt idx="6461">
                  <c:v>39930</c:v>
                </c:pt>
                <c:pt idx="6462">
                  <c:v>39931</c:v>
                </c:pt>
                <c:pt idx="6463">
                  <c:v>39932</c:v>
                </c:pt>
                <c:pt idx="6464">
                  <c:v>39933</c:v>
                </c:pt>
                <c:pt idx="6465">
                  <c:v>39934</c:v>
                </c:pt>
                <c:pt idx="6466">
                  <c:v>39937</c:v>
                </c:pt>
                <c:pt idx="6467">
                  <c:v>39938</c:v>
                </c:pt>
                <c:pt idx="6468">
                  <c:v>39939</c:v>
                </c:pt>
                <c:pt idx="6469">
                  <c:v>39940</c:v>
                </c:pt>
                <c:pt idx="6470">
                  <c:v>39941</c:v>
                </c:pt>
                <c:pt idx="6471">
                  <c:v>39944</c:v>
                </c:pt>
                <c:pt idx="6472">
                  <c:v>39945</c:v>
                </c:pt>
                <c:pt idx="6473">
                  <c:v>39946</c:v>
                </c:pt>
                <c:pt idx="6474">
                  <c:v>39947</c:v>
                </c:pt>
                <c:pt idx="6475">
                  <c:v>39948</c:v>
                </c:pt>
                <c:pt idx="6476">
                  <c:v>39951</c:v>
                </c:pt>
                <c:pt idx="6477">
                  <c:v>39952</c:v>
                </c:pt>
                <c:pt idx="6478">
                  <c:v>39953</c:v>
                </c:pt>
                <c:pt idx="6479">
                  <c:v>39954</c:v>
                </c:pt>
                <c:pt idx="6480">
                  <c:v>39955</c:v>
                </c:pt>
                <c:pt idx="6481">
                  <c:v>39959</c:v>
                </c:pt>
                <c:pt idx="6482">
                  <c:v>39960</c:v>
                </c:pt>
                <c:pt idx="6483">
                  <c:v>39961</c:v>
                </c:pt>
                <c:pt idx="6484">
                  <c:v>39962</c:v>
                </c:pt>
                <c:pt idx="6485">
                  <c:v>39965</c:v>
                </c:pt>
                <c:pt idx="6486">
                  <c:v>39966</c:v>
                </c:pt>
                <c:pt idx="6487">
                  <c:v>39967</c:v>
                </c:pt>
                <c:pt idx="6488">
                  <c:v>39968</c:v>
                </c:pt>
                <c:pt idx="6489">
                  <c:v>39969</c:v>
                </c:pt>
                <c:pt idx="6490">
                  <c:v>39972</c:v>
                </c:pt>
                <c:pt idx="6491">
                  <c:v>39973</c:v>
                </c:pt>
                <c:pt idx="6492">
                  <c:v>39974</c:v>
                </c:pt>
                <c:pt idx="6493">
                  <c:v>39975</c:v>
                </c:pt>
                <c:pt idx="6494">
                  <c:v>39976</c:v>
                </c:pt>
                <c:pt idx="6495">
                  <c:v>39979</c:v>
                </c:pt>
                <c:pt idx="6496">
                  <c:v>39980</c:v>
                </c:pt>
                <c:pt idx="6497">
                  <c:v>39981</c:v>
                </c:pt>
                <c:pt idx="6498">
                  <c:v>39982</c:v>
                </c:pt>
                <c:pt idx="6499">
                  <c:v>39983</c:v>
                </c:pt>
                <c:pt idx="6500">
                  <c:v>39986</c:v>
                </c:pt>
                <c:pt idx="6501">
                  <c:v>39987</c:v>
                </c:pt>
                <c:pt idx="6502">
                  <c:v>39988</c:v>
                </c:pt>
                <c:pt idx="6503">
                  <c:v>39989</c:v>
                </c:pt>
                <c:pt idx="6504">
                  <c:v>39990</c:v>
                </c:pt>
                <c:pt idx="6505">
                  <c:v>39993</c:v>
                </c:pt>
                <c:pt idx="6506">
                  <c:v>39994</c:v>
                </c:pt>
                <c:pt idx="6507">
                  <c:v>39995</c:v>
                </c:pt>
                <c:pt idx="6508">
                  <c:v>39996</c:v>
                </c:pt>
                <c:pt idx="6509">
                  <c:v>40000</c:v>
                </c:pt>
                <c:pt idx="6510">
                  <c:v>40001</c:v>
                </c:pt>
                <c:pt idx="6511">
                  <c:v>40002</c:v>
                </c:pt>
                <c:pt idx="6512">
                  <c:v>40003</c:v>
                </c:pt>
                <c:pt idx="6513">
                  <c:v>40004</c:v>
                </c:pt>
                <c:pt idx="6514">
                  <c:v>40007</c:v>
                </c:pt>
                <c:pt idx="6515">
                  <c:v>40008</c:v>
                </c:pt>
                <c:pt idx="6516">
                  <c:v>40009</c:v>
                </c:pt>
                <c:pt idx="6517">
                  <c:v>40010</c:v>
                </c:pt>
                <c:pt idx="6518">
                  <c:v>40011</c:v>
                </c:pt>
                <c:pt idx="6519">
                  <c:v>40014</c:v>
                </c:pt>
                <c:pt idx="6520">
                  <c:v>40015</c:v>
                </c:pt>
                <c:pt idx="6521">
                  <c:v>40016</c:v>
                </c:pt>
                <c:pt idx="6522">
                  <c:v>40017</c:v>
                </c:pt>
                <c:pt idx="6523">
                  <c:v>40018</c:v>
                </c:pt>
                <c:pt idx="6524">
                  <c:v>40021</c:v>
                </c:pt>
                <c:pt idx="6525">
                  <c:v>40022</c:v>
                </c:pt>
                <c:pt idx="6526">
                  <c:v>40023</c:v>
                </c:pt>
                <c:pt idx="6527">
                  <c:v>40024</c:v>
                </c:pt>
                <c:pt idx="6528">
                  <c:v>40025</c:v>
                </c:pt>
                <c:pt idx="6529">
                  <c:v>40028</c:v>
                </c:pt>
                <c:pt idx="6530">
                  <c:v>40029</c:v>
                </c:pt>
                <c:pt idx="6531">
                  <c:v>40030</c:v>
                </c:pt>
                <c:pt idx="6532">
                  <c:v>40031</c:v>
                </c:pt>
                <c:pt idx="6533">
                  <c:v>40032</c:v>
                </c:pt>
                <c:pt idx="6534">
                  <c:v>40035</c:v>
                </c:pt>
                <c:pt idx="6535">
                  <c:v>40036</c:v>
                </c:pt>
                <c:pt idx="6536">
                  <c:v>40037</c:v>
                </c:pt>
                <c:pt idx="6537">
                  <c:v>40038</c:v>
                </c:pt>
                <c:pt idx="6538">
                  <c:v>40039</c:v>
                </c:pt>
                <c:pt idx="6539">
                  <c:v>40042</c:v>
                </c:pt>
                <c:pt idx="6540">
                  <c:v>40043</c:v>
                </c:pt>
                <c:pt idx="6541">
                  <c:v>40044</c:v>
                </c:pt>
                <c:pt idx="6542">
                  <c:v>40045</c:v>
                </c:pt>
                <c:pt idx="6543">
                  <c:v>40046</c:v>
                </c:pt>
                <c:pt idx="6544">
                  <c:v>40049</c:v>
                </c:pt>
                <c:pt idx="6545">
                  <c:v>40050</c:v>
                </c:pt>
                <c:pt idx="6546">
                  <c:v>40051</c:v>
                </c:pt>
                <c:pt idx="6547">
                  <c:v>40052</c:v>
                </c:pt>
                <c:pt idx="6548">
                  <c:v>40053</c:v>
                </c:pt>
                <c:pt idx="6549">
                  <c:v>40056</c:v>
                </c:pt>
                <c:pt idx="6550">
                  <c:v>40057</c:v>
                </c:pt>
                <c:pt idx="6551">
                  <c:v>40058</c:v>
                </c:pt>
                <c:pt idx="6552">
                  <c:v>40059</c:v>
                </c:pt>
                <c:pt idx="6553">
                  <c:v>40060</c:v>
                </c:pt>
                <c:pt idx="6554">
                  <c:v>40064</c:v>
                </c:pt>
                <c:pt idx="6555">
                  <c:v>40065</c:v>
                </c:pt>
                <c:pt idx="6556">
                  <c:v>40066</c:v>
                </c:pt>
                <c:pt idx="6557">
                  <c:v>40067</c:v>
                </c:pt>
                <c:pt idx="6558">
                  <c:v>40070</c:v>
                </c:pt>
                <c:pt idx="6559">
                  <c:v>40071</c:v>
                </c:pt>
                <c:pt idx="6560">
                  <c:v>40072</c:v>
                </c:pt>
                <c:pt idx="6561">
                  <c:v>40073</c:v>
                </c:pt>
                <c:pt idx="6562">
                  <c:v>40074</c:v>
                </c:pt>
                <c:pt idx="6563">
                  <c:v>40077</c:v>
                </c:pt>
                <c:pt idx="6564">
                  <c:v>40078</c:v>
                </c:pt>
                <c:pt idx="6565">
                  <c:v>40079</c:v>
                </c:pt>
                <c:pt idx="6566">
                  <c:v>40080</c:v>
                </c:pt>
                <c:pt idx="6567">
                  <c:v>40081</c:v>
                </c:pt>
                <c:pt idx="6568">
                  <c:v>40084</c:v>
                </c:pt>
                <c:pt idx="6569">
                  <c:v>40085</c:v>
                </c:pt>
                <c:pt idx="6570">
                  <c:v>40086</c:v>
                </c:pt>
                <c:pt idx="6571">
                  <c:v>40087</c:v>
                </c:pt>
                <c:pt idx="6572">
                  <c:v>40088</c:v>
                </c:pt>
                <c:pt idx="6573">
                  <c:v>40091</c:v>
                </c:pt>
                <c:pt idx="6574">
                  <c:v>40092</c:v>
                </c:pt>
                <c:pt idx="6575">
                  <c:v>40093</c:v>
                </c:pt>
                <c:pt idx="6576">
                  <c:v>40094</c:v>
                </c:pt>
                <c:pt idx="6577">
                  <c:v>40095</c:v>
                </c:pt>
                <c:pt idx="6578">
                  <c:v>40098</c:v>
                </c:pt>
                <c:pt idx="6579">
                  <c:v>40099</c:v>
                </c:pt>
                <c:pt idx="6580">
                  <c:v>40100</c:v>
                </c:pt>
                <c:pt idx="6581">
                  <c:v>40101</c:v>
                </c:pt>
                <c:pt idx="6582">
                  <c:v>40102</c:v>
                </c:pt>
                <c:pt idx="6583">
                  <c:v>40105</c:v>
                </c:pt>
                <c:pt idx="6584">
                  <c:v>40106</c:v>
                </c:pt>
                <c:pt idx="6585">
                  <c:v>40107</c:v>
                </c:pt>
                <c:pt idx="6586">
                  <c:v>40108</c:v>
                </c:pt>
                <c:pt idx="6587">
                  <c:v>40109</c:v>
                </c:pt>
                <c:pt idx="6588">
                  <c:v>40112</c:v>
                </c:pt>
                <c:pt idx="6589">
                  <c:v>40113</c:v>
                </c:pt>
                <c:pt idx="6590">
                  <c:v>40114</c:v>
                </c:pt>
                <c:pt idx="6591">
                  <c:v>40115</c:v>
                </c:pt>
                <c:pt idx="6592">
                  <c:v>40116</c:v>
                </c:pt>
                <c:pt idx="6593">
                  <c:v>40119</c:v>
                </c:pt>
                <c:pt idx="6594">
                  <c:v>40120</c:v>
                </c:pt>
                <c:pt idx="6595">
                  <c:v>40121</c:v>
                </c:pt>
                <c:pt idx="6596">
                  <c:v>40122</c:v>
                </c:pt>
                <c:pt idx="6597">
                  <c:v>40123</c:v>
                </c:pt>
                <c:pt idx="6598">
                  <c:v>40126</c:v>
                </c:pt>
                <c:pt idx="6599">
                  <c:v>40127</c:v>
                </c:pt>
                <c:pt idx="6600">
                  <c:v>40128</c:v>
                </c:pt>
                <c:pt idx="6601">
                  <c:v>40129</c:v>
                </c:pt>
                <c:pt idx="6602">
                  <c:v>40130</c:v>
                </c:pt>
                <c:pt idx="6603">
                  <c:v>40133</c:v>
                </c:pt>
                <c:pt idx="6604">
                  <c:v>40134</c:v>
                </c:pt>
                <c:pt idx="6605">
                  <c:v>40135</c:v>
                </c:pt>
                <c:pt idx="6606">
                  <c:v>40136</c:v>
                </c:pt>
                <c:pt idx="6607">
                  <c:v>40137</c:v>
                </c:pt>
                <c:pt idx="6608">
                  <c:v>40140</c:v>
                </c:pt>
                <c:pt idx="6609">
                  <c:v>40141</c:v>
                </c:pt>
                <c:pt idx="6610">
                  <c:v>40142</c:v>
                </c:pt>
                <c:pt idx="6611">
                  <c:v>40144</c:v>
                </c:pt>
                <c:pt idx="6612">
                  <c:v>40147</c:v>
                </c:pt>
                <c:pt idx="6613">
                  <c:v>40148</c:v>
                </c:pt>
                <c:pt idx="6614">
                  <c:v>40149</c:v>
                </c:pt>
                <c:pt idx="6615">
                  <c:v>40150</c:v>
                </c:pt>
                <c:pt idx="6616">
                  <c:v>40151</c:v>
                </c:pt>
                <c:pt idx="6617">
                  <c:v>40154</c:v>
                </c:pt>
                <c:pt idx="6618">
                  <c:v>40155</c:v>
                </c:pt>
                <c:pt idx="6619">
                  <c:v>40156</c:v>
                </c:pt>
                <c:pt idx="6620">
                  <c:v>40157</c:v>
                </c:pt>
                <c:pt idx="6621">
                  <c:v>40158</c:v>
                </c:pt>
                <c:pt idx="6622">
                  <c:v>40161</c:v>
                </c:pt>
                <c:pt idx="6623">
                  <c:v>40162</c:v>
                </c:pt>
                <c:pt idx="6624">
                  <c:v>40163</c:v>
                </c:pt>
                <c:pt idx="6625">
                  <c:v>40164</c:v>
                </c:pt>
                <c:pt idx="6626">
                  <c:v>40165</c:v>
                </c:pt>
                <c:pt idx="6627">
                  <c:v>40168</c:v>
                </c:pt>
                <c:pt idx="6628">
                  <c:v>40169</c:v>
                </c:pt>
                <c:pt idx="6629">
                  <c:v>40170</c:v>
                </c:pt>
                <c:pt idx="6630">
                  <c:v>40171</c:v>
                </c:pt>
                <c:pt idx="6631">
                  <c:v>40175</c:v>
                </c:pt>
                <c:pt idx="6632">
                  <c:v>40176</c:v>
                </c:pt>
                <c:pt idx="6633">
                  <c:v>40177</c:v>
                </c:pt>
                <c:pt idx="6634">
                  <c:v>40178</c:v>
                </c:pt>
                <c:pt idx="6635">
                  <c:v>40182</c:v>
                </c:pt>
                <c:pt idx="6636">
                  <c:v>40183</c:v>
                </c:pt>
                <c:pt idx="6637">
                  <c:v>40184</c:v>
                </c:pt>
                <c:pt idx="6638">
                  <c:v>40185</c:v>
                </c:pt>
                <c:pt idx="6639">
                  <c:v>40186</c:v>
                </c:pt>
                <c:pt idx="6640">
                  <c:v>40189</c:v>
                </c:pt>
                <c:pt idx="6641">
                  <c:v>40190</c:v>
                </c:pt>
                <c:pt idx="6642">
                  <c:v>40191</c:v>
                </c:pt>
                <c:pt idx="6643">
                  <c:v>40192</c:v>
                </c:pt>
                <c:pt idx="6644">
                  <c:v>40193</c:v>
                </c:pt>
                <c:pt idx="6645">
                  <c:v>40197</c:v>
                </c:pt>
                <c:pt idx="6646">
                  <c:v>40198</c:v>
                </c:pt>
                <c:pt idx="6647">
                  <c:v>40199</c:v>
                </c:pt>
                <c:pt idx="6648">
                  <c:v>40200</c:v>
                </c:pt>
                <c:pt idx="6649">
                  <c:v>40203</c:v>
                </c:pt>
                <c:pt idx="6650">
                  <c:v>40204</c:v>
                </c:pt>
                <c:pt idx="6651">
                  <c:v>40205</c:v>
                </c:pt>
                <c:pt idx="6652">
                  <c:v>40206</c:v>
                </c:pt>
                <c:pt idx="6653">
                  <c:v>40207</c:v>
                </c:pt>
                <c:pt idx="6654">
                  <c:v>40210</c:v>
                </c:pt>
                <c:pt idx="6655">
                  <c:v>40211</c:v>
                </c:pt>
                <c:pt idx="6656">
                  <c:v>40212</c:v>
                </c:pt>
                <c:pt idx="6657">
                  <c:v>40213</c:v>
                </c:pt>
                <c:pt idx="6658">
                  <c:v>40214</c:v>
                </c:pt>
                <c:pt idx="6659">
                  <c:v>40217</c:v>
                </c:pt>
                <c:pt idx="6660">
                  <c:v>40218</c:v>
                </c:pt>
                <c:pt idx="6661">
                  <c:v>40219</c:v>
                </c:pt>
                <c:pt idx="6662">
                  <c:v>40220</c:v>
                </c:pt>
                <c:pt idx="6663">
                  <c:v>40221</c:v>
                </c:pt>
                <c:pt idx="6664">
                  <c:v>40225</c:v>
                </c:pt>
                <c:pt idx="6665">
                  <c:v>40226</c:v>
                </c:pt>
                <c:pt idx="6666">
                  <c:v>40227</c:v>
                </c:pt>
                <c:pt idx="6667">
                  <c:v>40228</c:v>
                </c:pt>
                <c:pt idx="6668">
                  <c:v>40231</c:v>
                </c:pt>
                <c:pt idx="6669">
                  <c:v>40232</c:v>
                </c:pt>
                <c:pt idx="6670">
                  <c:v>40233</c:v>
                </c:pt>
                <c:pt idx="6671">
                  <c:v>40234</c:v>
                </c:pt>
                <c:pt idx="6672">
                  <c:v>40235</c:v>
                </c:pt>
                <c:pt idx="6673">
                  <c:v>40238</c:v>
                </c:pt>
                <c:pt idx="6674">
                  <c:v>40239</c:v>
                </c:pt>
                <c:pt idx="6675">
                  <c:v>40240</c:v>
                </c:pt>
                <c:pt idx="6676">
                  <c:v>40241</c:v>
                </c:pt>
                <c:pt idx="6677">
                  <c:v>40242</c:v>
                </c:pt>
                <c:pt idx="6678">
                  <c:v>40245</c:v>
                </c:pt>
                <c:pt idx="6679">
                  <c:v>40246</c:v>
                </c:pt>
                <c:pt idx="6680">
                  <c:v>40247</c:v>
                </c:pt>
                <c:pt idx="6681">
                  <c:v>40248</c:v>
                </c:pt>
                <c:pt idx="6682">
                  <c:v>40249</c:v>
                </c:pt>
                <c:pt idx="6683">
                  <c:v>40252</c:v>
                </c:pt>
                <c:pt idx="6684">
                  <c:v>40253</c:v>
                </c:pt>
                <c:pt idx="6685">
                  <c:v>40254</c:v>
                </c:pt>
                <c:pt idx="6686">
                  <c:v>40255</c:v>
                </c:pt>
                <c:pt idx="6687">
                  <c:v>40256</c:v>
                </c:pt>
                <c:pt idx="6688">
                  <c:v>40259</c:v>
                </c:pt>
                <c:pt idx="6689">
                  <c:v>40260</c:v>
                </c:pt>
                <c:pt idx="6690">
                  <c:v>40261</c:v>
                </c:pt>
                <c:pt idx="6691">
                  <c:v>40262</c:v>
                </c:pt>
                <c:pt idx="6692">
                  <c:v>40263</c:v>
                </c:pt>
                <c:pt idx="6693">
                  <c:v>40266</c:v>
                </c:pt>
                <c:pt idx="6694">
                  <c:v>40267</c:v>
                </c:pt>
                <c:pt idx="6695">
                  <c:v>40268</c:v>
                </c:pt>
                <c:pt idx="6696">
                  <c:v>40269</c:v>
                </c:pt>
                <c:pt idx="6697">
                  <c:v>40273</c:v>
                </c:pt>
                <c:pt idx="6698">
                  <c:v>40274</c:v>
                </c:pt>
                <c:pt idx="6699">
                  <c:v>40275</c:v>
                </c:pt>
                <c:pt idx="6700">
                  <c:v>40276</c:v>
                </c:pt>
                <c:pt idx="6701">
                  <c:v>40277</c:v>
                </c:pt>
                <c:pt idx="6702">
                  <c:v>40280</c:v>
                </c:pt>
                <c:pt idx="6703">
                  <c:v>40281</c:v>
                </c:pt>
                <c:pt idx="6704">
                  <c:v>40282</c:v>
                </c:pt>
                <c:pt idx="6705">
                  <c:v>40283</c:v>
                </c:pt>
                <c:pt idx="6706">
                  <c:v>40284</c:v>
                </c:pt>
                <c:pt idx="6707">
                  <c:v>40287</c:v>
                </c:pt>
                <c:pt idx="6708">
                  <c:v>40288</c:v>
                </c:pt>
                <c:pt idx="6709">
                  <c:v>40289</c:v>
                </c:pt>
                <c:pt idx="6710">
                  <c:v>40290</c:v>
                </c:pt>
                <c:pt idx="6711">
                  <c:v>40291</c:v>
                </c:pt>
                <c:pt idx="6712">
                  <c:v>40294</c:v>
                </c:pt>
                <c:pt idx="6713">
                  <c:v>40295</c:v>
                </c:pt>
                <c:pt idx="6714">
                  <c:v>40296</c:v>
                </c:pt>
                <c:pt idx="6715">
                  <c:v>40297</c:v>
                </c:pt>
                <c:pt idx="6716">
                  <c:v>40298</c:v>
                </c:pt>
                <c:pt idx="6717">
                  <c:v>40301</c:v>
                </c:pt>
                <c:pt idx="6718">
                  <c:v>40302</c:v>
                </c:pt>
                <c:pt idx="6719">
                  <c:v>40303</c:v>
                </c:pt>
                <c:pt idx="6720">
                  <c:v>40304</c:v>
                </c:pt>
                <c:pt idx="6721">
                  <c:v>40305</c:v>
                </c:pt>
                <c:pt idx="6722">
                  <c:v>40308</c:v>
                </c:pt>
                <c:pt idx="6723">
                  <c:v>40309</c:v>
                </c:pt>
                <c:pt idx="6724">
                  <c:v>40310</c:v>
                </c:pt>
                <c:pt idx="6725">
                  <c:v>40311</c:v>
                </c:pt>
                <c:pt idx="6726">
                  <c:v>40312</c:v>
                </c:pt>
                <c:pt idx="6727">
                  <c:v>40315</c:v>
                </c:pt>
                <c:pt idx="6728">
                  <c:v>40316</c:v>
                </c:pt>
                <c:pt idx="6729">
                  <c:v>40317</c:v>
                </c:pt>
                <c:pt idx="6730">
                  <c:v>40318</c:v>
                </c:pt>
                <c:pt idx="6731">
                  <c:v>40319</c:v>
                </c:pt>
                <c:pt idx="6732">
                  <c:v>40322</c:v>
                </c:pt>
                <c:pt idx="6733">
                  <c:v>40323</c:v>
                </c:pt>
                <c:pt idx="6734">
                  <c:v>40324</c:v>
                </c:pt>
                <c:pt idx="6735">
                  <c:v>40325</c:v>
                </c:pt>
                <c:pt idx="6736">
                  <c:v>40326</c:v>
                </c:pt>
                <c:pt idx="6737">
                  <c:v>40330</c:v>
                </c:pt>
                <c:pt idx="6738">
                  <c:v>40331</c:v>
                </c:pt>
                <c:pt idx="6739">
                  <c:v>40332</c:v>
                </c:pt>
                <c:pt idx="6740">
                  <c:v>40333</c:v>
                </c:pt>
                <c:pt idx="6741">
                  <c:v>40336</c:v>
                </c:pt>
                <c:pt idx="6742">
                  <c:v>40337</c:v>
                </c:pt>
                <c:pt idx="6743">
                  <c:v>40338</c:v>
                </c:pt>
                <c:pt idx="6744">
                  <c:v>40339</c:v>
                </c:pt>
                <c:pt idx="6745">
                  <c:v>40340</c:v>
                </c:pt>
                <c:pt idx="6746">
                  <c:v>40343</c:v>
                </c:pt>
                <c:pt idx="6747">
                  <c:v>40344</c:v>
                </c:pt>
                <c:pt idx="6748">
                  <c:v>40345</c:v>
                </c:pt>
                <c:pt idx="6749">
                  <c:v>40346</c:v>
                </c:pt>
                <c:pt idx="6750">
                  <c:v>40347</c:v>
                </c:pt>
                <c:pt idx="6751">
                  <c:v>40350</c:v>
                </c:pt>
                <c:pt idx="6752">
                  <c:v>40351</c:v>
                </c:pt>
                <c:pt idx="6753">
                  <c:v>40352</c:v>
                </c:pt>
                <c:pt idx="6754">
                  <c:v>40353</c:v>
                </c:pt>
                <c:pt idx="6755">
                  <c:v>40354</c:v>
                </c:pt>
                <c:pt idx="6756">
                  <c:v>40357</c:v>
                </c:pt>
                <c:pt idx="6757">
                  <c:v>40358</c:v>
                </c:pt>
                <c:pt idx="6758">
                  <c:v>40359</c:v>
                </c:pt>
                <c:pt idx="6759">
                  <c:v>40360</c:v>
                </c:pt>
                <c:pt idx="6760">
                  <c:v>40361</c:v>
                </c:pt>
                <c:pt idx="6761">
                  <c:v>40365</c:v>
                </c:pt>
                <c:pt idx="6762">
                  <c:v>40366</c:v>
                </c:pt>
                <c:pt idx="6763">
                  <c:v>40367</c:v>
                </c:pt>
                <c:pt idx="6764">
                  <c:v>40368</c:v>
                </c:pt>
                <c:pt idx="6765">
                  <c:v>40371</c:v>
                </c:pt>
                <c:pt idx="6766">
                  <c:v>40372</c:v>
                </c:pt>
                <c:pt idx="6767">
                  <c:v>40373</c:v>
                </c:pt>
                <c:pt idx="6768">
                  <c:v>40374</c:v>
                </c:pt>
                <c:pt idx="6769">
                  <c:v>40375</c:v>
                </c:pt>
                <c:pt idx="6770">
                  <c:v>40378</c:v>
                </c:pt>
                <c:pt idx="6771">
                  <c:v>40379</c:v>
                </c:pt>
                <c:pt idx="6772">
                  <c:v>40380</c:v>
                </c:pt>
                <c:pt idx="6773">
                  <c:v>40381</c:v>
                </c:pt>
                <c:pt idx="6774">
                  <c:v>40382</c:v>
                </c:pt>
                <c:pt idx="6775">
                  <c:v>40385</c:v>
                </c:pt>
                <c:pt idx="6776">
                  <c:v>40386</c:v>
                </c:pt>
                <c:pt idx="6777">
                  <c:v>40387</c:v>
                </c:pt>
                <c:pt idx="6778">
                  <c:v>40388</c:v>
                </c:pt>
                <c:pt idx="6779">
                  <c:v>40389</c:v>
                </c:pt>
                <c:pt idx="6780">
                  <c:v>40392</c:v>
                </c:pt>
                <c:pt idx="6781">
                  <c:v>40393</c:v>
                </c:pt>
                <c:pt idx="6782">
                  <c:v>40394</c:v>
                </c:pt>
                <c:pt idx="6783">
                  <c:v>40395</c:v>
                </c:pt>
                <c:pt idx="6784">
                  <c:v>40396</c:v>
                </c:pt>
                <c:pt idx="6785">
                  <c:v>40399</c:v>
                </c:pt>
                <c:pt idx="6786">
                  <c:v>40400</c:v>
                </c:pt>
                <c:pt idx="6787">
                  <c:v>40401</c:v>
                </c:pt>
                <c:pt idx="6788">
                  <c:v>40402</c:v>
                </c:pt>
                <c:pt idx="6789">
                  <c:v>40403</c:v>
                </c:pt>
                <c:pt idx="6790">
                  <c:v>40406</c:v>
                </c:pt>
                <c:pt idx="6791">
                  <c:v>40407</c:v>
                </c:pt>
                <c:pt idx="6792">
                  <c:v>40408</c:v>
                </c:pt>
                <c:pt idx="6793">
                  <c:v>40409</c:v>
                </c:pt>
                <c:pt idx="6794">
                  <c:v>40410</c:v>
                </c:pt>
                <c:pt idx="6795">
                  <c:v>40413</c:v>
                </c:pt>
                <c:pt idx="6796">
                  <c:v>40414</c:v>
                </c:pt>
                <c:pt idx="6797">
                  <c:v>40415</c:v>
                </c:pt>
                <c:pt idx="6798">
                  <c:v>40416</c:v>
                </c:pt>
                <c:pt idx="6799">
                  <c:v>40417</c:v>
                </c:pt>
                <c:pt idx="6800">
                  <c:v>40420</c:v>
                </c:pt>
                <c:pt idx="6801">
                  <c:v>40421</c:v>
                </c:pt>
                <c:pt idx="6802">
                  <c:v>40422</c:v>
                </c:pt>
                <c:pt idx="6803">
                  <c:v>40423</c:v>
                </c:pt>
                <c:pt idx="6804">
                  <c:v>40424</c:v>
                </c:pt>
                <c:pt idx="6805">
                  <c:v>40428</c:v>
                </c:pt>
                <c:pt idx="6806">
                  <c:v>40429</c:v>
                </c:pt>
                <c:pt idx="6807">
                  <c:v>40430</c:v>
                </c:pt>
                <c:pt idx="6808">
                  <c:v>40431</c:v>
                </c:pt>
                <c:pt idx="6809">
                  <c:v>40434</c:v>
                </c:pt>
                <c:pt idx="6810">
                  <c:v>40435</c:v>
                </c:pt>
                <c:pt idx="6811">
                  <c:v>40436</c:v>
                </c:pt>
                <c:pt idx="6812">
                  <c:v>40437</c:v>
                </c:pt>
                <c:pt idx="6813">
                  <c:v>40438</c:v>
                </c:pt>
                <c:pt idx="6814">
                  <c:v>40441</c:v>
                </c:pt>
                <c:pt idx="6815">
                  <c:v>40442</c:v>
                </c:pt>
                <c:pt idx="6816">
                  <c:v>40443</c:v>
                </c:pt>
                <c:pt idx="6817">
                  <c:v>40444</c:v>
                </c:pt>
                <c:pt idx="6818">
                  <c:v>40445</c:v>
                </c:pt>
                <c:pt idx="6819">
                  <c:v>40448</c:v>
                </c:pt>
                <c:pt idx="6820">
                  <c:v>40449</c:v>
                </c:pt>
                <c:pt idx="6821">
                  <c:v>40450</c:v>
                </c:pt>
                <c:pt idx="6822">
                  <c:v>40451</c:v>
                </c:pt>
                <c:pt idx="6823">
                  <c:v>40452</c:v>
                </c:pt>
                <c:pt idx="6824">
                  <c:v>40455</c:v>
                </c:pt>
                <c:pt idx="6825">
                  <c:v>40456</c:v>
                </c:pt>
                <c:pt idx="6826">
                  <c:v>40457</c:v>
                </c:pt>
                <c:pt idx="6827">
                  <c:v>40458</c:v>
                </c:pt>
                <c:pt idx="6828">
                  <c:v>40459</c:v>
                </c:pt>
                <c:pt idx="6829">
                  <c:v>40462</c:v>
                </c:pt>
                <c:pt idx="6830">
                  <c:v>40463</c:v>
                </c:pt>
                <c:pt idx="6831">
                  <c:v>40464</c:v>
                </c:pt>
                <c:pt idx="6832">
                  <c:v>40465</c:v>
                </c:pt>
                <c:pt idx="6833">
                  <c:v>40466</c:v>
                </c:pt>
                <c:pt idx="6834">
                  <c:v>40469</c:v>
                </c:pt>
                <c:pt idx="6835">
                  <c:v>40470</c:v>
                </c:pt>
                <c:pt idx="6836">
                  <c:v>40471</c:v>
                </c:pt>
                <c:pt idx="6837">
                  <c:v>40472</c:v>
                </c:pt>
                <c:pt idx="6838">
                  <c:v>40473</c:v>
                </c:pt>
                <c:pt idx="6839">
                  <c:v>40476</c:v>
                </c:pt>
                <c:pt idx="6840">
                  <c:v>40477</c:v>
                </c:pt>
                <c:pt idx="6841">
                  <c:v>40478</c:v>
                </c:pt>
                <c:pt idx="6842">
                  <c:v>40479</c:v>
                </c:pt>
                <c:pt idx="6843">
                  <c:v>40480</c:v>
                </c:pt>
                <c:pt idx="6844">
                  <c:v>40483</c:v>
                </c:pt>
                <c:pt idx="6845">
                  <c:v>40484</c:v>
                </c:pt>
                <c:pt idx="6846">
                  <c:v>40485</c:v>
                </c:pt>
                <c:pt idx="6847">
                  <c:v>40486</c:v>
                </c:pt>
                <c:pt idx="6848">
                  <c:v>40487</c:v>
                </c:pt>
                <c:pt idx="6849">
                  <c:v>40490</c:v>
                </c:pt>
                <c:pt idx="6850">
                  <c:v>40491</c:v>
                </c:pt>
                <c:pt idx="6851">
                  <c:v>40492</c:v>
                </c:pt>
                <c:pt idx="6852">
                  <c:v>40493</c:v>
                </c:pt>
                <c:pt idx="6853">
                  <c:v>40494</c:v>
                </c:pt>
                <c:pt idx="6854">
                  <c:v>40497</c:v>
                </c:pt>
                <c:pt idx="6855">
                  <c:v>40498</c:v>
                </c:pt>
                <c:pt idx="6856">
                  <c:v>40499</c:v>
                </c:pt>
                <c:pt idx="6857">
                  <c:v>40500</c:v>
                </c:pt>
                <c:pt idx="6858">
                  <c:v>40501</c:v>
                </c:pt>
                <c:pt idx="6859">
                  <c:v>40504</c:v>
                </c:pt>
                <c:pt idx="6860">
                  <c:v>40505</c:v>
                </c:pt>
                <c:pt idx="6861">
                  <c:v>40506</c:v>
                </c:pt>
                <c:pt idx="6862">
                  <c:v>40508</c:v>
                </c:pt>
                <c:pt idx="6863">
                  <c:v>40511</c:v>
                </c:pt>
                <c:pt idx="6864">
                  <c:v>40512</c:v>
                </c:pt>
                <c:pt idx="6865">
                  <c:v>40513</c:v>
                </c:pt>
                <c:pt idx="6866">
                  <c:v>40514</c:v>
                </c:pt>
                <c:pt idx="6867">
                  <c:v>40515</c:v>
                </c:pt>
                <c:pt idx="6868">
                  <c:v>40518</c:v>
                </c:pt>
                <c:pt idx="6869">
                  <c:v>40519</c:v>
                </c:pt>
                <c:pt idx="6870">
                  <c:v>40520</c:v>
                </c:pt>
                <c:pt idx="6871">
                  <c:v>40521</c:v>
                </c:pt>
                <c:pt idx="6872">
                  <c:v>40522</c:v>
                </c:pt>
                <c:pt idx="6873">
                  <c:v>40525</c:v>
                </c:pt>
                <c:pt idx="6874">
                  <c:v>40526</c:v>
                </c:pt>
                <c:pt idx="6875">
                  <c:v>40527</c:v>
                </c:pt>
                <c:pt idx="6876">
                  <c:v>40528</c:v>
                </c:pt>
                <c:pt idx="6877">
                  <c:v>40529</c:v>
                </c:pt>
                <c:pt idx="6878">
                  <c:v>40532</c:v>
                </c:pt>
                <c:pt idx="6879">
                  <c:v>40533</c:v>
                </c:pt>
                <c:pt idx="6880">
                  <c:v>40534</c:v>
                </c:pt>
                <c:pt idx="6881">
                  <c:v>40535</c:v>
                </c:pt>
                <c:pt idx="6882">
                  <c:v>40539</c:v>
                </c:pt>
                <c:pt idx="6883">
                  <c:v>40540</c:v>
                </c:pt>
                <c:pt idx="6884">
                  <c:v>40541</c:v>
                </c:pt>
                <c:pt idx="6885">
                  <c:v>40542</c:v>
                </c:pt>
                <c:pt idx="6886">
                  <c:v>40543</c:v>
                </c:pt>
                <c:pt idx="6887">
                  <c:v>40546</c:v>
                </c:pt>
                <c:pt idx="6888">
                  <c:v>40547</c:v>
                </c:pt>
                <c:pt idx="6889">
                  <c:v>40548</c:v>
                </c:pt>
                <c:pt idx="6890">
                  <c:v>40549</c:v>
                </c:pt>
                <c:pt idx="6891">
                  <c:v>40550</c:v>
                </c:pt>
                <c:pt idx="6892">
                  <c:v>40553</c:v>
                </c:pt>
                <c:pt idx="6893">
                  <c:v>40554</c:v>
                </c:pt>
                <c:pt idx="6894">
                  <c:v>40555</c:v>
                </c:pt>
                <c:pt idx="6895">
                  <c:v>40556</c:v>
                </c:pt>
                <c:pt idx="6896">
                  <c:v>40557</c:v>
                </c:pt>
                <c:pt idx="6897">
                  <c:v>40561</c:v>
                </c:pt>
                <c:pt idx="6898">
                  <c:v>40562</c:v>
                </c:pt>
                <c:pt idx="6899">
                  <c:v>40563</c:v>
                </c:pt>
                <c:pt idx="6900">
                  <c:v>40564</c:v>
                </c:pt>
                <c:pt idx="6901">
                  <c:v>40567</c:v>
                </c:pt>
                <c:pt idx="6902">
                  <c:v>40568</c:v>
                </c:pt>
                <c:pt idx="6903">
                  <c:v>40569</c:v>
                </c:pt>
                <c:pt idx="6904">
                  <c:v>40570</c:v>
                </c:pt>
                <c:pt idx="6905">
                  <c:v>40571</c:v>
                </c:pt>
                <c:pt idx="6906">
                  <c:v>40574</c:v>
                </c:pt>
                <c:pt idx="6907">
                  <c:v>40575</c:v>
                </c:pt>
                <c:pt idx="6908">
                  <c:v>40576</c:v>
                </c:pt>
                <c:pt idx="6909">
                  <c:v>40577</c:v>
                </c:pt>
                <c:pt idx="6910">
                  <c:v>40578</c:v>
                </c:pt>
                <c:pt idx="6911">
                  <c:v>40581</c:v>
                </c:pt>
                <c:pt idx="6912">
                  <c:v>40582</c:v>
                </c:pt>
                <c:pt idx="6913">
                  <c:v>40583</c:v>
                </c:pt>
                <c:pt idx="6914">
                  <c:v>40584</c:v>
                </c:pt>
                <c:pt idx="6915">
                  <c:v>40585</c:v>
                </c:pt>
                <c:pt idx="6916">
                  <c:v>40588</c:v>
                </c:pt>
                <c:pt idx="6917">
                  <c:v>40589</c:v>
                </c:pt>
                <c:pt idx="6918">
                  <c:v>40590</c:v>
                </c:pt>
                <c:pt idx="6919">
                  <c:v>40591</c:v>
                </c:pt>
                <c:pt idx="6920">
                  <c:v>40592</c:v>
                </c:pt>
                <c:pt idx="6921">
                  <c:v>40596</c:v>
                </c:pt>
                <c:pt idx="6922">
                  <c:v>40597</c:v>
                </c:pt>
                <c:pt idx="6923">
                  <c:v>40598</c:v>
                </c:pt>
                <c:pt idx="6924">
                  <c:v>40599</c:v>
                </c:pt>
                <c:pt idx="6925">
                  <c:v>40602</c:v>
                </c:pt>
                <c:pt idx="6926">
                  <c:v>40603</c:v>
                </c:pt>
                <c:pt idx="6927">
                  <c:v>40604</c:v>
                </c:pt>
                <c:pt idx="6928">
                  <c:v>40605</c:v>
                </c:pt>
                <c:pt idx="6929">
                  <c:v>40606</c:v>
                </c:pt>
                <c:pt idx="6930">
                  <c:v>40609</c:v>
                </c:pt>
                <c:pt idx="6931">
                  <c:v>40610</c:v>
                </c:pt>
                <c:pt idx="6932">
                  <c:v>40611</c:v>
                </c:pt>
                <c:pt idx="6933">
                  <c:v>40612</c:v>
                </c:pt>
                <c:pt idx="6934">
                  <c:v>40613</c:v>
                </c:pt>
                <c:pt idx="6935">
                  <c:v>40616</c:v>
                </c:pt>
                <c:pt idx="6936">
                  <c:v>40617</c:v>
                </c:pt>
                <c:pt idx="6937">
                  <c:v>40618</c:v>
                </c:pt>
                <c:pt idx="6938">
                  <c:v>40619</c:v>
                </c:pt>
                <c:pt idx="6939">
                  <c:v>40620</c:v>
                </c:pt>
                <c:pt idx="6940">
                  <c:v>40623</c:v>
                </c:pt>
                <c:pt idx="6941">
                  <c:v>40624</c:v>
                </c:pt>
                <c:pt idx="6942">
                  <c:v>40625</c:v>
                </c:pt>
                <c:pt idx="6943">
                  <c:v>40626</c:v>
                </c:pt>
                <c:pt idx="6944">
                  <c:v>40627</c:v>
                </c:pt>
                <c:pt idx="6945">
                  <c:v>40630</c:v>
                </c:pt>
                <c:pt idx="6946">
                  <c:v>40631</c:v>
                </c:pt>
                <c:pt idx="6947">
                  <c:v>40632</c:v>
                </c:pt>
                <c:pt idx="6948">
                  <c:v>40633</c:v>
                </c:pt>
                <c:pt idx="6949">
                  <c:v>40634</c:v>
                </c:pt>
                <c:pt idx="6950">
                  <c:v>40637</c:v>
                </c:pt>
                <c:pt idx="6951">
                  <c:v>40638</c:v>
                </c:pt>
                <c:pt idx="6952">
                  <c:v>40639</c:v>
                </c:pt>
                <c:pt idx="6953">
                  <c:v>40640</c:v>
                </c:pt>
                <c:pt idx="6954">
                  <c:v>40641</c:v>
                </c:pt>
                <c:pt idx="6955">
                  <c:v>40644</c:v>
                </c:pt>
                <c:pt idx="6956">
                  <c:v>40645</c:v>
                </c:pt>
                <c:pt idx="6957">
                  <c:v>40646</c:v>
                </c:pt>
                <c:pt idx="6958">
                  <c:v>40647</c:v>
                </c:pt>
                <c:pt idx="6959">
                  <c:v>40648</c:v>
                </c:pt>
                <c:pt idx="6960">
                  <c:v>40651</c:v>
                </c:pt>
                <c:pt idx="6961">
                  <c:v>40652</c:v>
                </c:pt>
                <c:pt idx="6962">
                  <c:v>40653</c:v>
                </c:pt>
                <c:pt idx="6963">
                  <c:v>40654</c:v>
                </c:pt>
                <c:pt idx="6964">
                  <c:v>40658</c:v>
                </c:pt>
                <c:pt idx="6965">
                  <c:v>40659</c:v>
                </c:pt>
                <c:pt idx="6966">
                  <c:v>40660</c:v>
                </c:pt>
                <c:pt idx="6967">
                  <c:v>40661</c:v>
                </c:pt>
                <c:pt idx="6968">
                  <c:v>40662</c:v>
                </c:pt>
                <c:pt idx="6969">
                  <c:v>40665</c:v>
                </c:pt>
                <c:pt idx="6970">
                  <c:v>40666</c:v>
                </c:pt>
                <c:pt idx="6971">
                  <c:v>40667</c:v>
                </c:pt>
                <c:pt idx="6972">
                  <c:v>40668</c:v>
                </c:pt>
                <c:pt idx="6973">
                  <c:v>40669</c:v>
                </c:pt>
                <c:pt idx="6974">
                  <c:v>40672</c:v>
                </c:pt>
                <c:pt idx="6975">
                  <c:v>40673</c:v>
                </c:pt>
                <c:pt idx="6976">
                  <c:v>40674</c:v>
                </c:pt>
                <c:pt idx="6977">
                  <c:v>40675</c:v>
                </c:pt>
                <c:pt idx="6978">
                  <c:v>40676</c:v>
                </c:pt>
                <c:pt idx="6979">
                  <c:v>40679</c:v>
                </c:pt>
                <c:pt idx="6980">
                  <c:v>40680</c:v>
                </c:pt>
                <c:pt idx="6981">
                  <c:v>40681</c:v>
                </c:pt>
                <c:pt idx="6982">
                  <c:v>40682</c:v>
                </c:pt>
                <c:pt idx="6983">
                  <c:v>40683</c:v>
                </c:pt>
                <c:pt idx="6984">
                  <c:v>40686</c:v>
                </c:pt>
                <c:pt idx="6985">
                  <c:v>40687</c:v>
                </c:pt>
                <c:pt idx="6986">
                  <c:v>40688</c:v>
                </c:pt>
                <c:pt idx="6987">
                  <c:v>40689</c:v>
                </c:pt>
                <c:pt idx="6988">
                  <c:v>40690</c:v>
                </c:pt>
                <c:pt idx="6989">
                  <c:v>40694</c:v>
                </c:pt>
                <c:pt idx="6990">
                  <c:v>40695</c:v>
                </c:pt>
                <c:pt idx="6991">
                  <c:v>40696</c:v>
                </c:pt>
                <c:pt idx="6992">
                  <c:v>40697</c:v>
                </c:pt>
                <c:pt idx="6993">
                  <c:v>40700</c:v>
                </c:pt>
                <c:pt idx="6994">
                  <c:v>40701</c:v>
                </c:pt>
                <c:pt idx="6995">
                  <c:v>40702</c:v>
                </c:pt>
                <c:pt idx="6996">
                  <c:v>40703</c:v>
                </c:pt>
                <c:pt idx="6997">
                  <c:v>40704</c:v>
                </c:pt>
                <c:pt idx="6998">
                  <c:v>40707</c:v>
                </c:pt>
                <c:pt idx="6999">
                  <c:v>40708</c:v>
                </c:pt>
                <c:pt idx="7000">
                  <c:v>40709</c:v>
                </c:pt>
                <c:pt idx="7001">
                  <c:v>40710</c:v>
                </c:pt>
                <c:pt idx="7002">
                  <c:v>40711</c:v>
                </c:pt>
                <c:pt idx="7003">
                  <c:v>40714</c:v>
                </c:pt>
                <c:pt idx="7004">
                  <c:v>40715</c:v>
                </c:pt>
                <c:pt idx="7005">
                  <c:v>40716</c:v>
                </c:pt>
                <c:pt idx="7006">
                  <c:v>40717</c:v>
                </c:pt>
                <c:pt idx="7007">
                  <c:v>40718</c:v>
                </c:pt>
                <c:pt idx="7008">
                  <c:v>40721</c:v>
                </c:pt>
                <c:pt idx="7009">
                  <c:v>40722</c:v>
                </c:pt>
                <c:pt idx="7010">
                  <c:v>40723</c:v>
                </c:pt>
                <c:pt idx="7011">
                  <c:v>40724</c:v>
                </c:pt>
                <c:pt idx="7012">
                  <c:v>40725</c:v>
                </c:pt>
                <c:pt idx="7013">
                  <c:v>40729</c:v>
                </c:pt>
                <c:pt idx="7014">
                  <c:v>40730</c:v>
                </c:pt>
                <c:pt idx="7015">
                  <c:v>40731</c:v>
                </c:pt>
                <c:pt idx="7016">
                  <c:v>40732</c:v>
                </c:pt>
                <c:pt idx="7017">
                  <c:v>40735</c:v>
                </c:pt>
                <c:pt idx="7018">
                  <c:v>40736</c:v>
                </c:pt>
                <c:pt idx="7019">
                  <c:v>40737</c:v>
                </c:pt>
                <c:pt idx="7020">
                  <c:v>40738</c:v>
                </c:pt>
                <c:pt idx="7021">
                  <c:v>40739</c:v>
                </c:pt>
                <c:pt idx="7022">
                  <c:v>40742</c:v>
                </c:pt>
                <c:pt idx="7023">
                  <c:v>40743</c:v>
                </c:pt>
                <c:pt idx="7024">
                  <c:v>40744</c:v>
                </c:pt>
                <c:pt idx="7025">
                  <c:v>40745</c:v>
                </c:pt>
                <c:pt idx="7026">
                  <c:v>40746</c:v>
                </c:pt>
                <c:pt idx="7027">
                  <c:v>40749</c:v>
                </c:pt>
                <c:pt idx="7028">
                  <c:v>40750</c:v>
                </c:pt>
                <c:pt idx="7029">
                  <c:v>40751</c:v>
                </c:pt>
                <c:pt idx="7030">
                  <c:v>40752</c:v>
                </c:pt>
                <c:pt idx="7031">
                  <c:v>40753</c:v>
                </c:pt>
                <c:pt idx="7032">
                  <c:v>40756</c:v>
                </c:pt>
                <c:pt idx="7033">
                  <c:v>40757</c:v>
                </c:pt>
                <c:pt idx="7034">
                  <c:v>40758</c:v>
                </c:pt>
                <c:pt idx="7035">
                  <c:v>40759</c:v>
                </c:pt>
                <c:pt idx="7036">
                  <c:v>40760</c:v>
                </c:pt>
                <c:pt idx="7037">
                  <c:v>40763</c:v>
                </c:pt>
                <c:pt idx="7038">
                  <c:v>40764</c:v>
                </c:pt>
                <c:pt idx="7039">
                  <c:v>40765</c:v>
                </c:pt>
                <c:pt idx="7040">
                  <c:v>40766</c:v>
                </c:pt>
                <c:pt idx="7041">
                  <c:v>40767</c:v>
                </c:pt>
                <c:pt idx="7042">
                  <c:v>40770</c:v>
                </c:pt>
                <c:pt idx="7043">
                  <c:v>40771</c:v>
                </c:pt>
                <c:pt idx="7044">
                  <c:v>40772</c:v>
                </c:pt>
                <c:pt idx="7045">
                  <c:v>40773</c:v>
                </c:pt>
                <c:pt idx="7046">
                  <c:v>40774</c:v>
                </c:pt>
                <c:pt idx="7047">
                  <c:v>40777</c:v>
                </c:pt>
                <c:pt idx="7048">
                  <c:v>40778</c:v>
                </c:pt>
                <c:pt idx="7049">
                  <c:v>40779</c:v>
                </c:pt>
                <c:pt idx="7050">
                  <c:v>40780</c:v>
                </c:pt>
                <c:pt idx="7051">
                  <c:v>40781</c:v>
                </c:pt>
                <c:pt idx="7052">
                  <c:v>40784</c:v>
                </c:pt>
                <c:pt idx="7053">
                  <c:v>40785</c:v>
                </c:pt>
                <c:pt idx="7054">
                  <c:v>40786</c:v>
                </c:pt>
                <c:pt idx="7055">
                  <c:v>40787</c:v>
                </c:pt>
                <c:pt idx="7056">
                  <c:v>40788</c:v>
                </c:pt>
                <c:pt idx="7057">
                  <c:v>40792</c:v>
                </c:pt>
                <c:pt idx="7058">
                  <c:v>40793</c:v>
                </c:pt>
                <c:pt idx="7059">
                  <c:v>40794</c:v>
                </c:pt>
                <c:pt idx="7060">
                  <c:v>40795</c:v>
                </c:pt>
                <c:pt idx="7061">
                  <c:v>40798</c:v>
                </c:pt>
                <c:pt idx="7062">
                  <c:v>40799</c:v>
                </c:pt>
                <c:pt idx="7063">
                  <c:v>40800</c:v>
                </c:pt>
                <c:pt idx="7064">
                  <c:v>40801</c:v>
                </c:pt>
                <c:pt idx="7065">
                  <c:v>40802</c:v>
                </c:pt>
                <c:pt idx="7066">
                  <c:v>40805</c:v>
                </c:pt>
                <c:pt idx="7067">
                  <c:v>40806</c:v>
                </c:pt>
                <c:pt idx="7068">
                  <c:v>40807</c:v>
                </c:pt>
                <c:pt idx="7069">
                  <c:v>40808</c:v>
                </c:pt>
                <c:pt idx="7070">
                  <c:v>40809</c:v>
                </c:pt>
                <c:pt idx="7071">
                  <c:v>40812</c:v>
                </c:pt>
                <c:pt idx="7072">
                  <c:v>40813</c:v>
                </c:pt>
                <c:pt idx="7073">
                  <c:v>40814</c:v>
                </c:pt>
                <c:pt idx="7074">
                  <c:v>40815</c:v>
                </c:pt>
                <c:pt idx="7075">
                  <c:v>40816</c:v>
                </c:pt>
                <c:pt idx="7076">
                  <c:v>40819</c:v>
                </c:pt>
                <c:pt idx="7077">
                  <c:v>40820</c:v>
                </c:pt>
                <c:pt idx="7078">
                  <c:v>40821</c:v>
                </c:pt>
                <c:pt idx="7079">
                  <c:v>40822</c:v>
                </c:pt>
                <c:pt idx="7080">
                  <c:v>40823</c:v>
                </c:pt>
                <c:pt idx="7081">
                  <c:v>40826</c:v>
                </c:pt>
                <c:pt idx="7082">
                  <c:v>40827</c:v>
                </c:pt>
                <c:pt idx="7083">
                  <c:v>40828</c:v>
                </c:pt>
                <c:pt idx="7084">
                  <c:v>40829</c:v>
                </c:pt>
                <c:pt idx="7085">
                  <c:v>40830</c:v>
                </c:pt>
                <c:pt idx="7086">
                  <c:v>40833</c:v>
                </c:pt>
                <c:pt idx="7087">
                  <c:v>40834</c:v>
                </c:pt>
                <c:pt idx="7088">
                  <c:v>40835</c:v>
                </c:pt>
                <c:pt idx="7089">
                  <c:v>40836</c:v>
                </c:pt>
                <c:pt idx="7090">
                  <c:v>40837</c:v>
                </c:pt>
                <c:pt idx="7091">
                  <c:v>40840</c:v>
                </c:pt>
                <c:pt idx="7092">
                  <c:v>40841</c:v>
                </c:pt>
                <c:pt idx="7093">
                  <c:v>40842</c:v>
                </c:pt>
                <c:pt idx="7094">
                  <c:v>40843</c:v>
                </c:pt>
                <c:pt idx="7095">
                  <c:v>40844</c:v>
                </c:pt>
                <c:pt idx="7096">
                  <c:v>40847</c:v>
                </c:pt>
                <c:pt idx="7097">
                  <c:v>40848</c:v>
                </c:pt>
                <c:pt idx="7098">
                  <c:v>40849</c:v>
                </c:pt>
                <c:pt idx="7099">
                  <c:v>40850</c:v>
                </c:pt>
                <c:pt idx="7100">
                  <c:v>40851</c:v>
                </c:pt>
                <c:pt idx="7101">
                  <c:v>40854</c:v>
                </c:pt>
                <c:pt idx="7102">
                  <c:v>40855</c:v>
                </c:pt>
                <c:pt idx="7103">
                  <c:v>40856</c:v>
                </c:pt>
                <c:pt idx="7104">
                  <c:v>40857</c:v>
                </c:pt>
                <c:pt idx="7105">
                  <c:v>40858</c:v>
                </c:pt>
                <c:pt idx="7106">
                  <c:v>40861</c:v>
                </c:pt>
                <c:pt idx="7107">
                  <c:v>40862</c:v>
                </c:pt>
                <c:pt idx="7108">
                  <c:v>40863</c:v>
                </c:pt>
                <c:pt idx="7109">
                  <c:v>40864</c:v>
                </c:pt>
                <c:pt idx="7110">
                  <c:v>40865</c:v>
                </c:pt>
                <c:pt idx="7111">
                  <c:v>40868</c:v>
                </c:pt>
                <c:pt idx="7112">
                  <c:v>40869</c:v>
                </c:pt>
                <c:pt idx="7113">
                  <c:v>40870</c:v>
                </c:pt>
                <c:pt idx="7114">
                  <c:v>40872</c:v>
                </c:pt>
                <c:pt idx="7115">
                  <c:v>40875</c:v>
                </c:pt>
                <c:pt idx="7116">
                  <c:v>40876</c:v>
                </c:pt>
                <c:pt idx="7117">
                  <c:v>40877</c:v>
                </c:pt>
                <c:pt idx="7118">
                  <c:v>40878</c:v>
                </c:pt>
                <c:pt idx="7119">
                  <c:v>40879</c:v>
                </c:pt>
                <c:pt idx="7120">
                  <c:v>40882</c:v>
                </c:pt>
                <c:pt idx="7121">
                  <c:v>40883</c:v>
                </c:pt>
                <c:pt idx="7122">
                  <c:v>40884</c:v>
                </c:pt>
                <c:pt idx="7123">
                  <c:v>40885</c:v>
                </c:pt>
                <c:pt idx="7124">
                  <c:v>40886</c:v>
                </c:pt>
                <c:pt idx="7125">
                  <c:v>40889</c:v>
                </c:pt>
                <c:pt idx="7126">
                  <c:v>40890</c:v>
                </c:pt>
                <c:pt idx="7127">
                  <c:v>40891</c:v>
                </c:pt>
                <c:pt idx="7128">
                  <c:v>40892</c:v>
                </c:pt>
                <c:pt idx="7129">
                  <c:v>40893</c:v>
                </c:pt>
                <c:pt idx="7130">
                  <c:v>40896</c:v>
                </c:pt>
                <c:pt idx="7131">
                  <c:v>40897</c:v>
                </c:pt>
                <c:pt idx="7132">
                  <c:v>40898</c:v>
                </c:pt>
                <c:pt idx="7133">
                  <c:v>40899</c:v>
                </c:pt>
                <c:pt idx="7134">
                  <c:v>40900</c:v>
                </c:pt>
                <c:pt idx="7135">
                  <c:v>40904</c:v>
                </c:pt>
                <c:pt idx="7136">
                  <c:v>40905</c:v>
                </c:pt>
                <c:pt idx="7137">
                  <c:v>40906</c:v>
                </c:pt>
                <c:pt idx="7138">
                  <c:v>40907</c:v>
                </c:pt>
                <c:pt idx="7139">
                  <c:v>40911</c:v>
                </c:pt>
                <c:pt idx="7140">
                  <c:v>40912</c:v>
                </c:pt>
                <c:pt idx="7141">
                  <c:v>40913</c:v>
                </c:pt>
                <c:pt idx="7142">
                  <c:v>40914</c:v>
                </c:pt>
                <c:pt idx="7143">
                  <c:v>40917</c:v>
                </c:pt>
                <c:pt idx="7144">
                  <c:v>40918</c:v>
                </c:pt>
                <c:pt idx="7145">
                  <c:v>40919</c:v>
                </c:pt>
                <c:pt idx="7146">
                  <c:v>40920</c:v>
                </c:pt>
                <c:pt idx="7147">
                  <c:v>40921</c:v>
                </c:pt>
                <c:pt idx="7148">
                  <c:v>40925</c:v>
                </c:pt>
                <c:pt idx="7149">
                  <c:v>40926</c:v>
                </c:pt>
                <c:pt idx="7150">
                  <c:v>40927</c:v>
                </c:pt>
                <c:pt idx="7151">
                  <c:v>40928</c:v>
                </c:pt>
                <c:pt idx="7152">
                  <c:v>40931</c:v>
                </c:pt>
                <c:pt idx="7153">
                  <c:v>40932</c:v>
                </c:pt>
                <c:pt idx="7154">
                  <c:v>40933</c:v>
                </c:pt>
                <c:pt idx="7155">
                  <c:v>40934</c:v>
                </c:pt>
                <c:pt idx="7156">
                  <c:v>40935</c:v>
                </c:pt>
                <c:pt idx="7157">
                  <c:v>40938</c:v>
                </c:pt>
                <c:pt idx="7158">
                  <c:v>40939</c:v>
                </c:pt>
                <c:pt idx="7159">
                  <c:v>40940</c:v>
                </c:pt>
                <c:pt idx="7160">
                  <c:v>40941</c:v>
                </c:pt>
                <c:pt idx="7161">
                  <c:v>40942</c:v>
                </c:pt>
                <c:pt idx="7162">
                  <c:v>40945</c:v>
                </c:pt>
                <c:pt idx="7163">
                  <c:v>40946</c:v>
                </c:pt>
                <c:pt idx="7164">
                  <c:v>40947</c:v>
                </c:pt>
                <c:pt idx="7165">
                  <c:v>40948</c:v>
                </c:pt>
                <c:pt idx="7166">
                  <c:v>40949</c:v>
                </c:pt>
                <c:pt idx="7167">
                  <c:v>40952</c:v>
                </c:pt>
                <c:pt idx="7168">
                  <c:v>40953</c:v>
                </c:pt>
                <c:pt idx="7169">
                  <c:v>40954</c:v>
                </c:pt>
                <c:pt idx="7170">
                  <c:v>40955</c:v>
                </c:pt>
                <c:pt idx="7171">
                  <c:v>40956</c:v>
                </c:pt>
                <c:pt idx="7172">
                  <c:v>40960</c:v>
                </c:pt>
                <c:pt idx="7173">
                  <c:v>40961</c:v>
                </c:pt>
                <c:pt idx="7174">
                  <c:v>40962</c:v>
                </c:pt>
                <c:pt idx="7175">
                  <c:v>40963</c:v>
                </c:pt>
                <c:pt idx="7176">
                  <c:v>40966</c:v>
                </c:pt>
                <c:pt idx="7177">
                  <c:v>40967</c:v>
                </c:pt>
                <c:pt idx="7178">
                  <c:v>40968</c:v>
                </c:pt>
                <c:pt idx="7179">
                  <c:v>40969</c:v>
                </c:pt>
                <c:pt idx="7180">
                  <c:v>40970</c:v>
                </c:pt>
                <c:pt idx="7181">
                  <c:v>40973</c:v>
                </c:pt>
                <c:pt idx="7182">
                  <c:v>40974</c:v>
                </c:pt>
                <c:pt idx="7183">
                  <c:v>40975</c:v>
                </c:pt>
                <c:pt idx="7184">
                  <c:v>40976</c:v>
                </c:pt>
                <c:pt idx="7185">
                  <c:v>40977</c:v>
                </c:pt>
                <c:pt idx="7186">
                  <c:v>40980</c:v>
                </c:pt>
                <c:pt idx="7187">
                  <c:v>40981</c:v>
                </c:pt>
                <c:pt idx="7188">
                  <c:v>40982</c:v>
                </c:pt>
                <c:pt idx="7189">
                  <c:v>40983</c:v>
                </c:pt>
                <c:pt idx="7190">
                  <c:v>40984</c:v>
                </c:pt>
                <c:pt idx="7191">
                  <c:v>40987</c:v>
                </c:pt>
                <c:pt idx="7192">
                  <c:v>40988</c:v>
                </c:pt>
                <c:pt idx="7193">
                  <c:v>40989</c:v>
                </c:pt>
                <c:pt idx="7194">
                  <c:v>40990</c:v>
                </c:pt>
                <c:pt idx="7195">
                  <c:v>40991</c:v>
                </c:pt>
                <c:pt idx="7196">
                  <c:v>40994</c:v>
                </c:pt>
                <c:pt idx="7197">
                  <c:v>40995</c:v>
                </c:pt>
                <c:pt idx="7198">
                  <c:v>40996</c:v>
                </c:pt>
                <c:pt idx="7199">
                  <c:v>40997</c:v>
                </c:pt>
                <c:pt idx="7200">
                  <c:v>40998</c:v>
                </c:pt>
                <c:pt idx="7201">
                  <c:v>41001</c:v>
                </c:pt>
                <c:pt idx="7202">
                  <c:v>41002</c:v>
                </c:pt>
                <c:pt idx="7203">
                  <c:v>41003</c:v>
                </c:pt>
                <c:pt idx="7204">
                  <c:v>41004</c:v>
                </c:pt>
                <c:pt idx="7205">
                  <c:v>41008</c:v>
                </c:pt>
                <c:pt idx="7206">
                  <c:v>41009</c:v>
                </c:pt>
                <c:pt idx="7207">
                  <c:v>41010</c:v>
                </c:pt>
                <c:pt idx="7208">
                  <c:v>41011</c:v>
                </c:pt>
                <c:pt idx="7209">
                  <c:v>41012</c:v>
                </c:pt>
                <c:pt idx="7210">
                  <c:v>41015</c:v>
                </c:pt>
                <c:pt idx="7211">
                  <c:v>41016</c:v>
                </c:pt>
                <c:pt idx="7212">
                  <c:v>41017</c:v>
                </c:pt>
                <c:pt idx="7213">
                  <c:v>41018</c:v>
                </c:pt>
                <c:pt idx="7214">
                  <c:v>41019</c:v>
                </c:pt>
                <c:pt idx="7215">
                  <c:v>41022</c:v>
                </c:pt>
                <c:pt idx="7216">
                  <c:v>41023</c:v>
                </c:pt>
                <c:pt idx="7217">
                  <c:v>41024</c:v>
                </c:pt>
                <c:pt idx="7218">
                  <c:v>41025</c:v>
                </c:pt>
                <c:pt idx="7219">
                  <c:v>41026</c:v>
                </c:pt>
                <c:pt idx="7220">
                  <c:v>41029</c:v>
                </c:pt>
                <c:pt idx="7221">
                  <c:v>41030</c:v>
                </c:pt>
                <c:pt idx="7222">
                  <c:v>41031</c:v>
                </c:pt>
                <c:pt idx="7223">
                  <c:v>41032</c:v>
                </c:pt>
                <c:pt idx="7224">
                  <c:v>41033</c:v>
                </c:pt>
                <c:pt idx="7225">
                  <c:v>41036</c:v>
                </c:pt>
                <c:pt idx="7226">
                  <c:v>41037</c:v>
                </c:pt>
                <c:pt idx="7227">
                  <c:v>41038</c:v>
                </c:pt>
                <c:pt idx="7228">
                  <c:v>41039</c:v>
                </c:pt>
                <c:pt idx="7229">
                  <c:v>41040</c:v>
                </c:pt>
                <c:pt idx="7230">
                  <c:v>41043</c:v>
                </c:pt>
                <c:pt idx="7231">
                  <c:v>41044</c:v>
                </c:pt>
                <c:pt idx="7232">
                  <c:v>41045</c:v>
                </c:pt>
                <c:pt idx="7233">
                  <c:v>41046</c:v>
                </c:pt>
                <c:pt idx="7234">
                  <c:v>41047</c:v>
                </c:pt>
                <c:pt idx="7235">
                  <c:v>41050</c:v>
                </c:pt>
                <c:pt idx="7236">
                  <c:v>41051</c:v>
                </c:pt>
                <c:pt idx="7237">
                  <c:v>41052</c:v>
                </c:pt>
                <c:pt idx="7238">
                  <c:v>41053</c:v>
                </c:pt>
                <c:pt idx="7239">
                  <c:v>41054</c:v>
                </c:pt>
                <c:pt idx="7240">
                  <c:v>41058</c:v>
                </c:pt>
                <c:pt idx="7241">
                  <c:v>41059</c:v>
                </c:pt>
                <c:pt idx="7242">
                  <c:v>41060</c:v>
                </c:pt>
                <c:pt idx="7243">
                  <c:v>41061</c:v>
                </c:pt>
                <c:pt idx="7244">
                  <c:v>41064</c:v>
                </c:pt>
                <c:pt idx="7245">
                  <c:v>41065</c:v>
                </c:pt>
                <c:pt idx="7246">
                  <c:v>41066</c:v>
                </c:pt>
                <c:pt idx="7247">
                  <c:v>41067</c:v>
                </c:pt>
                <c:pt idx="7248">
                  <c:v>41068</c:v>
                </c:pt>
                <c:pt idx="7249">
                  <c:v>41071</c:v>
                </c:pt>
                <c:pt idx="7250">
                  <c:v>41072</c:v>
                </c:pt>
                <c:pt idx="7251">
                  <c:v>41073</c:v>
                </c:pt>
                <c:pt idx="7252">
                  <c:v>41074</c:v>
                </c:pt>
                <c:pt idx="7253">
                  <c:v>41075</c:v>
                </c:pt>
                <c:pt idx="7254">
                  <c:v>41078</c:v>
                </c:pt>
                <c:pt idx="7255">
                  <c:v>41079</c:v>
                </c:pt>
                <c:pt idx="7256">
                  <c:v>41080</c:v>
                </c:pt>
                <c:pt idx="7257">
                  <c:v>41081</c:v>
                </c:pt>
                <c:pt idx="7258">
                  <c:v>41082</c:v>
                </c:pt>
                <c:pt idx="7259">
                  <c:v>41085</c:v>
                </c:pt>
                <c:pt idx="7260">
                  <c:v>41086</c:v>
                </c:pt>
                <c:pt idx="7261">
                  <c:v>41087</c:v>
                </c:pt>
                <c:pt idx="7262">
                  <c:v>41088</c:v>
                </c:pt>
                <c:pt idx="7263">
                  <c:v>41089</c:v>
                </c:pt>
                <c:pt idx="7264">
                  <c:v>41092</c:v>
                </c:pt>
                <c:pt idx="7265">
                  <c:v>41093</c:v>
                </c:pt>
                <c:pt idx="7266">
                  <c:v>41095</c:v>
                </c:pt>
                <c:pt idx="7267">
                  <c:v>41096</c:v>
                </c:pt>
                <c:pt idx="7268">
                  <c:v>41099</c:v>
                </c:pt>
                <c:pt idx="7269">
                  <c:v>41100</c:v>
                </c:pt>
                <c:pt idx="7270">
                  <c:v>41101</c:v>
                </c:pt>
                <c:pt idx="7271">
                  <c:v>41102</c:v>
                </c:pt>
                <c:pt idx="7272">
                  <c:v>41103</c:v>
                </c:pt>
                <c:pt idx="7273">
                  <c:v>41106</c:v>
                </c:pt>
                <c:pt idx="7274">
                  <c:v>41107</c:v>
                </c:pt>
                <c:pt idx="7275">
                  <c:v>41108</c:v>
                </c:pt>
                <c:pt idx="7276">
                  <c:v>41109</c:v>
                </c:pt>
                <c:pt idx="7277">
                  <c:v>41110</c:v>
                </c:pt>
                <c:pt idx="7278">
                  <c:v>41113</c:v>
                </c:pt>
                <c:pt idx="7279">
                  <c:v>41114</c:v>
                </c:pt>
                <c:pt idx="7280">
                  <c:v>41115</c:v>
                </c:pt>
                <c:pt idx="7281">
                  <c:v>41116</c:v>
                </c:pt>
                <c:pt idx="7282">
                  <c:v>41117</c:v>
                </c:pt>
                <c:pt idx="7283">
                  <c:v>41120</c:v>
                </c:pt>
                <c:pt idx="7284">
                  <c:v>41121</c:v>
                </c:pt>
                <c:pt idx="7285">
                  <c:v>41122</c:v>
                </c:pt>
                <c:pt idx="7286">
                  <c:v>41123</c:v>
                </c:pt>
                <c:pt idx="7287">
                  <c:v>41124</c:v>
                </c:pt>
                <c:pt idx="7288">
                  <c:v>41127</c:v>
                </c:pt>
                <c:pt idx="7289">
                  <c:v>41128</c:v>
                </c:pt>
                <c:pt idx="7290">
                  <c:v>41129</c:v>
                </c:pt>
                <c:pt idx="7291">
                  <c:v>41130</c:v>
                </c:pt>
                <c:pt idx="7292">
                  <c:v>41131</c:v>
                </c:pt>
                <c:pt idx="7293">
                  <c:v>41134</c:v>
                </c:pt>
                <c:pt idx="7294">
                  <c:v>41135</c:v>
                </c:pt>
                <c:pt idx="7295">
                  <c:v>41136</c:v>
                </c:pt>
                <c:pt idx="7296">
                  <c:v>41137</c:v>
                </c:pt>
                <c:pt idx="7297">
                  <c:v>41138</c:v>
                </c:pt>
                <c:pt idx="7298">
                  <c:v>41141</c:v>
                </c:pt>
                <c:pt idx="7299">
                  <c:v>41142</c:v>
                </c:pt>
                <c:pt idx="7300">
                  <c:v>41143</c:v>
                </c:pt>
                <c:pt idx="7301">
                  <c:v>41144</c:v>
                </c:pt>
                <c:pt idx="7302">
                  <c:v>41145</c:v>
                </c:pt>
                <c:pt idx="7303">
                  <c:v>41148</c:v>
                </c:pt>
                <c:pt idx="7304">
                  <c:v>41149</c:v>
                </c:pt>
                <c:pt idx="7305">
                  <c:v>41150</c:v>
                </c:pt>
                <c:pt idx="7306">
                  <c:v>41151</c:v>
                </c:pt>
                <c:pt idx="7307">
                  <c:v>41152</c:v>
                </c:pt>
                <c:pt idx="7308">
                  <c:v>41156</c:v>
                </c:pt>
                <c:pt idx="7309">
                  <c:v>41157</c:v>
                </c:pt>
                <c:pt idx="7310">
                  <c:v>41158</c:v>
                </c:pt>
                <c:pt idx="7311">
                  <c:v>41159</c:v>
                </c:pt>
                <c:pt idx="7312">
                  <c:v>41162</c:v>
                </c:pt>
                <c:pt idx="7313">
                  <c:v>41163</c:v>
                </c:pt>
                <c:pt idx="7314">
                  <c:v>41164</c:v>
                </c:pt>
                <c:pt idx="7315">
                  <c:v>41165</c:v>
                </c:pt>
                <c:pt idx="7316">
                  <c:v>41166</c:v>
                </c:pt>
                <c:pt idx="7317">
                  <c:v>41169</c:v>
                </c:pt>
                <c:pt idx="7318">
                  <c:v>41170</c:v>
                </c:pt>
                <c:pt idx="7319">
                  <c:v>41171</c:v>
                </c:pt>
                <c:pt idx="7320">
                  <c:v>41172</c:v>
                </c:pt>
                <c:pt idx="7321">
                  <c:v>41173</c:v>
                </c:pt>
                <c:pt idx="7322">
                  <c:v>41176</c:v>
                </c:pt>
                <c:pt idx="7323">
                  <c:v>41177</c:v>
                </c:pt>
                <c:pt idx="7324">
                  <c:v>41178</c:v>
                </c:pt>
                <c:pt idx="7325">
                  <c:v>41179</c:v>
                </c:pt>
                <c:pt idx="7326">
                  <c:v>41180</c:v>
                </c:pt>
                <c:pt idx="7327">
                  <c:v>41183</c:v>
                </c:pt>
                <c:pt idx="7328">
                  <c:v>41184</c:v>
                </c:pt>
                <c:pt idx="7329">
                  <c:v>41185</c:v>
                </c:pt>
                <c:pt idx="7330">
                  <c:v>41186</c:v>
                </c:pt>
                <c:pt idx="7331">
                  <c:v>41187</c:v>
                </c:pt>
                <c:pt idx="7332">
                  <c:v>41190</c:v>
                </c:pt>
                <c:pt idx="7333">
                  <c:v>41191</c:v>
                </c:pt>
                <c:pt idx="7334">
                  <c:v>41192</c:v>
                </c:pt>
                <c:pt idx="7335">
                  <c:v>41193</c:v>
                </c:pt>
                <c:pt idx="7336">
                  <c:v>41194</c:v>
                </c:pt>
                <c:pt idx="7337">
                  <c:v>41197</c:v>
                </c:pt>
                <c:pt idx="7338">
                  <c:v>41198</c:v>
                </c:pt>
                <c:pt idx="7339">
                  <c:v>41199</c:v>
                </c:pt>
                <c:pt idx="7340">
                  <c:v>41200</c:v>
                </c:pt>
                <c:pt idx="7341">
                  <c:v>41201</c:v>
                </c:pt>
                <c:pt idx="7342">
                  <c:v>41204</c:v>
                </c:pt>
                <c:pt idx="7343">
                  <c:v>41205</c:v>
                </c:pt>
                <c:pt idx="7344">
                  <c:v>41206</c:v>
                </c:pt>
                <c:pt idx="7345">
                  <c:v>41207</c:v>
                </c:pt>
                <c:pt idx="7346">
                  <c:v>41208</c:v>
                </c:pt>
                <c:pt idx="7347">
                  <c:v>41211</c:v>
                </c:pt>
                <c:pt idx="7348">
                  <c:v>41212</c:v>
                </c:pt>
                <c:pt idx="7349">
                  <c:v>41213</c:v>
                </c:pt>
                <c:pt idx="7350">
                  <c:v>41214</c:v>
                </c:pt>
                <c:pt idx="7351">
                  <c:v>41215</c:v>
                </c:pt>
                <c:pt idx="7352">
                  <c:v>41218</c:v>
                </c:pt>
                <c:pt idx="7353">
                  <c:v>41219</c:v>
                </c:pt>
                <c:pt idx="7354">
                  <c:v>41220</c:v>
                </c:pt>
                <c:pt idx="7355">
                  <c:v>41221</c:v>
                </c:pt>
                <c:pt idx="7356">
                  <c:v>41222</c:v>
                </c:pt>
                <c:pt idx="7357">
                  <c:v>41225</c:v>
                </c:pt>
                <c:pt idx="7358">
                  <c:v>41226</c:v>
                </c:pt>
                <c:pt idx="7359">
                  <c:v>41227</c:v>
                </c:pt>
                <c:pt idx="7360">
                  <c:v>41228</c:v>
                </c:pt>
                <c:pt idx="7361">
                  <c:v>41229</c:v>
                </c:pt>
                <c:pt idx="7362">
                  <c:v>41232</c:v>
                </c:pt>
                <c:pt idx="7363">
                  <c:v>41233</c:v>
                </c:pt>
                <c:pt idx="7364">
                  <c:v>41234</c:v>
                </c:pt>
                <c:pt idx="7365">
                  <c:v>41236</c:v>
                </c:pt>
                <c:pt idx="7366">
                  <c:v>41239</c:v>
                </c:pt>
                <c:pt idx="7367">
                  <c:v>41240</c:v>
                </c:pt>
                <c:pt idx="7368">
                  <c:v>41241</c:v>
                </c:pt>
                <c:pt idx="7369">
                  <c:v>41242</c:v>
                </c:pt>
                <c:pt idx="7370">
                  <c:v>41243</c:v>
                </c:pt>
                <c:pt idx="7371">
                  <c:v>41246</c:v>
                </c:pt>
                <c:pt idx="7372">
                  <c:v>41247</c:v>
                </c:pt>
                <c:pt idx="7373">
                  <c:v>41248</c:v>
                </c:pt>
                <c:pt idx="7374">
                  <c:v>41249</c:v>
                </c:pt>
                <c:pt idx="7375">
                  <c:v>41250</c:v>
                </c:pt>
                <c:pt idx="7376">
                  <c:v>41253</c:v>
                </c:pt>
                <c:pt idx="7377">
                  <c:v>41254</c:v>
                </c:pt>
                <c:pt idx="7378">
                  <c:v>41255</c:v>
                </c:pt>
                <c:pt idx="7379">
                  <c:v>41256</c:v>
                </c:pt>
                <c:pt idx="7380">
                  <c:v>41257</c:v>
                </c:pt>
                <c:pt idx="7381">
                  <c:v>41260</c:v>
                </c:pt>
                <c:pt idx="7382">
                  <c:v>41261</c:v>
                </c:pt>
                <c:pt idx="7383">
                  <c:v>41262</c:v>
                </c:pt>
                <c:pt idx="7384">
                  <c:v>41263</c:v>
                </c:pt>
                <c:pt idx="7385">
                  <c:v>41264</c:v>
                </c:pt>
                <c:pt idx="7386">
                  <c:v>41267</c:v>
                </c:pt>
                <c:pt idx="7387">
                  <c:v>41269</c:v>
                </c:pt>
                <c:pt idx="7388">
                  <c:v>41270</c:v>
                </c:pt>
                <c:pt idx="7389">
                  <c:v>41271</c:v>
                </c:pt>
                <c:pt idx="7390">
                  <c:v>41274</c:v>
                </c:pt>
                <c:pt idx="7391">
                  <c:v>41276</c:v>
                </c:pt>
                <c:pt idx="7392">
                  <c:v>41277</c:v>
                </c:pt>
                <c:pt idx="7393">
                  <c:v>41278</c:v>
                </c:pt>
                <c:pt idx="7394">
                  <c:v>41281</c:v>
                </c:pt>
                <c:pt idx="7395">
                  <c:v>41282</c:v>
                </c:pt>
                <c:pt idx="7396">
                  <c:v>41283</c:v>
                </c:pt>
                <c:pt idx="7397">
                  <c:v>41284</c:v>
                </c:pt>
                <c:pt idx="7398">
                  <c:v>41285</c:v>
                </c:pt>
                <c:pt idx="7399">
                  <c:v>41288</c:v>
                </c:pt>
                <c:pt idx="7400">
                  <c:v>41289</c:v>
                </c:pt>
                <c:pt idx="7401">
                  <c:v>41290</c:v>
                </c:pt>
                <c:pt idx="7402">
                  <c:v>41291</c:v>
                </c:pt>
                <c:pt idx="7403">
                  <c:v>41292</c:v>
                </c:pt>
                <c:pt idx="7404">
                  <c:v>41296</c:v>
                </c:pt>
                <c:pt idx="7405">
                  <c:v>41297</c:v>
                </c:pt>
                <c:pt idx="7406">
                  <c:v>41298</c:v>
                </c:pt>
                <c:pt idx="7407">
                  <c:v>41299</c:v>
                </c:pt>
                <c:pt idx="7408">
                  <c:v>41302</c:v>
                </c:pt>
                <c:pt idx="7409">
                  <c:v>41303</c:v>
                </c:pt>
                <c:pt idx="7410">
                  <c:v>41304</c:v>
                </c:pt>
                <c:pt idx="7411">
                  <c:v>41305</c:v>
                </c:pt>
                <c:pt idx="7412">
                  <c:v>41306</c:v>
                </c:pt>
                <c:pt idx="7413">
                  <c:v>41309</c:v>
                </c:pt>
                <c:pt idx="7414">
                  <c:v>41310</c:v>
                </c:pt>
                <c:pt idx="7415">
                  <c:v>41311</c:v>
                </c:pt>
                <c:pt idx="7416">
                  <c:v>41312</c:v>
                </c:pt>
                <c:pt idx="7417">
                  <c:v>41313</c:v>
                </c:pt>
                <c:pt idx="7418">
                  <c:v>41316</c:v>
                </c:pt>
                <c:pt idx="7419">
                  <c:v>41317</c:v>
                </c:pt>
                <c:pt idx="7420">
                  <c:v>41318</c:v>
                </c:pt>
                <c:pt idx="7421">
                  <c:v>41319</c:v>
                </c:pt>
                <c:pt idx="7422">
                  <c:v>41320</c:v>
                </c:pt>
                <c:pt idx="7423">
                  <c:v>41324</c:v>
                </c:pt>
                <c:pt idx="7424">
                  <c:v>41325</c:v>
                </c:pt>
                <c:pt idx="7425">
                  <c:v>41326</c:v>
                </c:pt>
                <c:pt idx="7426">
                  <c:v>41327</c:v>
                </c:pt>
                <c:pt idx="7427">
                  <c:v>41330</c:v>
                </c:pt>
                <c:pt idx="7428">
                  <c:v>41331</c:v>
                </c:pt>
                <c:pt idx="7429">
                  <c:v>41332</c:v>
                </c:pt>
                <c:pt idx="7430">
                  <c:v>41333</c:v>
                </c:pt>
                <c:pt idx="7431">
                  <c:v>41334</c:v>
                </c:pt>
                <c:pt idx="7432">
                  <c:v>41337</c:v>
                </c:pt>
                <c:pt idx="7433">
                  <c:v>41338</c:v>
                </c:pt>
                <c:pt idx="7434">
                  <c:v>41339</c:v>
                </c:pt>
                <c:pt idx="7435">
                  <c:v>41340</c:v>
                </c:pt>
                <c:pt idx="7436">
                  <c:v>41341</c:v>
                </c:pt>
                <c:pt idx="7437">
                  <c:v>41344</c:v>
                </c:pt>
                <c:pt idx="7438">
                  <c:v>41345</c:v>
                </c:pt>
                <c:pt idx="7439">
                  <c:v>41346</c:v>
                </c:pt>
                <c:pt idx="7440">
                  <c:v>41347</c:v>
                </c:pt>
                <c:pt idx="7441">
                  <c:v>41348</c:v>
                </c:pt>
                <c:pt idx="7442">
                  <c:v>41351</c:v>
                </c:pt>
                <c:pt idx="7443">
                  <c:v>41352</c:v>
                </c:pt>
                <c:pt idx="7444">
                  <c:v>41353</c:v>
                </c:pt>
                <c:pt idx="7445">
                  <c:v>41354</c:v>
                </c:pt>
                <c:pt idx="7446">
                  <c:v>41355</c:v>
                </c:pt>
                <c:pt idx="7447">
                  <c:v>41358</c:v>
                </c:pt>
                <c:pt idx="7448">
                  <c:v>41359</c:v>
                </c:pt>
                <c:pt idx="7449">
                  <c:v>41360</c:v>
                </c:pt>
                <c:pt idx="7450">
                  <c:v>41361</c:v>
                </c:pt>
                <c:pt idx="7451">
                  <c:v>41365</c:v>
                </c:pt>
                <c:pt idx="7452">
                  <c:v>41366</c:v>
                </c:pt>
                <c:pt idx="7453">
                  <c:v>41367</c:v>
                </c:pt>
                <c:pt idx="7454">
                  <c:v>41368</c:v>
                </c:pt>
                <c:pt idx="7455">
                  <c:v>41369</c:v>
                </c:pt>
                <c:pt idx="7456">
                  <c:v>41372</c:v>
                </c:pt>
                <c:pt idx="7457">
                  <c:v>41373</c:v>
                </c:pt>
                <c:pt idx="7458">
                  <c:v>41374</c:v>
                </c:pt>
                <c:pt idx="7459">
                  <c:v>41375</c:v>
                </c:pt>
                <c:pt idx="7460">
                  <c:v>41376</c:v>
                </c:pt>
                <c:pt idx="7461">
                  <c:v>41379</c:v>
                </c:pt>
                <c:pt idx="7462">
                  <c:v>41380</c:v>
                </c:pt>
                <c:pt idx="7463">
                  <c:v>41381</c:v>
                </c:pt>
                <c:pt idx="7464">
                  <c:v>41382</c:v>
                </c:pt>
                <c:pt idx="7465">
                  <c:v>41383</c:v>
                </c:pt>
                <c:pt idx="7466">
                  <c:v>41386</c:v>
                </c:pt>
                <c:pt idx="7467">
                  <c:v>41387</c:v>
                </c:pt>
                <c:pt idx="7468">
                  <c:v>41388</c:v>
                </c:pt>
                <c:pt idx="7469">
                  <c:v>41389</c:v>
                </c:pt>
                <c:pt idx="7470">
                  <c:v>41390</c:v>
                </c:pt>
                <c:pt idx="7471">
                  <c:v>41393</c:v>
                </c:pt>
                <c:pt idx="7472">
                  <c:v>41394</c:v>
                </c:pt>
                <c:pt idx="7473">
                  <c:v>41395</c:v>
                </c:pt>
                <c:pt idx="7474">
                  <c:v>41396</c:v>
                </c:pt>
                <c:pt idx="7475">
                  <c:v>41397</c:v>
                </c:pt>
                <c:pt idx="7476">
                  <c:v>41400</c:v>
                </c:pt>
                <c:pt idx="7477">
                  <c:v>41401</c:v>
                </c:pt>
                <c:pt idx="7478">
                  <c:v>41402</c:v>
                </c:pt>
                <c:pt idx="7479">
                  <c:v>41403</c:v>
                </c:pt>
                <c:pt idx="7480">
                  <c:v>41404</c:v>
                </c:pt>
                <c:pt idx="7481">
                  <c:v>41407</c:v>
                </c:pt>
                <c:pt idx="7482">
                  <c:v>41408</c:v>
                </c:pt>
                <c:pt idx="7483">
                  <c:v>41409</c:v>
                </c:pt>
                <c:pt idx="7484">
                  <c:v>41410</c:v>
                </c:pt>
                <c:pt idx="7485">
                  <c:v>41411</c:v>
                </c:pt>
                <c:pt idx="7486">
                  <c:v>41414</c:v>
                </c:pt>
                <c:pt idx="7487">
                  <c:v>41415</c:v>
                </c:pt>
                <c:pt idx="7488">
                  <c:v>41416</c:v>
                </c:pt>
                <c:pt idx="7489">
                  <c:v>41417</c:v>
                </c:pt>
                <c:pt idx="7490">
                  <c:v>41418</c:v>
                </c:pt>
                <c:pt idx="7491">
                  <c:v>41422</c:v>
                </c:pt>
                <c:pt idx="7492">
                  <c:v>41423</c:v>
                </c:pt>
                <c:pt idx="7493">
                  <c:v>41424</c:v>
                </c:pt>
                <c:pt idx="7494">
                  <c:v>41425</c:v>
                </c:pt>
                <c:pt idx="7495">
                  <c:v>41428</c:v>
                </c:pt>
                <c:pt idx="7496">
                  <c:v>41429</c:v>
                </c:pt>
                <c:pt idx="7497">
                  <c:v>41430</c:v>
                </c:pt>
                <c:pt idx="7498">
                  <c:v>41431</c:v>
                </c:pt>
                <c:pt idx="7499">
                  <c:v>41432</c:v>
                </c:pt>
                <c:pt idx="7500">
                  <c:v>41435</c:v>
                </c:pt>
                <c:pt idx="7501">
                  <c:v>41436</c:v>
                </c:pt>
                <c:pt idx="7502">
                  <c:v>41437</c:v>
                </c:pt>
                <c:pt idx="7503">
                  <c:v>41438</c:v>
                </c:pt>
                <c:pt idx="7504">
                  <c:v>41439</c:v>
                </c:pt>
                <c:pt idx="7505">
                  <c:v>41442</c:v>
                </c:pt>
                <c:pt idx="7506">
                  <c:v>41443</c:v>
                </c:pt>
                <c:pt idx="7507">
                  <c:v>41444</c:v>
                </c:pt>
                <c:pt idx="7508">
                  <c:v>41445</c:v>
                </c:pt>
                <c:pt idx="7509">
                  <c:v>41446</c:v>
                </c:pt>
                <c:pt idx="7510">
                  <c:v>41449</c:v>
                </c:pt>
                <c:pt idx="7511">
                  <c:v>41450</c:v>
                </c:pt>
                <c:pt idx="7512">
                  <c:v>41451</c:v>
                </c:pt>
                <c:pt idx="7513">
                  <c:v>41452</c:v>
                </c:pt>
                <c:pt idx="7514">
                  <c:v>41453</c:v>
                </c:pt>
                <c:pt idx="7515">
                  <c:v>41456</c:v>
                </c:pt>
                <c:pt idx="7516">
                  <c:v>41457</c:v>
                </c:pt>
                <c:pt idx="7517">
                  <c:v>41458</c:v>
                </c:pt>
                <c:pt idx="7518">
                  <c:v>41460</c:v>
                </c:pt>
                <c:pt idx="7519">
                  <c:v>41463</c:v>
                </c:pt>
                <c:pt idx="7520">
                  <c:v>41464</c:v>
                </c:pt>
                <c:pt idx="7521">
                  <c:v>41465</c:v>
                </c:pt>
                <c:pt idx="7522">
                  <c:v>41466</c:v>
                </c:pt>
                <c:pt idx="7523">
                  <c:v>41467</c:v>
                </c:pt>
                <c:pt idx="7524">
                  <c:v>41470</c:v>
                </c:pt>
                <c:pt idx="7525">
                  <c:v>41471</c:v>
                </c:pt>
                <c:pt idx="7526">
                  <c:v>41472</c:v>
                </c:pt>
                <c:pt idx="7527">
                  <c:v>41473</c:v>
                </c:pt>
                <c:pt idx="7528">
                  <c:v>41474</c:v>
                </c:pt>
                <c:pt idx="7529">
                  <c:v>41477</c:v>
                </c:pt>
                <c:pt idx="7530">
                  <c:v>41478</c:v>
                </c:pt>
                <c:pt idx="7531">
                  <c:v>41479</c:v>
                </c:pt>
                <c:pt idx="7532">
                  <c:v>41480</c:v>
                </c:pt>
                <c:pt idx="7533">
                  <c:v>41481</c:v>
                </c:pt>
                <c:pt idx="7534">
                  <c:v>41484</c:v>
                </c:pt>
                <c:pt idx="7535">
                  <c:v>41485</c:v>
                </c:pt>
                <c:pt idx="7536">
                  <c:v>41486</c:v>
                </c:pt>
                <c:pt idx="7537">
                  <c:v>41487</c:v>
                </c:pt>
                <c:pt idx="7538">
                  <c:v>41488</c:v>
                </c:pt>
                <c:pt idx="7539">
                  <c:v>41491</c:v>
                </c:pt>
                <c:pt idx="7540">
                  <c:v>41492</c:v>
                </c:pt>
                <c:pt idx="7541">
                  <c:v>41493</c:v>
                </c:pt>
                <c:pt idx="7542">
                  <c:v>41494</c:v>
                </c:pt>
                <c:pt idx="7543">
                  <c:v>41495</c:v>
                </c:pt>
                <c:pt idx="7544">
                  <c:v>41498</c:v>
                </c:pt>
                <c:pt idx="7545">
                  <c:v>41499</c:v>
                </c:pt>
                <c:pt idx="7546">
                  <c:v>41500</c:v>
                </c:pt>
                <c:pt idx="7547">
                  <c:v>41501</c:v>
                </c:pt>
                <c:pt idx="7548">
                  <c:v>41502</c:v>
                </c:pt>
                <c:pt idx="7549">
                  <c:v>41505</c:v>
                </c:pt>
                <c:pt idx="7550">
                  <c:v>41506</c:v>
                </c:pt>
                <c:pt idx="7551">
                  <c:v>41507</c:v>
                </c:pt>
                <c:pt idx="7552">
                  <c:v>41508</c:v>
                </c:pt>
                <c:pt idx="7553">
                  <c:v>41509</c:v>
                </c:pt>
                <c:pt idx="7554">
                  <c:v>41512</c:v>
                </c:pt>
                <c:pt idx="7555">
                  <c:v>41513</c:v>
                </c:pt>
                <c:pt idx="7556">
                  <c:v>41514</c:v>
                </c:pt>
                <c:pt idx="7557">
                  <c:v>41515</c:v>
                </c:pt>
                <c:pt idx="7558">
                  <c:v>41516</c:v>
                </c:pt>
                <c:pt idx="7559">
                  <c:v>41520</c:v>
                </c:pt>
                <c:pt idx="7560">
                  <c:v>41521</c:v>
                </c:pt>
                <c:pt idx="7561">
                  <c:v>41522</c:v>
                </c:pt>
                <c:pt idx="7562">
                  <c:v>41523</c:v>
                </c:pt>
                <c:pt idx="7563">
                  <c:v>41526</c:v>
                </c:pt>
                <c:pt idx="7564">
                  <c:v>41527</c:v>
                </c:pt>
                <c:pt idx="7565">
                  <c:v>41528</c:v>
                </c:pt>
                <c:pt idx="7566">
                  <c:v>41529</c:v>
                </c:pt>
                <c:pt idx="7567">
                  <c:v>41530</c:v>
                </c:pt>
                <c:pt idx="7568">
                  <c:v>41533</c:v>
                </c:pt>
                <c:pt idx="7569">
                  <c:v>41534</c:v>
                </c:pt>
                <c:pt idx="7570">
                  <c:v>41535</c:v>
                </c:pt>
                <c:pt idx="7571">
                  <c:v>41536</c:v>
                </c:pt>
                <c:pt idx="7572">
                  <c:v>41537</c:v>
                </c:pt>
                <c:pt idx="7573">
                  <c:v>41540</c:v>
                </c:pt>
                <c:pt idx="7574">
                  <c:v>41541</c:v>
                </c:pt>
                <c:pt idx="7575">
                  <c:v>41542</c:v>
                </c:pt>
                <c:pt idx="7576">
                  <c:v>41543</c:v>
                </c:pt>
                <c:pt idx="7577">
                  <c:v>41544</c:v>
                </c:pt>
                <c:pt idx="7578">
                  <c:v>41547</c:v>
                </c:pt>
                <c:pt idx="7579">
                  <c:v>41548</c:v>
                </c:pt>
                <c:pt idx="7580">
                  <c:v>41549</c:v>
                </c:pt>
                <c:pt idx="7581">
                  <c:v>41550</c:v>
                </c:pt>
                <c:pt idx="7582">
                  <c:v>41551</c:v>
                </c:pt>
                <c:pt idx="7583">
                  <c:v>41554</c:v>
                </c:pt>
                <c:pt idx="7584">
                  <c:v>41555</c:v>
                </c:pt>
                <c:pt idx="7585">
                  <c:v>41556</c:v>
                </c:pt>
                <c:pt idx="7586">
                  <c:v>41557</c:v>
                </c:pt>
                <c:pt idx="7587">
                  <c:v>41558</c:v>
                </c:pt>
                <c:pt idx="7588">
                  <c:v>41561</c:v>
                </c:pt>
                <c:pt idx="7589">
                  <c:v>41562</c:v>
                </c:pt>
                <c:pt idx="7590">
                  <c:v>41563</c:v>
                </c:pt>
                <c:pt idx="7591">
                  <c:v>41564</c:v>
                </c:pt>
                <c:pt idx="7592">
                  <c:v>41565</c:v>
                </c:pt>
              </c:numCache>
            </c:numRef>
          </c:cat>
          <c:val>
            <c:numRef>
              <c:f>Sheet1!$B$1:$B$7593</c:f>
              <c:numCache>
                <c:formatCode>General</c:formatCode>
                <c:ptCount val="7593"/>
                <c:pt idx="0">
                  <c:v>30</c:v>
                </c:pt>
                <c:pt idx="1">
                  <c:v>29.9</c:v>
                </c:pt>
                <c:pt idx="2">
                  <c:v>29.75</c:v>
                </c:pt>
                <c:pt idx="3">
                  <c:v>30.3</c:v>
                </c:pt>
                <c:pt idx="4">
                  <c:v>30.25</c:v>
                </c:pt>
                <c:pt idx="5">
                  <c:v>30.15</c:v>
                </c:pt>
                <c:pt idx="6">
                  <c:v>30.25</c:v>
                </c:pt>
                <c:pt idx="7">
                  <c:v>30.35</c:v>
                </c:pt>
                <c:pt idx="8">
                  <c:v>30.25</c:v>
                </c:pt>
                <c:pt idx="9">
                  <c:v>30.35</c:v>
                </c:pt>
                <c:pt idx="10">
                  <c:v>30.5</c:v>
                </c:pt>
                <c:pt idx="11">
                  <c:v>30.4</c:v>
                </c:pt>
                <c:pt idx="12">
                  <c:v>30.4</c:v>
                </c:pt>
                <c:pt idx="13">
                  <c:v>30.55</c:v>
                </c:pt>
                <c:pt idx="14">
                  <c:v>30.65</c:v>
                </c:pt>
                <c:pt idx="15">
                  <c:v>30.6</c:v>
                </c:pt>
                <c:pt idx="16">
                  <c:v>30.8</c:v>
                </c:pt>
                <c:pt idx="17">
                  <c:v>30.95</c:v>
                </c:pt>
                <c:pt idx="18">
                  <c:v>31.1</c:v>
                </c:pt>
                <c:pt idx="19">
                  <c:v>31.3</c:v>
                </c:pt>
                <c:pt idx="20">
                  <c:v>31.55</c:v>
                </c:pt>
                <c:pt idx="21">
                  <c:v>31.55</c:v>
                </c:pt>
                <c:pt idx="22">
                  <c:v>31.6</c:v>
                </c:pt>
                <c:pt idx="23">
                  <c:v>31.4</c:v>
                </c:pt>
                <c:pt idx="24">
                  <c:v>31.4</c:v>
                </c:pt>
                <c:pt idx="25">
                  <c:v>31.45</c:v>
                </c:pt>
                <c:pt idx="26">
                  <c:v>31.3</c:v>
                </c:pt>
                <c:pt idx="27">
                  <c:v>31.15</c:v>
                </c:pt>
                <c:pt idx="28">
                  <c:v>31.2</c:v>
                </c:pt>
                <c:pt idx="29">
                  <c:v>31.2</c:v>
                </c:pt>
                <c:pt idx="30">
                  <c:v>31.35</c:v>
                </c:pt>
                <c:pt idx="31">
                  <c:v>31.35</c:v>
                </c:pt>
                <c:pt idx="32">
                  <c:v>31.3</c:v>
                </c:pt>
                <c:pt idx="33">
                  <c:v>31.25</c:v>
                </c:pt>
                <c:pt idx="34">
                  <c:v>31.4</c:v>
                </c:pt>
                <c:pt idx="35">
                  <c:v>31.45</c:v>
                </c:pt>
                <c:pt idx="36">
                  <c:v>31.65</c:v>
                </c:pt>
                <c:pt idx="37">
                  <c:v>31.75</c:v>
                </c:pt>
                <c:pt idx="38">
                  <c:v>31.85</c:v>
                </c:pt>
                <c:pt idx="39">
                  <c:v>31.9</c:v>
                </c:pt>
                <c:pt idx="40">
                  <c:v>31.8</c:v>
                </c:pt>
                <c:pt idx="41">
                  <c:v>31.75</c:v>
                </c:pt>
                <c:pt idx="42">
                  <c:v>31.7</c:v>
                </c:pt>
                <c:pt idx="43">
                  <c:v>31.65</c:v>
                </c:pt>
                <c:pt idx="44">
                  <c:v>31.7</c:v>
                </c:pt>
                <c:pt idx="45">
                  <c:v>31.65</c:v>
                </c:pt>
                <c:pt idx="46">
                  <c:v>31.45</c:v>
                </c:pt>
                <c:pt idx="47">
                  <c:v>31.55</c:v>
                </c:pt>
                <c:pt idx="48">
                  <c:v>31.75</c:v>
                </c:pt>
                <c:pt idx="49">
                  <c:v>31.85</c:v>
                </c:pt>
                <c:pt idx="50">
                  <c:v>32</c:v>
                </c:pt>
                <c:pt idx="51">
                  <c:v>32</c:v>
                </c:pt>
                <c:pt idx="52">
                  <c:v>32.25</c:v>
                </c:pt>
                <c:pt idx="53">
                  <c:v>32.15</c:v>
                </c:pt>
                <c:pt idx="54">
                  <c:v>32.299999999999997</c:v>
                </c:pt>
                <c:pt idx="55">
                  <c:v>32.1</c:v>
                </c:pt>
                <c:pt idx="56">
                  <c:v>32.049999999999997</c:v>
                </c:pt>
                <c:pt idx="57">
                  <c:v>31.95</c:v>
                </c:pt>
                <c:pt idx="58">
                  <c:v>32.15</c:v>
                </c:pt>
                <c:pt idx="59">
                  <c:v>32.049999999999997</c:v>
                </c:pt>
                <c:pt idx="60">
                  <c:v>31.95</c:v>
                </c:pt>
                <c:pt idx="61">
                  <c:v>32</c:v>
                </c:pt>
                <c:pt idx="62">
                  <c:v>31.95</c:v>
                </c:pt>
                <c:pt idx="63">
                  <c:v>31.9</c:v>
                </c:pt>
                <c:pt idx="64">
                  <c:v>31.9</c:v>
                </c:pt>
                <c:pt idx="65">
                  <c:v>31.6</c:v>
                </c:pt>
                <c:pt idx="66">
                  <c:v>31.65</c:v>
                </c:pt>
                <c:pt idx="67">
                  <c:v>31.65</c:v>
                </c:pt>
                <c:pt idx="68">
                  <c:v>31.6</c:v>
                </c:pt>
                <c:pt idx="69">
                  <c:v>31.6</c:v>
                </c:pt>
                <c:pt idx="70">
                  <c:v>31.8</c:v>
                </c:pt>
                <c:pt idx="71">
                  <c:v>31.7</c:v>
                </c:pt>
                <c:pt idx="72">
                  <c:v>31.7</c:v>
                </c:pt>
                <c:pt idx="73">
                  <c:v>31.65</c:v>
                </c:pt>
                <c:pt idx="74">
                  <c:v>31.6</c:v>
                </c:pt>
                <c:pt idx="75">
                  <c:v>31.6</c:v>
                </c:pt>
                <c:pt idx="76">
                  <c:v>31.4</c:v>
                </c:pt>
                <c:pt idx="77">
                  <c:v>31.4</c:v>
                </c:pt>
                <c:pt idx="78">
                  <c:v>31.25</c:v>
                </c:pt>
                <c:pt idx="79">
                  <c:v>31.2</c:v>
                </c:pt>
                <c:pt idx="80">
                  <c:v>31.2</c:v>
                </c:pt>
                <c:pt idx="81">
                  <c:v>31.25</c:v>
                </c:pt>
                <c:pt idx="82">
                  <c:v>31.3</c:v>
                </c:pt>
                <c:pt idx="83">
                  <c:v>31.4</c:v>
                </c:pt>
                <c:pt idx="84">
                  <c:v>31.4</c:v>
                </c:pt>
                <c:pt idx="85">
                  <c:v>31.4</c:v>
                </c:pt>
                <c:pt idx="86">
                  <c:v>31.4</c:v>
                </c:pt>
                <c:pt idx="87">
                  <c:v>31.3</c:v>
                </c:pt>
                <c:pt idx="88">
                  <c:v>31.35</c:v>
                </c:pt>
                <c:pt idx="89">
                  <c:v>31.35</c:v>
                </c:pt>
                <c:pt idx="90">
                  <c:v>31.25</c:v>
                </c:pt>
                <c:pt idx="91">
                  <c:v>31.15</c:v>
                </c:pt>
                <c:pt idx="92">
                  <c:v>30.8</c:v>
                </c:pt>
                <c:pt idx="93">
                  <c:v>30.6</c:v>
                </c:pt>
                <c:pt idx="94">
                  <c:v>30.35</c:v>
                </c:pt>
                <c:pt idx="95">
                  <c:v>30</c:v>
                </c:pt>
                <c:pt idx="96">
                  <c:v>30.2</c:v>
                </c:pt>
                <c:pt idx="97">
                  <c:v>30.3</c:v>
                </c:pt>
                <c:pt idx="98">
                  <c:v>30.3</c:v>
                </c:pt>
                <c:pt idx="99">
                  <c:v>30.5</c:v>
                </c:pt>
                <c:pt idx="100">
                  <c:v>30.55</c:v>
                </c:pt>
                <c:pt idx="101">
                  <c:v>30.5</c:v>
                </c:pt>
                <c:pt idx="102">
                  <c:v>30.7</c:v>
                </c:pt>
                <c:pt idx="103">
                  <c:v>30.55</c:v>
                </c:pt>
                <c:pt idx="104">
                  <c:v>30.5</c:v>
                </c:pt>
                <c:pt idx="105">
                  <c:v>30.55</c:v>
                </c:pt>
                <c:pt idx="106">
                  <c:v>30.55</c:v>
                </c:pt>
                <c:pt idx="107">
                  <c:v>30.5</c:v>
                </c:pt>
                <c:pt idx="108">
                  <c:v>30.5</c:v>
                </c:pt>
                <c:pt idx="109">
                  <c:v>30.45</c:v>
                </c:pt>
                <c:pt idx="110">
                  <c:v>30.5</c:v>
                </c:pt>
                <c:pt idx="111">
                  <c:v>30.2</c:v>
                </c:pt>
                <c:pt idx="112">
                  <c:v>30.25</c:v>
                </c:pt>
                <c:pt idx="113">
                  <c:v>30.25</c:v>
                </c:pt>
                <c:pt idx="114">
                  <c:v>30.35</c:v>
                </c:pt>
                <c:pt idx="115">
                  <c:v>30.35</c:v>
                </c:pt>
                <c:pt idx="116">
                  <c:v>30.35</c:v>
                </c:pt>
                <c:pt idx="117">
                  <c:v>30.4</c:v>
                </c:pt>
                <c:pt idx="118">
                  <c:v>30.45</c:v>
                </c:pt>
                <c:pt idx="119">
                  <c:v>30.38</c:v>
                </c:pt>
                <c:pt idx="120">
                  <c:v>30.38</c:v>
                </c:pt>
                <c:pt idx="121">
                  <c:v>30.38</c:v>
                </c:pt>
                <c:pt idx="122">
                  <c:v>30.25</c:v>
                </c:pt>
                <c:pt idx="123">
                  <c:v>30.2</c:v>
                </c:pt>
                <c:pt idx="124">
                  <c:v>30.1</c:v>
                </c:pt>
                <c:pt idx="125">
                  <c:v>30.15</c:v>
                </c:pt>
                <c:pt idx="126">
                  <c:v>30</c:v>
                </c:pt>
                <c:pt idx="127">
                  <c:v>29.5</c:v>
                </c:pt>
                <c:pt idx="128">
                  <c:v>29.6</c:v>
                </c:pt>
                <c:pt idx="129">
                  <c:v>29.6</c:v>
                </c:pt>
                <c:pt idx="130">
                  <c:v>29.65</c:v>
                </c:pt>
                <c:pt idx="131">
                  <c:v>29.7</c:v>
                </c:pt>
                <c:pt idx="132">
                  <c:v>29.65</c:v>
                </c:pt>
                <c:pt idx="133">
                  <c:v>29.45</c:v>
                </c:pt>
                <c:pt idx="134">
                  <c:v>29.2</c:v>
                </c:pt>
                <c:pt idx="135">
                  <c:v>29.3</c:v>
                </c:pt>
                <c:pt idx="136">
                  <c:v>29.3</c:v>
                </c:pt>
                <c:pt idx="137">
                  <c:v>29.3</c:v>
                </c:pt>
                <c:pt idx="138">
                  <c:v>29.25</c:v>
                </c:pt>
                <c:pt idx="139">
                  <c:v>29.05</c:v>
                </c:pt>
                <c:pt idx="140">
                  <c:v>29.25</c:v>
                </c:pt>
                <c:pt idx="141">
                  <c:v>29.3</c:v>
                </c:pt>
                <c:pt idx="142">
                  <c:v>29.35</c:v>
                </c:pt>
                <c:pt idx="143">
                  <c:v>29.2</c:v>
                </c:pt>
                <c:pt idx="144">
                  <c:v>29.25</c:v>
                </c:pt>
                <c:pt idx="145">
                  <c:v>29.1</c:v>
                </c:pt>
                <c:pt idx="146">
                  <c:v>28.6</c:v>
                </c:pt>
                <c:pt idx="147">
                  <c:v>28.6</c:v>
                </c:pt>
                <c:pt idx="148">
                  <c:v>28.45</c:v>
                </c:pt>
                <c:pt idx="149">
                  <c:v>28.45</c:v>
                </c:pt>
                <c:pt idx="150">
                  <c:v>28.6</c:v>
                </c:pt>
                <c:pt idx="151">
                  <c:v>28.6</c:v>
                </c:pt>
                <c:pt idx="152">
                  <c:v>30</c:v>
                </c:pt>
                <c:pt idx="153">
                  <c:v>29.9</c:v>
                </c:pt>
                <c:pt idx="154">
                  <c:v>29.65</c:v>
                </c:pt>
                <c:pt idx="155">
                  <c:v>29.65</c:v>
                </c:pt>
                <c:pt idx="156">
                  <c:v>29.3</c:v>
                </c:pt>
                <c:pt idx="157">
                  <c:v>29.45</c:v>
                </c:pt>
                <c:pt idx="158">
                  <c:v>29.3</c:v>
                </c:pt>
                <c:pt idx="159">
                  <c:v>29.25</c:v>
                </c:pt>
                <c:pt idx="160">
                  <c:v>29.5</c:v>
                </c:pt>
                <c:pt idx="161">
                  <c:v>29.45</c:v>
                </c:pt>
                <c:pt idx="162">
                  <c:v>29.45</c:v>
                </c:pt>
                <c:pt idx="163">
                  <c:v>29.45</c:v>
                </c:pt>
                <c:pt idx="164">
                  <c:v>29.65</c:v>
                </c:pt>
                <c:pt idx="165">
                  <c:v>29.75</c:v>
                </c:pt>
                <c:pt idx="166">
                  <c:v>29.7</c:v>
                </c:pt>
                <c:pt idx="167">
                  <c:v>29.65</c:v>
                </c:pt>
                <c:pt idx="168">
                  <c:v>29.95</c:v>
                </c:pt>
                <c:pt idx="169">
                  <c:v>30</c:v>
                </c:pt>
                <c:pt idx="170">
                  <c:v>29.9</c:v>
                </c:pt>
                <c:pt idx="171">
                  <c:v>29.9</c:v>
                </c:pt>
                <c:pt idx="172">
                  <c:v>30.1</c:v>
                </c:pt>
                <c:pt idx="173">
                  <c:v>29.85</c:v>
                </c:pt>
                <c:pt idx="174">
                  <c:v>30.1</c:v>
                </c:pt>
                <c:pt idx="175">
                  <c:v>29.95</c:v>
                </c:pt>
                <c:pt idx="176">
                  <c:v>29.95</c:v>
                </c:pt>
                <c:pt idx="177">
                  <c:v>30.3</c:v>
                </c:pt>
                <c:pt idx="178">
                  <c:v>30.2</c:v>
                </c:pt>
                <c:pt idx="179">
                  <c:v>30.15</c:v>
                </c:pt>
                <c:pt idx="180">
                  <c:v>30.1</c:v>
                </c:pt>
                <c:pt idx="181">
                  <c:v>30.05</c:v>
                </c:pt>
                <c:pt idx="182">
                  <c:v>30</c:v>
                </c:pt>
                <c:pt idx="183">
                  <c:v>29.8</c:v>
                </c:pt>
                <c:pt idx="184">
                  <c:v>29.8</c:v>
                </c:pt>
                <c:pt idx="185">
                  <c:v>29.65</c:v>
                </c:pt>
                <c:pt idx="186">
                  <c:v>29.75</c:v>
                </c:pt>
                <c:pt idx="187">
                  <c:v>29.75</c:v>
                </c:pt>
                <c:pt idx="188">
                  <c:v>29.9</c:v>
                </c:pt>
                <c:pt idx="189">
                  <c:v>30.1</c:v>
                </c:pt>
                <c:pt idx="190">
                  <c:v>30.15</c:v>
                </c:pt>
                <c:pt idx="191">
                  <c:v>30.55</c:v>
                </c:pt>
                <c:pt idx="192">
                  <c:v>30.7</c:v>
                </c:pt>
                <c:pt idx="193">
                  <c:v>30.8</c:v>
                </c:pt>
                <c:pt idx="194">
                  <c:v>30.45</c:v>
                </c:pt>
                <c:pt idx="195">
                  <c:v>30.45</c:v>
                </c:pt>
                <c:pt idx="196">
                  <c:v>30.75</c:v>
                </c:pt>
                <c:pt idx="197">
                  <c:v>30.7</c:v>
                </c:pt>
                <c:pt idx="198">
                  <c:v>30.8</c:v>
                </c:pt>
                <c:pt idx="199">
                  <c:v>30.75</c:v>
                </c:pt>
                <c:pt idx="200">
                  <c:v>30.75</c:v>
                </c:pt>
                <c:pt idx="201">
                  <c:v>30.8</c:v>
                </c:pt>
                <c:pt idx="202">
                  <c:v>31.11</c:v>
                </c:pt>
                <c:pt idx="203">
                  <c:v>30.9</c:v>
                </c:pt>
                <c:pt idx="204">
                  <c:v>30.9</c:v>
                </c:pt>
                <c:pt idx="205">
                  <c:v>30.9</c:v>
                </c:pt>
                <c:pt idx="206">
                  <c:v>30.85</c:v>
                </c:pt>
                <c:pt idx="207">
                  <c:v>30.65</c:v>
                </c:pt>
                <c:pt idx="208">
                  <c:v>30.7</c:v>
                </c:pt>
                <c:pt idx="209">
                  <c:v>30.75</c:v>
                </c:pt>
                <c:pt idx="210">
                  <c:v>30.75</c:v>
                </c:pt>
                <c:pt idx="211">
                  <c:v>30.7</c:v>
                </c:pt>
                <c:pt idx="212">
                  <c:v>30.6</c:v>
                </c:pt>
                <c:pt idx="213">
                  <c:v>30.6</c:v>
                </c:pt>
                <c:pt idx="214">
                  <c:v>30.7</c:v>
                </c:pt>
                <c:pt idx="215">
                  <c:v>30.75</c:v>
                </c:pt>
                <c:pt idx="216">
                  <c:v>30.85</c:v>
                </c:pt>
                <c:pt idx="217">
                  <c:v>30.8</c:v>
                </c:pt>
                <c:pt idx="218">
                  <c:v>30.75</c:v>
                </c:pt>
                <c:pt idx="219">
                  <c:v>30.8</c:v>
                </c:pt>
                <c:pt idx="220">
                  <c:v>30.8</c:v>
                </c:pt>
                <c:pt idx="221">
                  <c:v>30.75</c:v>
                </c:pt>
                <c:pt idx="222">
                  <c:v>30.75</c:v>
                </c:pt>
                <c:pt idx="223">
                  <c:v>30.75</c:v>
                </c:pt>
                <c:pt idx="224">
                  <c:v>30.7</c:v>
                </c:pt>
                <c:pt idx="225">
                  <c:v>30.7</c:v>
                </c:pt>
                <c:pt idx="226">
                  <c:v>30.65</c:v>
                </c:pt>
                <c:pt idx="227">
                  <c:v>30.6</c:v>
                </c:pt>
                <c:pt idx="228">
                  <c:v>30.55</c:v>
                </c:pt>
                <c:pt idx="229">
                  <c:v>30.5</c:v>
                </c:pt>
                <c:pt idx="230">
                  <c:v>30.5</c:v>
                </c:pt>
                <c:pt idx="231">
                  <c:v>30.4</c:v>
                </c:pt>
                <c:pt idx="232">
                  <c:v>30.5</c:v>
                </c:pt>
                <c:pt idx="233">
                  <c:v>30.4</c:v>
                </c:pt>
                <c:pt idx="234">
                  <c:v>30.25</c:v>
                </c:pt>
                <c:pt idx="235">
                  <c:v>30.27</c:v>
                </c:pt>
                <c:pt idx="236">
                  <c:v>30.15</c:v>
                </c:pt>
                <c:pt idx="237">
                  <c:v>30.17</c:v>
                </c:pt>
                <c:pt idx="238">
                  <c:v>30.2</c:v>
                </c:pt>
                <c:pt idx="239">
                  <c:v>30.18</c:v>
                </c:pt>
                <c:pt idx="240">
                  <c:v>30.22</c:v>
                </c:pt>
                <c:pt idx="241">
                  <c:v>30.35</c:v>
                </c:pt>
                <c:pt idx="242">
                  <c:v>30.35</c:v>
                </c:pt>
                <c:pt idx="243">
                  <c:v>30.35</c:v>
                </c:pt>
                <c:pt idx="244">
                  <c:v>30.63</c:v>
                </c:pt>
                <c:pt idx="245">
                  <c:v>30.6</c:v>
                </c:pt>
                <c:pt idx="246">
                  <c:v>30.93</c:v>
                </c:pt>
                <c:pt idx="247">
                  <c:v>30.7</c:v>
                </c:pt>
                <c:pt idx="248">
                  <c:v>30.76</c:v>
                </c:pt>
                <c:pt idx="249">
                  <c:v>30.95</c:v>
                </c:pt>
                <c:pt idx="250">
                  <c:v>30.7</c:v>
                </c:pt>
                <c:pt idx="251">
                  <c:v>30.63</c:v>
                </c:pt>
                <c:pt idx="252">
                  <c:v>30.75</c:v>
                </c:pt>
                <c:pt idx="253">
                  <c:v>30.9</c:v>
                </c:pt>
                <c:pt idx="254">
                  <c:v>30.85</c:v>
                </c:pt>
                <c:pt idx="255">
                  <c:v>30.84</c:v>
                </c:pt>
                <c:pt idx="256">
                  <c:v>30.72</c:v>
                </c:pt>
                <c:pt idx="257">
                  <c:v>30.7</c:v>
                </c:pt>
                <c:pt idx="258">
                  <c:v>30.74</c:v>
                </c:pt>
                <c:pt idx="259">
                  <c:v>30.55</c:v>
                </c:pt>
                <c:pt idx="260">
                  <c:v>30.4</c:v>
                </c:pt>
                <c:pt idx="261">
                  <c:v>30.4</c:v>
                </c:pt>
                <c:pt idx="262">
                  <c:v>30.2</c:v>
                </c:pt>
                <c:pt idx="263">
                  <c:v>30.17</c:v>
                </c:pt>
                <c:pt idx="264">
                  <c:v>30.08</c:v>
                </c:pt>
                <c:pt idx="265">
                  <c:v>30.12</c:v>
                </c:pt>
                <c:pt idx="266">
                  <c:v>30</c:v>
                </c:pt>
                <c:pt idx="267">
                  <c:v>29.82</c:v>
                </c:pt>
                <c:pt idx="268">
                  <c:v>29.72</c:v>
                </c:pt>
                <c:pt idx="269">
                  <c:v>29.65</c:v>
                </c:pt>
                <c:pt idx="270">
                  <c:v>29.35</c:v>
                </c:pt>
                <c:pt idx="271">
                  <c:v>29.05</c:v>
                </c:pt>
                <c:pt idx="272">
                  <c:v>29.3</c:v>
                </c:pt>
                <c:pt idx="273">
                  <c:v>29.4</c:v>
                </c:pt>
                <c:pt idx="274">
                  <c:v>29.3</c:v>
                </c:pt>
                <c:pt idx="275">
                  <c:v>29.6</c:v>
                </c:pt>
                <c:pt idx="276">
                  <c:v>29.77</c:v>
                </c:pt>
                <c:pt idx="277">
                  <c:v>29.5</c:v>
                </c:pt>
                <c:pt idx="278">
                  <c:v>29.66</c:v>
                </c:pt>
                <c:pt idx="279">
                  <c:v>29.49</c:v>
                </c:pt>
                <c:pt idx="280">
                  <c:v>29.4</c:v>
                </c:pt>
                <c:pt idx="281">
                  <c:v>29.36</c:v>
                </c:pt>
                <c:pt idx="282">
                  <c:v>29.1</c:v>
                </c:pt>
                <c:pt idx="283">
                  <c:v>29</c:v>
                </c:pt>
                <c:pt idx="284">
                  <c:v>28.88</c:v>
                </c:pt>
                <c:pt idx="285">
                  <c:v>28.95</c:v>
                </c:pt>
                <c:pt idx="286">
                  <c:v>28.8</c:v>
                </c:pt>
                <c:pt idx="287">
                  <c:v>28.5</c:v>
                </c:pt>
                <c:pt idx="288">
                  <c:v>28.3</c:v>
                </c:pt>
                <c:pt idx="289">
                  <c:v>28.35</c:v>
                </c:pt>
                <c:pt idx="290">
                  <c:v>28.12</c:v>
                </c:pt>
                <c:pt idx="291">
                  <c:v>27.97</c:v>
                </c:pt>
                <c:pt idx="292">
                  <c:v>27.75</c:v>
                </c:pt>
                <c:pt idx="293">
                  <c:v>27.7</c:v>
                </c:pt>
                <c:pt idx="294">
                  <c:v>27.65</c:v>
                </c:pt>
                <c:pt idx="295">
                  <c:v>27.6</c:v>
                </c:pt>
                <c:pt idx="296">
                  <c:v>28.15</c:v>
                </c:pt>
                <c:pt idx="297">
                  <c:v>29.1</c:v>
                </c:pt>
                <c:pt idx="298">
                  <c:v>28.75</c:v>
                </c:pt>
                <c:pt idx="299">
                  <c:v>29.1</c:v>
                </c:pt>
                <c:pt idx="300">
                  <c:v>29.3</c:v>
                </c:pt>
                <c:pt idx="301">
                  <c:v>29.36</c:v>
                </c:pt>
                <c:pt idx="302">
                  <c:v>29.32</c:v>
                </c:pt>
                <c:pt idx="303">
                  <c:v>29.05</c:v>
                </c:pt>
                <c:pt idx="304">
                  <c:v>29.17</c:v>
                </c:pt>
                <c:pt idx="305">
                  <c:v>29</c:v>
                </c:pt>
                <c:pt idx="306">
                  <c:v>29.05</c:v>
                </c:pt>
                <c:pt idx="307">
                  <c:v>29.1</c:v>
                </c:pt>
                <c:pt idx="308">
                  <c:v>29.25</c:v>
                </c:pt>
                <c:pt idx="309">
                  <c:v>29.4</c:v>
                </c:pt>
                <c:pt idx="310">
                  <c:v>29.5</c:v>
                </c:pt>
                <c:pt idx="311">
                  <c:v>29.6</c:v>
                </c:pt>
                <c:pt idx="312">
                  <c:v>29.87</c:v>
                </c:pt>
                <c:pt idx="313">
                  <c:v>29.88</c:v>
                </c:pt>
                <c:pt idx="314">
                  <c:v>29.75</c:v>
                </c:pt>
                <c:pt idx="315">
                  <c:v>29.3</c:v>
                </c:pt>
                <c:pt idx="316">
                  <c:v>29.25</c:v>
                </c:pt>
                <c:pt idx="317">
                  <c:v>28.88</c:v>
                </c:pt>
                <c:pt idx="318">
                  <c:v>29.22</c:v>
                </c:pt>
                <c:pt idx="319">
                  <c:v>29.22</c:v>
                </c:pt>
                <c:pt idx="320">
                  <c:v>29.35</c:v>
                </c:pt>
                <c:pt idx="321">
                  <c:v>29.5</c:v>
                </c:pt>
                <c:pt idx="322">
                  <c:v>29.31</c:v>
                </c:pt>
                <c:pt idx="323">
                  <c:v>29.35</c:v>
                </c:pt>
                <c:pt idx="324">
                  <c:v>29.31</c:v>
                </c:pt>
                <c:pt idx="325">
                  <c:v>29.2</c:v>
                </c:pt>
                <c:pt idx="326">
                  <c:v>29.24</c:v>
                </c:pt>
                <c:pt idx="327">
                  <c:v>29.4</c:v>
                </c:pt>
                <c:pt idx="328">
                  <c:v>29.3</c:v>
                </c:pt>
                <c:pt idx="329">
                  <c:v>29.28</c:v>
                </c:pt>
                <c:pt idx="330">
                  <c:v>29.5</c:v>
                </c:pt>
                <c:pt idx="331">
                  <c:v>29.55</c:v>
                </c:pt>
                <c:pt idx="332">
                  <c:v>29.56</c:v>
                </c:pt>
                <c:pt idx="333">
                  <c:v>29.6</c:v>
                </c:pt>
                <c:pt idx="334">
                  <c:v>29.66</c:v>
                </c:pt>
                <c:pt idx="335">
                  <c:v>29.7</c:v>
                </c:pt>
                <c:pt idx="336">
                  <c:v>29.63</c:v>
                </c:pt>
                <c:pt idx="337">
                  <c:v>29.56</c:v>
                </c:pt>
                <c:pt idx="338">
                  <c:v>29.48</c:v>
                </c:pt>
                <c:pt idx="339">
                  <c:v>29.42</c:v>
                </c:pt>
                <c:pt idx="340">
                  <c:v>29.25</c:v>
                </c:pt>
                <c:pt idx="341">
                  <c:v>29.3</c:v>
                </c:pt>
                <c:pt idx="342">
                  <c:v>29.1</c:v>
                </c:pt>
                <c:pt idx="343">
                  <c:v>28.8</c:v>
                </c:pt>
                <c:pt idx="344">
                  <c:v>28.67</c:v>
                </c:pt>
                <c:pt idx="345">
                  <c:v>27.85</c:v>
                </c:pt>
                <c:pt idx="346">
                  <c:v>27.85</c:v>
                </c:pt>
                <c:pt idx="347">
                  <c:v>27.7</c:v>
                </c:pt>
                <c:pt idx="348">
                  <c:v>28.45</c:v>
                </c:pt>
                <c:pt idx="349">
                  <c:v>28.35</c:v>
                </c:pt>
                <c:pt idx="350">
                  <c:v>28.5</c:v>
                </c:pt>
                <c:pt idx="351">
                  <c:v>28.62</c:v>
                </c:pt>
                <c:pt idx="352">
                  <c:v>28.55</c:v>
                </c:pt>
                <c:pt idx="353">
                  <c:v>28.4</c:v>
                </c:pt>
                <c:pt idx="354">
                  <c:v>28.21</c:v>
                </c:pt>
                <c:pt idx="355">
                  <c:v>28.47</c:v>
                </c:pt>
                <c:pt idx="356">
                  <c:v>28.7</c:v>
                </c:pt>
                <c:pt idx="357">
                  <c:v>28.6</c:v>
                </c:pt>
                <c:pt idx="358">
                  <c:v>28.52</c:v>
                </c:pt>
                <c:pt idx="359">
                  <c:v>28.65</c:v>
                </c:pt>
                <c:pt idx="360">
                  <c:v>28.7</c:v>
                </c:pt>
                <c:pt idx="361">
                  <c:v>28.66</c:v>
                </c:pt>
                <c:pt idx="362">
                  <c:v>28.52</c:v>
                </c:pt>
                <c:pt idx="363">
                  <c:v>28.42</c:v>
                </c:pt>
                <c:pt idx="364">
                  <c:v>28.35</c:v>
                </c:pt>
                <c:pt idx="365">
                  <c:v>28.1</c:v>
                </c:pt>
                <c:pt idx="366">
                  <c:v>27.8</c:v>
                </c:pt>
                <c:pt idx="367">
                  <c:v>27.9</c:v>
                </c:pt>
                <c:pt idx="368">
                  <c:v>27.4</c:v>
                </c:pt>
                <c:pt idx="369">
                  <c:v>27.18</c:v>
                </c:pt>
                <c:pt idx="370">
                  <c:v>27.28</c:v>
                </c:pt>
                <c:pt idx="371">
                  <c:v>27.35</c:v>
                </c:pt>
                <c:pt idx="372">
                  <c:v>27.5</c:v>
                </c:pt>
                <c:pt idx="373">
                  <c:v>27.33</c:v>
                </c:pt>
                <c:pt idx="374">
                  <c:v>27.28</c:v>
                </c:pt>
                <c:pt idx="375">
                  <c:v>27.53</c:v>
                </c:pt>
                <c:pt idx="376">
                  <c:v>27.72</c:v>
                </c:pt>
                <c:pt idx="377">
                  <c:v>27.65</c:v>
                </c:pt>
                <c:pt idx="378">
                  <c:v>27.48</c:v>
                </c:pt>
                <c:pt idx="379">
                  <c:v>27.47</c:v>
                </c:pt>
                <c:pt idx="380">
                  <c:v>27.23</c:v>
                </c:pt>
                <c:pt idx="381">
                  <c:v>26.72</c:v>
                </c:pt>
                <c:pt idx="382">
                  <c:v>26.62</c:v>
                </c:pt>
                <c:pt idx="383">
                  <c:v>26.48</c:v>
                </c:pt>
                <c:pt idx="384">
                  <c:v>26.35</c:v>
                </c:pt>
                <c:pt idx="385">
                  <c:v>26.5</c:v>
                </c:pt>
                <c:pt idx="386">
                  <c:v>26.35</c:v>
                </c:pt>
                <c:pt idx="387">
                  <c:v>26.05</c:v>
                </c:pt>
                <c:pt idx="388">
                  <c:v>26.52</c:v>
                </c:pt>
                <c:pt idx="389">
                  <c:v>26.8</c:v>
                </c:pt>
                <c:pt idx="390">
                  <c:v>26.35</c:v>
                </c:pt>
                <c:pt idx="391">
                  <c:v>26.42</c:v>
                </c:pt>
                <c:pt idx="392">
                  <c:v>25.95</c:v>
                </c:pt>
                <c:pt idx="393">
                  <c:v>25.81</c:v>
                </c:pt>
                <c:pt idx="394">
                  <c:v>25.15</c:v>
                </c:pt>
                <c:pt idx="395">
                  <c:v>25.6</c:v>
                </c:pt>
                <c:pt idx="396">
                  <c:v>25.49</c:v>
                </c:pt>
                <c:pt idx="397">
                  <c:v>25.43</c:v>
                </c:pt>
                <c:pt idx="398">
                  <c:v>25.78</c:v>
                </c:pt>
                <c:pt idx="399">
                  <c:v>25.75</c:v>
                </c:pt>
                <c:pt idx="400">
                  <c:v>26.1</c:v>
                </c:pt>
                <c:pt idx="401">
                  <c:v>25.9</c:v>
                </c:pt>
                <c:pt idx="402">
                  <c:v>25.6</c:v>
                </c:pt>
                <c:pt idx="403">
                  <c:v>25.64</c:v>
                </c:pt>
                <c:pt idx="404">
                  <c:v>25.65</c:v>
                </c:pt>
                <c:pt idx="405">
                  <c:v>25.85</c:v>
                </c:pt>
                <c:pt idx="406">
                  <c:v>25.47</c:v>
                </c:pt>
                <c:pt idx="407">
                  <c:v>25.33</c:v>
                </c:pt>
                <c:pt idx="408">
                  <c:v>25.4</c:v>
                </c:pt>
                <c:pt idx="409">
                  <c:v>25.58</c:v>
                </c:pt>
                <c:pt idx="410">
                  <c:v>25.28</c:v>
                </c:pt>
                <c:pt idx="411">
                  <c:v>25.4</c:v>
                </c:pt>
                <c:pt idx="412">
                  <c:v>25.7</c:v>
                </c:pt>
                <c:pt idx="413">
                  <c:v>26.38</c:v>
                </c:pt>
                <c:pt idx="414">
                  <c:v>26.73</c:v>
                </c:pt>
                <c:pt idx="415">
                  <c:v>26.5</c:v>
                </c:pt>
                <c:pt idx="416">
                  <c:v>26.62</c:v>
                </c:pt>
                <c:pt idx="417">
                  <c:v>27.05</c:v>
                </c:pt>
                <c:pt idx="418">
                  <c:v>27.22</c:v>
                </c:pt>
                <c:pt idx="419">
                  <c:v>27.59</c:v>
                </c:pt>
                <c:pt idx="420">
                  <c:v>28.07</c:v>
                </c:pt>
                <c:pt idx="421">
                  <c:v>27.36</c:v>
                </c:pt>
                <c:pt idx="422">
                  <c:v>27.83</c:v>
                </c:pt>
                <c:pt idx="423">
                  <c:v>27.8</c:v>
                </c:pt>
                <c:pt idx="424">
                  <c:v>27.8</c:v>
                </c:pt>
                <c:pt idx="425">
                  <c:v>27.7</c:v>
                </c:pt>
                <c:pt idx="426">
                  <c:v>27.85</c:v>
                </c:pt>
                <c:pt idx="427">
                  <c:v>27.55</c:v>
                </c:pt>
                <c:pt idx="428">
                  <c:v>28</c:v>
                </c:pt>
                <c:pt idx="429">
                  <c:v>27.55</c:v>
                </c:pt>
                <c:pt idx="430">
                  <c:v>26.83</c:v>
                </c:pt>
                <c:pt idx="431">
                  <c:v>26.68</c:v>
                </c:pt>
                <c:pt idx="432">
                  <c:v>26.2</c:v>
                </c:pt>
                <c:pt idx="433">
                  <c:v>27.75</c:v>
                </c:pt>
                <c:pt idx="434">
                  <c:v>27.52</c:v>
                </c:pt>
                <c:pt idx="435">
                  <c:v>27.76</c:v>
                </c:pt>
                <c:pt idx="436">
                  <c:v>28</c:v>
                </c:pt>
                <c:pt idx="437">
                  <c:v>27.72</c:v>
                </c:pt>
                <c:pt idx="438">
                  <c:v>27.55</c:v>
                </c:pt>
                <c:pt idx="439">
                  <c:v>27.95</c:v>
                </c:pt>
                <c:pt idx="440">
                  <c:v>28.05</c:v>
                </c:pt>
                <c:pt idx="441">
                  <c:v>28.17</c:v>
                </c:pt>
                <c:pt idx="442">
                  <c:v>28.35</c:v>
                </c:pt>
                <c:pt idx="443">
                  <c:v>28.82</c:v>
                </c:pt>
                <c:pt idx="444">
                  <c:v>28.78</c:v>
                </c:pt>
                <c:pt idx="445">
                  <c:v>28.95</c:v>
                </c:pt>
                <c:pt idx="446">
                  <c:v>29.3</c:v>
                </c:pt>
                <c:pt idx="447">
                  <c:v>29.78</c:v>
                </c:pt>
                <c:pt idx="448">
                  <c:v>29.75</c:v>
                </c:pt>
                <c:pt idx="449">
                  <c:v>28.4</c:v>
                </c:pt>
                <c:pt idx="450">
                  <c:v>28.15</c:v>
                </c:pt>
                <c:pt idx="451">
                  <c:v>28.28</c:v>
                </c:pt>
                <c:pt idx="452">
                  <c:v>28.29</c:v>
                </c:pt>
                <c:pt idx="453">
                  <c:v>28.75</c:v>
                </c:pt>
                <c:pt idx="454">
                  <c:v>28.87</c:v>
                </c:pt>
                <c:pt idx="455">
                  <c:v>28.8</c:v>
                </c:pt>
                <c:pt idx="456">
                  <c:v>28.88</c:v>
                </c:pt>
                <c:pt idx="457">
                  <c:v>29</c:v>
                </c:pt>
                <c:pt idx="458">
                  <c:v>29.25</c:v>
                </c:pt>
                <c:pt idx="459">
                  <c:v>28.97</c:v>
                </c:pt>
                <c:pt idx="460">
                  <c:v>28.8</c:v>
                </c:pt>
                <c:pt idx="461">
                  <c:v>29.11</c:v>
                </c:pt>
                <c:pt idx="462">
                  <c:v>29</c:v>
                </c:pt>
                <c:pt idx="463">
                  <c:v>28.97</c:v>
                </c:pt>
                <c:pt idx="464">
                  <c:v>29</c:v>
                </c:pt>
                <c:pt idx="465">
                  <c:v>29.25</c:v>
                </c:pt>
                <c:pt idx="466">
                  <c:v>29.42</c:v>
                </c:pt>
                <c:pt idx="467">
                  <c:v>29.43</c:v>
                </c:pt>
                <c:pt idx="468">
                  <c:v>29.23</c:v>
                </c:pt>
                <c:pt idx="469">
                  <c:v>28.3</c:v>
                </c:pt>
                <c:pt idx="470">
                  <c:v>27.97</c:v>
                </c:pt>
                <c:pt idx="471">
                  <c:v>27.65</c:v>
                </c:pt>
                <c:pt idx="472">
                  <c:v>27.65</c:v>
                </c:pt>
                <c:pt idx="473">
                  <c:v>27.35</c:v>
                </c:pt>
                <c:pt idx="474">
                  <c:v>27.38</c:v>
                </c:pt>
                <c:pt idx="475">
                  <c:v>27.3</c:v>
                </c:pt>
                <c:pt idx="476">
                  <c:v>27.19</c:v>
                </c:pt>
                <c:pt idx="477">
                  <c:v>27.25</c:v>
                </c:pt>
                <c:pt idx="478">
                  <c:v>27.2</c:v>
                </c:pt>
                <c:pt idx="479">
                  <c:v>27.55</c:v>
                </c:pt>
                <c:pt idx="480">
                  <c:v>27.42</c:v>
                </c:pt>
                <c:pt idx="481">
                  <c:v>27.61</c:v>
                </c:pt>
                <c:pt idx="482">
                  <c:v>27.63</c:v>
                </c:pt>
                <c:pt idx="483">
                  <c:v>27.75</c:v>
                </c:pt>
                <c:pt idx="484">
                  <c:v>27.88</c:v>
                </c:pt>
                <c:pt idx="485">
                  <c:v>27.8</c:v>
                </c:pt>
                <c:pt idx="486">
                  <c:v>27.85</c:v>
                </c:pt>
                <c:pt idx="487">
                  <c:v>28</c:v>
                </c:pt>
                <c:pt idx="488">
                  <c:v>27.95</c:v>
                </c:pt>
                <c:pt idx="489">
                  <c:v>27.93</c:v>
                </c:pt>
                <c:pt idx="490">
                  <c:v>27.85</c:v>
                </c:pt>
                <c:pt idx="491">
                  <c:v>27.57</c:v>
                </c:pt>
                <c:pt idx="492">
                  <c:v>27.88</c:v>
                </c:pt>
                <c:pt idx="493">
                  <c:v>27.82</c:v>
                </c:pt>
                <c:pt idx="494">
                  <c:v>27.46</c:v>
                </c:pt>
                <c:pt idx="495">
                  <c:v>27.49</c:v>
                </c:pt>
                <c:pt idx="496">
                  <c:v>27.05</c:v>
                </c:pt>
                <c:pt idx="497">
                  <c:v>27.1</c:v>
                </c:pt>
                <c:pt idx="498">
                  <c:v>26.91</c:v>
                </c:pt>
                <c:pt idx="499">
                  <c:v>26.79</c:v>
                </c:pt>
                <c:pt idx="500">
                  <c:v>26.96</c:v>
                </c:pt>
                <c:pt idx="501">
                  <c:v>27</c:v>
                </c:pt>
                <c:pt idx="502">
                  <c:v>27.38</c:v>
                </c:pt>
                <c:pt idx="503">
                  <c:v>27.29</c:v>
                </c:pt>
                <c:pt idx="504">
                  <c:v>27.24</c:v>
                </c:pt>
                <c:pt idx="505">
                  <c:v>27.24</c:v>
                </c:pt>
                <c:pt idx="506">
                  <c:v>27.31</c:v>
                </c:pt>
                <c:pt idx="507">
                  <c:v>27.2</c:v>
                </c:pt>
                <c:pt idx="508">
                  <c:v>27.5</c:v>
                </c:pt>
                <c:pt idx="509">
                  <c:v>27.48</c:v>
                </c:pt>
                <c:pt idx="510">
                  <c:v>27.5</c:v>
                </c:pt>
                <c:pt idx="511">
                  <c:v>26.96</c:v>
                </c:pt>
                <c:pt idx="512">
                  <c:v>27.12</c:v>
                </c:pt>
                <c:pt idx="513">
                  <c:v>26.85</c:v>
                </c:pt>
                <c:pt idx="514">
                  <c:v>26.7</c:v>
                </c:pt>
                <c:pt idx="515">
                  <c:v>26.9</c:v>
                </c:pt>
                <c:pt idx="516">
                  <c:v>26.95</c:v>
                </c:pt>
                <c:pt idx="517">
                  <c:v>27</c:v>
                </c:pt>
                <c:pt idx="518">
                  <c:v>27.37</c:v>
                </c:pt>
                <c:pt idx="519">
                  <c:v>27.55</c:v>
                </c:pt>
                <c:pt idx="520">
                  <c:v>27.4</c:v>
                </c:pt>
                <c:pt idx="521">
                  <c:v>27.05</c:v>
                </c:pt>
                <c:pt idx="522">
                  <c:v>27.3</c:v>
                </c:pt>
                <c:pt idx="523">
                  <c:v>27.35</c:v>
                </c:pt>
                <c:pt idx="524">
                  <c:v>27.5</c:v>
                </c:pt>
                <c:pt idx="525">
                  <c:v>27.45</c:v>
                </c:pt>
                <c:pt idx="526">
                  <c:v>27.4</c:v>
                </c:pt>
                <c:pt idx="527">
                  <c:v>27.68</c:v>
                </c:pt>
                <c:pt idx="528">
                  <c:v>27.8</c:v>
                </c:pt>
                <c:pt idx="529">
                  <c:v>27.97</c:v>
                </c:pt>
                <c:pt idx="530">
                  <c:v>27.8</c:v>
                </c:pt>
                <c:pt idx="531">
                  <c:v>27.25</c:v>
                </c:pt>
                <c:pt idx="532">
                  <c:v>27.35</c:v>
                </c:pt>
                <c:pt idx="533">
                  <c:v>27.35</c:v>
                </c:pt>
                <c:pt idx="534">
                  <c:v>27.1</c:v>
                </c:pt>
                <c:pt idx="535">
                  <c:v>27.15</c:v>
                </c:pt>
                <c:pt idx="536">
                  <c:v>27.25</c:v>
                </c:pt>
                <c:pt idx="537">
                  <c:v>27.31</c:v>
                </c:pt>
                <c:pt idx="538">
                  <c:v>27.27</c:v>
                </c:pt>
                <c:pt idx="539">
                  <c:v>27.29</c:v>
                </c:pt>
                <c:pt idx="540">
                  <c:v>27.32</c:v>
                </c:pt>
                <c:pt idx="541">
                  <c:v>27.35</c:v>
                </c:pt>
                <c:pt idx="542">
                  <c:v>27.58</c:v>
                </c:pt>
                <c:pt idx="543">
                  <c:v>27.59</c:v>
                </c:pt>
                <c:pt idx="544">
                  <c:v>27.73</c:v>
                </c:pt>
                <c:pt idx="545">
                  <c:v>28</c:v>
                </c:pt>
                <c:pt idx="546">
                  <c:v>28</c:v>
                </c:pt>
                <c:pt idx="547">
                  <c:v>27.97</c:v>
                </c:pt>
                <c:pt idx="548">
                  <c:v>28.12</c:v>
                </c:pt>
                <c:pt idx="549">
                  <c:v>28.22</c:v>
                </c:pt>
                <c:pt idx="550">
                  <c:v>28.2</c:v>
                </c:pt>
                <c:pt idx="551">
                  <c:v>28.03</c:v>
                </c:pt>
                <c:pt idx="552">
                  <c:v>28.1</c:v>
                </c:pt>
                <c:pt idx="553">
                  <c:v>28.05</c:v>
                </c:pt>
                <c:pt idx="554">
                  <c:v>28.15</c:v>
                </c:pt>
                <c:pt idx="555">
                  <c:v>27.95</c:v>
                </c:pt>
                <c:pt idx="556">
                  <c:v>28</c:v>
                </c:pt>
                <c:pt idx="557">
                  <c:v>28.25</c:v>
                </c:pt>
                <c:pt idx="558">
                  <c:v>28.1</c:v>
                </c:pt>
                <c:pt idx="559">
                  <c:v>27.8</c:v>
                </c:pt>
                <c:pt idx="560">
                  <c:v>27.68</c:v>
                </c:pt>
                <c:pt idx="561">
                  <c:v>27.92</c:v>
                </c:pt>
                <c:pt idx="562">
                  <c:v>27.91</c:v>
                </c:pt>
                <c:pt idx="563">
                  <c:v>28.07</c:v>
                </c:pt>
                <c:pt idx="564">
                  <c:v>27.98</c:v>
                </c:pt>
                <c:pt idx="565">
                  <c:v>27.93</c:v>
                </c:pt>
                <c:pt idx="566">
                  <c:v>28.1</c:v>
                </c:pt>
                <c:pt idx="567">
                  <c:v>28.08</c:v>
                </c:pt>
                <c:pt idx="568">
                  <c:v>28.22</c:v>
                </c:pt>
                <c:pt idx="569">
                  <c:v>28.69</c:v>
                </c:pt>
                <c:pt idx="570">
                  <c:v>28.7</c:v>
                </c:pt>
                <c:pt idx="571">
                  <c:v>29.15</c:v>
                </c:pt>
                <c:pt idx="572">
                  <c:v>29.2</c:v>
                </c:pt>
                <c:pt idx="573">
                  <c:v>28.89</c:v>
                </c:pt>
                <c:pt idx="574">
                  <c:v>29</c:v>
                </c:pt>
                <c:pt idx="575">
                  <c:v>29.25</c:v>
                </c:pt>
                <c:pt idx="576">
                  <c:v>29.3</c:v>
                </c:pt>
                <c:pt idx="577">
                  <c:v>28.95</c:v>
                </c:pt>
                <c:pt idx="578">
                  <c:v>29.16</c:v>
                </c:pt>
                <c:pt idx="579">
                  <c:v>29.29</c:v>
                </c:pt>
                <c:pt idx="580">
                  <c:v>29</c:v>
                </c:pt>
                <c:pt idx="581">
                  <c:v>28.63</c:v>
                </c:pt>
                <c:pt idx="582">
                  <c:v>28.73</c:v>
                </c:pt>
                <c:pt idx="583">
                  <c:v>29.36</c:v>
                </c:pt>
                <c:pt idx="584">
                  <c:v>29.53</c:v>
                </c:pt>
                <c:pt idx="585">
                  <c:v>29.52</c:v>
                </c:pt>
                <c:pt idx="586">
                  <c:v>29.97</c:v>
                </c:pt>
                <c:pt idx="587">
                  <c:v>30.28</c:v>
                </c:pt>
                <c:pt idx="588">
                  <c:v>29.95</c:v>
                </c:pt>
                <c:pt idx="589">
                  <c:v>30.15</c:v>
                </c:pt>
                <c:pt idx="590">
                  <c:v>30.25</c:v>
                </c:pt>
                <c:pt idx="591">
                  <c:v>30.15</c:v>
                </c:pt>
                <c:pt idx="592">
                  <c:v>30.2</c:v>
                </c:pt>
                <c:pt idx="593">
                  <c:v>30.1</c:v>
                </c:pt>
                <c:pt idx="594">
                  <c:v>30.4</c:v>
                </c:pt>
                <c:pt idx="595">
                  <c:v>30.39</c:v>
                </c:pt>
                <c:pt idx="596">
                  <c:v>30.17</c:v>
                </c:pt>
                <c:pt idx="597">
                  <c:v>29.95</c:v>
                </c:pt>
                <c:pt idx="598">
                  <c:v>30.34</c:v>
                </c:pt>
                <c:pt idx="599">
                  <c:v>30.35</c:v>
                </c:pt>
                <c:pt idx="600">
                  <c:v>30.45</c:v>
                </c:pt>
                <c:pt idx="601">
                  <c:v>30.7</c:v>
                </c:pt>
                <c:pt idx="602">
                  <c:v>30.82</c:v>
                </c:pt>
                <c:pt idx="603">
                  <c:v>31.03</c:v>
                </c:pt>
                <c:pt idx="604">
                  <c:v>31.33</c:v>
                </c:pt>
                <c:pt idx="605">
                  <c:v>30.98</c:v>
                </c:pt>
                <c:pt idx="606">
                  <c:v>30.93</c:v>
                </c:pt>
                <c:pt idx="607">
                  <c:v>31.32</c:v>
                </c:pt>
                <c:pt idx="608">
                  <c:v>31.67</c:v>
                </c:pt>
                <c:pt idx="609">
                  <c:v>31.7</c:v>
                </c:pt>
                <c:pt idx="610">
                  <c:v>31.68</c:v>
                </c:pt>
                <c:pt idx="611">
                  <c:v>31</c:v>
                </c:pt>
                <c:pt idx="612">
                  <c:v>30.71</c:v>
                </c:pt>
                <c:pt idx="613">
                  <c:v>29.73</c:v>
                </c:pt>
                <c:pt idx="614">
                  <c:v>29.77</c:v>
                </c:pt>
                <c:pt idx="615">
                  <c:v>29.04</c:v>
                </c:pt>
                <c:pt idx="616">
                  <c:v>28.62</c:v>
                </c:pt>
                <c:pt idx="617">
                  <c:v>28.9</c:v>
                </c:pt>
                <c:pt idx="618">
                  <c:v>28.74</c:v>
                </c:pt>
                <c:pt idx="619">
                  <c:v>27.4</c:v>
                </c:pt>
                <c:pt idx="620">
                  <c:v>25.2</c:v>
                </c:pt>
                <c:pt idx="621">
                  <c:v>26.8</c:v>
                </c:pt>
                <c:pt idx="622">
                  <c:v>27.27</c:v>
                </c:pt>
                <c:pt idx="623">
                  <c:v>27.37</c:v>
                </c:pt>
                <c:pt idx="624">
                  <c:v>27.27</c:v>
                </c:pt>
                <c:pt idx="625">
                  <c:v>26.38</c:v>
                </c:pt>
                <c:pt idx="626">
                  <c:v>26.5</c:v>
                </c:pt>
                <c:pt idx="627">
                  <c:v>26.65</c:v>
                </c:pt>
                <c:pt idx="628">
                  <c:v>26.4</c:v>
                </c:pt>
                <c:pt idx="629">
                  <c:v>25.57</c:v>
                </c:pt>
                <c:pt idx="630">
                  <c:v>25.91</c:v>
                </c:pt>
                <c:pt idx="631">
                  <c:v>26.9</c:v>
                </c:pt>
                <c:pt idx="632">
                  <c:v>26.65</c:v>
                </c:pt>
                <c:pt idx="633">
                  <c:v>26.35</c:v>
                </c:pt>
                <c:pt idx="634">
                  <c:v>26.55</c:v>
                </c:pt>
                <c:pt idx="635">
                  <c:v>26.19</c:v>
                </c:pt>
                <c:pt idx="636">
                  <c:v>25.92</c:v>
                </c:pt>
                <c:pt idx="637">
                  <c:v>25.98</c:v>
                </c:pt>
                <c:pt idx="638">
                  <c:v>25.8</c:v>
                </c:pt>
                <c:pt idx="639">
                  <c:v>25.05</c:v>
                </c:pt>
                <c:pt idx="640">
                  <c:v>24.94</c:v>
                </c:pt>
                <c:pt idx="641">
                  <c:v>25.15</c:v>
                </c:pt>
                <c:pt idx="642">
                  <c:v>24.06</c:v>
                </c:pt>
                <c:pt idx="643">
                  <c:v>23.5</c:v>
                </c:pt>
                <c:pt idx="644">
                  <c:v>21.2</c:v>
                </c:pt>
                <c:pt idx="645">
                  <c:v>20.55</c:v>
                </c:pt>
                <c:pt idx="646">
                  <c:v>20.2</c:v>
                </c:pt>
                <c:pt idx="647">
                  <c:v>19.7</c:v>
                </c:pt>
                <c:pt idx="648">
                  <c:v>19.350000000000001</c:v>
                </c:pt>
                <c:pt idx="649">
                  <c:v>20.83</c:v>
                </c:pt>
                <c:pt idx="650">
                  <c:v>20.149999999999999</c:v>
                </c:pt>
                <c:pt idx="651">
                  <c:v>19.63</c:v>
                </c:pt>
                <c:pt idx="652">
                  <c:v>19.66</c:v>
                </c:pt>
                <c:pt idx="653">
                  <c:v>17.350000000000001</c:v>
                </c:pt>
                <c:pt idx="654">
                  <c:v>15.44</c:v>
                </c:pt>
                <c:pt idx="655">
                  <c:v>16.18</c:v>
                </c:pt>
                <c:pt idx="656">
                  <c:v>16.5</c:v>
                </c:pt>
                <c:pt idx="657">
                  <c:v>17.600000000000001</c:v>
                </c:pt>
                <c:pt idx="658">
                  <c:v>16.7</c:v>
                </c:pt>
                <c:pt idx="659">
                  <c:v>16.649999999999999</c:v>
                </c:pt>
                <c:pt idx="660">
                  <c:v>15.7</c:v>
                </c:pt>
                <c:pt idx="661">
                  <c:v>16.45</c:v>
                </c:pt>
                <c:pt idx="662">
                  <c:v>15.98</c:v>
                </c:pt>
                <c:pt idx="663">
                  <c:v>14.75</c:v>
                </c:pt>
                <c:pt idx="664">
                  <c:v>15.1</c:v>
                </c:pt>
                <c:pt idx="665">
                  <c:v>14.15</c:v>
                </c:pt>
                <c:pt idx="666">
                  <c:v>13.33</c:v>
                </c:pt>
                <c:pt idx="667">
                  <c:v>15.1</c:v>
                </c:pt>
                <c:pt idx="668">
                  <c:v>13.95</c:v>
                </c:pt>
                <c:pt idx="669">
                  <c:v>14.6</c:v>
                </c:pt>
                <c:pt idx="670">
                  <c:v>13.85</c:v>
                </c:pt>
                <c:pt idx="671">
                  <c:v>13.23</c:v>
                </c:pt>
                <c:pt idx="672">
                  <c:v>12.27</c:v>
                </c:pt>
                <c:pt idx="673">
                  <c:v>11.95</c:v>
                </c:pt>
                <c:pt idx="674">
                  <c:v>12.09</c:v>
                </c:pt>
                <c:pt idx="675">
                  <c:v>13.1</c:v>
                </c:pt>
                <c:pt idx="676">
                  <c:v>12.25</c:v>
                </c:pt>
                <c:pt idx="677">
                  <c:v>12.75</c:v>
                </c:pt>
                <c:pt idx="678">
                  <c:v>13.12</c:v>
                </c:pt>
                <c:pt idx="679">
                  <c:v>13.96</c:v>
                </c:pt>
                <c:pt idx="680">
                  <c:v>12.62</c:v>
                </c:pt>
                <c:pt idx="681">
                  <c:v>12.7</c:v>
                </c:pt>
                <c:pt idx="682">
                  <c:v>13.1</c:v>
                </c:pt>
                <c:pt idx="683">
                  <c:v>13.75</c:v>
                </c:pt>
                <c:pt idx="684">
                  <c:v>13.26</c:v>
                </c:pt>
                <c:pt idx="685">
                  <c:v>12.76</c:v>
                </c:pt>
                <c:pt idx="686">
                  <c:v>13.9</c:v>
                </c:pt>
                <c:pt idx="687">
                  <c:v>12.13</c:v>
                </c:pt>
                <c:pt idx="688">
                  <c:v>12.27</c:v>
                </c:pt>
                <c:pt idx="689">
                  <c:v>12</c:v>
                </c:pt>
                <c:pt idx="690">
                  <c:v>11.4</c:v>
                </c:pt>
                <c:pt idx="691">
                  <c:v>10.4</c:v>
                </c:pt>
                <c:pt idx="692">
                  <c:v>10.4</c:v>
                </c:pt>
                <c:pt idx="693">
                  <c:v>11.1</c:v>
                </c:pt>
                <c:pt idx="694">
                  <c:v>11.52</c:v>
                </c:pt>
                <c:pt idx="695">
                  <c:v>11.8</c:v>
                </c:pt>
                <c:pt idx="696">
                  <c:v>12.75</c:v>
                </c:pt>
                <c:pt idx="697">
                  <c:v>14.35</c:v>
                </c:pt>
                <c:pt idx="698">
                  <c:v>12.44</c:v>
                </c:pt>
                <c:pt idx="699">
                  <c:v>13</c:v>
                </c:pt>
                <c:pt idx="700">
                  <c:v>13.5</c:v>
                </c:pt>
                <c:pt idx="701">
                  <c:v>13.62</c:v>
                </c:pt>
                <c:pt idx="702">
                  <c:v>12.95</c:v>
                </c:pt>
                <c:pt idx="703">
                  <c:v>12.67</c:v>
                </c:pt>
                <c:pt idx="704">
                  <c:v>11.4</c:v>
                </c:pt>
                <c:pt idx="705">
                  <c:v>11.65</c:v>
                </c:pt>
                <c:pt idx="706">
                  <c:v>11.9</c:v>
                </c:pt>
                <c:pt idx="707">
                  <c:v>12.57</c:v>
                </c:pt>
                <c:pt idx="708">
                  <c:v>13.2</c:v>
                </c:pt>
                <c:pt idx="709">
                  <c:v>14</c:v>
                </c:pt>
                <c:pt idx="710">
                  <c:v>13.9</c:v>
                </c:pt>
                <c:pt idx="711">
                  <c:v>14.15</c:v>
                </c:pt>
                <c:pt idx="712">
                  <c:v>13.36</c:v>
                </c:pt>
                <c:pt idx="713">
                  <c:v>13.51</c:v>
                </c:pt>
                <c:pt idx="714">
                  <c:v>13.34</c:v>
                </c:pt>
                <c:pt idx="715">
                  <c:v>13.81</c:v>
                </c:pt>
                <c:pt idx="716">
                  <c:v>14.7</c:v>
                </c:pt>
                <c:pt idx="717">
                  <c:v>14.3</c:v>
                </c:pt>
                <c:pt idx="718">
                  <c:v>14.34</c:v>
                </c:pt>
                <c:pt idx="719">
                  <c:v>15.2</c:v>
                </c:pt>
                <c:pt idx="720">
                  <c:v>15.72</c:v>
                </c:pt>
                <c:pt idx="721">
                  <c:v>15.88</c:v>
                </c:pt>
                <c:pt idx="722">
                  <c:v>15.75</c:v>
                </c:pt>
                <c:pt idx="723">
                  <c:v>15.92</c:v>
                </c:pt>
                <c:pt idx="724">
                  <c:v>15.51</c:v>
                </c:pt>
                <c:pt idx="725">
                  <c:v>15.68</c:v>
                </c:pt>
                <c:pt idx="726">
                  <c:v>16.16</c:v>
                </c:pt>
                <c:pt idx="727">
                  <c:v>17.16</c:v>
                </c:pt>
                <c:pt idx="728">
                  <c:v>16</c:v>
                </c:pt>
                <c:pt idx="729">
                  <c:v>15.5</c:v>
                </c:pt>
                <c:pt idx="730">
                  <c:v>16.600000000000001</c:v>
                </c:pt>
                <c:pt idx="731">
                  <c:v>16.8</c:v>
                </c:pt>
                <c:pt idx="732">
                  <c:v>15.1</c:v>
                </c:pt>
                <c:pt idx="733">
                  <c:v>14.8</c:v>
                </c:pt>
                <c:pt idx="734">
                  <c:v>14.56</c:v>
                </c:pt>
                <c:pt idx="735">
                  <c:v>14.25</c:v>
                </c:pt>
                <c:pt idx="736">
                  <c:v>13.85</c:v>
                </c:pt>
                <c:pt idx="737">
                  <c:v>13.85</c:v>
                </c:pt>
                <c:pt idx="738">
                  <c:v>13.1</c:v>
                </c:pt>
                <c:pt idx="739">
                  <c:v>13.25</c:v>
                </c:pt>
                <c:pt idx="740">
                  <c:v>12.75</c:v>
                </c:pt>
                <c:pt idx="741">
                  <c:v>12.62</c:v>
                </c:pt>
                <c:pt idx="742">
                  <c:v>12.56</c:v>
                </c:pt>
                <c:pt idx="743">
                  <c:v>13.5</c:v>
                </c:pt>
                <c:pt idx="744">
                  <c:v>13.65</c:v>
                </c:pt>
                <c:pt idx="745">
                  <c:v>13.8</c:v>
                </c:pt>
                <c:pt idx="746">
                  <c:v>13.66</c:v>
                </c:pt>
                <c:pt idx="747">
                  <c:v>13.78</c:v>
                </c:pt>
                <c:pt idx="748">
                  <c:v>14.7</c:v>
                </c:pt>
                <c:pt idx="749">
                  <c:v>14</c:v>
                </c:pt>
                <c:pt idx="750">
                  <c:v>14</c:v>
                </c:pt>
                <c:pt idx="751">
                  <c:v>14.05</c:v>
                </c:pt>
                <c:pt idx="752">
                  <c:v>13.12</c:v>
                </c:pt>
                <c:pt idx="753">
                  <c:v>13.85</c:v>
                </c:pt>
                <c:pt idx="754">
                  <c:v>12.38</c:v>
                </c:pt>
                <c:pt idx="755">
                  <c:v>11.99</c:v>
                </c:pt>
                <c:pt idx="756">
                  <c:v>11.65</c:v>
                </c:pt>
                <c:pt idx="757">
                  <c:v>11.16</c:v>
                </c:pt>
                <c:pt idx="758">
                  <c:v>11.22</c:v>
                </c:pt>
                <c:pt idx="759">
                  <c:v>10.8</c:v>
                </c:pt>
                <c:pt idx="760">
                  <c:v>11.22</c:v>
                </c:pt>
                <c:pt idx="761">
                  <c:v>11.13</c:v>
                </c:pt>
                <c:pt idx="762">
                  <c:v>11.02</c:v>
                </c:pt>
                <c:pt idx="763">
                  <c:v>12.1</c:v>
                </c:pt>
                <c:pt idx="764">
                  <c:v>12.6</c:v>
                </c:pt>
                <c:pt idx="765">
                  <c:v>12.35</c:v>
                </c:pt>
                <c:pt idx="766">
                  <c:v>12.86</c:v>
                </c:pt>
                <c:pt idx="767">
                  <c:v>13.09</c:v>
                </c:pt>
                <c:pt idx="768">
                  <c:v>11.05</c:v>
                </c:pt>
                <c:pt idx="769">
                  <c:v>10.7</c:v>
                </c:pt>
                <c:pt idx="770">
                  <c:v>11.05</c:v>
                </c:pt>
                <c:pt idx="771">
                  <c:v>10.85</c:v>
                </c:pt>
                <c:pt idx="772">
                  <c:v>11.07</c:v>
                </c:pt>
                <c:pt idx="773">
                  <c:v>11.4</c:v>
                </c:pt>
                <c:pt idx="774">
                  <c:v>11.71</c:v>
                </c:pt>
                <c:pt idx="775">
                  <c:v>11.15</c:v>
                </c:pt>
                <c:pt idx="776">
                  <c:v>11.55</c:v>
                </c:pt>
                <c:pt idx="777">
                  <c:v>13.29</c:v>
                </c:pt>
                <c:pt idx="778">
                  <c:v>15</c:v>
                </c:pt>
                <c:pt idx="779">
                  <c:v>15</c:v>
                </c:pt>
                <c:pt idx="780">
                  <c:v>15.34</c:v>
                </c:pt>
                <c:pt idx="781">
                  <c:v>14.8</c:v>
                </c:pt>
                <c:pt idx="782">
                  <c:v>14.91</c:v>
                </c:pt>
                <c:pt idx="783">
                  <c:v>15.35</c:v>
                </c:pt>
                <c:pt idx="784">
                  <c:v>15.28</c:v>
                </c:pt>
                <c:pt idx="785">
                  <c:v>15.43</c:v>
                </c:pt>
                <c:pt idx="786">
                  <c:v>15.85</c:v>
                </c:pt>
                <c:pt idx="787">
                  <c:v>15.6</c:v>
                </c:pt>
                <c:pt idx="788">
                  <c:v>14.85</c:v>
                </c:pt>
                <c:pt idx="789">
                  <c:v>15.25</c:v>
                </c:pt>
                <c:pt idx="790">
                  <c:v>15.17</c:v>
                </c:pt>
                <c:pt idx="791">
                  <c:v>15.49</c:v>
                </c:pt>
                <c:pt idx="792">
                  <c:v>15.51</c:v>
                </c:pt>
                <c:pt idx="793">
                  <c:v>15.83</c:v>
                </c:pt>
                <c:pt idx="794">
                  <c:v>15.79</c:v>
                </c:pt>
                <c:pt idx="795">
                  <c:v>15.81</c:v>
                </c:pt>
                <c:pt idx="796">
                  <c:v>15.9</c:v>
                </c:pt>
                <c:pt idx="797">
                  <c:v>16.5</c:v>
                </c:pt>
                <c:pt idx="798">
                  <c:v>16.100000000000001</c:v>
                </c:pt>
                <c:pt idx="799">
                  <c:v>16.25</c:v>
                </c:pt>
                <c:pt idx="800">
                  <c:v>16.350000000000001</c:v>
                </c:pt>
                <c:pt idx="801">
                  <c:v>15.65</c:v>
                </c:pt>
                <c:pt idx="802">
                  <c:v>15.25</c:v>
                </c:pt>
                <c:pt idx="803">
                  <c:v>14.9</c:v>
                </c:pt>
                <c:pt idx="804">
                  <c:v>15</c:v>
                </c:pt>
                <c:pt idx="805">
                  <c:v>15.08</c:v>
                </c:pt>
                <c:pt idx="806">
                  <c:v>14.32</c:v>
                </c:pt>
                <c:pt idx="807">
                  <c:v>13.95</c:v>
                </c:pt>
                <c:pt idx="808">
                  <c:v>14</c:v>
                </c:pt>
                <c:pt idx="809">
                  <c:v>14.53</c:v>
                </c:pt>
                <c:pt idx="810">
                  <c:v>14.45</c:v>
                </c:pt>
                <c:pt idx="811">
                  <c:v>14.2</c:v>
                </c:pt>
                <c:pt idx="812">
                  <c:v>14.44</c:v>
                </c:pt>
                <c:pt idx="813">
                  <c:v>13.94</c:v>
                </c:pt>
                <c:pt idx="814">
                  <c:v>14.43</c:v>
                </c:pt>
                <c:pt idx="815">
                  <c:v>14.9</c:v>
                </c:pt>
                <c:pt idx="816">
                  <c:v>14.75</c:v>
                </c:pt>
                <c:pt idx="817">
                  <c:v>15.16</c:v>
                </c:pt>
                <c:pt idx="818">
                  <c:v>15.34</c:v>
                </c:pt>
                <c:pt idx="819">
                  <c:v>14.85</c:v>
                </c:pt>
                <c:pt idx="820">
                  <c:v>14.82</c:v>
                </c:pt>
                <c:pt idx="821">
                  <c:v>15.43</c:v>
                </c:pt>
                <c:pt idx="822">
                  <c:v>15.4</c:v>
                </c:pt>
                <c:pt idx="823">
                  <c:v>15.1</c:v>
                </c:pt>
                <c:pt idx="824">
                  <c:v>14.93</c:v>
                </c:pt>
                <c:pt idx="825">
                  <c:v>14.5</c:v>
                </c:pt>
                <c:pt idx="826">
                  <c:v>14.85</c:v>
                </c:pt>
                <c:pt idx="827">
                  <c:v>14.55</c:v>
                </c:pt>
                <c:pt idx="828">
                  <c:v>14.82</c:v>
                </c:pt>
                <c:pt idx="829">
                  <c:v>15.15</c:v>
                </c:pt>
                <c:pt idx="830">
                  <c:v>15.19</c:v>
                </c:pt>
                <c:pt idx="831">
                  <c:v>14.84</c:v>
                </c:pt>
                <c:pt idx="832">
                  <c:v>14.93</c:v>
                </c:pt>
                <c:pt idx="833">
                  <c:v>14.4</c:v>
                </c:pt>
                <c:pt idx="834">
                  <c:v>14.15</c:v>
                </c:pt>
                <c:pt idx="835">
                  <c:v>13.7</c:v>
                </c:pt>
                <c:pt idx="836">
                  <c:v>15.07</c:v>
                </c:pt>
                <c:pt idx="837">
                  <c:v>15.28</c:v>
                </c:pt>
                <c:pt idx="838">
                  <c:v>14.7</c:v>
                </c:pt>
                <c:pt idx="839">
                  <c:v>15</c:v>
                </c:pt>
                <c:pt idx="840">
                  <c:v>14.96</c:v>
                </c:pt>
                <c:pt idx="841">
                  <c:v>15.08</c:v>
                </c:pt>
                <c:pt idx="842">
                  <c:v>15.15</c:v>
                </c:pt>
                <c:pt idx="843">
                  <c:v>15.35</c:v>
                </c:pt>
                <c:pt idx="844">
                  <c:v>15.53</c:v>
                </c:pt>
                <c:pt idx="845">
                  <c:v>15.65</c:v>
                </c:pt>
                <c:pt idx="846">
                  <c:v>15.62</c:v>
                </c:pt>
                <c:pt idx="847">
                  <c:v>15.6</c:v>
                </c:pt>
                <c:pt idx="848">
                  <c:v>15.48</c:v>
                </c:pt>
                <c:pt idx="849">
                  <c:v>15.05</c:v>
                </c:pt>
                <c:pt idx="850">
                  <c:v>15.18</c:v>
                </c:pt>
                <c:pt idx="851">
                  <c:v>14.65</c:v>
                </c:pt>
                <c:pt idx="852">
                  <c:v>14.67</c:v>
                </c:pt>
                <c:pt idx="853">
                  <c:v>15</c:v>
                </c:pt>
                <c:pt idx="854">
                  <c:v>15.31</c:v>
                </c:pt>
                <c:pt idx="855">
                  <c:v>15.19</c:v>
                </c:pt>
                <c:pt idx="856">
                  <c:v>15.12</c:v>
                </c:pt>
                <c:pt idx="857">
                  <c:v>15.2</c:v>
                </c:pt>
                <c:pt idx="858">
                  <c:v>15.13</c:v>
                </c:pt>
                <c:pt idx="859">
                  <c:v>15.03</c:v>
                </c:pt>
                <c:pt idx="860">
                  <c:v>15</c:v>
                </c:pt>
                <c:pt idx="861">
                  <c:v>15.1</c:v>
                </c:pt>
                <c:pt idx="862">
                  <c:v>15.5</c:v>
                </c:pt>
                <c:pt idx="863">
                  <c:v>16.059999999999999</c:v>
                </c:pt>
                <c:pt idx="864">
                  <c:v>16.350000000000001</c:v>
                </c:pt>
                <c:pt idx="865">
                  <c:v>16.100000000000001</c:v>
                </c:pt>
                <c:pt idx="866">
                  <c:v>15.85</c:v>
                </c:pt>
                <c:pt idx="867">
                  <c:v>16.059999999999999</c:v>
                </c:pt>
                <c:pt idx="868">
                  <c:v>16.149999999999999</c:v>
                </c:pt>
                <c:pt idx="869">
                  <c:v>16.97</c:v>
                </c:pt>
                <c:pt idx="870">
                  <c:v>16.75</c:v>
                </c:pt>
                <c:pt idx="871">
                  <c:v>16.8</c:v>
                </c:pt>
                <c:pt idx="872">
                  <c:v>17.649999999999999</c:v>
                </c:pt>
                <c:pt idx="873">
                  <c:v>17.649999999999999</c:v>
                </c:pt>
                <c:pt idx="874">
                  <c:v>18</c:v>
                </c:pt>
                <c:pt idx="875">
                  <c:v>17.95</c:v>
                </c:pt>
                <c:pt idx="876">
                  <c:v>18.22</c:v>
                </c:pt>
                <c:pt idx="877">
                  <c:v>18.25</c:v>
                </c:pt>
                <c:pt idx="878">
                  <c:v>18.600000000000001</c:v>
                </c:pt>
                <c:pt idx="879">
                  <c:v>18.75</c:v>
                </c:pt>
                <c:pt idx="880">
                  <c:v>19</c:v>
                </c:pt>
                <c:pt idx="881">
                  <c:v>18.89</c:v>
                </c:pt>
                <c:pt idx="882">
                  <c:v>19.149999999999999</c:v>
                </c:pt>
                <c:pt idx="883">
                  <c:v>19.14</c:v>
                </c:pt>
                <c:pt idx="884">
                  <c:v>19.100000000000001</c:v>
                </c:pt>
                <c:pt idx="885">
                  <c:v>18.7</c:v>
                </c:pt>
                <c:pt idx="886">
                  <c:v>18.68</c:v>
                </c:pt>
                <c:pt idx="887">
                  <c:v>18.59</c:v>
                </c:pt>
                <c:pt idx="888">
                  <c:v>18.77</c:v>
                </c:pt>
                <c:pt idx="889">
                  <c:v>18.66</c:v>
                </c:pt>
                <c:pt idx="890">
                  <c:v>18.600000000000001</c:v>
                </c:pt>
                <c:pt idx="891">
                  <c:v>18.66</c:v>
                </c:pt>
                <c:pt idx="892">
                  <c:v>18.75</c:v>
                </c:pt>
                <c:pt idx="893">
                  <c:v>18.54</c:v>
                </c:pt>
                <c:pt idx="894">
                  <c:v>18.350000000000001</c:v>
                </c:pt>
                <c:pt idx="895">
                  <c:v>18.260000000000002</c:v>
                </c:pt>
                <c:pt idx="896">
                  <c:v>18.600000000000001</c:v>
                </c:pt>
                <c:pt idx="897">
                  <c:v>18.45</c:v>
                </c:pt>
                <c:pt idx="898">
                  <c:v>18.34</c:v>
                </c:pt>
                <c:pt idx="899">
                  <c:v>18.399999999999999</c:v>
                </c:pt>
                <c:pt idx="900">
                  <c:v>18.059999999999999</c:v>
                </c:pt>
                <c:pt idx="901">
                  <c:v>17.98</c:v>
                </c:pt>
                <c:pt idx="902">
                  <c:v>17.850000000000001</c:v>
                </c:pt>
                <c:pt idx="903">
                  <c:v>17.79</c:v>
                </c:pt>
                <c:pt idx="904">
                  <c:v>17.399999999999999</c:v>
                </c:pt>
                <c:pt idx="905">
                  <c:v>17.440000000000001</c:v>
                </c:pt>
                <c:pt idx="906">
                  <c:v>17.77</c:v>
                </c:pt>
                <c:pt idx="907">
                  <c:v>16.73</c:v>
                </c:pt>
                <c:pt idx="908">
                  <c:v>16.38</c:v>
                </c:pt>
                <c:pt idx="909">
                  <c:v>16.8</c:v>
                </c:pt>
                <c:pt idx="910">
                  <c:v>16.57</c:v>
                </c:pt>
                <c:pt idx="911">
                  <c:v>17.350000000000001</c:v>
                </c:pt>
                <c:pt idx="912">
                  <c:v>17.5</c:v>
                </c:pt>
                <c:pt idx="913">
                  <c:v>17.75</c:v>
                </c:pt>
                <c:pt idx="914">
                  <c:v>18.149999999999999</c:v>
                </c:pt>
                <c:pt idx="915">
                  <c:v>18.04</c:v>
                </c:pt>
                <c:pt idx="916">
                  <c:v>18.12</c:v>
                </c:pt>
                <c:pt idx="917">
                  <c:v>18.350000000000001</c:v>
                </c:pt>
                <c:pt idx="918">
                  <c:v>18.399999999999999</c:v>
                </c:pt>
                <c:pt idx="919">
                  <c:v>18.350000000000001</c:v>
                </c:pt>
                <c:pt idx="920">
                  <c:v>18.649999999999999</c:v>
                </c:pt>
                <c:pt idx="921">
                  <c:v>18.850000000000001</c:v>
                </c:pt>
                <c:pt idx="922">
                  <c:v>18.690000000000001</c:v>
                </c:pt>
                <c:pt idx="923">
                  <c:v>18.600000000000001</c:v>
                </c:pt>
                <c:pt idx="924">
                  <c:v>18.600000000000001</c:v>
                </c:pt>
                <c:pt idx="925">
                  <c:v>18.59</c:v>
                </c:pt>
                <c:pt idx="926">
                  <c:v>19.100000000000001</c:v>
                </c:pt>
                <c:pt idx="927">
                  <c:v>18.72</c:v>
                </c:pt>
                <c:pt idx="928">
                  <c:v>18.63</c:v>
                </c:pt>
                <c:pt idx="929">
                  <c:v>18.62</c:v>
                </c:pt>
                <c:pt idx="930">
                  <c:v>18.7</c:v>
                </c:pt>
                <c:pt idx="931">
                  <c:v>18.8</c:v>
                </c:pt>
                <c:pt idx="932">
                  <c:v>18.78</c:v>
                </c:pt>
                <c:pt idx="933">
                  <c:v>18.93</c:v>
                </c:pt>
                <c:pt idx="934">
                  <c:v>18.7</c:v>
                </c:pt>
                <c:pt idx="935">
                  <c:v>18.670000000000002</c:v>
                </c:pt>
                <c:pt idx="936">
                  <c:v>18.84</c:v>
                </c:pt>
                <c:pt idx="937">
                  <c:v>18.649999999999999</c:v>
                </c:pt>
                <c:pt idx="938">
                  <c:v>18.59</c:v>
                </c:pt>
                <c:pt idx="939">
                  <c:v>18.149999999999999</c:v>
                </c:pt>
                <c:pt idx="940">
                  <c:v>18</c:v>
                </c:pt>
                <c:pt idx="941">
                  <c:v>18</c:v>
                </c:pt>
                <c:pt idx="942">
                  <c:v>18.45</c:v>
                </c:pt>
                <c:pt idx="943">
                  <c:v>18.649999999999999</c:v>
                </c:pt>
                <c:pt idx="944">
                  <c:v>19.05</c:v>
                </c:pt>
                <c:pt idx="945">
                  <c:v>18.95</c:v>
                </c:pt>
                <c:pt idx="946">
                  <c:v>18.97</c:v>
                </c:pt>
                <c:pt idx="947">
                  <c:v>18.98</c:v>
                </c:pt>
                <c:pt idx="948">
                  <c:v>18.829999999999998</c:v>
                </c:pt>
                <c:pt idx="949">
                  <c:v>18.84</c:v>
                </c:pt>
                <c:pt idx="950">
                  <c:v>18.600000000000001</c:v>
                </c:pt>
                <c:pt idx="951">
                  <c:v>18.73</c:v>
                </c:pt>
                <c:pt idx="952">
                  <c:v>18.829999999999998</c:v>
                </c:pt>
                <c:pt idx="953">
                  <c:v>18.920000000000002</c:v>
                </c:pt>
                <c:pt idx="954">
                  <c:v>19.05</c:v>
                </c:pt>
                <c:pt idx="955">
                  <c:v>19.23</c:v>
                </c:pt>
                <c:pt idx="956">
                  <c:v>19.13</c:v>
                </c:pt>
                <c:pt idx="957">
                  <c:v>19.260000000000002</c:v>
                </c:pt>
                <c:pt idx="958">
                  <c:v>19.41</c:v>
                </c:pt>
                <c:pt idx="959">
                  <c:v>19.27</c:v>
                </c:pt>
                <c:pt idx="960">
                  <c:v>19.41</c:v>
                </c:pt>
                <c:pt idx="961">
                  <c:v>19.559999999999999</c:v>
                </c:pt>
                <c:pt idx="962">
                  <c:v>19.8</c:v>
                </c:pt>
                <c:pt idx="963">
                  <c:v>19.89</c:v>
                </c:pt>
                <c:pt idx="964">
                  <c:v>19.87</c:v>
                </c:pt>
                <c:pt idx="965">
                  <c:v>19.71</c:v>
                </c:pt>
                <c:pt idx="966">
                  <c:v>19.989999999999998</c:v>
                </c:pt>
                <c:pt idx="967">
                  <c:v>19.93</c:v>
                </c:pt>
                <c:pt idx="968">
                  <c:v>19.54</c:v>
                </c:pt>
                <c:pt idx="969">
                  <c:v>19.37</c:v>
                </c:pt>
                <c:pt idx="970">
                  <c:v>19.260000000000002</c:v>
                </c:pt>
                <c:pt idx="971">
                  <c:v>19.38</c:v>
                </c:pt>
                <c:pt idx="972">
                  <c:v>19.559999999999999</c:v>
                </c:pt>
                <c:pt idx="973">
                  <c:v>19.670000000000002</c:v>
                </c:pt>
                <c:pt idx="974">
                  <c:v>19.86</c:v>
                </c:pt>
                <c:pt idx="975">
                  <c:v>19.809999999999999</c:v>
                </c:pt>
                <c:pt idx="976">
                  <c:v>19.79</c:v>
                </c:pt>
                <c:pt idx="977">
                  <c:v>19.899999999999999</c:v>
                </c:pt>
                <c:pt idx="978">
                  <c:v>19.850000000000001</c:v>
                </c:pt>
                <c:pt idx="979">
                  <c:v>19.82</c:v>
                </c:pt>
                <c:pt idx="980">
                  <c:v>19.850000000000001</c:v>
                </c:pt>
                <c:pt idx="981">
                  <c:v>19.91</c:v>
                </c:pt>
                <c:pt idx="982">
                  <c:v>20.059999999999999</c:v>
                </c:pt>
                <c:pt idx="983">
                  <c:v>20.27</c:v>
                </c:pt>
                <c:pt idx="984">
                  <c:v>20.39</c:v>
                </c:pt>
                <c:pt idx="985">
                  <c:v>20.52</c:v>
                </c:pt>
                <c:pt idx="986">
                  <c:v>20.66</c:v>
                </c:pt>
                <c:pt idx="987">
                  <c:v>20.48</c:v>
                </c:pt>
                <c:pt idx="988">
                  <c:v>19.899999999999999</c:v>
                </c:pt>
                <c:pt idx="989">
                  <c:v>20</c:v>
                </c:pt>
                <c:pt idx="990">
                  <c:v>20.440000000000001</c:v>
                </c:pt>
                <c:pt idx="991">
                  <c:v>20.239999999999998</c:v>
                </c:pt>
                <c:pt idx="992">
                  <c:v>20.350000000000001</c:v>
                </c:pt>
                <c:pt idx="993">
                  <c:v>20.29</c:v>
                </c:pt>
                <c:pt idx="994">
                  <c:v>20.49</c:v>
                </c:pt>
                <c:pt idx="995">
                  <c:v>20.6</c:v>
                </c:pt>
                <c:pt idx="996">
                  <c:v>20.75</c:v>
                </c:pt>
                <c:pt idx="997">
                  <c:v>20.9</c:v>
                </c:pt>
                <c:pt idx="998">
                  <c:v>21.23</c:v>
                </c:pt>
                <c:pt idx="999">
                  <c:v>21.3</c:v>
                </c:pt>
                <c:pt idx="1000">
                  <c:v>21.4</c:v>
                </c:pt>
                <c:pt idx="1001">
                  <c:v>21.55</c:v>
                </c:pt>
                <c:pt idx="1002">
                  <c:v>22.15</c:v>
                </c:pt>
                <c:pt idx="1003">
                  <c:v>22.34</c:v>
                </c:pt>
                <c:pt idx="1004">
                  <c:v>22.39</c:v>
                </c:pt>
                <c:pt idx="1005">
                  <c:v>21.36</c:v>
                </c:pt>
                <c:pt idx="1006">
                  <c:v>21.7</c:v>
                </c:pt>
                <c:pt idx="1007">
                  <c:v>21.78</c:v>
                </c:pt>
                <c:pt idx="1008">
                  <c:v>21.33</c:v>
                </c:pt>
                <c:pt idx="1009">
                  <c:v>20.63</c:v>
                </c:pt>
                <c:pt idx="1010">
                  <c:v>20.49</c:v>
                </c:pt>
                <c:pt idx="1011">
                  <c:v>21.32</c:v>
                </c:pt>
                <c:pt idx="1012">
                  <c:v>21.44</c:v>
                </c:pt>
                <c:pt idx="1013">
                  <c:v>21.66</c:v>
                </c:pt>
                <c:pt idx="1014">
                  <c:v>21.37</c:v>
                </c:pt>
                <c:pt idx="1015">
                  <c:v>21.98</c:v>
                </c:pt>
                <c:pt idx="1016">
                  <c:v>21.97</c:v>
                </c:pt>
                <c:pt idx="1017">
                  <c:v>21.29</c:v>
                </c:pt>
                <c:pt idx="1018">
                  <c:v>21.14</c:v>
                </c:pt>
                <c:pt idx="1019">
                  <c:v>20.99</c:v>
                </c:pt>
                <c:pt idx="1020">
                  <c:v>20.73</c:v>
                </c:pt>
                <c:pt idx="1021">
                  <c:v>20.99</c:v>
                </c:pt>
                <c:pt idx="1022">
                  <c:v>20.99</c:v>
                </c:pt>
                <c:pt idx="1023">
                  <c:v>20.77</c:v>
                </c:pt>
                <c:pt idx="1024">
                  <c:v>20.57</c:v>
                </c:pt>
                <c:pt idx="1025">
                  <c:v>19.829999999999998</c:v>
                </c:pt>
                <c:pt idx="1026">
                  <c:v>19.899999999999999</c:v>
                </c:pt>
                <c:pt idx="1027">
                  <c:v>19.63</c:v>
                </c:pt>
                <c:pt idx="1028">
                  <c:v>19.420000000000002</c:v>
                </c:pt>
                <c:pt idx="1029">
                  <c:v>18.850000000000001</c:v>
                </c:pt>
                <c:pt idx="1030">
                  <c:v>19.149999999999999</c:v>
                </c:pt>
                <c:pt idx="1031">
                  <c:v>19.489999999999998</c:v>
                </c:pt>
                <c:pt idx="1032">
                  <c:v>19.46</c:v>
                </c:pt>
                <c:pt idx="1033">
                  <c:v>19.64</c:v>
                </c:pt>
                <c:pt idx="1034">
                  <c:v>19.39</c:v>
                </c:pt>
                <c:pt idx="1035">
                  <c:v>19.73</c:v>
                </c:pt>
                <c:pt idx="1036">
                  <c:v>19.63</c:v>
                </c:pt>
                <c:pt idx="1037">
                  <c:v>19.64</c:v>
                </c:pt>
                <c:pt idx="1038">
                  <c:v>19.5</c:v>
                </c:pt>
                <c:pt idx="1039">
                  <c:v>19.3</c:v>
                </c:pt>
                <c:pt idx="1040">
                  <c:v>19.38</c:v>
                </c:pt>
                <c:pt idx="1041">
                  <c:v>19.670000000000002</c:v>
                </c:pt>
                <c:pt idx="1042">
                  <c:v>19.399999999999999</c:v>
                </c:pt>
                <c:pt idx="1043">
                  <c:v>19.61</c:v>
                </c:pt>
                <c:pt idx="1044">
                  <c:v>19.7</c:v>
                </c:pt>
                <c:pt idx="1045">
                  <c:v>19.73</c:v>
                </c:pt>
                <c:pt idx="1046">
                  <c:v>19.559999999999999</c:v>
                </c:pt>
                <c:pt idx="1047">
                  <c:v>19.55</c:v>
                </c:pt>
                <c:pt idx="1048">
                  <c:v>19.73</c:v>
                </c:pt>
                <c:pt idx="1049">
                  <c:v>19.25</c:v>
                </c:pt>
                <c:pt idx="1050">
                  <c:v>19.66</c:v>
                </c:pt>
                <c:pt idx="1051">
                  <c:v>19.63</c:v>
                </c:pt>
                <c:pt idx="1052">
                  <c:v>19.46</c:v>
                </c:pt>
                <c:pt idx="1053">
                  <c:v>19.45</c:v>
                </c:pt>
                <c:pt idx="1054">
                  <c:v>19.54</c:v>
                </c:pt>
                <c:pt idx="1055">
                  <c:v>19.59</c:v>
                </c:pt>
                <c:pt idx="1056">
                  <c:v>19.62</c:v>
                </c:pt>
                <c:pt idx="1057">
                  <c:v>19.86</c:v>
                </c:pt>
                <c:pt idx="1058">
                  <c:v>19.82</c:v>
                </c:pt>
                <c:pt idx="1059">
                  <c:v>19.440000000000001</c:v>
                </c:pt>
                <c:pt idx="1060">
                  <c:v>19.66</c:v>
                </c:pt>
                <c:pt idx="1061">
                  <c:v>19.59</c:v>
                </c:pt>
                <c:pt idx="1062">
                  <c:v>19.7</c:v>
                </c:pt>
                <c:pt idx="1063">
                  <c:v>19.77</c:v>
                </c:pt>
                <c:pt idx="1064">
                  <c:v>19.75</c:v>
                </c:pt>
                <c:pt idx="1065">
                  <c:v>20.22</c:v>
                </c:pt>
                <c:pt idx="1066">
                  <c:v>19.8</c:v>
                </c:pt>
                <c:pt idx="1067">
                  <c:v>19.87</c:v>
                </c:pt>
                <c:pt idx="1068">
                  <c:v>20.09</c:v>
                </c:pt>
                <c:pt idx="1069">
                  <c:v>20.05</c:v>
                </c:pt>
                <c:pt idx="1070">
                  <c:v>20.010000000000002</c:v>
                </c:pt>
                <c:pt idx="1071">
                  <c:v>19.989999999999998</c:v>
                </c:pt>
                <c:pt idx="1072">
                  <c:v>20.12</c:v>
                </c:pt>
                <c:pt idx="1073">
                  <c:v>20.079999999999998</c:v>
                </c:pt>
                <c:pt idx="1074">
                  <c:v>19.97</c:v>
                </c:pt>
                <c:pt idx="1075">
                  <c:v>19.96</c:v>
                </c:pt>
                <c:pt idx="1076">
                  <c:v>19.62</c:v>
                </c:pt>
                <c:pt idx="1077">
                  <c:v>19.62</c:v>
                </c:pt>
                <c:pt idx="1078">
                  <c:v>19.07</c:v>
                </c:pt>
                <c:pt idx="1079">
                  <c:v>18.98</c:v>
                </c:pt>
                <c:pt idx="1080">
                  <c:v>18.8</c:v>
                </c:pt>
                <c:pt idx="1081">
                  <c:v>18.63</c:v>
                </c:pt>
                <c:pt idx="1082">
                  <c:v>18.940000000000001</c:v>
                </c:pt>
                <c:pt idx="1083">
                  <c:v>18.899999999999999</c:v>
                </c:pt>
                <c:pt idx="1084">
                  <c:v>18.91</c:v>
                </c:pt>
                <c:pt idx="1085">
                  <c:v>18.93</c:v>
                </c:pt>
                <c:pt idx="1086">
                  <c:v>18.649999999999999</c:v>
                </c:pt>
                <c:pt idx="1087">
                  <c:v>18.399999999999999</c:v>
                </c:pt>
                <c:pt idx="1088">
                  <c:v>18.64</c:v>
                </c:pt>
                <c:pt idx="1089">
                  <c:v>18.57</c:v>
                </c:pt>
                <c:pt idx="1090">
                  <c:v>18.93</c:v>
                </c:pt>
                <c:pt idx="1091">
                  <c:v>19.13</c:v>
                </c:pt>
                <c:pt idx="1092">
                  <c:v>19.670000000000002</c:v>
                </c:pt>
                <c:pt idx="1093">
                  <c:v>19.52</c:v>
                </c:pt>
                <c:pt idx="1094">
                  <c:v>18.510000000000002</c:v>
                </c:pt>
                <c:pt idx="1095">
                  <c:v>18.46</c:v>
                </c:pt>
                <c:pt idx="1096">
                  <c:v>18.559999999999999</c:v>
                </c:pt>
                <c:pt idx="1097">
                  <c:v>18.87</c:v>
                </c:pt>
                <c:pt idx="1098">
                  <c:v>18.739999999999998</c:v>
                </c:pt>
                <c:pt idx="1099">
                  <c:v>18.25</c:v>
                </c:pt>
                <c:pt idx="1100">
                  <c:v>18.079999999999998</c:v>
                </c:pt>
                <c:pt idx="1101">
                  <c:v>18.55</c:v>
                </c:pt>
                <c:pt idx="1102">
                  <c:v>18.510000000000002</c:v>
                </c:pt>
                <c:pt idx="1103">
                  <c:v>18.309999999999999</c:v>
                </c:pt>
                <c:pt idx="1104">
                  <c:v>17.440000000000001</c:v>
                </c:pt>
                <c:pt idx="1105">
                  <c:v>16.63</c:v>
                </c:pt>
                <c:pt idx="1106">
                  <c:v>15.96</c:v>
                </c:pt>
                <c:pt idx="1107">
                  <c:v>15.84</c:v>
                </c:pt>
                <c:pt idx="1108">
                  <c:v>15.58</c:v>
                </c:pt>
                <c:pt idx="1109">
                  <c:v>15.16</c:v>
                </c:pt>
                <c:pt idx="1110">
                  <c:v>16.11</c:v>
                </c:pt>
                <c:pt idx="1111">
                  <c:v>16.64</c:v>
                </c:pt>
                <c:pt idx="1112">
                  <c:v>16.420000000000002</c:v>
                </c:pt>
                <c:pt idx="1113">
                  <c:v>16.93</c:v>
                </c:pt>
                <c:pt idx="1114">
                  <c:v>16.89</c:v>
                </c:pt>
                <c:pt idx="1115">
                  <c:v>16.7</c:v>
                </c:pt>
                <c:pt idx="1116">
                  <c:v>17.850000000000001</c:v>
                </c:pt>
                <c:pt idx="1117">
                  <c:v>17.82</c:v>
                </c:pt>
                <c:pt idx="1118">
                  <c:v>17.39</c:v>
                </c:pt>
                <c:pt idx="1119">
                  <c:v>17.38</c:v>
                </c:pt>
                <c:pt idx="1120">
                  <c:v>16.75</c:v>
                </c:pt>
                <c:pt idx="1121">
                  <c:v>16.63</c:v>
                </c:pt>
                <c:pt idx="1122">
                  <c:v>16.59</c:v>
                </c:pt>
                <c:pt idx="1123">
                  <c:v>17.21</c:v>
                </c:pt>
                <c:pt idx="1124">
                  <c:v>16.91</c:v>
                </c:pt>
                <c:pt idx="1125">
                  <c:v>17.329999999999998</c:v>
                </c:pt>
                <c:pt idx="1126">
                  <c:v>17.350000000000001</c:v>
                </c:pt>
                <c:pt idx="1127">
                  <c:v>17.25</c:v>
                </c:pt>
                <c:pt idx="1128">
                  <c:v>17.23</c:v>
                </c:pt>
                <c:pt idx="1129">
                  <c:v>17.059999999999999</c:v>
                </c:pt>
                <c:pt idx="1130">
                  <c:v>16.71</c:v>
                </c:pt>
                <c:pt idx="1131">
                  <c:v>16.96</c:v>
                </c:pt>
                <c:pt idx="1132">
                  <c:v>16.940000000000001</c:v>
                </c:pt>
                <c:pt idx="1133">
                  <c:v>16.82</c:v>
                </c:pt>
                <c:pt idx="1134">
                  <c:v>16.940000000000001</c:v>
                </c:pt>
                <c:pt idx="1135">
                  <c:v>17.14</c:v>
                </c:pt>
                <c:pt idx="1136">
                  <c:v>17.66</c:v>
                </c:pt>
                <c:pt idx="1137">
                  <c:v>17.420000000000002</c:v>
                </c:pt>
                <c:pt idx="1138">
                  <c:v>17.13</c:v>
                </c:pt>
                <c:pt idx="1139">
                  <c:v>17.11</c:v>
                </c:pt>
                <c:pt idx="1140">
                  <c:v>16.75</c:v>
                </c:pt>
                <c:pt idx="1141">
                  <c:v>16.61</c:v>
                </c:pt>
                <c:pt idx="1142">
                  <c:v>16.45</c:v>
                </c:pt>
                <c:pt idx="1143">
                  <c:v>16.7</c:v>
                </c:pt>
                <c:pt idx="1144">
                  <c:v>16.62</c:v>
                </c:pt>
                <c:pt idx="1145">
                  <c:v>16.75</c:v>
                </c:pt>
                <c:pt idx="1146">
                  <c:v>16.559999999999999</c:v>
                </c:pt>
                <c:pt idx="1147">
                  <c:v>16.04</c:v>
                </c:pt>
                <c:pt idx="1148">
                  <c:v>15.78</c:v>
                </c:pt>
                <c:pt idx="1149">
                  <c:v>16.010000000000002</c:v>
                </c:pt>
                <c:pt idx="1150">
                  <c:v>15.72</c:v>
                </c:pt>
                <c:pt idx="1151">
                  <c:v>15.67</c:v>
                </c:pt>
                <c:pt idx="1152">
                  <c:v>15.5</c:v>
                </c:pt>
                <c:pt idx="1153">
                  <c:v>15.59</c:v>
                </c:pt>
                <c:pt idx="1154">
                  <c:v>15.37</c:v>
                </c:pt>
                <c:pt idx="1155">
                  <c:v>15.47</c:v>
                </c:pt>
                <c:pt idx="1156">
                  <c:v>15.52</c:v>
                </c:pt>
                <c:pt idx="1157">
                  <c:v>16</c:v>
                </c:pt>
                <c:pt idx="1158">
                  <c:v>16.29</c:v>
                </c:pt>
                <c:pt idx="1159">
                  <c:v>15.59</c:v>
                </c:pt>
                <c:pt idx="1160">
                  <c:v>15.68</c:v>
                </c:pt>
                <c:pt idx="1161">
                  <c:v>16</c:v>
                </c:pt>
                <c:pt idx="1162">
                  <c:v>16.28</c:v>
                </c:pt>
                <c:pt idx="1163">
                  <c:v>16.579999999999998</c:v>
                </c:pt>
                <c:pt idx="1164">
                  <c:v>16.489999999999998</c:v>
                </c:pt>
                <c:pt idx="1165">
                  <c:v>16.09</c:v>
                </c:pt>
                <c:pt idx="1166">
                  <c:v>16.79</c:v>
                </c:pt>
                <c:pt idx="1167">
                  <c:v>16.739999999999998</c:v>
                </c:pt>
                <c:pt idx="1168">
                  <c:v>16.850000000000001</c:v>
                </c:pt>
                <c:pt idx="1169">
                  <c:v>17.100000000000001</c:v>
                </c:pt>
                <c:pt idx="1170">
                  <c:v>16.98</c:v>
                </c:pt>
                <c:pt idx="1171">
                  <c:v>17.079999999999998</c:v>
                </c:pt>
                <c:pt idx="1172">
                  <c:v>17.079999999999998</c:v>
                </c:pt>
                <c:pt idx="1173">
                  <c:v>16.79</c:v>
                </c:pt>
                <c:pt idx="1174">
                  <c:v>16.809999999999999</c:v>
                </c:pt>
                <c:pt idx="1175">
                  <c:v>17.059999999999999</c:v>
                </c:pt>
                <c:pt idx="1176">
                  <c:v>16.88</c:v>
                </c:pt>
                <c:pt idx="1177">
                  <c:v>17.89</c:v>
                </c:pt>
                <c:pt idx="1178">
                  <c:v>18.09</c:v>
                </c:pt>
                <c:pt idx="1179">
                  <c:v>18.12</c:v>
                </c:pt>
                <c:pt idx="1180">
                  <c:v>18.3</c:v>
                </c:pt>
                <c:pt idx="1181">
                  <c:v>18.350000000000001</c:v>
                </c:pt>
                <c:pt idx="1182">
                  <c:v>18.52</c:v>
                </c:pt>
                <c:pt idx="1183">
                  <c:v>18.03</c:v>
                </c:pt>
                <c:pt idx="1184">
                  <c:v>17.739999999999998</c:v>
                </c:pt>
                <c:pt idx="1185">
                  <c:v>18.260000000000002</c:v>
                </c:pt>
                <c:pt idx="1186">
                  <c:v>18.2</c:v>
                </c:pt>
                <c:pt idx="1187">
                  <c:v>18.2</c:v>
                </c:pt>
                <c:pt idx="1188">
                  <c:v>18.600000000000001</c:v>
                </c:pt>
                <c:pt idx="1189">
                  <c:v>18.27</c:v>
                </c:pt>
                <c:pt idx="1190">
                  <c:v>17.98</c:v>
                </c:pt>
                <c:pt idx="1191">
                  <c:v>17.989999999999998</c:v>
                </c:pt>
                <c:pt idx="1192">
                  <c:v>17.14</c:v>
                </c:pt>
                <c:pt idx="1193">
                  <c:v>17.37</c:v>
                </c:pt>
                <c:pt idx="1194">
                  <c:v>17.2</c:v>
                </c:pt>
                <c:pt idx="1195">
                  <c:v>17.39</c:v>
                </c:pt>
                <c:pt idx="1196">
                  <c:v>17.739999999999998</c:v>
                </c:pt>
                <c:pt idx="1197">
                  <c:v>17.54</c:v>
                </c:pt>
                <c:pt idx="1198">
                  <c:v>17.46</c:v>
                </c:pt>
                <c:pt idx="1199">
                  <c:v>17.489999999999998</c:v>
                </c:pt>
                <c:pt idx="1200">
                  <c:v>17.48</c:v>
                </c:pt>
                <c:pt idx="1201">
                  <c:v>17.489999999999998</c:v>
                </c:pt>
                <c:pt idx="1202">
                  <c:v>17.66</c:v>
                </c:pt>
                <c:pt idx="1203">
                  <c:v>17.760000000000002</c:v>
                </c:pt>
                <c:pt idx="1204">
                  <c:v>17.43</c:v>
                </c:pt>
                <c:pt idx="1205">
                  <c:v>17.45</c:v>
                </c:pt>
                <c:pt idx="1206">
                  <c:v>17.170000000000002</c:v>
                </c:pt>
                <c:pt idx="1207">
                  <c:v>17.02</c:v>
                </c:pt>
                <c:pt idx="1208">
                  <c:v>17.07</c:v>
                </c:pt>
                <c:pt idx="1209">
                  <c:v>17.04</c:v>
                </c:pt>
                <c:pt idx="1210">
                  <c:v>17.54</c:v>
                </c:pt>
                <c:pt idx="1211">
                  <c:v>17.43</c:v>
                </c:pt>
                <c:pt idx="1212">
                  <c:v>17.579999999999998</c:v>
                </c:pt>
                <c:pt idx="1213">
                  <c:v>17.5</c:v>
                </c:pt>
                <c:pt idx="1214">
                  <c:v>17.649999999999999</c:v>
                </c:pt>
                <c:pt idx="1215">
                  <c:v>17.37</c:v>
                </c:pt>
                <c:pt idx="1216">
                  <c:v>17.329999999999998</c:v>
                </c:pt>
                <c:pt idx="1217">
                  <c:v>17.07</c:v>
                </c:pt>
                <c:pt idx="1218">
                  <c:v>16.73</c:v>
                </c:pt>
                <c:pt idx="1219">
                  <c:v>16.43</c:v>
                </c:pt>
                <c:pt idx="1220">
                  <c:v>16.829999999999998</c:v>
                </c:pt>
                <c:pt idx="1221">
                  <c:v>16.53</c:v>
                </c:pt>
                <c:pt idx="1222">
                  <c:v>16.66</c:v>
                </c:pt>
                <c:pt idx="1223">
                  <c:v>16.63</c:v>
                </c:pt>
                <c:pt idx="1224">
                  <c:v>16</c:v>
                </c:pt>
                <c:pt idx="1225">
                  <c:v>15.89</c:v>
                </c:pt>
                <c:pt idx="1226">
                  <c:v>15.99</c:v>
                </c:pt>
                <c:pt idx="1227">
                  <c:v>15.87</c:v>
                </c:pt>
                <c:pt idx="1228">
                  <c:v>15.56</c:v>
                </c:pt>
                <c:pt idx="1229">
                  <c:v>15.86</c:v>
                </c:pt>
                <c:pt idx="1230">
                  <c:v>15.78</c:v>
                </c:pt>
                <c:pt idx="1231">
                  <c:v>15.43</c:v>
                </c:pt>
                <c:pt idx="1232">
                  <c:v>15.16</c:v>
                </c:pt>
                <c:pt idx="1233">
                  <c:v>14.94</c:v>
                </c:pt>
                <c:pt idx="1234">
                  <c:v>15.36</c:v>
                </c:pt>
                <c:pt idx="1235">
                  <c:v>15.83</c:v>
                </c:pt>
                <c:pt idx="1236">
                  <c:v>15.46</c:v>
                </c:pt>
                <c:pt idx="1237">
                  <c:v>14.78</c:v>
                </c:pt>
                <c:pt idx="1238">
                  <c:v>14.72</c:v>
                </c:pt>
                <c:pt idx="1239">
                  <c:v>14.44</c:v>
                </c:pt>
                <c:pt idx="1240">
                  <c:v>14.78</c:v>
                </c:pt>
                <c:pt idx="1241">
                  <c:v>14.86</c:v>
                </c:pt>
                <c:pt idx="1242">
                  <c:v>15.7</c:v>
                </c:pt>
                <c:pt idx="1243">
                  <c:v>15.23</c:v>
                </c:pt>
                <c:pt idx="1244">
                  <c:v>15.66</c:v>
                </c:pt>
                <c:pt idx="1245">
                  <c:v>16.09</c:v>
                </c:pt>
                <c:pt idx="1246">
                  <c:v>16.2</c:v>
                </c:pt>
                <c:pt idx="1247">
                  <c:v>15.88</c:v>
                </c:pt>
                <c:pt idx="1248">
                  <c:v>15.96</c:v>
                </c:pt>
                <c:pt idx="1249">
                  <c:v>16.16</c:v>
                </c:pt>
                <c:pt idx="1250">
                  <c:v>16.149999999999999</c:v>
                </c:pt>
                <c:pt idx="1251">
                  <c:v>16.309999999999999</c:v>
                </c:pt>
                <c:pt idx="1252">
                  <c:v>16.079999999999998</c:v>
                </c:pt>
                <c:pt idx="1253">
                  <c:v>15.61</c:v>
                </c:pt>
                <c:pt idx="1254">
                  <c:v>15.26</c:v>
                </c:pt>
                <c:pt idx="1255">
                  <c:v>15.03</c:v>
                </c:pt>
                <c:pt idx="1256">
                  <c:v>15.26</c:v>
                </c:pt>
                <c:pt idx="1257">
                  <c:v>15.87</c:v>
                </c:pt>
                <c:pt idx="1258">
                  <c:v>15.68</c:v>
                </c:pt>
                <c:pt idx="1259">
                  <c:v>15.71</c:v>
                </c:pt>
                <c:pt idx="1260">
                  <c:v>15.76</c:v>
                </c:pt>
                <c:pt idx="1261">
                  <c:v>15.52</c:v>
                </c:pt>
                <c:pt idx="1262">
                  <c:v>15.61</c:v>
                </c:pt>
                <c:pt idx="1263">
                  <c:v>15.49</c:v>
                </c:pt>
                <c:pt idx="1264">
                  <c:v>15.47</c:v>
                </c:pt>
                <c:pt idx="1265">
                  <c:v>15.57</c:v>
                </c:pt>
                <c:pt idx="1266">
                  <c:v>15.73</c:v>
                </c:pt>
                <c:pt idx="1267">
                  <c:v>15.76</c:v>
                </c:pt>
                <c:pt idx="1268">
                  <c:v>15.59</c:v>
                </c:pt>
                <c:pt idx="1269">
                  <c:v>15.68</c:v>
                </c:pt>
                <c:pt idx="1270">
                  <c:v>15.21</c:v>
                </c:pt>
                <c:pt idx="1271">
                  <c:v>15.34</c:v>
                </c:pt>
                <c:pt idx="1272">
                  <c:v>15.27</c:v>
                </c:pt>
                <c:pt idx="1273">
                  <c:v>15.27</c:v>
                </c:pt>
                <c:pt idx="1274">
                  <c:v>15.18</c:v>
                </c:pt>
                <c:pt idx="1275">
                  <c:v>15.08</c:v>
                </c:pt>
                <c:pt idx="1276">
                  <c:v>14.79</c:v>
                </c:pt>
                <c:pt idx="1277">
                  <c:v>14.24</c:v>
                </c:pt>
                <c:pt idx="1278">
                  <c:v>14.24</c:v>
                </c:pt>
                <c:pt idx="1279">
                  <c:v>14.16</c:v>
                </c:pt>
                <c:pt idx="1280">
                  <c:v>14.48</c:v>
                </c:pt>
                <c:pt idx="1281">
                  <c:v>14.18</c:v>
                </c:pt>
                <c:pt idx="1282">
                  <c:v>14.49</c:v>
                </c:pt>
                <c:pt idx="1283">
                  <c:v>14.56</c:v>
                </c:pt>
                <c:pt idx="1284">
                  <c:v>15.4</c:v>
                </c:pt>
                <c:pt idx="1285">
                  <c:v>14.9</c:v>
                </c:pt>
                <c:pt idx="1286">
                  <c:v>14.57</c:v>
                </c:pt>
                <c:pt idx="1287">
                  <c:v>14.73</c:v>
                </c:pt>
                <c:pt idx="1288">
                  <c:v>15.04</c:v>
                </c:pt>
                <c:pt idx="1289">
                  <c:v>15.41</c:v>
                </c:pt>
                <c:pt idx="1290">
                  <c:v>15.25</c:v>
                </c:pt>
                <c:pt idx="1291">
                  <c:v>14.88</c:v>
                </c:pt>
                <c:pt idx="1292">
                  <c:v>14.2</c:v>
                </c:pt>
                <c:pt idx="1293">
                  <c:v>14.14</c:v>
                </c:pt>
                <c:pt idx="1294">
                  <c:v>14.11</c:v>
                </c:pt>
                <c:pt idx="1295">
                  <c:v>13.92</c:v>
                </c:pt>
                <c:pt idx="1296">
                  <c:v>13.37</c:v>
                </c:pt>
                <c:pt idx="1297">
                  <c:v>13.06</c:v>
                </c:pt>
                <c:pt idx="1298">
                  <c:v>13.07</c:v>
                </c:pt>
                <c:pt idx="1299">
                  <c:v>12.6</c:v>
                </c:pt>
                <c:pt idx="1300">
                  <c:v>12.66</c:v>
                </c:pt>
                <c:pt idx="1301">
                  <c:v>12.94</c:v>
                </c:pt>
                <c:pt idx="1302">
                  <c:v>13.55</c:v>
                </c:pt>
                <c:pt idx="1303">
                  <c:v>13.55</c:v>
                </c:pt>
                <c:pt idx="1304">
                  <c:v>14.11</c:v>
                </c:pt>
                <c:pt idx="1305">
                  <c:v>14.21</c:v>
                </c:pt>
                <c:pt idx="1306">
                  <c:v>14.92</c:v>
                </c:pt>
                <c:pt idx="1307">
                  <c:v>15.21</c:v>
                </c:pt>
                <c:pt idx="1308">
                  <c:v>14.61</c:v>
                </c:pt>
                <c:pt idx="1309">
                  <c:v>15.4</c:v>
                </c:pt>
                <c:pt idx="1310">
                  <c:v>14.6</c:v>
                </c:pt>
                <c:pt idx="1311">
                  <c:v>14.27</c:v>
                </c:pt>
                <c:pt idx="1312">
                  <c:v>13.02</c:v>
                </c:pt>
                <c:pt idx="1313">
                  <c:v>13.04</c:v>
                </c:pt>
                <c:pt idx="1314">
                  <c:v>13.41</c:v>
                </c:pt>
                <c:pt idx="1315">
                  <c:v>13.68</c:v>
                </c:pt>
                <c:pt idx="1316">
                  <c:v>13.85</c:v>
                </c:pt>
                <c:pt idx="1317">
                  <c:v>13.58</c:v>
                </c:pt>
                <c:pt idx="1318">
                  <c:v>13.44</c:v>
                </c:pt>
                <c:pt idx="1319">
                  <c:v>13.75</c:v>
                </c:pt>
                <c:pt idx="1320">
                  <c:v>13.9</c:v>
                </c:pt>
                <c:pt idx="1321">
                  <c:v>14.04</c:v>
                </c:pt>
                <c:pt idx="1322">
                  <c:v>14.06</c:v>
                </c:pt>
                <c:pt idx="1323">
                  <c:v>13.8</c:v>
                </c:pt>
                <c:pt idx="1324">
                  <c:v>13.86</c:v>
                </c:pt>
                <c:pt idx="1325">
                  <c:v>13.98</c:v>
                </c:pt>
                <c:pt idx="1326">
                  <c:v>13.95</c:v>
                </c:pt>
                <c:pt idx="1327">
                  <c:v>14.2</c:v>
                </c:pt>
                <c:pt idx="1328">
                  <c:v>14.2</c:v>
                </c:pt>
                <c:pt idx="1329">
                  <c:v>13.67</c:v>
                </c:pt>
                <c:pt idx="1330">
                  <c:v>13.29</c:v>
                </c:pt>
                <c:pt idx="1331">
                  <c:v>13.6</c:v>
                </c:pt>
                <c:pt idx="1332">
                  <c:v>13.58</c:v>
                </c:pt>
                <c:pt idx="1333">
                  <c:v>14.86</c:v>
                </c:pt>
                <c:pt idx="1334">
                  <c:v>14.9</c:v>
                </c:pt>
                <c:pt idx="1335">
                  <c:v>15.03</c:v>
                </c:pt>
                <c:pt idx="1336">
                  <c:v>14.92</c:v>
                </c:pt>
                <c:pt idx="1337">
                  <c:v>15.32</c:v>
                </c:pt>
                <c:pt idx="1338">
                  <c:v>15.61</c:v>
                </c:pt>
                <c:pt idx="1339">
                  <c:v>15.64</c:v>
                </c:pt>
                <c:pt idx="1340">
                  <c:v>15.34</c:v>
                </c:pt>
                <c:pt idx="1341">
                  <c:v>15.46</c:v>
                </c:pt>
                <c:pt idx="1342">
                  <c:v>15.74</c:v>
                </c:pt>
                <c:pt idx="1343">
                  <c:v>15.44</c:v>
                </c:pt>
                <c:pt idx="1344">
                  <c:v>15.84</c:v>
                </c:pt>
                <c:pt idx="1345">
                  <c:v>16.059999999999999</c:v>
                </c:pt>
                <c:pt idx="1346">
                  <c:v>16</c:v>
                </c:pt>
                <c:pt idx="1347">
                  <c:v>16.37</c:v>
                </c:pt>
                <c:pt idx="1348">
                  <c:v>16.350000000000001</c:v>
                </c:pt>
                <c:pt idx="1349">
                  <c:v>16.72</c:v>
                </c:pt>
                <c:pt idx="1350">
                  <c:v>16.309999999999999</c:v>
                </c:pt>
                <c:pt idx="1351">
                  <c:v>17.73</c:v>
                </c:pt>
                <c:pt idx="1352">
                  <c:v>17.55</c:v>
                </c:pt>
                <c:pt idx="1353">
                  <c:v>17.29</c:v>
                </c:pt>
                <c:pt idx="1354">
                  <c:v>16.55</c:v>
                </c:pt>
                <c:pt idx="1355">
                  <c:v>16.55</c:v>
                </c:pt>
                <c:pt idx="1356">
                  <c:v>16.95</c:v>
                </c:pt>
                <c:pt idx="1357">
                  <c:v>16.97</c:v>
                </c:pt>
                <c:pt idx="1358">
                  <c:v>16.77</c:v>
                </c:pt>
                <c:pt idx="1359">
                  <c:v>17</c:v>
                </c:pt>
                <c:pt idx="1360">
                  <c:v>17.36</c:v>
                </c:pt>
                <c:pt idx="1361">
                  <c:v>17.36</c:v>
                </c:pt>
                <c:pt idx="1362">
                  <c:v>17.079999999999998</c:v>
                </c:pt>
                <c:pt idx="1363">
                  <c:v>17.420000000000002</c:v>
                </c:pt>
                <c:pt idx="1364">
                  <c:v>17.62</c:v>
                </c:pt>
                <c:pt idx="1365">
                  <c:v>17.72</c:v>
                </c:pt>
                <c:pt idx="1366">
                  <c:v>17.690000000000001</c:v>
                </c:pt>
                <c:pt idx="1367">
                  <c:v>18.14</c:v>
                </c:pt>
                <c:pt idx="1368">
                  <c:v>18.170000000000002</c:v>
                </c:pt>
                <c:pt idx="1369">
                  <c:v>18.48</c:v>
                </c:pt>
                <c:pt idx="1370">
                  <c:v>18.88</c:v>
                </c:pt>
                <c:pt idx="1371">
                  <c:v>18.95</c:v>
                </c:pt>
                <c:pt idx="1372">
                  <c:v>19.260000000000002</c:v>
                </c:pt>
                <c:pt idx="1373">
                  <c:v>19.28</c:v>
                </c:pt>
                <c:pt idx="1374">
                  <c:v>18.86</c:v>
                </c:pt>
                <c:pt idx="1375">
                  <c:v>17.7</c:v>
                </c:pt>
                <c:pt idx="1376">
                  <c:v>17.91</c:v>
                </c:pt>
                <c:pt idx="1377">
                  <c:v>18.47</c:v>
                </c:pt>
                <c:pt idx="1378">
                  <c:v>17.72</c:v>
                </c:pt>
                <c:pt idx="1379">
                  <c:v>17.739999999999998</c:v>
                </c:pt>
                <c:pt idx="1380">
                  <c:v>17.29</c:v>
                </c:pt>
                <c:pt idx="1381">
                  <c:v>17.03</c:v>
                </c:pt>
                <c:pt idx="1382">
                  <c:v>17.510000000000002</c:v>
                </c:pt>
                <c:pt idx="1383">
                  <c:v>17.73</c:v>
                </c:pt>
                <c:pt idx="1384">
                  <c:v>17.53</c:v>
                </c:pt>
                <c:pt idx="1385">
                  <c:v>17.38</c:v>
                </c:pt>
                <c:pt idx="1386">
                  <c:v>17.7</c:v>
                </c:pt>
                <c:pt idx="1387">
                  <c:v>17.489999999999998</c:v>
                </c:pt>
                <c:pt idx="1388">
                  <c:v>17.39</c:v>
                </c:pt>
                <c:pt idx="1389">
                  <c:v>17.11</c:v>
                </c:pt>
                <c:pt idx="1390">
                  <c:v>17.59</c:v>
                </c:pt>
                <c:pt idx="1391">
                  <c:v>17.420000000000002</c:v>
                </c:pt>
                <c:pt idx="1392">
                  <c:v>18.25</c:v>
                </c:pt>
                <c:pt idx="1393">
                  <c:v>18.329999999999998</c:v>
                </c:pt>
                <c:pt idx="1394">
                  <c:v>18.559999999999999</c:v>
                </c:pt>
                <c:pt idx="1395">
                  <c:v>18.559999999999999</c:v>
                </c:pt>
                <c:pt idx="1396">
                  <c:v>18.59</c:v>
                </c:pt>
                <c:pt idx="1397">
                  <c:v>18.64</c:v>
                </c:pt>
                <c:pt idx="1398">
                  <c:v>18.53</c:v>
                </c:pt>
                <c:pt idx="1399">
                  <c:v>18.72</c:v>
                </c:pt>
                <c:pt idx="1400">
                  <c:v>18.14</c:v>
                </c:pt>
                <c:pt idx="1401">
                  <c:v>18.149999999999999</c:v>
                </c:pt>
                <c:pt idx="1402">
                  <c:v>18.28</c:v>
                </c:pt>
                <c:pt idx="1403">
                  <c:v>18.72</c:v>
                </c:pt>
                <c:pt idx="1404">
                  <c:v>18.559999999999999</c:v>
                </c:pt>
                <c:pt idx="1405">
                  <c:v>18.64</c:v>
                </c:pt>
                <c:pt idx="1406">
                  <c:v>18.3</c:v>
                </c:pt>
                <c:pt idx="1407">
                  <c:v>18.54</c:v>
                </c:pt>
                <c:pt idx="1408">
                  <c:v>18.52</c:v>
                </c:pt>
                <c:pt idx="1409">
                  <c:v>18.5</c:v>
                </c:pt>
                <c:pt idx="1410">
                  <c:v>19.03</c:v>
                </c:pt>
                <c:pt idx="1411">
                  <c:v>19.13</c:v>
                </c:pt>
                <c:pt idx="1412">
                  <c:v>19.77</c:v>
                </c:pt>
                <c:pt idx="1413">
                  <c:v>19.84</c:v>
                </c:pt>
                <c:pt idx="1414">
                  <c:v>20.18</c:v>
                </c:pt>
                <c:pt idx="1415">
                  <c:v>19.510000000000002</c:v>
                </c:pt>
                <c:pt idx="1416">
                  <c:v>20.25</c:v>
                </c:pt>
                <c:pt idx="1417">
                  <c:v>20.16</c:v>
                </c:pt>
                <c:pt idx="1418">
                  <c:v>20.329999999999998</c:v>
                </c:pt>
                <c:pt idx="1419">
                  <c:v>20.53</c:v>
                </c:pt>
                <c:pt idx="1420">
                  <c:v>20.53</c:v>
                </c:pt>
                <c:pt idx="1421">
                  <c:v>19.8</c:v>
                </c:pt>
                <c:pt idx="1422">
                  <c:v>20.2</c:v>
                </c:pt>
                <c:pt idx="1423">
                  <c:v>20.6</c:v>
                </c:pt>
                <c:pt idx="1424">
                  <c:v>21.38</c:v>
                </c:pt>
                <c:pt idx="1425">
                  <c:v>19.95</c:v>
                </c:pt>
                <c:pt idx="1426">
                  <c:v>20.420000000000002</c:v>
                </c:pt>
                <c:pt idx="1427">
                  <c:v>19.989999999999998</c:v>
                </c:pt>
                <c:pt idx="1428">
                  <c:v>19.8</c:v>
                </c:pt>
                <c:pt idx="1429">
                  <c:v>20.02</c:v>
                </c:pt>
                <c:pt idx="1430">
                  <c:v>20.59</c:v>
                </c:pt>
                <c:pt idx="1431">
                  <c:v>20.63</c:v>
                </c:pt>
                <c:pt idx="1432">
                  <c:v>20.64</c:v>
                </c:pt>
                <c:pt idx="1433">
                  <c:v>20.29</c:v>
                </c:pt>
                <c:pt idx="1434">
                  <c:v>20.72</c:v>
                </c:pt>
                <c:pt idx="1435">
                  <c:v>21.22</c:v>
                </c:pt>
                <c:pt idx="1436">
                  <c:v>21.51</c:v>
                </c:pt>
                <c:pt idx="1437">
                  <c:v>22.61</c:v>
                </c:pt>
                <c:pt idx="1438">
                  <c:v>23.2</c:v>
                </c:pt>
                <c:pt idx="1439">
                  <c:v>23.32</c:v>
                </c:pt>
                <c:pt idx="1440">
                  <c:v>22.61</c:v>
                </c:pt>
                <c:pt idx="1441">
                  <c:v>23.66</c:v>
                </c:pt>
                <c:pt idx="1442">
                  <c:v>21.19</c:v>
                </c:pt>
                <c:pt idx="1443">
                  <c:v>20.92</c:v>
                </c:pt>
                <c:pt idx="1444">
                  <c:v>20.420000000000002</c:v>
                </c:pt>
                <c:pt idx="1445">
                  <c:v>20.66</c:v>
                </c:pt>
                <c:pt idx="1446">
                  <c:v>19.8</c:v>
                </c:pt>
                <c:pt idx="1447">
                  <c:v>20.100000000000001</c:v>
                </c:pt>
                <c:pt idx="1448">
                  <c:v>20.58</c:v>
                </c:pt>
                <c:pt idx="1449">
                  <c:v>20.02</c:v>
                </c:pt>
                <c:pt idx="1450">
                  <c:v>19.440000000000001</c:v>
                </c:pt>
                <c:pt idx="1451">
                  <c:v>19.760000000000002</c:v>
                </c:pt>
                <c:pt idx="1452">
                  <c:v>19.5</c:v>
                </c:pt>
                <c:pt idx="1453">
                  <c:v>20.059999999999999</c:v>
                </c:pt>
                <c:pt idx="1454">
                  <c:v>20.09</c:v>
                </c:pt>
                <c:pt idx="1455">
                  <c:v>20.51</c:v>
                </c:pt>
                <c:pt idx="1456">
                  <c:v>20.7</c:v>
                </c:pt>
                <c:pt idx="1457">
                  <c:v>20.13</c:v>
                </c:pt>
                <c:pt idx="1458">
                  <c:v>20.2</c:v>
                </c:pt>
                <c:pt idx="1459">
                  <c:v>20.6</c:v>
                </c:pt>
                <c:pt idx="1460">
                  <c:v>20.93</c:v>
                </c:pt>
                <c:pt idx="1461">
                  <c:v>21.36</c:v>
                </c:pt>
                <c:pt idx="1462">
                  <c:v>22.24</c:v>
                </c:pt>
                <c:pt idx="1463">
                  <c:v>22.03</c:v>
                </c:pt>
                <c:pt idx="1464">
                  <c:v>19.54</c:v>
                </c:pt>
                <c:pt idx="1465">
                  <c:v>19.95</c:v>
                </c:pt>
                <c:pt idx="1466">
                  <c:v>19.95</c:v>
                </c:pt>
                <c:pt idx="1467">
                  <c:v>19.899999999999999</c:v>
                </c:pt>
                <c:pt idx="1468">
                  <c:v>19.809999999999999</c:v>
                </c:pt>
                <c:pt idx="1469">
                  <c:v>20.14</c:v>
                </c:pt>
                <c:pt idx="1470">
                  <c:v>20.52</c:v>
                </c:pt>
                <c:pt idx="1471">
                  <c:v>20.46</c:v>
                </c:pt>
                <c:pt idx="1472">
                  <c:v>19.649999999999999</c:v>
                </c:pt>
                <c:pt idx="1473">
                  <c:v>20</c:v>
                </c:pt>
                <c:pt idx="1474">
                  <c:v>20.04</c:v>
                </c:pt>
                <c:pt idx="1475">
                  <c:v>19.260000000000002</c:v>
                </c:pt>
                <c:pt idx="1476">
                  <c:v>19.34</c:v>
                </c:pt>
                <c:pt idx="1477">
                  <c:v>20.23</c:v>
                </c:pt>
                <c:pt idx="1478">
                  <c:v>20.57</c:v>
                </c:pt>
                <c:pt idx="1479">
                  <c:v>20.57</c:v>
                </c:pt>
                <c:pt idx="1480">
                  <c:v>20.57</c:v>
                </c:pt>
                <c:pt idx="1481">
                  <c:v>20.57</c:v>
                </c:pt>
                <c:pt idx="1482">
                  <c:v>20.57</c:v>
                </c:pt>
                <c:pt idx="1483">
                  <c:v>20.57</c:v>
                </c:pt>
                <c:pt idx="1484">
                  <c:v>20.57</c:v>
                </c:pt>
                <c:pt idx="1485">
                  <c:v>20.25</c:v>
                </c:pt>
                <c:pt idx="1486">
                  <c:v>20.48</c:v>
                </c:pt>
                <c:pt idx="1487">
                  <c:v>20.48</c:v>
                </c:pt>
                <c:pt idx="1488">
                  <c:v>20.260000000000002</c:v>
                </c:pt>
                <c:pt idx="1489">
                  <c:v>20.27</c:v>
                </c:pt>
                <c:pt idx="1490">
                  <c:v>20.79</c:v>
                </c:pt>
                <c:pt idx="1491">
                  <c:v>20.3</c:v>
                </c:pt>
                <c:pt idx="1492">
                  <c:v>20.75</c:v>
                </c:pt>
                <c:pt idx="1493">
                  <c:v>20.36</c:v>
                </c:pt>
                <c:pt idx="1494">
                  <c:v>20.53</c:v>
                </c:pt>
                <c:pt idx="1495">
                  <c:v>20.149999999999999</c:v>
                </c:pt>
                <c:pt idx="1496">
                  <c:v>20.350000000000001</c:v>
                </c:pt>
                <c:pt idx="1497">
                  <c:v>20.32</c:v>
                </c:pt>
                <c:pt idx="1498">
                  <c:v>20.45</c:v>
                </c:pt>
                <c:pt idx="1499">
                  <c:v>20.34</c:v>
                </c:pt>
                <c:pt idx="1500">
                  <c:v>19.850000000000001</c:v>
                </c:pt>
                <c:pt idx="1501">
                  <c:v>19.899999999999999</c:v>
                </c:pt>
                <c:pt idx="1502">
                  <c:v>19.760000000000002</c:v>
                </c:pt>
                <c:pt idx="1503">
                  <c:v>19.04</c:v>
                </c:pt>
                <c:pt idx="1504">
                  <c:v>18.920000000000002</c:v>
                </c:pt>
                <c:pt idx="1505">
                  <c:v>18.3</c:v>
                </c:pt>
                <c:pt idx="1506">
                  <c:v>18.12</c:v>
                </c:pt>
                <c:pt idx="1507">
                  <c:v>17.93</c:v>
                </c:pt>
                <c:pt idx="1508">
                  <c:v>18.309999999999999</c:v>
                </c:pt>
                <c:pt idx="1509">
                  <c:v>18.03</c:v>
                </c:pt>
                <c:pt idx="1510">
                  <c:v>18.28</c:v>
                </c:pt>
                <c:pt idx="1511">
                  <c:v>18.21</c:v>
                </c:pt>
                <c:pt idx="1512">
                  <c:v>18.03</c:v>
                </c:pt>
                <c:pt idx="1513">
                  <c:v>17.91</c:v>
                </c:pt>
                <c:pt idx="1514">
                  <c:v>18.12</c:v>
                </c:pt>
                <c:pt idx="1515">
                  <c:v>18.21</c:v>
                </c:pt>
                <c:pt idx="1516">
                  <c:v>18.59</c:v>
                </c:pt>
                <c:pt idx="1517">
                  <c:v>18.48</c:v>
                </c:pt>
                <c:pt idx="1518">
                  <c:v>18.579999999999998</c:v>
                </c:pt>
                <c:pt idx="1519">
                  <c:v>18.68</c:v>
                </c:pt>
                <c:pt idx="1520">
                  <c:v>18.97</c:v>
                </c:pt>
                <c:pt idx="1521">
                  <c:v>18.68</c:v>
                </c:pt>
                <c:pt idx="1522">
                  <c:v>18.8</c:v>
                </c:pt>
                <c:pt idx="1523">
                  <c:v>19.079999999999998</c:v>
                </c:pt>
                <c:pt idx="1524">
                  <c:v>19.079999999999998</c:v>
                </c:pt>
                <c:pt idx="1525">
                  <c:v>19.2</c:v>
                </c:pt>
                <c:pt idx="1526">
                  <c:v>19.03</c:v>
                </c:pt>
                <c:pt idx="1527">
                  <c:v>18.829999999999998</c:v>
                </c:pt>
                <c:pt idx="1528">
                  <c:v>18.64</c:v>
                </c:pt>
                <c:pt idx="1529">
                  <c:v>18.64</c:v>
                </c:pt>
                <c:pt idx="1530">
                  <c:v>18.829999999999998</c:v>
                </c:pt>
                <c:pt idx="1531">
                  <c:v>18.829999999999998</c:v>
                </c:pt>
                <c:pt idx="1532">
                  <c:v>18.850000000000001</c:v>
                </c:pt>
                <c:pt idx="1533">
                  <c:v>19.05</c:v>
                </c:pt>
                <c:pt idx="1534">
                  <c:v>19.28</c:v>
                </c:pt>
                <c:pt idx="1535">
                  <c:v>19.41</c:v>
                </c:pt>
                <c:pt idx="1536">
                  <c:v>19.75</c:v>
                </c:pt>
                <c:pt idx="1537">
                  <c:v>19.760000000000002</c:v>
                </c:pt>
                <c:pt idx="1538">
                  <c:v>19.7</c:v>
                </c:pt>
                <c:pt idx="1539">
                  <c:v>19.72</c:v>
                </c:pt>
                <c:pt idx="1540">
                  <c:v>19.72</c:v>
                </c:pt>
                <c:pt idx="1541">
                  <c:v>19.96</c:v>
                </c:pt>
                <c:pt idx="1542">
                  <c:v>19.88</c:v>
                </c:pt>
                <c:pt idx="1543">
                  <c:v>19.559999999999999</c:v>
                </c:pt>
                <c:pt idx="1544">
                  <c:v>19.64</c:v>
                </c:pt>
                <c:pt idx="1545">
                  <c:v>19.62</c:v>
                </c:pt>
                <c:pt idx="1546">
                  <c:v>19.18</c:v>
                </c:pt>
                <c:pt idx="1547">
                  <c:v>19.23</c:v>
                </c:pt>
                <c:pt idx="1548">
                  <c:v>19.53</c:v>
                </c:pt>
                <c:pt idx="1549">
                  <c:v>19.59</c:v>
                </c:pt>
                <c:pt idx="1550">
                  <c:v>19.86</c:v>
                </c:pt>
                <c:pt idx="1551">
                  <c:v>20.13</c:v>
                </c:pt>
                <c:pt idx="1552">
                  <c:v>20.010000000000002</c:v>
                </c:pt>
                <c:pt idx="1553">
                  <c:v>20.13</c:v>
                </c:pt>
                <c:pt idx="1554">
                  <c:v>20.149999999999999</c:v>
                </c:pt>
                <c:pt idx="1555">
                  <c:v>19.96</c:v>
                </c:pt>
                <c:pt idx="1556">
                  <c:v>19.87</c:v>
                </c:pt>
                <c:pt idx="1557">
                  <c:v>20.02</c:v>
                </c:pt>
                <c:pt idx="1558">
                  <c:v>20.170000000000002</c:v>
                </c:pt>
                <c:pt idx="1559">
                  <c:v>20.25</c:v>
                </c:pt>
                <c:pt idx="1560">
                  <c:v>20.47</c:v>
                </c:pt>
                <c:pt idx="1561">
                  <c:v>20.89</c:v>
                </c:pt>
                <c:pt idx="1562">
                  <c:v>20.59</c:v>
                </c:pt>
                <c:pt idx="1563">
                  <c:v>20.75</c:v>
                </c:pt>
                <c:pt idx="1564">
                  <c:v>20.56</c:v>
                </c:pt>
                <c:pt idx="1565">
                  <c:v>20.420000000000002</c:v>
                </c:pt>
                <c:pt idx="1566">
                  <c:v>19.61</c:v>
                </c:pt>
                <c:pt idx="1567">
                  <c:v>19.61</c:v>
                </c:pt>
                <c:pt idx="1568">
                  <c:v>19.579999999999998</c:v>
                </c:pt>
                <c:pt idx="1569">
                  <c:v>19.420000000000002</c:v>
                </c:pt>
                <c:pt idx="1570">
                  <c:v>19.38</c:v>
                </c:pt>
                <c:pt idx="1571">
                  <c:v>19.77</c:v>
                </c:pt>
                <c:pt idx="1572">
                  <c:v>19.72</c:v>
                </c:pt>
                <c:pt idx="1573">
                  <c:v>19.940000000000001</c:v>
                </c:pt>
                <c:pt idx="1574">
                  <c:v>20.07</c:v>
                </c:pt>
                <c:pt idx="1575">
                  <c:v>20.21</c:v>
                </c:pt>
                <c:pt idx="1576">
                  <c:v>20.21</c:v>
                </c:pt>
                <c:pt idx="1577">
                  <c:v>20.02</c:v>
                </c:pt>
                <c:pt idx="1578">
                  <c:v>20.02</c:v>
                </c:pt>
                <c:pt idx="1579">
                  <c:v>19.87</c:v>
                </c:pt>
                <c:pt idx="1580">
                  <c:v>19.920000000000002</c:v>
                </c:pt>
                <c:pt idx="1581">
                  <c:v>19.84</c:v>
                </c:pt>
                <c:pt idx="1582">
                  <c:v>19.59</c:v>
                </c:pt>
                <c:pt idx="1583">
                  <c:v>19.5</c:v>
                </c:pt>
                <c:pt idx="1584">
                  <c:v>19.510000000000002</c:v>
                </c:pt>
                <c:pt idx="1585">
                  <c:v>19.86</c:v>
                </c:pt>
                <c:pt idx="1586">
                  <c:v>19.91</c:v>
                </c:pt>
                <c:pt idx="1587">
                  <c:v>20.07</c:v>
                </c:pt>
                <c:pt idx="1588">
                  <c:v>20.46</c:v>
                </c:pt>
                <c:pt idx="1589">
                  <c:v>20.32</c:v>
                </c:pt>
                <c:pt idx="1590">
                  <c:v>19.63</c:v>
                </c:pt>
                <c:pt idx="1591">
                  <c:v>19.62</c:v>
                </c:pt>
                <c:pt idx="1592">
                  <c:v>19.399999999999999</c:v>
                </c:pt>
                <c:pt idx="1593">
                  <c:v>19.89</c:v>
                </c:pt>
                <c:pt idx="1594">
                  <c:v>20.3</c:v>
                </c:pt>
                <c:pt idx="1595">
                  <c:v>20.25</c:v>
                </c:pt>
                <c:pt idx="1596">
                  <c:v>20.34</c:v>
                </c:pt>
                <c:pt idx="1597">
                  <c:v>20.47</c:v>
                </c:pt>
                <c:pt idx="1598">
                  <c:v>20.51</c:v>
                </c:pt>
                <c:pt idx="1599">
                  <c:v>20.48</c:v>
                </c:pt>
                <c:pt idx="1600">
                  <c:v>20.7</c:v>
                </c:pt>
                <c:pt idx="1601">
                  <c:v>20.65</c:v>
                </c:pt>
                <c:pt idx="1602">
                  <c:v>20.77</c:v>
                </c:pt>
                <c:pt idx="1603">
                  <c:v>20.71</c:v>
                </c:pt>
                <c:pt idx="1604">
                  <c:v>21.1</c:v>
                </c:pt>
                <c:pt idx="1605">
                  <c:v>22.22</c:v>
                </c:pt>
                <c:pt idx="1606">
                  <c:v>22.52</c:v>
                </c:pt>
                <c:pt idx="1607">
                  <c:v>21.61</c:v>
                </c:pt>
                <c:pt idx="1608">
                  <c:v>21.62</c:v>
                </c:pt>
                <c:pt idx="1609">
                  <c:v>21.39</c:v>
                </c:pt>
                <c:pt idx="1610">
                  <c:v>21.91</c:v>
                </c:pt>
                <c:pt idx="1611">
                  <c:v>21.78</c:v>
                </c:pt>
                <c:pt idx="1612">
                  <c:v>21.5</c:v>
                </c:pt>
                <c:pt idx="1613">
                  <c:v>21.82</c:v>
                </c:pt>
                <c:pt idx="1614">
                  <c:v>22.89</c:v>
                </c:pt>
                <c:pt idx="1615">
                  <c:v>23.68</c:v>
                </c:pt>
                <c:pt idx="1616">
                  <c:v>23.61</c:v>
                </c:pt>
                <c:pt idx="1617">
                  <c:v>23.08</c:v>
                </c:pt>
                <c:pt idx="1618">
                  <c:v>21.62</c:v>
                </c:pt>
                <c:pt idx="1619">
                  <c:v>21.85</c:v>
                </c:pt>
                <c:pt idx="1620">
                  <c:v>23.49</c:v>
                </c:pt>
                <c:pt idx="1621">
                  <c:v>23.14</c:v>
                </c:pt>
                <c:pt idx="1622">
                  <c:v>23.13</c:v>
                </c:pt>
                <c:pt idx="1623">
                  <c:v>22.36</c:v>
                </c:pt>
                <c:pt idx="1624">
                  <c:v>22.5</c:v>
                </c:pt>
                <c:pt idx="1625">
                  <c:v>22.25</c:v>
                </c:pt>
                <c:pt idx="1626">
                  <c:v>23.23</c:v>
                </c:pt>
                <c:pt idx="1627">
                  <c:v>24.17</c:v>
                </c:pt>
                <c:pt idx="1628">
                  <c:v>22.55</c:v>
                </c:pt>
                <c:pt idx="1629">
                  <c:v>23.1</c:v>
                </c:pt>
                <c:pt idx="1630">
                  <c:v>23.9</c:v>
                </c:pt>
                <c:pt idx="1631">
                  <c:v>24.44</c:v>
                </c:pt>
                <c:pt idx="1632">
                  <c:v>22.55</c:v>
                </c:pt>
                <c:pt idx="1633">
                  <c:v>22.8</c:v>
                </c:pt>
                <c:pt idx="1634">
                  <c:v>22.46</c:v>
                </c:pt>
                <c:pt idx="1635">
                  <c:v>22.28</c:v>
                </c:pt>
                <c:pt idx="1636">
                  <c:v>22.7</c:v>
                </c:pt>
                <c:pt idx="1637">
                  <c:v>23.02</c:v>
                </c:pt>
                <c:pt idx="1638">
                  <c:v>22.39</c:v>
                </c:pt>
                <c:pt idx="1639">
                  <c:v>22.51</c:v>
                </c:pt>
                <c:pt idx="1640">
                  <c:v>22.18</c:v>
                </c:pt>
                <c:pt idx="1641">
                  <c:v>22.33</c:v>
                </c:pt>
                <c:pt idx="1642">
                  <c:v>21.81</c:v>
                </c:pt>
                <c:pt idx="1643">
                  <c:v>22.03</c:v>
                </c:pt>
                <c:pt idx="1644">
                  <c:v>21.9</c:v>
                </c:pt>
                <c:pt idx="1645">
                  <c:v>22.07</c:v>
                </c:pt>
                <c:pt idx="1646">
                  <c:v>22.84</c:v>
                </c:pt>
                <c:pt idx="1647">
                  <c:v>22.84</c:v>
                </c:pt>
                <c:pt idx="1648">
                  <c:v>22.19</c:v>
                </c:pt>
                <c:pt idx="1649">
                  <c:v>21.72</c:v>
                </c:pt>
                <c:pt idx="1650">
                  <c:v>21.42</c:v>
                </c:pt>
                <c:pt idx="1651">
                  <c:v>21.42</c:v>
                </c:pt>
                <c:pt idx="1652">
                  <c:v>21.79</c:v>
                </c:pt>
                <c:pt idx="1653">
                  <c:v>21.58</c:v>
                </c:pt>
                <c:pt idx="1654">
                  <c:v>21.54</c:v>
                </c:pt>
                <c:pt idx="1655">
                  <c:v>21.17</c:v>
                </c:pt>
                <c:pt idx="1656">
                  <c:v>21.35</c:v>
                </c:pt>
                <c:pt idx="1657">
                  <c:v>21.58</c:v>
                </c:pt>
                <c:pt idx="1658">
                  <c:v>21.3</c:v>
                </c:pt>
                <c:pt idx="1659">
                  <c:v>20.93</c:v>
                </c:pt>
                <c:pt idx="1660">
                  <c:v>20.78</c:v>
                </c:pt>
                <c:pt idx="1661">
                  <c:v>20.94</c:v>
                </c:pt>
                <c:pt idx="1662">
                  <c:v>20.239999999999998</c:v>
                </c:pt>
                <c:pt idx="1663">
                  <c:v>20.22</c:v>
                </c:pt>
                <c:pt idx="1664">
                  <c:v>20.22</c:v>
                </c:pt>
                <c:pt idx="1665">
                  <c:v>20.38</c:v>
                </c:pt>
                <c:pt idx="1666">
                  <c:v>20.07</c:v>
                </c:pt>
                <c:pt idx="1667">
                  <c:v>19.600000000000001</c:v>
                </c:pt>
                <c:pt idx="1668">
                  <c:v>19.600000000000001</c:v>
                </c:pt>
                <c:pt idx="1669">
                  <c:v>19.66</c:v>
                </c:pt>
                <c:pt idx="1670">
                  <c:v>19.77</c:v>
                </c:pt>
                <c:pt idx="1671">
                  <c:v>20.190000000000001</c:v>
                </c:pt>
                <c:pt idx="1672">
                  <c:v>20.46</c:v>
                </c:pt>
                <c:pt idx="1673">
                  <c:v>20.48</c:v>
                </c:pt>
                <c:pt idx="1674">
                  <c:v>20.079999999999998</c:v>
                </c:pt>
                <c:pt idx="1675">
                  <c:v>20.03</c:v>
                </c:pt>
                <c:pt idx="1676">
                  <c:v>20.03</c:v>
                </c:pt>
                <c:pt idx="1677">
                  <c:v>20.48</c:v>
                </c:pt>
                <c:pt idx="1678">
                  <c:v>20.3</c:v>
                </c:pt>
                <c:pt idx="1679">
                  <c:v>19.78</c:v>
                </c:pt>
                <c:pt idx="1680">
                  <c:v>19.43</c:v>
                </c:pt>
                <c:pt idx="1681">
                  <c:v>19.149999999999999</c:v>
                </c:pt>
                <c:pt idx="1682">
                  <c:v>18.739999999999998</c:v>
                </c:pt>
                <c:pt idx="1683">
                  <c:v>17.68</c:v>
                </c:pt>
                <c:pt idx="1684">
                  <c:v>18.059999999999999</c:v>
                </c:pt>
                <c:pt idx="1685">
                  <c:v>17.78</c:v>
                </c:pt>
                <c:pt idx="1686">
                  <c:v>17.7</c:v>
                </c:pt>
                <c:pt idx="1687">
                  <c:v>18.059999999999999</c:v>
                </c:pt>
                <c:pt idx="1688">
                  <c:v>18.010000000000002</c:v>
                </c:pt>
                <c:pt idx="1689">
                  <c:v>16.96</c:v>
                </c:pt>
                <c:pt idx="1690">
                  <c:v>16.96</c:v>
                </c:pt>
                <c:pt idx="1691">
                  <c:v>17.95</c:v>
                </c:pt>
                <c:pt idx="1692">
                  <c:v>18.52</c:v>
                </c:pt>
                <c:pt idx="1693">
                  <c:v>18.52</c:v>
                </c:pt>
                <c:pt idx="1694">
                  <c:v>17.46</c:v>
                </c:pt>
                <c:pt idx="1695">
                  <c:v>18.47</c:v>
                </c:pt>
                <c:pt idx="1696">
                  <c:v>18.54</c:v>
                </c:pt>
                <c:pt idx="1697">
                  <c:v>18.54</c:v>
                </c:pt>
                <c:pt idx="1698">
                  <c:v>18.809999999999999</c:v>
                </c:pt>
                <c:pt idx="1699">
                  <c:v>18.68</c:v>
                </c:pt>
                <c:pt idx="1700">
                  <c:v>17.989999999999998</c:v>
                </c:pt>
                <c:pt idx="1701">
                  <c:v>17.98</c:v>
                </c:pt>
                <c:pt idx="1702">
                  <c:v>18.27</c:v>
                </c:pt>
                <c:pt idx="1703">
                  <c:v>18.28</c:v>
                </c:pt>
                <c:pt idx="1704">
                  <c:v>18.989999999999998</c:v>
                </c:pt>
                <c:pt idx="1705">
                  <c:v>19.02</c:v>
                </c:pt>
                <c:pt idx="1706">
                  <c:v>18.95</c:v>
                </c:pt>
                <c:pt idx="1707">
                  <c:v>19.71</c:v>
                </c:pt>
                <c:pt idx="1708">
                  <c:v>19.59</c:v>
                </c:pt>
                <c:pt idx="1709">
                  <c:v>19.03</c:v>
                </c:pt>
                <c:pt idx="1710">
                  <c:v>18.87</c:v>
                </c:pt>
                <c:pt idx="1711">
                  <c:v>18.760000000000002</c:v>
                </c:pt>
                <c:pt idx="1712">
                  <c:v>18.260000000000002</c:v>
                </c:pt>
                <c:pt idx="1713">
                  <c:v>17.68</c:v>
                </c:pt>
                <c:pt idx="1714">
                  <c:v>17.03</c:v>
                </c:pt>
                <c:pt idx="1715">
                  <c:v>15.83</c:v>
                </c:pt>
                <c:pt idx="1716">
                  <c:v>16.170000000000002</c:v>
                </c:pt>
                <c:pt idx="1717">
                  <c:v>18.05</c:v>
                </c:pt>
                <c:pt idx="1718">
                  <c:v>18.079999999999998</c:v>
                </c:pt>
                <c:pt idx="1719">
                  <c:v>17.399999999999999</c:v>
                </c:pt>
                <c:pt idx="1720">
                  <c:v>17.5</c:v>
                </c:pt>
                <c:pt idx="1721">
                  <c:v>17.14</c:v>
                </c:pt>
                <c:pt idx="1722">
                  <c:v>16.68</c:v>
                </c:pt>
                <c:pt idx="1723">
                  <c:v>16.920000000000002</c:v>
                </c:pt>
                <c:pt idx="1724">
                  <c:v>16.670000000000002</c:v>
                </c:pt>
                <c:pt idx="1725">
                  <c:v>16.78</c:v>
                </c:pt>
                <c:pt idx="1726">
                  <c:v>16.82</c:v>
                </c:pt>
                <c:pt idx="1727">
                  <c:v>17.510000000000002</c:v>
                </c:pt>
                <c:pt idx="1728">
                  <c:v>17.25</c:v>
                </c:pt>
                <c:pt idx="1729">
                  <c:v>17.13</c:v>
                </c:pt>
                <c:pt idx="1730">
                  <c:v>16.62</c:v>
                </c:pt>
                <c:pt idx="1731">
                  <c:v>15.94</c:v>
                </c:pt>
                <c:pt idx="1732">
                  <c:v>15.65</c:v>
                </c:pt>
                <c:pt idx="1733">
                  <c:v>15.3</c:v>
                </c:pt>
                <c:pt idx="1734">
                  <c:v>16.04</c:v>
                </c:pt>
                <c:pt idx="1735">
                  <c:v>16.21</c:v>
                </c:pt>
                <c:pt idx="1736">
                  <c:v>16.03</c:v>
                </c:pt>
                <c:pt idx="1737">
                  <c:v>17.32</c:v>
                </c:pt>
                <c:pt idx="1738">
                  <c:v>16.68</c:v>
                </c:pt>
                <c:pt idx="1739">
                  <c:v>17.149999999999999</c:v>
                </c:pt>
                <c:pt idx="1740">
                  <c:v>17.07</c:v>
                </c:pt>
                <c:pt idx="1741">
                  <c:v>16.72</c:v>
                </c:pt>
                <c:pt idx="1742">
                  <c:v>16.8</c:v>
                </c:pt>
                <c:pt idx="1743">
                  <c:v>16.72</c:v>
                </c:pt>
                <c:pt idx="1744">
                  <c:v>16.5</c:v>
                </c:pt>
                <c:pt idx="1745">
                  <c:v>16.47</c:v>
                </c:pt>
                <c:pt idx="1746">
                  <c:v>16.170000000000002</c:v>
                </c:pt>
                <c:pt idx="1747">
                  <c:v>16.940000000000001</c:v>
                </c:pt>
                <c:pt idx="1748">
                  <c:v>17.47</c:v>
                </c:pt>
                <c:pt idx="1749">
                  <c:v>18.46</c:v>
                </c:pt>
                <c:pt idx="1750">
                  <c:v>18.36</c:v>
                </c:pt>
                <c:pt idx="1751">
                  <c:v>18.670000000000002</c:v>
                </c:pt>
                <c:pt idx="1752">
                  <c:v>18.649999999999999</c:v>
                </c:pt>
                <c:pt idx="1753">
                  <c:v>18.55</c:v>
                </c:pt>
                <c:pt idx="1754">
                  <c:v>18.989999999999998</c:v>
                </c:pt>
                <c:pt idx="1755">
                  <c:v>19.61</c:v>
                </c:pt>
                <c:pt idx="1756">
                  <c:v>19.73</c:v>
                </c:pt>
                <c:pt idx="1757">
                  <c:v>19.71</c:v>
                </c:pt>
                <c:pt idx="1758">
                  <c:v>19.399999999999999</c:v>
                </c:pt>
                <c:pt idx="1759">
                  <c:v>20.3</c:v>
                </c:pt>
                <c:pt idx="1760">
                  <c:v>20.04</c:v>
                </c:pt>
                <c:pt idx="1761">
                  <c:v>20.21</c:v>
                </c:pt>
                <c:pt idx="1762">
                  <c:v>20.69</c:v>
                </c:pt>
                <c:pt idx="1763">
                  <c:v>21.54</c:v>
                </c:pt>
                <c:pt idx="1764">
                  <c:v>23.11</c:v>
                </c:pt>
                <c:pt idx="1765">
                  <c:v>24.49</c:v>
                </c:pt>
                <c:pt idx="1766">
                  <c:v>28.05</c:v>
                </c:pt>
                <c:pt idx="1767">
                  <c:v>28.31</c:v>
                </c:pt>
                <c:pt idx="1768">
                  <c:v>26.95</c:v>
                </c:pt>
                <c:pt idx="1769">
                  <c:v>26.4</c:v>
                </c:pt>
                <c:pt idx="1770">
                  <c:v>26.23</c:v>
                </c:pt>
                <c:pt idx="1771">
                  <c:v>27.05</c:v>
                </c:pt>
                <c:pt idx="1772">
                  <c:v>26.42</c:v>
                </c:pt>
                <c:pt idx="1773">
                  <c:v>26.46</c:v>
                </c:pt>
                <c:pt idx="1774">
                  <c:v>27.36</c:v>
                </c:pt>
                <c:pt idx="1775">
                  <c:v>28.7</c:v>
                </c:pt>
                <c:pt idx="1776">
                  <c:v>28.5</c:v>
                </c:pt>
                <c:pt idx="1777">
                  <c:v>28.4</c:v>
                </c:pt>
                <c:pt idx="1778">
                  <c:v>31.12</c:v>
                </c:pt>
                <c:pt idx="1779">
                  <c:v>31.63</c:v>
                </c:pt>
                <c:pt idx="1780">
                  <c:v>30.91</c:v>
                </c:pt>
                <c:pt idx="1781">
                  <c:v>26.85</c:v>
                </c:pt>
                <c:pt idx="1782">
                  <c:v>27.9</c:v>
                </c:pt>
                <c:pt idx="1783">
                  <c:v>25.88</c:v>
                </c:pt>
                <c:pt idx="1784">
                  <c:v>26.77</c:v>
                </c:pt>
                <c:pt idx="1785">
                  <c:v>27.28</c:v>
                </c:pt>
                <c:pt idx="1786">
                  <c:v>29.14</c:v>
                </c:pt>
                <c:pt idx="1787">
                  <c:v>29.8</c:v>
                </c:pt>
                <c:pt idx="1788">
                  <c:v>30.82</c:v>
                </c:pt>
                <c:pt idx="1789">
                  <c:v>30</c:v>
                </c:pt>
                <c:pt idx="1790">
                  <c:v>31.3</c:v>
                </c:pt>
                <c:pt idx="1791">
                  <c:v>30.73</c:v>
                </c:pt>
                <c:pt idx="1792">
                  <c:v>31</c:v>
                </c:pt>
                <c:pt idx="1793">
                  <c:v>31.03</c:v>
                </c:pt>
                <c:pt idx="1794">
                  <c:v>31.8</c:v>
                </c:pt>
                <c:pt idx="1795">
                  <c:v>33.700000000000003</c:v>
                </c:pt>
                <c:pt idx="1796">
                  <c:v>33.380000000000003</c:v>
                </c:pt>
                <c:pt idx="1797">
                  <c:v>33.1</c:v>
                </c:pt>
                <c:pt idx="1798">
                  <c:v>34.799999999999997</c:v>
                </c:pt>
                <c:pt idx="1799">
                  <c:v>36.380000000000003</c:v>
                </c:pt>
                <c:pt idx="1800">
                  <c:v>39.15</c:v>
                </c:pt>
                <c:pt idx="1801">
                  <c:v>38.229999999999997</c:v>
                </c:pt>
                <c:pt idx="1802">
                  <c:v>38.630000000000003</c:v>
                </c:pt>
                <c:pt idx="1803">
                  <c:v>39.65</c:v>
                </c:pt>
                <c:pt idx="1804">
                  <c:v>39.6</c:v>
                </c:pt>
                <c:pt idx="1805">
                  <c:v>37.15</c:v>
                </c:pt>
                <c:pt idx="1806">
                  <c:v>33.799999999999997</c:v>
                </c:pt>
                <c:pt idx="1807">
                  <c:v>37.5</c:v>
                </c:pt>
                <c:pt idx="1808">
                  <c:v>37</c:v>
                </c:pt>
                <c:pt idx="1809">
                  <c:v>38.119999999999997</c:v>
                </c:pt>
                <c:pt idx="1810">
                  <c:v>38.9</c:v>
                </c:pt>
                <c:pt idx="1811">
                  <c:v>40.549999999999997</c:v>
                </c:pt>
                <c:pt idx="1812">
                  <c:v>38.75</c:v>
                </c:pt>
                <c:pt idx="1813">
                  <c:v>41.02</c:v>
                </c:pt>
                <c:pt idx="1814">
                  <c:v>39.5</c:v>
                </c:pt>
                <c:pt idx="1815">
                  <c:v>41.02</c:v>
                </c:pt>
                <c:pt idx="1816">
                  <c:v>38.79</c:v>
                </c:pt>
                <c:pt idx="1817">
                  <c:v>36.700000000000003</c:v>
                </c:pt>
                <c:pt idx="1818">
                  <c:v>36.700000000000003</c:v>
                </c:pt>
                <c:pt idx="1819">
                  <c:v>33.65</c:v>
                </c:pt>
                <c:pt idx="1820">
                  <c:v>28.3</c:v>
                </c:pt>
                <c:pt idx="1821">
                  <c:v>29.8</c:v>
                </c:pt>
                <c:pt idx="1822">
                  <c:v>33.65</c:v>
                </c:pt>
                <c:pt idx="1823">
                  <c:v>34.049999999999997</c:v>
                </c:pt>
                <c:pt idx="1824">
                  <c:v>32.85</c:v>
                </c:pt>
                <c:pt idx="1825">
                  <c:v>34.75</c:v>
                </c:pt>
                <c:pt idx="1826">
                  <c:v>34.5</c:v>
                </c:pt>
                <c:pt idx="1827">
                  <c:v>33.85</c:v>
                </c:pt>
                <c:pt idx="1828">
                  <c:v>35.25</c:v>
                </c:pt>
                <c:pt idx="1829">
                  <c:v>34</c:v>
                </c:pt>
                <c:pt idx="1830">
                  <c:v>31.9</c:v>
                </c:pt>
                <c:pt idx="1831">
                  <c:v>32.35</c:v>
                </c:pt>
                <c:pt idx="1832">
                  <c:v>35.450000000000003</c:v>
                </c:pt>
                <c:pt idx="1833">
                  <c:v>35.700000000000003</c:v>
                </c:pt>
                <c:pt idx="1834">
                  <c:v>33.700000000000003</c:v>
                </c:pt>
                <c:pt idx="1835">
                  <c:v>31.8</c:v>
                </c:pt>
                <c:pt idx="1836">
                  <c:v>33.049999999999997</c:v>
                </c:pt>
                <c:pt idx="1837">
                  <c:v>31.12</c:v>
                </c:pt>
                <c:pt idx="1838">
                  <c:v>31</c:v>
                </c:pt>
                <c:pt idx="1839">
                  <c:v>29.7</c:v>
                </c:pt>
                <c:pt idx="1840">
                  <c:v>31.65</c:v>
                </c:pt>
                <c:pt idx="1841">
                  <c:v>29.31</c:v>
                </c:pt>
                <c:pt idx="1842">
                  <c:v>30.03</c:v>
                </c:pt>
                <c:pt idx="1843">
                  <c:v>32.880000000000003</c:v>
                </c:pt>
                <c:pt idx="1844">
                  <c:v>32.86</c:v>
                </c:pt>
                <c:pt idx="1845">
                  <c:v>33.35</c:v>
                </c:pt>
                <c:pt idx="1846">
                  <c:v>32.9</c:v>
                </c:pt>
                <c:pt idx="1847">
                  <c:v>30.9</c:v>
                </c:pt>
                <c:pt idx="1848">
                  <c:v>30</c:v>
                </c:pt>
                <c:pt idx="1849">
                  <c:v>29.46</c:v>
                </c:pt>
                <c:pt idx="1850">
                  <c:v>27.2</c:v>
                </c:pt>
                <c:pt idx="1851">
                  <c:v>26.15</c:v>
                </c:pt>
                <c:pt idx="1852">
                  <c:v>26.51</c:v>
                </c:pt>
                <c:pt idx="1853">
                  <c:v>26.9</c:v>
                </c:pt>
                <c:pt idx="1854">
                  <c:v>26.3</c:v>
                </c:pt>
                <c:pt idx="1855">
                  <c:v>25.3</c:v>
                </c:pt>
                <c:pt idx="1856">
                  <c:v>26.5</c:v>
                </c:pt>
                <c:pt idx="1857">
                  <c:v>26.6</c:v>
                </c:pt>
                <c:pt idx="1858">
                  <c:v>27.15</c:v>
                </c:pt>
                <c:pt idx="1859">
                  <c:v>27.95</c:v>
                </c:pt>
                <c:pt idx="1860">
                  <c:v>28.24</c:v>
                </c:pt>
                <c:pt idx="1861">
                  <c:v>27.54</c:v>
                </c:pt>
                <c:pt idx="1862">
                  <c:v>27.12</c:v>
                </c:pt>
                <c:pt idx="1863">
                  <c:v>27.3</c:v>
                </c:pt>
                <c:pt idx="1864">
                  <c:v>27</c:v>
                </c:pt>
                <c:pt idx="1865">
                  <c:v>27.6</c:v>
                </c:pt>
                <c:pt idx="1866">
                  <c:v>28.5</c:v>
                </c:pt>
                <c:pt idx="1867">
                  <c:v>26.5</c:v>
                </c:pt>
                <c:pt idx="1868">
                  <c:v>25.5</c:v>
                </c:pt>
                <c:pt idx="1869">
                  <c:v>24.75</c:v>
                </c:pt>
                <c:pt idx="1870">
                  <c:v>27.7</c:v>
                </c:pt>
                <c:pt idx="1871">
                  <c:v>27.2</c:v>
                </c:pt>
                <c:pt idx="1872">
                  <c:v>27.35</c:v>
                </c:pt>
                <c:pt idx="1873">
                  <c:v>28.95</c:v>
                </c:pt>
                <c:pt idx="1874">
                  <c:v>28</c:v>
                </c:pt>
                <c:pt idx="1875">
                  <c:v>30.85</c:v>
                </c:pt>
                <c:pt idx="1876">
                  <c:v>30.1</c:v>
                </c:pt>
                <c:pt idx="1877">
                  <c:v>32.25</c:v>
                </c:pt>
                <c:pt idx="1878">
                  <c:v>21.44</c:v>
                </c:pt>
                <c:pt idx="1879">
                  <c:v>19.2</c:v>
                </c:pt>
                <c:pt idx="1880">
                  <c:v>21.3</c:v>
                </c:pt>
                <c:pt idx="1881">
                  <c:v>24.25</c:v>
                </c:pt>
                <c:pt idx="1882">
                  <c:v>24.04</c:v>
                </c:pt>
                <c:pt idx="1883">
                  <c:v>25.21</c:v>
                </c:pt>
                <c:pt idx="1884">
                  <c:v>24.65</c:v>
                </c:pt>
                <c:pt idx="1885">
                  <c:v>20.9</c:v>
                </c:pt>
                <c:pt idx="1886">
                  <c:v>21.75</c:v>
                </c:pt>
                <c:pt idx="1887">
                  <c:v>20.95</c:v>
                </c:pt>
                <c:pt idx="1888">
                  <c:v>21.6</c:v>
                </c:pt>
                <c:pt idx="1889">
                  <c:v>21.39</c:v>
                </c:pt>
                <c:pt idx="1890">
                  <c:v>21.15</c:v>
                </c:pt>
                <c:pt idx="1891">
                  <c:v>20.6</c:v>
                </c:pt>
                <c:pt idx="1892">
                  <c:v>21.55</c:v>
                </c:pt>
                <c:pt idx="1893">
                  <c:v>21.2</c:v>
                </c:pt>
                <c:pt idx="1894">
                  <c:v>22</c:v>
                </c:pt>
                <c:pt idx="1895">
                  <c:v>22.5</c:v>
                </c:pt>
                <c:pt idx="1896">
                  <c:v>23</c:v>
                </c:pt>
                <c:pt idx="1897">
                  <c:v>22.5</c:v>
                </c:pt>
                <c:pt idx="1898">
                  <c:v>22.35</c:v>
                </c:pt>
                <c:pt idx="1899">
                  <c:v>20.8</c:v>
                </c:pt>
                <c:pt idx="1900">
                  <c:v>20.03</c:v>
                </c:pt>
                <c:pt idx="1901">
                  <c:v>20.5</c:v>
                </c:pt>
                <c:pt idx="1902">
                  <c:v>18.5</c:v>
                </c:pt>
                <c:pt idx="1903">
                  <c:v>17.559999999999999</c:v>
                </c:pt>
                <c:pt idx="1904">
                  <c:v>17.59</c:v>
                </c:pt>
                <c:pt idx="1905">
                  <c:v>18.350000000000001</c:v>
                </c:pt>
                <c:pt idx="1906">
                  <c:v>18.899999999999999</c:v>
                </c:pt>
                <c:pt idx="1907">
                  <c:v>19.12</c:v>
                </c:pt>
                <c:pt idx="1908">
                  <c:v>19.399999999999999</c:v>
                </c:pt>
                <c:pt idx="1909">
                  <c:v>20.28</c:v>
                </c:pt>
                <c:pt idx="1910">
                  <c:v>20.45</c:v>
                </c:pt>
                <c:pt idx="1911">
                  <c:v>19.75</c:v>
                </c:pt>
                <c:pt idx="1912">
                  <c:v>19.399999999999999</c:v>
                </c:pt>
                <c:pt idx="1913">
                  <c:v>19.309999999999999</c:v>
                </c:pt>
                <c:pt idx="1914">
                  <c:v>18.989999999999998</c:v>
                </c:pt>
                <c:pt idx="1915">
                  <c:v>19.68</c:v>
                </c:pt>
                <c:pt idx="1916">
                  <c:v>20.45</c:v>
                </c:pt>
                <c:pt idx="1917">
                  <c:v>20.27</c:v>
                </c:pt>
                <c:pt idx="1918">
                  <c:v>20.100000000000001</c:v>
                </c:pt>
                <c:pt idx="1919">
                  <c:v>19.71</c:v>
                </c:pt>
                <c:pt idx="1920">
                  <c:v>20.61</c:v>
                </c:pt>
                <c:pt idx="1921">
                  <c:v>20.38</c:v>
                </c:pt>
                <c:pt idx="1922">
                  <c:v>20.350000000000001</c:v>
                </c:pt>
                <c:pt idx="1923">
                  <c:v>20</c:v>
                </c:pt>
                <c:pt idx="1924">
                  <c:v>19.47</c:v>
                </c:pt>
                <c:pt idx="1925">
                  <c:v>19.73</c:v>
                </c:pt>
                <c:pt idx="1926">
                  <c:v>19.399999999999999</c:v>
                </c:pt>
                <c:pt idx="1927">
                  <c:v>19.600000000000001</c:v>
                </c:pt>
                <c:pt idx="1928">
                  <c:v>19.68</c:v>
                </c:pt>
                <c:pt idx="1929">
                  <c:v>19.7</c:v>
                </c:pt>
                <c:pt idx="1930">
                  <c:v>19.420000000000002</c:v>
                </c:pt>
                <c:pt idx="1931">
                  <c:v>19.97</c:v>
                </c:pt>
                <c:pt idx="1932">
                  <c:v>19.95</c:v>
                </c:pt>
                <c:pt idx="1933">
                  <c:v>20.329999999999998</c:v>
                </c:pt>
                <c:pt idx="1934">
                  <c:v>20.25</c:v>
                </c:pt>
                <c:pt idx="1935">
                  <c:v>21.05</c:v>
                </c:pt>
                <c:pt idx="1936">
                  <c:v>20.85</c:v>
                </c:pt>
                <c:pt idx="1937">
                  <c:v>20.350000000000001</c:v>
                </c:pt>
                <c:pt idx="1938">
                  <c:v>21.93</c:v>
                </c:pt>
                <c:pt idx="1939">
                  <c:v>21.65</c:v>
                </c:pt>
                <c:pt idx="1940">
                  <c:v>21.7</c:v>
                </c:pt>
                <c:pt idx="1941">
                  <c:v>21.1</c:v>
                </c:pt>
                <c:pt idx="1942">
                  <c:v>21.1</c:v>
                </c:pt>
                <c:pt idx="1943">
                  <c:v>21.6</c:v>
                </c:pt>
                <c:pt idx="1944">
                  <c:v>20.93</c:v>
                </c:pt>
                <c:pt idx="1945">
                  <c:v>20.89</c:v>
                </c:pt>
                <c:pt idx="1946">
                  <c:v>21.07</c:v>
                </c:pt>
                <c:pt idx="1947">
                  <c:v>21.3</c:v>
                </c:pt>
                <c:pt idx="1948">
                  <c:v>21.26</c:v>
                </c:pt>
                <c:pt idx="1949">
                  <c:v>20.94</c:v>
                </c:pt>
                <c:pt idx="1950">
                  <c:v>21.25</c:v>
                </c:pt>
                <c:pt idx="1951">
                  <c:v>21.15</c:v>
                </c:pt>
                <c:pt idx="1952">
                  <c:v>21.35</c:v>
                </c:pt>
                <c:pt idx="1953">
                  <c:v>21.65</c:v>
                </c:pt>
                <c:pt idx="1954">
                  <c:v>21.6</c:v>
                </c:pt>
                <c:pt idx="1955">
                  <c:v>21.78</c:v>
                </c:pt>
                <c:pt idx="1956">
                  <c:v>21.91</c:v>
                </c:pt>
                <c:pt idx="1957">
                  <c:v>21.25</c:v>
                </c:pt>
                <c:pt idx="1958">
                  <c:v>20.9</c:v>
                </c:pt>
                <c:pt idx="1959">
                  <c:v>20.74</c:v>
                </c:pt>
                <c:pt idx="1960">
                  <c:v>20.9</c:v>
                </c:pt>
                <c:pt idx="1961">
                  <c:v>20.89</c:v>
                </c:pt>
                <c:pt idx="1962">
                  <c:v>21.2</c:v>
                </c:pt>
                <c:pt idx="1963">
                  <c:v>21.39</c:v>
                </c:pt>
                <c:pt idx="1964">
                  <c:v>21.43</c:v>
                </c:pt>
                <c:pt idx="1965">
                  <c:v>20.85</c:v>
                </c:pt>
                <c:pt idx="1966">
                  <c:v>21.04</c:v>
                </c:pt>
                <c:pt idx="1967">
                  <c:v>21.25</c:v>
                </c:pt>
                <c:pt idx="1968">
                  <c:v>21.11</c:v>
                </c:pt>
                <c:pt idx="1969">
                  <c:v>21.32</c:v>
                </c:pt>
                <c:pt idx="1970">
                  <c:v>21.13</c:v>
                </c:pt>
                <c:pt idx="1971">
                  <c:v>21.13</c:v>
                </c:pt>
                <c:pt idx="1972">
                  <c:v>21.02</c:v>
                </c:pt>
                <c:pt idx="1973">
                  <c:v>20.440000000000001</c:v>
                </c:pt>
                <c:pt idx="1974">
                  <c:v>20.3</c:v>
                </c:pt>
                <c:pt idx="1975">
                  <c:v>20.25</c:v>
                </c:pt>
                <c:pt idx="1976">
                  <c:v>19.809999999999999</c:v>
                </c:pt>
                <c:pt idx="1977">
                  <c:v>19.989999999999998</c:v>
                </c:pt>
                <c:pt idx="1978">
                  <c:v>20.09</c:v>
                </c:pt>
                <c:pt idx="1979">
                  <c:v>19.97</c:v>
                </c:pt>
                <c:pt idx="1980">
                  <c:v>19.7</c:v>
                </c:pt>
                <c:pt idx="1981">
                  <c:v>19.97</c:v>
                </c:pt>
                <c:pt idx="1982">
                  <c:v>20.16</c:v>
                </c:pt>
                <c:pt idx="1983">
                  <c:v>19.989999999999998</c:v>
                </c:pt>
                <c:pt idx="1984">
                  <c:v>20.170000000000002</c:v>
                </c:pt>
                <c:pt idx="1985">
                  <c:v>20.23</c:v>
                </c:pt>
                <c:pt idx="1986">
                  <c:v>19.98</c:v>
                </c:pt>
                <c:pt idx="1987">
                  <c:v>20.03</c:v>
                </c:pt>
                <c:pt idx="1988">
                  <c:v>20.059999999999999</c:v>
                </c:pt>
                <c:pt idx="1989">
                  <c:v>20.46</c:v>
                </c:pt>
                <c:pt idx="1990">
                  <c:v>20.54</c:v>
                </c:pt>
                <c:pt idx="1991">
                  <c:v>20.8</c:v>
                </c:pt>
                <c:pt idx="1992">
                  <c:v>20.65</c:v>
                </c:pt>
                <c:pt idx="1993">
                  <c:v>20.87</c:v>
                </c:pt>
                <c:pt idx="1994">
                  <c:v>21.24</c:v>
                </c:pt>
                <c:pt idx="1995">
                  <c:v>21.29</c:v>
                </c:pt>
                <c:pt idx="1996">
                  <c:v>21.43</c:v>
                </c:pt>
                <c:pt idx="1997">
                  <c:v>21.29</c:v>
                </c:pt>
                <c:pt idx="1998">
                  <c:v>21.72</c:v>
                </c:pt>
                <c:pt idx="1999">
                  <c:v>21.62</c:v>
                </c:pt>
                <c:pt idx="2000">
                  <c:v>21.75</c:v>
                </c:pt>
                <c:pt idx="2001">
                  <c:v>22.14</c:v>
                </c:pt>
                <c:pt idx="2002">
                  <c:v>21.94</c:v>
                </c:pt>
                <c:pt idx="2003">
                  <c:v>22.16</c:v>
                </c:pt>
                <c:pt idx="2004">
                  <c:v>21.72</c:v>
                </c:pt>
                <c:pt idx="2005">
                  <c:v>21.37</c:v>
                </c:pt>
                <c:pt idx="2006">
                  <c:v>21.53</c:v>
                </c:pt>
                <c:pt idx="2007">
                  <c:v>21.52</c:v>
                </c:pt>
                <c:pt idx="2008">
                  <c:v>21.72</c:v>
                </c:pt>
                <c:pt idx="2009">
                  <c:v>21.72</c:v>
                </c:pt>
                <c:pt idx="2010">
                  <c:v>21.72</c:v>
                </c:pt>
                <c:pt idx="2011">
                  <c:v>21.72</c:v>
                </c:pt>
                <c:pt idx="2012">
                  <c:v>21.27</c:v>
                </c:pt>
                <c:pt idx="2013">
                  <c:v>21.32</c:v>
                </c:pt>
                <c:pt idx="2014">
                  <c:v>21.47</c:v>
                </c:pt>
                <c:pt idx="2015">
                  <c:v>21.37</c:v>
                </c:pt>
                <c:pt idx="2016">
                  <c:v>21.36</c:v>
                </c:pt>
                <c:pt idx="2017">
                  <c:v>21.58</c:v>
                </c:pt>
                <c:pt idx="2018">
                  <c:v>21.72</c:v>
                </c:pt>
                <c:pt idx="2019">
                  <c:v>21.69</c:v>
                </c:pt>
                <c:pt idx="2020">
                  <c:v>21.56</c:v>
                </c:pt>
                <c:pt idx="2021">
                  <c:v>21.27</c:v>
                </c:pt>
                <c:pt idx="2022">
                  <c:v>21.44</c:v>
                </c:pt>
                <c:pt idx="2023">
                  <c:v>21.3</c:v>
                </c:pt>
                <c:pt idx="2024">
                  <c:v>22.47</c:v>
                </c:pt>
                <c:pt idx="2025">
                  <c:v>22.27</c:v>
                </c:pt>
                <c:pt idx="2026">
                  <c:v>21.5</c:v>
                </c:pt>
                <c:pt idx="2027">
                  <c:v>21.82</c:v>
                </c:pt>
                <c:pt idx="2028">
                  <c:v>22.01</c:v>
                </c:pt>
                <c:pt idx="2029">
                  <c:v>21.97</c:v>
                </c:pt>
                <c:pt idx="2030">
                  <c:v>21.98</c:v>
                </c:pt>
                <c:pt idx="2031">
                  <c:v>21.74</c:v>
                </c:pt>
                <c:pt idx="2032">
                  <c:v>21.97</c:v>
                </c:pt>
                <c:pt idx="2033">
                  <c:v>22.26</c:v>
                </c:pt>
                <c:pt idx="2034">
                  <c:v>22.24</c:v>
                </c:pt>
                <c:pt idx="2035">
                  <c:v>21.81</c:v>
                </c:pt>
                <c:pt idx="2036">
                  <c:v>21.69</c:v>
                </c:pt>
                <c:pt idx="2037">
                  <c:v>21.57</c:v>
                </c:pt>
                <c:pt idx="2038">
                  <c:v>21.33</c:v>
                </c:pt>
                <c:pt idx="2039">
                  <c:v>21.41</c:v>
                </c:pt>
                <c:pt idx="2040">
                  <c:v>21.64</c:v>
                </c:pt>
                <c:pt idx="2041">
                  <c:v>21.53</c:v>
                </c:pt>
                <c:pt idx="2042">
                  <c:v>21.68</c:v>
                </c:pt>
                <c:pt idx="2043">
                  <c:v>21.82</c:v>
                </c:pt>
                <c:pt idx="2044">
                  <c:v>21.62</c:v>
                </c:pt>
                <c:pt idx="2045">
                  <c:v>21.84</c:v>
                </c:pt>
                <c:pt idx="2046">
                  <c:v>21.76</c:v>
                </c:pt>
                <c:pt idx="2047">
                  <c:v>21.97</c:v>
                </c:pt>
                <c:pt idx="2048">
                  <c:v>22.19</c:v>
                </c:pt>
                <c:pt idx="2049">
                  <c:v>22.17</c:v>
                </c:pt>
                <c:pt idx="2050">
                  <c:v>22.21</c:v>
                </c:pt>
                <c:pt idx="2051">
                  <c:v>22.21</c:v>
                </c:pt>
                <c:pt idx="2052">
                  <c:v>22.32</c:v>
                </c:pt>
                <c:pt idx="2053">
                  <c:v>22.23</c:v>
                </c:pt>
                <c:pt idx="2054">
                  <c:v>22.22</c:v>
                </c:pt>
                <c:pt idx="2055">
                  <c:v>22.33</c:v>
                </c:pt>
                <c:pt idx="2056">
                  <c:v>22.67</c:v>
                </c:pt>
                <c:pt idx="2057">
                  <c:v>22.61</c:v>
                </c:pt>
                <c:pt idx="2058">
                  <c:v>22.98</c:v>
                </c:pt>
                <c:pt idx="2059">
                  <c:v>22.99</c:v>
                </c:pt>
                <c:pt idx="2060">
                  <c:v>23.16</c:v>
                </c:pt>
                <c:pt idx="2061">
                  <c:v>22.98</c:v>
                </c:pt>
                <c:pt idx="2062">
                  <c:v>23.09</c:v>
                </c:pt>
                <c:pt idx="2063">
                  <c:v>23.46</c:v>
                </c:pt>
                <c:pt idx="2064">
                  <c:v>23.86</c:v>
                </c:pt>
                <c:pt idx="2065">
                  <c:v>23.67</c:v>
                </c:pt>
                <c:pt idx="2066">
                  <c:v>23.93</c:v>
                </c:pt>
                <c:pt idx="2067">
                  <c:v>24.14</c:v>
                </c:pt>
                <c:pt idx="2068">
                  <c:v>24.04</c:v>
                </c:pt>
                <c:pt idx="2069">
                  <c:v>23.48</c:v>
                </c:pt>
                <c:pt idx="2070">
                  <c:v>23.45</c:v>
                </c:pt>
                <c:pt idx="2071">
                  <c:v>23.46</c:v>
                </c:pt>
                <c:pt idx="2072">
                  <c:v>23.46</c:v>
                </c:pt>
                <c:pt idx="2073">
                  <c:v>23.48</c:v>
                </c:pt>
                <c:pt idx="2074">
                  <c:v>23.48</c:v>
                </c:pt>
                <c:pt idx="2075">
                  <c:v>23.48</c:v>
                </c:pt>
                <c:pt idx="2076">
                  <c:v>23.48</c:v>
                </c:pt>
                <c:pt idx="2077">
                  <c:v>23.82</c:v>
                </c:pt>
                <c:pt idx="2078">
                  <c:v>23.48</c:v>
                </c:pt>
                <c:pt idx="2079">
                  <c:v>23.48</c:v>
                </c:pt>
                <c:pt idx="2080">
                  <c:v>23.4</c:v>
                </c:pt>
                <c:pt idx="2081">
                  <c:v>23.2</c:v>
                </c:pt>
                <c:pt idx="2082">
                  <c:v>23.01</c:v>
                </c:pt>
                <c:pt idx="2083">
                  <c:v>22.58</c:v>
                </c:pt>
                <c:pt idx="2084">
                  <c:v>22.5</c:v>
                </c:pt>
                <c:pt idx="2085">
                  <c:v>22.35</c:v>
                </c:pt>
                <c:pt idx="2086">
                  <c:v>22.52</c:v>
                </c:pt>
                <c:pt idx="2087">
                  <c:v>22.8</c:v>
                </c:pt>
                <c:pt idx="2088">
                  <c:v>22.4</c:v>
                </c:pt>
                <c:pt idx="2089">
                  <c:v>22</c:v>
                </c:pt>
                <c:pt idx="2090">
                  <c:v>22.22</c:v>
                </c:pt>
                <c:pt idx="2091">
                  <c:v>21.93</c:v>
                </c:pt>
                <c:pt idx="2092">
                  <c:v>21.76</c:v>
                </c:pt>
                <c:pt idx="2093">
                  <c:v>21.92</c:v>
                </c:pt>
                <c:pt idx="2094">
                  <c:v>21.02</c:v>
                </c:pt>
                <c:pt idx="2095">
                  <c:v>21.35</c:v>
                </c:pt>
                <c:pt idx="2096">
                  <c:v>21.48</c:v>
                </c:pt>
                <c:pt idx="2097">
                  <c:v>21.08</c:v>
                </c:pt>
                <c:pt idx="2098">
                  <c:v>20.51</c:v>
                </c:pt>
                <c:pt idx="2099">
                  <c:v>20.76</c:v>
                </c:pt>
                <c:pt idx="2100">
                  <c:v>20.39</c:v>
                </c:pt>
                <c:pt idx="2101">
                  <c:v>20.04</c:v>
                </c:pt>
                <c:pt idx="2102">
                  <c:v>19.420000000000002</c:v>
                </c:pt>
                <c:pt idx="2103">
                  <c:v>19.41</c:v>
                </c:pt>
                <c:pt idx="2104">
                  <c:v>19.510000000000002</c:v>
                </c:pt>
                <c:pt idx="2105">
                  <c:v>19.96</c:v>
                </c:pt>
                <c:pt idx="2106">
                  <c:v>20.05</c:v>
                </c:pt>
                <c:pt idx="2107">
                  <c:v>19.760000000000002</c:v>
                </c:pt>
                <c:pt idx="2108">
                  <c:v>19.45</c:v>
                </c:pt>
                <c:pt idx="2109">
                  <c:v>19.39</c:v>
                </c:pt>
                <c:pt idx="2110">
                  <c:v>19.13</c:v>
                </c:pt>
                <c:pt idx="2111">
                  <c:v>18.32</c:v>
                </c:pt>
                <c:pt idx="2112">
                  <c:v>18.78</c:v>
                </c:pt>
                <c:pt idx="2113">
                  <c:v>18.77</c:v>
                </c:pt>
                <c:pt idx="2114">
                  <c:v>18.5</c:v>
                </c:pt>
                <c:pt idx="2115">
                  <c:v>18.760000000000002</c:v>
                </c:pt>
                <c:pt idx="2116">
                  <c:v>18.649999999999999</c:v>
                </c:pt>
                <c:pt idx="2117">
                  <c:v>19.12</c:v>
                </c:pt>
                <c:pt idx="2118">
                  <c:v>19.489999999999998</c:v>
                </c:pt>
                <c:pt idx="2119">
                  <c:v>19.23</c:v>
                </c:pt>
                <c:pt idx="2120">
                  <c:v>19.21</c:v>
                </c:pt>
                <c:pt idx="2121">
                  <c:v>18.690000000000001</c:v>
                </c:pt>
                <c:pt idx="2122">
                  <c:v>17.87</c:v>
                </c:pt>
                <c:pt idx="2123">
                  <c:v>17.86</c:v>
                </c:pt>
                <c:pt idx="2124">
                  <c:v>18.23</c:v>
                </c:pt>
                <c:pt idx="2125">
                  <c:v>18.760000000000002</c:v>
                </c:pt>
                <c:pt idx="2126">
                  <c:v>18.47</c:v>
                </c:pt>
                <c:pt idx="2127">
                  <c:v>18.850000000000001</c:v>
                </c:pt>
                <c:pt idx="2128">
                  <c:v>18.91</c:v>
                </c:pt>
                <c:pt idx="2129">
                  <c:v>19.149999999999999</c:v>
                </c:pt>
                <c:pt idx="2130">
                  <c:v>18.89</c:v>
                </c:pt>
                <c:pt idx="2131">
                  <c:v>18.47</c:v>
                </c:pt>
                <c:pt idx="2132">
                  <c:v>18.739999999999998</c:v>
                </c:pt>
                <c:pt idx="2133">
                  <c:v>18.32</c:v>
                </c:pt>
                <c:pt idx="2134">
                  <c:v>18.600000000000001</c:v>
                </c:pt>
                <c:pt idx="2135">
                  <c:v>19.36</c:v>
                </c:pt>
                <c:pt idx="2136">
                  <c:v>18.89</c:v>
                </c:pt>
                <c:pt idx="2137">
                  <c:v>18.89</c:v>
                </c:pt>
                <c:pt idx="2138">
                  <c:v>18.940000000000001</c:v>
                </c:pt>
                <c:pt idx="2139">
                  <c:v>18.899999999999999</c:v>
                </c:pt>
                <c:pt idx="2140">
                  <c:v>18.97</c:v>
                </c:pt>
                <c:pt idx="2141">
                  <c:v>18.97</c:v>
                </c:pt>
                <c:pt idx="2142">
                  <c:v>19.5</c:v>
                </c:pt>
                <c:pt idx="2143">
                  <c:v>19.510000000000002</c:v>
                </c:pt>
                <c:pt idx="2144">
                  <c:v>19.87</c:v>
                </c:pt>
                <c:pt idx="2145">
                  <c:v>19.78</c:v>
                </c:pt>
                <c:pt idx="2146">
                  <c:v>19.28</c:v>
                </c:pt>
                <c:pt idx="2147">
                  <c:v>19.27</c:v>
                </c:pt>
                <c:pt idx="2148">
                  <c:v>19.68</c:v>
                </c:pt>
                <c:pt idx="2149">
                  <c:v>19.46</c:v>
                </c:pt>
                <c:pt idx="2150">
                  <c:v>19.46</c:v>
                </c:pt>
                <c:pt idx="2151">
                  <c:v>18.12</c:v>
                </c:pt>
                <c:pt idx="2152">
                  <c:v>18.41</c:v>
                </c:pt>
                <c:pt idx="2153">
                  <c:v>18.54</c:v>
                </c:pt>
                <c:pt idx="2154">
                  <c:v>18.5</c:v>
                </c:pt>
                <c:pt idx="2155">
                  <c:v>18.29</c:v>
                </c:pt>
                <c:pt idx="2156">
                  <c:v>18.34</c:v>
                </c:pt>
                <c:pt idx="2157">
                  <c:v>18.46</c:v>
                </c:pt>
                <c:pt idx="2158">
                  <c:v>18.75</c:v>
                </c:pt>
                <c:pt idx="2159">
                  <c:v>18.68</c:v>
                </c:pt>
                <c:pt idx="2160">
                  <c:v>18.34</c:v>
                </c:pt>
                <c:pt idx="2161">
                  <c:v>18.64</c:v>
                </c:pt>
                <c:pt idx="2162">
                  <c:v>18.63</c:v>
                </c:pt>
                <c:pt idx="2163">
                  <c:v>18.55</c:v>
                </c:pt>
                <c:pt idx="2164">
                  <c:v>18.510000000000002</c:v>
                </c:pt>
                <c:pt idx="2165">
                  <c:v>18.670000000000002</c:v>
                </c:pt>
                <c:pt idx="2166">
                  <c:v>18.690000000000001</c:v>
                </c:pt>
                <c:pt idx="2167">
                  <c:v>18.5</c:v>
                </c:pt>
                <c:pt idx="2168">
                  <c:v>18.829999999999998</c:v>
                </c:pt>
                <c:pt idx="2169">
                  <c:v>19.18</c:v>
                </c:pt>
                <c:pt idx="2170">
                  <c:v>19.149999999999999</c:v>
                </c:pt>
                <c:pt idx="2171">
                  <c:v>19.239999999999998</c:v>
                </c:pt>
                <c:pt idx="2172">
                  <c:v>19.07</c:v>
                </c:pt>
                <c:pt idx="2173">
                  <c:v>19.29</c:v>
                </c:pt>
                <c:pt idx="2174">
                  <c:v>18.899999999999999</c:v>
                </c:pt>
                <c:pt idx="2175">
                  <c:v>18.899999999999999</c:v>
                </c:pt>
                <c:pt idx="2176">
                  <c:v>19</c:v>
                </c:pt>
                <c:pt idx="2177">
                  <c:v>18.989999999999998</c:v>
                </c:pt>
                <c:pt idx="2178">
                  <c:v>19.28</c:v>
                </c:pt>
                <c:pt idx="2179">
                  <c:v>19.16</c:v>
                </c:pt>
                <c:pt idx="2180">
                  <c:v>19.25</c:v>
                </c:pt>
                <c:pt idx="2181">
                  <c:v>19.440000000000001</c:v>
                </c:pt>
                <c:pt idx="2182">
                  <c:v>19.84</c:v>
                </c:pt>
                <c:pt idx="2183">
                  <c:v>19.8</c:v>
                </c:pt>
                <c:pt idx="2184">
                  <c:v>20.29</c:v>
                </c:pt>
                <c:pt idx="2185">
                  <c:v>20.45</c:v>
                </c:pt>
                <c:pt idx="2186">
                  <c:v>20.23</c:v>
                </c:pt>
                <c:pt idx="2187">
                  <c:v>20.62</c:v>
                </c:pt>
                <c:pt idx="2188">
                  <c:v>20.309999999999999</c:v>
                </c:pt>
                <c:pt idx="2189">
                  <c:v>20.440000000000001</c:v>
                </c:pt>
                <c:pt idx="2190">
                  <c:v>20.22</c:v>
                </c:pt>
                <c:pt idx="2191">
                  <c:v>19.86</c:v>
                </c:pt>
                <c:pt idx="2192">
                  <c:v>19.87</c:v>
                </c:pt>
                <c:pt idx="2193">
                  <c:v>20.21</c:v>
                </c:pt>
                <c:pt idx="2194">
                  <c:v>20.170000000000002</c:v>
                </c:pt>
                <c:pt idx="2195">
                  <c:v>20.25</c:v>
                </c:pt>
                <c:pt idx="2196">
                  <c:v>19.89</c:v>
                </c:pt>
                <c:pt idx="2197">
                  <c:v>19.98</c:v>
                </c:pt>
                <c:pt idx="2198">
                  <c:v>20.02</c:v>
                </c:pt>
                <c:pt idx="2199">
                  <c:v>20.29</c:v>
                </c:pt>
                <c:pt idx="2200">
                  <c:v>20.41</c:v>
                </c:pt>
                <c:pt idx="2201">
                  <c:v>20.77</c:v>
                </c:pt>
                <c:pt idx="2202">
                  <c:v>20.85</c:v>
                </c:pt>
                <c:pt idx="2203">
                  <c:v>20.85</c:v>
                </c:pt>
                <c:pt idx="2204">
                  <c:v>21.12</c:v>
                </c:pt>
                <c:pt idx="2205">
                  <c:v>20.8</c:v>
                </c:pt>
                <c:pt idx="2206">
                  <c:v>20.77</c:v>
                </c:pt>
                <c:pt idx="2207">
                  <c:v>20.71</c:v>
                </c:pt>
                <c:pt idx="2208">
                  <c:v>20.86</c:v>
                </c:pt>
                <c:pt idx="2209">
                  <c:v>21</c:v>
                </c:pt>
                <c:pt idx="2210">
                  <c:v>20.96</c:v>
                </c:pt>
                <c:pt idx="2211">
                  <c:v>20.76</c:v>
                </c:pt>
                <c:pt idx="2212">
                  <c:v>20.55</c:v>
                </c:pt>
                <c:pt idx="2213">
                  <c:v>20.69</c:v>
                </c:pt>
                <c:pt idx="2214">
                  <c:v>20.52</c:v>
                </c:pt>
                <c:pt idx="2215">
                  <c:v>20.12</c:v>
                </c:pt>
                <c:pt idx="2216">
                  <c:v>20.2</c:v>
                </c:pt>
                <c:pt idx="2217">
                  <c:v>20.73</c:v>
                </c:pt>
                <c:pt idx="2218">
                  <c:v>20.85</c:v>
                </c:pt>
                <c:pt idx="2219">
                  <c:v>22</c:v>
                </c:pt>
                <c:pt idx="2220">
                  <c:v>21.92</c:v>
                </c:pt>
                <c:pt idx="2221">
                  <c:v>21.95</c:v>
                </c:pt>
                <c:pt idx="2222">
                  <c:v>22.11</c:v>
                </c:pt>
                <c:pt idx="2223">
                  <c:v>22.03</c:v>
                </c:pt>
                <c:pt idx="2224">
                  <c:v>22.11</c:v>
                </c:pt>
                <c:pt idx="2225">
                  <c:v>22.43</c:v>
                </c:pt>
                <c:pt idx="2226">
                  <c:v>22.48</c:v>
                </c:pt>
                <c:pt idx="2227">
                  <c:v>22.62</c:v>
                </c:pt>
                <c:pt idx="2228">
                  <c:v>22.44</c:v>
                </c:pt>
                <c:pt idx="2229">
                  <c:v>22.32</c:v>
                </c:pt>
                <c:pt idx="2230">
                  <c:v>22.51</c:v>
                </c:pt>
                <c:pt idx="2231">
                  <c:v>22.35</c:v>
                </c:pt>
                <c:pt idx="2232">
                  <c:v>22.3</c:v>
                </c:pt>
                <c:pt idx="2233">
                  <c:v>22.36</c:v>
                </c:pt>
                <c:pt idx="2234">
                  <c:v>22.3</c:v>
                </c:pt>
                <c:pt idx="2235">
                  <c:v>22.29</c:v>
                </c:pt>
                <c:pt idx="2236">
                  <c:v>22.26</c:v>
                </c:pt>
                <c:pt idx="2237">
                  <c:v>22.26</c:v>
                </c:pt>
                <c:pt idx="2238">
                  <c:v>22.48</c:v>
                </c:pt>
                <c:pt idx="2239">
                  <c:v>22.59</c:v>
                </c:pt>
                <c:pt idx="2240">
                  <c:v>22.89</c:v>
                </c:pt>
                <c:pt idx="2241">
                  <c:v>22.8</c:v>
                </c:pt>
                <c:pt idx="2242">
                  <c:v>22.44</c:v>
                </c:pt>
                <c:pt idx="2243">
                  <c:v>22.24</c:v>
                </c:pt>
                <c:pt idx="2244">
                  <c:v>21.6</c:v>
                </c:pt>
                <c:pt idx="2245">
                  <c:v>21.86</c:v>
                </c:pt>
                <c:pt idx="2246">
                  <c:v>22.1</c:v>
                </c:pt>
                <c:pt idx="2247">
                  <c:v>22.1</c:v>
                </c:pt>
                <c:pt idx="2248">
                  <c:v>21.89</c:v>
                </c:pt>
                <c:pt idx="2249">
                  <c:v>21.4</c:v>
                </c:pt>
                <c:pt idx="2250">
                  <c:v>21.41</c:v>
                </c:pt>
                <c:pt idx="2251">
                  <c:v>21.4</c:v>
                </c:pt>
                <c:pt idx="2252">
                  <c:v>21.28</c:v>
                </c:pt>
                <c:pt idx="2253">
                  <c:v>21.36</c:v>
                </c:pt>
                <c:pt idx="2254">
                  <c:v>21.46</c:v>
                </c:pt>
                <c:pt idx="2255">
                  <c:v>21.71</c:v>
                </c:pt>
                <c:pt idx="2256">
                  <c:v>21.79</c:v>
                </c:pt>
                <c:pt idx="2257">
                  <c:v>21.58</c:v>
                </c:pt>
                <c:pt idx="2258">
                  <c:v>21.79</c:v>
                </c:pt>
                <c:pt idx="2259">
                  <c:v>21.78</c:v>
                </c:pt>
                <c:pt idx="2260">
                  <c:v>21.99</c:v>
                </c:pt>
                <c:pt idx="2261">
                  <c:v>22.08</c:v>
                </c:pt>
                <c:pt idx="2262">
                  <c:v>21.88</c:v>
                </c:pt>
                <c:pt idx="2263">
                  <c:v>22.04</c:v>
                </c:pt>
                <c:pt idx="2264">
                  <c:v>22.05</c:v>
                </c:pt>
                <c:pt idx="2265">
                  <c:v>22</c:v>
                </c:pt>
                <c:pt idx="2266">
                  <c:v>21.83</c:v>
                </c:pt>
                <c:pt idx="2267">
                  <c:v>21.87</c:v>
                </c:pt>
                <c:pt idx="2268">
                  <c:v>21.58</c:v>
                </c:pt>
                <c:pt idx="2269">
                  <c:v>21.35</c:v>
                </c:pt>
                <c:pt idx="2270">
                  <c:v>21.18</c:v>
                </c:pt>
                <c:pt idx="2271">
                  <c:v>21.42</c:v>
                </c:pt>
                <c:pt idx="2272">
                  <c:v>21.22</c:v>
                </c:pt>
                <c:pt idx="2273">
                  <c:v>21.03</c:v>
                </c:pt>
                <c:pt idx="2274">
                  <c:v>20.91</c:v>
                </c:pt>
                <c:pt idx="2275">
                  <c:v>21.08</c:v>
                </c:pt>
                <c:pt idx="2276">
                  <c:v>21.34</c:v>
                </c:pt>
                <c:pt idx="2277">
                  <c:v>21.28</c:v>
                </c:pt>
                <c:pt idx="2278">
                  <c:v>21.45</c:v>
                </c:pt>
                <c:pt idx="2279">
                  <c:v>21.47</c:v>
                </c:pt>
                <c:pt idx="2280">
                  <c:v>21.37</c:v>
                </c:pt>
                <c:pt idx="2281">
                  <c:v>21.44</c:v>
                </c:pt>
                <c:pt idx="2282">
                  <c:v>21.18</c:v>
                </c:pt>
                <c:pt idx="2283">
                  <c:v>21.54</c:v>
                </c:pt>
                <c:pt idx="2284">
                  <c:v>21.57</c:v>
                </c:pt>
                <c:pt idx="2285">
                  <c:v>21.21</c:v>
                </c:pt>
                <c:pt idx="2286">
                  <c:v>21.13</c:v>
                </c:pt>
                <c:pt idx="2287">
                  <c:v>21.31</c:v>
                </c:pt>
                <c:pt idx="2288">
                  <c:v>21.48</c:v>
                </c:pt>
                <c:pt idx="2289">
                  <c:v>21.64</c:v>
                </c:pt>
                <c:pt idx="2290">
                  <c:v>21.69</c:v>
                </c:pt>
                <c:pt idx="2291">
                  <c:v>21.67</c:v>
                </c:pt>
                <c:pt idx="2292">
                  <c:v>21.95</c:v>
                </c:pt>
                <c:pt idx="2293">
                  <c:v>21.96</c:v>
                </c:pt>
                <c:pt idx="2294">
                  <c:v>21.99</c:v>
                </c:pt>
                <c:pt idx="2295">
                  <c:v>21.93</c:v>
                </c:pt>
                <c:pt idx="2296">
                  <c:v>22.01</c:v>
                </c:pt>
                <c:pt idx="2297">
                  <c:v>22.31</c:v>
                </c:pt>
                <c:pt idx="2298">
                  <c:v>22.18</c:v>
                </c:pt>
                <c:pt idx="2299">
                  <c:v>22.39</c:v>
                </c:pt>
                <c:pt idx="2300">
                  <c:v>22.3</c:v>
                </c:pt>
                <c:pt idx="2301">
                  <c:v>21.98</c:v>
                </c:pt>
                <c:pt idx="2302">
                  <c:v>21.92</c:v>
                </c:pt>
                <c:pt idx="2303">
                  <c:v>21.88</c:v>
                </c:pt>
                <c:pt idx="2304">
                  <c:v>21.84</c:v>
                </c:pt>
                <c:pt idx="2305">
                  <c:v>21.64</c:v>
                </c:pt>
                <c:pt idx="2306">
                  <c:v>21.5</c:v>
                </c:pt>
                <c:pt idx="2307">
                  <c:v>21.76</c:v>
                </c:pt>
                <c:pt idx="2308">
                  <c:v>21.67</c:v>
                </c:pt>
                <c:pt idx="2309">
                  <c:v>21.71</c:v>
                </c:pt>
                <c:pt idx="2310">
                  <c:v>21.83</c:v>
                </c:pt>
                <c:pt idx="2311">
                  <c:v>21.92</c:v>
                </c:pt>
                <c:pt idx="2312">
                  <c:v>21.77</c:v>
                </c:pt>
                <c:pt idx="2313">
                  <c:v>21.81</c:v>
                </c:pt>
                <c:pt idx="2314">
                  <c:v>21.89</c:v>
                </c:pt>
                <c:pt idx="2315">
                  <c:v>21.99</c:v>
                </c:pt>
                <c:pt idx="2316">
                  <c:v>22.37</c:v>
                </c:pt>
                <c:pt idx="2317">
                  <c:v>22.3</c:v>
                </c:pt>
                <c:pt idx="2318">
                  <c:v>22.09</c:v>
                </c:pt>
                <c:pt idx="2319">
                  <c:v>22.08</c:v>
                </c:pt>
                <c:pt idx="2320">
                  <c:v>22.33</c:v>
                </c:pt>
                <c:pt idx="2321">
                  <c:v>22.28</c:v>
                </c:pt>
                <c:pt idx="2322">
                  <c:v>22.14</c:v>
                </c:pt>
                <c:pt idx="2323">
                  <c:v>21.86</c:v>
                </c:pt>
                <c:pt idx="2324">
                  <c:v>21.43</c:v>
                </c:pt>
                <c:pt idx="2325">
                  <c:v>21.22</c:v>
                </c:pt>
                <c:pt idx="2326">
                  <c:v>21.06</c:v>
                </c:pt>
                <c:pt idx="2327">
                  <c:v>21.27</c:v>
                </c:pt>
                <c:pt idx="2328">
                  <c:v>21.02</c:v>
                </c:pt>
                <c:pt idx="2329">
                  <c:v>21.12</c:v>
                </c:pt>
                <c:pt idx="2330">
                  <c:v>20.71</c:v>
                </c:pt>
                <c:pt idx="2331">
                  <c:v>20.62</c:v>
                </c:pt>
                <c:pt idx="2332">
                  <c:v>20.77</c:v>
                </c:pt>
                <c:pt idx="2333">
                  <c:v>20.7</c:v>
                </c:pt>
                <c:pt idx="2334">
                  <c:v>20.329999999999998</c:v>
                </c:pt>
                <c:pt idx="2335">
                  <c:v>20.64</c:v>
                </c:pt>
                <c:pt idx="2336">
                  <c:v>20.3</c:v>
                </c:pt>
                <c:pt idx="2337">
                  <c:v>20.62</c:v>
                </c:pt>
                <c:pt idx="2338">
                  <c:v>20.47</c:v>
                </c:pt>
                <c:pt idx="2339">
                  <c:v>20.47</c:v>
                </c:pt>
                <c:pt idx="2340">
                  <c:v>20.21</c:v>
                </c:pt>
                <c:pt idx="2341">
                  <c:v>20.079999999999998</c:v>
                </c:pt>
                <c:pt idx="2342">
                  <c:v>20.37</c:v>
                </c:pt>
                <c:pt idx="2343">
                  <c:v>20.260000000000002</c:v>
                </c:pt>
                <c:pt idx="2344">
                  <c:v>20.190000000000001</c:v>
                </c:pt>
                <c:pt idx="2345">
                  <c:v>20.54</c:v>
                </c:pt>
                <c:pt idx="2346">
                  <c:v>20.399999999999999</c:v>
                </c:pt>
                <c:pt idx="2347">
                  <c:v>20</c:v>
                </c:pt>
                <c:pt idx="2348">
                  <c:v>20.14</c:v>
                </c:pt>
                <c:pt idx="2349">
                  <c:v>20.2</c:v>
                </c:pt>
                <c:pt idx="2350">
                  <c:v>20.2</c:v>
                </c:pt>
                <c:pt idx="2351">
                  <c:v>20.149999999999999</c:v>
                </c:pt>
                <c:pt idx="2352">
                  <c:v>19.89</c:v>
                </c:pt>
                <c:pt idx="2353">
                  <c:v>19.510000000000002</c:v>
                </c:pt>
                <c:pt idx="2354">
                  <c:v>19.45</c:v>
                </c:pt>
                <c:pt idx="2355">
                  <c:v>19.079999999999998</c:v>
                </c:pt>
                <c:pt idx="2356">
                  <c:v>18.940000000000001</c:v>
                </c:pt>
                <c:pt idx="2357">
                  <c:v>19.18</c:v>
                </c:pt>
                <c:pt idx="2358">
                  <c:v>18.84</c:v>
                </c:pt>
                <c:pt idx="2359">
                  <c:v>18.84</c:v>
                </c:pt>
                <c:pt idx="2360">
                  <c:v>19.28</c:v>
                </c:pt>
                <c:pt idx="2361">
                  <c:v>19.09</c:v>
                </c:pt>
                <c:pt idx="2362">
                  <c:v>19.09</c:v>
                </c:pt>
                <c:pt idx="2363">
                  <c:v>18.95</c:v>
                </c:pt>
                <c:pt idx="2364">
                  <c:v>19.41</c:v>
                </c:pt>
                <c:pt idx="2365">
                  <c:v>19.7</c:v>
                </c:pt>
                <c:pt idx="2366">
                  <c:v>19.829999999999998</c:v>
                </c:pt>
                <c:pt idx="2367">
                  <c:v>19.88</c:v>
                </c:pt>
                <c:pt idx="2368">
                  <c:v>19.809999999999999</c:v>
                </c:pt>
                <c:pt idx="2369">
                  <c:v>19.95</c:v>
                </c:pt>
                <c:pt idx="2370">
                  <c:v>19.95</c:v>
                </c:pt>
                <c:pt idx="2371">
                  <c:v>19.82</c:v>
                </c:pt>
                <c:pt idx="2372">
                  <c:v>19.64</c:v>
                </c:pt>
                <c:pt idx="2373">
                  <c:v>19.59</c:v>
                </c:pt>
                <c:pt idx="2374">
                  <c:v>19.5</c:v>
                </c:pt>
                <c:pt idx="2375">
                  <c:v>19.5</c:v>
                </c:pt>
                <c:pt idx="2376">
                  <c:v>19.04</c:v>
                </c:pt>
                <c:pt idx="2377">
                  <c:v>19.07</c:v>
                </c:pt>
                <c:pt idx="2378">
                  <c:v>19.04</c:v>
                </c:pt>
                <c:pt idx="2379">
                  <c:v>18.95</c:v>
                </c:pt>
                <c:pt idx="2380">
                  <c:v>18.88</c:v>
                </c:pt>
                <c:pt idx="2381">
                  <c:v>18.78</c:v>
                </c:pt>
                <c:pt idx="2382">
                  <c:v>18.38</c:v>
                </c:pt>
                <c:pt idx="2383">
                  <c:v>18.5</c:v>
                </c:pt>
                <c:pt idx="2384">
                  <c:v>18.7</c:v>
                </c:pt>
                <c:pt idx="2385">
                  <c:v>18.87</c:v>
                </c:pt>
                <c:pt idx="2386">
                  <c:v>18.87</c:v>
                </c:pt>
                <c:pt idx="2387">
                  <c:v>18.579999999999998</c:v>
                </c:pt>
                <c:pt idx="2388">
                  <c:v>18.329999999999998</c:v>
                </c:pt>
                <c:pt idx="2389">
                  <c:v>18.63</c:v>
                </c:pt>
                <c:pt idx="2390">
                  <c:v>18.66</c:v>
                </c:pt>
                <c:pt idx="2391">
                  <c:v>19.510000000000002</c:v>
                </c:pt>
                <c:pt idx="2392">
                  <c:v>19.64</c:v>
                </c:pt>
                <c:pt idx="2393">
                  <c:v>19.66</c:v>
                </c:pt>
                <c:pt idx="2394">
                  <c:v>20.41</c:v>
                </c:pt>
                <c:pt idx="2395">
                  <c:v>20.260000000000002</c:v>
                </c:pt>
                <c:pt idx="2396">
                  <c:v>20.309999999999999</c:v>
                </c:pt>
                <c:pt idx="2397">
                  <c:v>20</c:v>
                </c:pt>
                <c:pt idx="2398">
                  <c:v>19.93</c:v>
                </c:pt>
                <c:pt idx="2399">
                  <c:v>20.3</c:v>
                </c:pt>
                <c:pt idx="2400">
                  <c:v>20.21</c:v>
                </c:pt>
                <c:pt idx="2401">
                  <c:v>20.079999999999998</c:v>
                </c:pt>
                <c:pt idx="2402">
                  <c:v>20.05</c:v>
                </c:pt>
                <c:pt idx="2403">
                  <c:v>20.18</c:v>
                </c:pt>
                <c:pt idx="2404">
                  <c:v>20.260000000000002</c:v>
                </c:pt>
                <c:pt idx="2405">
                  <c:v>19.98</c:v>
                </c:pt>
                <c:pt idx="2406">
                  <c:v>19.53</c:v>
                </c:pt>
                <c:pt idx="2407">
                  <c:v>19.329999999999998</c:v>
                </c:pt>
                <c:pt idx="2408">
                  <c:v>19.420000000000002</c:v>
                </c:pt>
                <c:pt idx="2409">
                  <c:v>19.62</c:v>
                </c:pt>
                <c:pt idx="2410">
                  <c:v>20.02</c:v>
                </c:pt>
                <c:pt idx="2411">
                  <c:v>20.3</c:v>
                </c:pt>
                <c:pt idx="2412">
                  <c:v>20.28</c:v>
                </c:pt>
                <c:pt idx="2413">
                  <c:v>20.36</c:v>
                </c:pt>
                <c:pt idx="2414">
                  <c:v>20.51</c:v>
                </c:pt>
                <c:pt idx="2415">
                  <c:v>20.6</c:v>
                </c:pt>
                <c:pt idx="2416">
                  <c:v>20.47</c:v>
                </c:pt>
                <c:pt idx="2417">
                  <c:v>20.48</c:v>
                </c:pt>
                <c:pt idx="2418">
                  <c:v>21.07</c:v>
                </c:pt>
                <c:pt idx="2419">
                  <c:v>20.93</c:v>
                </c:pt>
                <c:pt idx="2420">
                  <c:v>20.71</c:v>
                </c:pt>
                <c:pt idx="2421">
                  <c:v>20.68</c:v>
                </c:pt>
                <c:pt idx="2422">
                  <c:v>20.39</c:v>
                </c:pt>
                <c:pt idx="2423">
                  <c:v>20.13</c:v>
                </c:pt>
                <c:pt idx="2424">
                  <c:v>20.29</c:v>
                </c:pt>
                <c:pt idx="2425">
                  <c:v>20.16</c:v>
                </c:pt>
                <c:pt idx="2426">
                  <c:v>20.13</c:v>
                </c:pt>
                <c:pt idx="2427">
                  <c:v>20.170000000000002</c:v>
                </c:pt>
                <c:pt idx="2428">
                  <c:v>20.29</c:v>
                </c:pt>
                <c:pt idx="2429">
                  <c:v>20.079999999999998</c:v>
                </c:pt>
                <c:pt idx="2430">
                  <c:v>19.52</c:v>
                </c:pt>
                <c:pt idx="2431">
                  <c:v>19.73</c:v>
                </c:pt>
                <c:pt idx="2432">
                  <c:v>19.98</c:v>
                </c:pt>
                <c:pt idx="2433">
                  <c:v>20.13</c:v>
                </c:pt>
                <c:pt idx="2434">
                  <c:v>20.41</c:v>
                </c:pt>
                <c:pt idx="2435">
                  <c:v>20.29</c:v>
                </c:pt>
                <c:pt idx="2436">
                  <c:v>20.28</c:v>
                </c:pt>
                <c:pt idx="2437">
                  <c:v>20.440000000000001</c:v>
                </c:pt>
                <c:pt idx="2438">
                  <c:v>20.52</c:v>
                </c:pt>
                <c:pt idx="2439">
                  <c:v>20.65</c:v>
                </c:pt>
                <c:pt idx="2440">
                  <c:v>20.62</c:v>
                </c:pt>
                <c:pt idx="2441">
                  <c:v>20.3</c:v>
                </c:pt>
                <c:pt idx="2442">
                  <c:v>20.37</c:v>
                </c:pt>
                <c:pt idx="2443">
                  <c:v>20.22</c:v>
                </c:pt>
                <c:pt idx="2444">
                  <c:v>20.46</c:v>
                </c:pt>
                <c:pt idx="2445">
                  <c:v>20.46</c:v>
                </c:pt>
                <c:pt idx="2446">
                  <c:v>20.399999999999999</c:v>
                </c:pt>
                <c:pt idx="2447">
                  <c:v>20.22</c:v>
                </c:pt>
                <c:pt idx="2448">
                  <c:v>20.14</c:v>
                </c:pt>
                <c:pt idx="2449">
                  <c:v>19.989999999999998</c:v>
                </c:pt>
                <c:pt idx="2450">
                  <c:v>19.84</c:v>
                </c:pt>
                <c:pt idx="2451">
                  <c:v>19.95</c:v>
                </c:pt>
                <c:pt idx="2452">
                  <c:v>19.73</c:v>
                </c:pt>
                <c:pt idx="2453">
                  <c:v>19.899999999999999</c:v>
                </c:pt>
                <c:pt idx="2454">
                  <c:v>20.25</c:v>
                </c:pt>
                <c:pt idx="2455">
                  <c:v>20.18</c:v>
                </c:pt>
                <c:pt idx="2456">
                  <c:v>20.190000000000001</c:v>
                </c:pt>
                <c:pt idx="2457">
                  <c:v>20.58</c:v>
                </c:pt>
                <c:pt idx="2458">
                  <c:v>20.53</c:v>
                </c:pt>
                <c:pt idx="2459">
                  <c:v>20.57</c:v>
                </c:pt>
                <c:pt idx="2460">
                  <c:v>20.39</c:v>
                </c:pt>
                <c:pt idx="2461">
                  <c:v>20.46</c:v>
                </c:pt>
                <c:pt idx="2462">
                  <c:v>20.47</c:v>
                </c:pt>
                <c:pt idx="2463">
                  <c:v>20.440000000000001</c:v>
                </c:pt>
                <c:pt idx="2464">
                  <c:v>20.36</c:v>
                </c:pt>
                <c:pt idx="2465">
                  <c:v>20.34</c:v>
                </c:pt>
                <c:pt idx="2466">
                  <c:v>19.78</c:v>
                </c:pt>
                <c:pt idx="2467">
                  <c:v>20.07</c:v>
                </c:pt>
                <c:pt idx="2468">
                  <c:v>19.48</c:v>
                </c:pt>
                <c:pt idx="2469">
                  <c:v>19.510000000000002</c:v>
                </c:pt>
                <c:pt idx="2470">
                  <c:v>19.34</c:v>
                </c:pt>
                <c:pt idx="2471">
                  <c:v>19.149999999999999</c:v>
                </c:pt>
                <c:pt idx="2472">
                  <c:v>19.54</c:v>
                </c:pt>
                <c:pt idx="2473">
                  <c:v>19.55</c:v>
                </c:pt>
                <c:pt idx="2474">
                  <c:v>19.600000000000001</c:v>
                </c:pt>
                <c:pt idx="2475">
                  <c:v>19.75</c:v>
                </c:pt>
                <c:pt idx="2476">
                  <c:v>19.89</c:v>
                </c:pt>
                <c:pt idx="2477">
                  <c:v>20.059999999999999</c:v>
                </c:pt>
                <c:pt idx="2478">
                  <c:v>20.02</c:v>
                </c:pt>
                <c:pt idx="2479">
                  <c:v>20.239999999999998</c:v>
                </c:pt>
                <c:pt idx="2480">
                  <c:v>20.03</c:v>
                </c:pt>
                <c:pt idx="2481">
                  <c:v>19.739999999999998</c:v>
                </c:pt>
                <c:pt idx="2482">
                  <c:v>19.77</c:v>
                </c:pt>
                <c:pt idx="2483">
                  <c:v>19.54</c:v>
                </c:pt>
                <c:pt idx="2484">
                  <c:v>19.649999999999999</c:v>
                </c:pt>
                <c:pt idx="2485">
                  <c:v>19.64</c:v>
                </c:pt>
                <c:pt idx="2486">
                  <c:v>19.28</c:v>
                </c:pt>
                <c:pt idx="2487">
                  <c:v>18.98</c:v>
                </c:pt>
                <c:pt idx="2488">
                  <c:v>18.89</c:v>
                </c:pt>
                <c:pt idx="2489">
                  <c:v>18.579999999999998</c:v>
                </c:pt>
                <c:pt idx="2490">
                  <c:v>18.84</c:v>
                </c:pt>
                <c:pt idx="2491">
                  <c:v>18.7</c:v>
                </c:pt>
                <c:pt idx="2492">
                  <c:v>18.670000000000002</c:v>
                </c:pt>
                <c:pt idx="2493">
                  <c:v>18.62</c:v>
                </c:pt>
                <c:pt idx="2494">
                  <c:v>18.420000000000002</c:v>
                </c:pt>
                <c:pt idx="2495">
                  <c:v>18.86</c:v>
                </c:pt>
                <c:pt idx="2496">
                  <c:v>18.41</c:v>
                </c:pt>
                <c:pt idx="2497">
                  <c:v>18.84</c:v>
                </c:pt>
                <c:pt idx="2498">
                  <c:v>18.899999999999999</c:v>
                </c:pt>
                <c:pt idx="2499">
                  <c:v>19.010000000000002</c:v>
                </c:pt>
                <c:pt idx="2500">
                  <c:v>18.850000000000001</c:v>
                </c:pt>
                <c:pt idx="2501">
                  <c:v>18.45</c:v>
                </c:pt>
                <c:pt idx="2502">
                  <c:v>17.95</c:v>
                </c:pt>
                <c:pt idx="2503">
                  <c:v>18.29</c:v>
                </c:pt>
                <c:pt idx="2504">
                  <c:v>18.02</c:v>
                </c:pt>
                <c:pt idx="2505">
                  <c:v>17.79</c:v>
                </c:pt>
                <c:pt idx="2506">
                  <c:v>17.89</c:v>
                </c:pt>
                <c:pt idx="2507">
                  <c:v>18.100000000000001</c:v>
                </c:pt>
                <c:pt idx="2508">
                  <c:v>18.13</c:v>
                </c:pt>
                <c:pt idx="2509">
                  <c:v>17.489999999999998</c:v>
                </c:pt>
                <c:pt idx="2510">
                  <c:v>17.670000000000002</c:v>
                </c:pt>
                <c:pt idx="2511">
                  <c:v>17.21</c:v>
                </c:pt>
                <c:pt idx="2512">
                  <c:v>17.7</c:v>
                </c:pt>
                <c:pt idx="2513">
                  <c:v>17.09</c:v>
                </c:pt>
                <c:pt idx="2514">
                  <c:v>17.559999999999999</c:v>
                </c:pt>
                <c:pt idx="2515">
                  <c:v>17.329999999999998</c:v>
                </c:pt>
                <c:pt idx="2516">
                  <c:v>17.600000000000001</c:v>
                </c:pt>
                <c:pt idx="2517">
                  <c:v>18.07</c:v>
                </c:pt>
                <c:pt idx="2518">
                  <c:v>18.420000000000002</c:v>
                </c:pt>
                <c:pt idx="2519">
                  <c:v>18.23</c:v>
                </c:pt>
                <c:pt idx="2520">
                  <c:v>18.12</c:v>
                </c:pt>
                <c:pt idx="2521">
                  <c:v>17.88</c:v>
                </c:pt>
                <c:pt idx="2522">
                  <c:v>17.97</c:v>
                </c:pt>
                <c:pt idx="2523">
                  <c:v>17.850000000000001</c:v>
                </c:pt>
                <c:pt idx="2524">
                  <c:v>17.8</c:v>
                </c:pt>
                <c:pt idx="2525">
                  <c:v>17.57</c:v>
                </c:pt>
                <c:pt idx="2526">
                  <c:v>17.27</c:v>
                </c:pt>
                <c:pt idx="2527">
                  <c:v>17.55</c:v>
                </c:pt>
                <c:pt idx="2528">
                  <c:v>17.52</c:v>
                </c:pt>
                <c:pt idx="2529">
                  <c:v>17.88</c:v>
                </c:pt>
                <c:pt idx="2530">
                  <c:v>18.18</c:v>
                </c:pt>
                <c:pt idx="2531">
                  <c:v>18.14</c:v>
                </c:pt>
                <c:pt idx="2532">
                  <c:v>17.86</c:v>
                </c:pt>
                <c:pt idx="2533">
                  <c:v>17.920000000000002</c:v>
                </c:pt>
                <c:pt idx="2534">
                  <c:v>17.66</c:v>
                </c:pt>
                <c:pt idx="2535">
                  <c:v>17.649999999999999</c:v>
                </c:pt>
                <c:pt idx="2536">
                  <c:v>18.09</c:v>
                </c:pt>
                <c:pt idx="2537">
                  <c:v>18.399999999999999</c:v>
                </c:pt>
                <c:pt idx="2538">
                  <c:v>18.350000000000001</c:v>
                </c:pt>
                <c:pt idx="2539">
                  <c:v>18.32</c:v>
                </c:pt>
                <c:pt idx="2540">
                  <c:v>18.36</c:v>
                </c:pt>
                <c:pt idx="2541">
                  <c:v>18.8</c:v>
                </c:pt>
                <c:pt idx="2542">
                  <c:v>18.73</c:v>
                </c:pt>
                <c:pt idx="2543">
                  <c:v>18.29</c:v>
                </c:pt>
                <c:pt idx="2544">
                  <c:v>17.97</c:v>
                </c:pt>
                <c:pt idx="2545">
                  <c:v>17.97</c:v>
                </c:pt>
                <c:pt idx="2546">
                  <c:v>17.73</c:v>
                </c:pt>
                <c:pt idx="2547">
                  <c:v>17.07</c:v>
                </c:pt>
                <c:pt idx="2548">
                  <c:v>17.03</c:v>
                </c:pt>
                <c:pt idx="2549">
                  <c:v>16.97</c:v>
                </c:pt>
                <c:pt idx="2550">
                  <c:v>16.760000000000002</c:v>
                </c:pt>
                <c:pt idx="2551">
                  <c:v>16.95</c:v>
                </c:pt>
                <c:pt idx="2552">
                  <c:v>16.96</c:v>
                </c:pt>
                <c:pt idx="2553">
                  <c:v>16.86</c:v>
                </c:pt>
                <c:pt idx="2554">
                  <c:v>16.829999999999998</c:v>
                </c:pt>
                <c:pt idx="2555">
                  <c:v>17.07</c:v>
                </c:pt>
                <c:pt idx="2556">
                  <c:v>17.7</c:v>
                </c:pt>
                <c:pt idx="2557">
                  <c:v>18.12</c:v>
                </c:pt>
                <c:pt idx="2558">
                  <c:v>17.510000000000002</c:v>
                </c:pt>
                <c:pt idx="2559">
                  <c:v>17.579999999999998</c:v>
                </c:pt>
                <c:pt idx="2560">
                  <c:v>17.57</c:v>
                </c:pt>
                <c:pt idx="2561">
                  <c:v>17.73</c:v>
                </c:pt>
                <c:pt idx="2562">
                  <c:v>17.96</c:v>
                </c:pt>
                <c:pt idx="2563">
                  <c:v>18.670000000000002</c:v>
                </c:pt>
                <c:pt idx="2564">
                  <c:v>18.79</c:v>
                </c:pt>
                <c:pt idx="2565">
                  <c:v>18.63</c:v>
                </c:pt>
                <c:pt idx="2566">
                  <c:v>18.420000000000002</c:v>
                </c:pt>
                <c:pt idx="2567">
                  <c:v>18.39</c:v>
                </c:pt>
                <c:pt idx="2568">
                  <c:v>18.420000000000002</c:v>
                </c:pt>
                <c:pt idx="2569">
                  <c:v>18.489999999999998</c:v>
                </c:pt>
                <c:pt idx="2570">
                  <c:v>18.55</c:v>
                </c:pt>
                <c:pt idx="2571">
                  <c:v>18.77</c:v>
                </c:pt>
                <c:pt idx="2572">
                  <c:v>18.71</c:v>
                </c:pt>
                <c:pt idx="2573">
                  <c:v>18.64</c:v>
                </c:pt>
                <c:pt idx="2574">
                  <c:v>18.5</c:v>
                </c:pt>
                <c:pt idx="2575">
                  <c:v>18.27</c:v>
                </c:pt>
                <c:pt idx="2576">
                  <c:v>18.13</c:v>
                </c:pt>
                <c:pt idx="2577">
                  <c:v>18.059999999999999</c:v>
                </c:pt>
                <c:pt idx="2578">
                  <c:v>18.239999999999998</c:v>
                </c:pt>
                <c:pt idx="2579">
                  <c:v>18.25</c:v>
                </c:pt>
                <c:pt idx="2580">
                  <c:v>17.88</c:v>
                </c:pt>
                <c:pt idx="2581">
                  <c:v>17.579999999999998</c:v>
                </c:pt>
                <c:pt idx="2582">
                  <c:v>17.54</c:v>
                </c:pt>
                <c:pt idx="2583">
                  <c:v>17.649999999999999</c:v>
                </c:pt>
                <c:pt idx="2584">
                  <c:v>17.37</c:v>
                </c:pt>
                <c:pt idx="2585">
                  <c:v>16.920000000000002</c:v>
                </c:pt>
                <c:pt idx="2586">
                  <c:v>17.43</c:v>
                </c:pt>
                <c:pt idx="2587">
                  <c:v>17.12</c:v>
                </c:pt>
                <c:pt idx="2588">
                  <c:v>17.489999999999998</c:v>
                </c:pt>
                <c:pt idx="2589">
                  <c:v>17.36</c:v>
                </c:pt>
                <c:pt idx="2590">
                  <c:v>17.09</c:v>
                </c:pt>
                <c:pt idx="2591">
                  <c:v>16.71</c:v>
                </c:pt>
                <c:pt idx="2592">
                  <c:v>16.66</c:v>
                </c:pt>
                <c:pt idx="2593">
                  <c:v>16.55</c:v>
                </c:pt>
                <c:pt idx="2594">
                  <c:v>16.899999999999999</c:v>
                </c:pt>
                <c:pt idx="2595">
                  <c:v>16.72</c:v>
                </c:pt>
                <c:pt idx="2596">
                  <c:v>16.760000000000002</c:v>
                </c:pt>
                <c:pt idx="2597">
                  <c:v>16.71</c:v>
                </c:pt>
                <c:pt idx="2598">
                  <c:v>17.04</c:v>
                </c:pt>
                <c:pt idx="2599">
                  <c:v>16.690000000000001</c:v>
                </c:pt>
                <c:pt idx="2600">
                  <c:v>16.559999999999999</c:v>
                </c:pt>
                <c:pt idx="2601">
                  <c:v>16.72</c:v>
                </c:pt>
                <c:pt idx="2602">
                  <c:v>16.29</c:v>
                </c:pt>
                <c:pt idx="2603">
                  <c:v>16.100000000000001</c:v>
                </c:pt>
                <c:pt idx="2604">
                  <c:v>15.31</c:v>
                </c:pt>
                <c:pt idx="2605">
                  <c:v>15.43</c:v>
                </c:pt>
                <c:pt idx="2606">
                  <c:v>15.48</c:v>
                </c:pt>
                <c:pt idx="2607">
                  <c:v>14.95</c:v>
                </c:pt>
                <c:pt idx="2608">
                  <c:v>14.97</c:v>
                </c:pt>
                <c:pt idx="2609">
                  <c:v>14.57</c:v>
                </c:pt>
                <c:pt idx="2610">
                  <c:v>14.7</c:v>
                </c:pt>
                <c:pt idx="2611">
                  <c:v>14.59</c:v>
                </c:pt>
                <c:pt idx="2612">
                  <c:v>14.63</c:v>
                </c:pt>
                <c:pt idx="2613">
                  <c:v>15.07</c:v>
                </c:pt>
                <c:pt idx="2614">
                  <c:v>14.52</c:v>
                </c:pt>
                <c:pt idx="2615">
                  <c:v>14.52</c:v>
                </c:pt>
                <c:pt idx="2616">
                  <c:v>14.41</c:v>
                </c:pt>
                <c:pt idx="2617">
                  <c:v>14.23</c:v>
                </c:pt>
                <c:pt idx="2618">
                  <c:v>13.91</c:v>
                </c:pt>
                <c:pt idx="2619">
                  <c:v>14.18</c:v>
                </c:pt>
                <c:pt idx="2620">
                  <c:v>14.26</c:v>
                </c:pt>
                <c:pt idx="2621">
                  <c:v>14.67</c:v>
                </c:pt>
                <c:pt idx="2622">
                  <c:v>14.48</c:v>
                </c:pt>
                <c:pt idx="2623">
                  <c:v>14.48</c:v>
                </c:pt>
                <c:pt idx="2624">
                  <c:v>14.13</c:v>
                </c:pt>
                <c:pt idx="2625">
                  <c:v>14.11</c:v>
                </c:pt>
                <c:pt idx="2626">
                  <c:v>14.44</c:v>
                </c:pt>
                <c:pt idx="2627">
                  <c:v>14.17</c:v>
                </c:pt>
                <c:pt idx="2628">
                  <c:v>14.17</c:v>
                </c:pt>
                <c:pt idx="2629">
                  <c:v>14.56</c:v>
                </c:pt>
                <c:pt idx="2630">
                  <c:v>14.67</c:v>
                </c:pt>
                <c:pt idx="2631">
                  <c:v>15.34</c:v>
                </c:pt>
                <c:pt idx="2632">
                  <c:v>15.42</c:v>
                </c:pt>
                <c:pt idx="2633">
                  <c:v>15.32</c:v>
                </c:pt>
                <c:pt idx="2634">
                  <c:v>14.67</c:v>
                </c:pt>
                <c:pt idx="2635">
                  <c:v>14.85</c:v>
                </c:pt>
                <c:pt idx="2636">
                  <c:v>14.33</c:v>
                </c:pt>
                <c:pt idx="2637">
                  <c:v>14.51</c:v>
                </c:pt>
                <c:pt idx="2638">
                  <c:v>14.78</c:v>
                </c:pt>
                <c:pt idx="2639">
                  <c:v>15.1</c:v>
                </c:pt>
                <c:pt idx="2640">
                  <c:v>14.87</c:v>
                </c:pt>
                <c:pt idx="2641">
                  <c:v>15.22</c:v>
                </c:pt>
                <c:pt idx="2642">
                  <c:v>15.1</c:v>
                </c:pt>
                <c:pt idx="2643">
                  <c:v>14.94</c:v>
                </c:pt>
                <c:pt idx="2644">
                  <c:v>15.03</c:v>
                </c:pt>
                <c:pt idx="2645">
                  <c:v>15.12</c:v>
                </c:pt>
                <c:pt idx="2646">
                  <c:v>15.47</c:v>
                </c:pt>
                <c:pt idx="2647">
                  <c:v>15.42</c:v>
                </c:pt>
                <c:pt idx="2648">
                  <c:v>15.34</c:v>
                </c:pt>
                <c:pt idx="2649">
                  <c:v>15.19</c:v>
                </c:pt>
                <c:pt idx="2650">
                  <c:v>15.92</c:v>
                </c:pt>
                <c:pt idx="2651">
                  <c:v>16.04</c:v>
                </c:pt>
                <c:pt idx="2652">
                  <c:v>15.89</c:v>
                </c:pt>
                <c:pt idx="2653">
                  <c:v>15.63</c:v>
                </c:pt>
                <c:pt idx="2654">
                  <c:v>15.25</c:v>
                </c:pt>
                <c:pt idx="2655">
                  <c:v>15.21</c:v>
                </c:pt>
                <c:pt idx="2656">
                  <c:v>14.6</c:v>
                </c:pt>
                <c:pt idx="2657">
                  <c:v>14.56</c:v>
                </c:pt>
                <c:pt idx="2658">
                  <c:v>14.72</c:v>
                </c:pt>
                <c:pt idx="2659">
                  <c:v>14.13</c:v>
                </c:pt>
                <c:pt idx="2660">
                  <c:v>14.06</c:v>
                </c:pt>
                <c:pt idx="2661">
                  <c:v>13.93</c:v>
                </c:pt>
                <c:pt idx="2662">
                  <c:v>14.23</c:v>
                </c:pt>
                <c:pt idx="2663">
                  <c:v>14.21</c:v>
                </c:pt>
                <c:pt idx="2664">
                  <c:v>14.24</c:v>
                </c:pt>
                <c:pt idx="2665">
                  <c:v>14.3</c:v>
                </c:pt>
                <c:pt idx="2666">
                  <c:v>14.74</c:v>
                </c:pt>
                <c:pt idx="2667">
                  <c:v>14.48</c:v>
                </c:pt>
                <c:pt idx="2668">
                  <c:v>14.48</c:v>
                </c:pt>
                <c:pt idx="2669">
                  <c:v>14.67</c:v>
                </c:pt>
                <c:pt idx="2670">
                  <c:v>14.76</c:v>
                </c:pt>
                <c:pt idx="2671">
                  <c:v>14.71</c:v>
                </c:pt>
                <c:pt idx="2672">
                  <c:v>14.57</c:v>
                </c:pt>
                <c:pt idx="2673">
                  <c:v>14.08</c:v>
                </c:pt>
                <c:pt idx="2674">
                  <c:v>14.1</c:v>
                </c:pt>
                <c:pt idx="2675">
                  <c:v>14.18</c:v>
                </c:pt>
                <c:pt idx="2676">
                  <c:v>14.14</c:v>
                </c:pt>
                <c:pt idx="2677">
                  <c:v>14.44</c:v>
                </c:pt>
                <c:pt idx="2678">
                  <c:v>14.49</c:v>
                </c:pt>
                <c:pt idx="2679">
                  <c:v>14.83</c:v>
                </c:pt>
                <c:pt idx="2680">
                  <c:v>15.06</c:v>
                </c:pt>
                <c:pt idx="2681">
                  <c:v>14.82</c:v>
                </c:pt>
                <c:pt idx="2682">
                  <c:v>14.88</c:v>
                </c:pt>
                <c:pt idx="2683">
                  <c:v>15.37</c:v>
                </c:pt>
                <c:pt idx="2684">
                  <c:v>15.2</c:v>
                </c:pt>
                <c:pt idx="2685">
                  <c:v>14.89</c:v>
                </c:pt>
                <c:pt idx="2686">
                  <c:v>15.12</c:v>
                </c:pt>
                <c:pt idx="2687">
                  <c:v>15.17</c:v>
                </c:pt>
                <c:pt idx="2688">
                  <c:v>14.08</c:v>
                </c:pt>
                <c:pt idx="2689">
                  <c:v>14.32</c:v>
                </c:pt>
                <c:pt idx="2690">
                  <c:v>14.38</c:v>
                </c:pt>
                <c:pt idx="2691">
                  <c:v>14.79</c:v>
                </c:pt>
                <c:pt idx="2692">
                  <c:v>15.79</c:v>
                </c:pt>
                <c:pt idx="2693">
                  <c:v>15.7</c:v>
                </c:pt>
                <c:pt idx="2694">
                  <c:v>15.77</c:v>
                </c:pt>
                <c:pt idx="2695">
                  <c:v>15.58</c:v>
                </c:pt>
                <c:pt idx="2696">
                  <c:v>15.57</c:v>
                </c:pt>
                <c:pt idx="2697">
                  <c:v>15.87</c:v>
                </c:pt>
                <c:pt idx="2698">
                  <c:v>15.75</c:v>
                </c:pt>
                <c:pt idx="2699">
                  <c:v>15.95</c:v>
                </c:pt>
                <c:pt idx="2700">
                  <c:v>16.23</c:v>
                </c:pt>
                <c:pt idx="2701">
                  <c:v>16.579999999999998</c:v>
                </c:pt>
                <c:pt idx="2702">
                  <c:v>16.649999999999999</c:v>
                </c:pt>
                <c:pt idx="2703">
                  <c:v>16.489999999999998</c:v>
                </c:pt>
                <c:pt idx="2704">
                  <c:v>16.82</c:v>
                </c:pt>
                <c:pt idx="2705">
                  <c:v>17.18</c:v>
                </c:pt>
                <c:pt idx="2706">
                  <c:v>17.809999999999999</c:v>
                </c:pt>
                <c:pt idx="2707">
                  <c:v>17.52</c:v>
                </c:pt>
                <c:pt idx="2708">
                  <c:v>16.91</c:v>
                </c:pt>
                <c:pt idx="2709">
                  <c:v>16.57</c:v>
                </c:pt>
                <c:pt idx="2710">
                  <c:v>16.899999999999999</c:v>
                </c:pt>
                <c:pt idx="2711">
                  <c:v>17.149999999999999</c:v>
                </c:pt>
                <c:pt idx="2712">
                  <c:v>16.89</c:v>
                </c:pt>
                <c:pt idx="2713">
                  <c:v>16.86</c:v>
                </c:pt>
                <c:pt idx="2714">
                  <c:v>17.29</c:v>
                </c:pt>
                <c:pt idx="2715">
                  <c:v>17.7</c:v>
                </c:pt>
                <c:pt idx="2716">
                  <c:v>17.73</c:v>
                </c:pt>
                <c:pt idx="2717">
                  <c:v>17.61</c:v>
                </c:pt>
                <c:pt idx="2718">
                  <c:v>17.850000000000001</c:v>
                </c:pt>
                <c:pt idx="2719">
                  <c:v>18.28</c:v>
                </c:pt>
                <c:pt idx="2720">
                  <c:v>18.21</c:v>
                </c:pt>
                <c:pt idx="2721">
                  <c:v>18.059999999999999</c:v>
                </c:pt>
                <c:pt idx="2722">
                  <c:v>17.59</c:v>
                </c:pt>
                <c:pt idx="2723">
                  <c:v>17.989999999999998</c:v>
                </c:pt>
                <c:pt idx="2724">
                  <c:v>18.45</c:v>
                </c:pt>
                <c:pt idx="2725">
                  <c:v>18.920000000000002</c:v>
                </c:pt>
                <c:pt idx="2726">
                  <c:v>19.57</c:v>
                </c:pt>
                <c:pt idx="2727">
                  <c:v>18.47</c:v>
                </c:pt>
                <c:pt idx="2728">
                  <c:v>17.8</c:v>
                </c:pt>
                <c:pt idx="2729">
                  <c:v>17.739999999999998</c:v>
                </c:pt>
                <c:pt idx="2730">
                  <c:v>18.03</c:v>
                </c:pt>
                <c:pt idx="2731">
                  <c:v>18.309999999999999</c:v>
                </c:pt>
                <c:pt idx="2732">
                  <c:v>18.21</c:v>
                </c:pt>
                <c:pt idx="2733">
                  <c:v>18.23</c:v>
                </c:pt>
                <c:pt idx="2734">
                  <c:v>18.12</c:v>
                </c:pt>
                <c:pt idx="2735">
                  <c:v>18.11</c:v>
                </c:pt>
                <c:pt idx="2736">
                  <c:v>17.75</c:v>
                </c:pt>
                <c:pt idx="2737">
                  <c:v>18.34</c:v>
                </c:pt>
                <c:pt idx="2738">
                  <c:v>18.670000000000002</c:v>
                </c:pt>
                <c:pt idx="2739">
                  <c:v>18.48</c:v>
                </c:pt>
                <c:pt idx="2740">
                  <c:v>18.79</c:v>
                </c:pt>
                <c:pt idx="2741">
                  <c:v>18.95</c:v>
                </c:pt>
                <c:pt idx="2742">
                  <c:v>19.86</c:v>
                </c:pt>
                <c:pt idx="2743">
                  <c:v>19.91</c:v>
                </c:pt>
                <c:pt idx="2744">
                  <c:v>20.71</c:v>
                </c:pt>
                <c:pt idx="2745">
                  <c:v>20.75</c:v>
                </c:pt>
                <c:pt idx="2746">
                  <c:v>20.04</c:v>
                </c:pt>
                <c:pt idx="2747">
                  <c:v>19.7</c:v>
                </c:pt>
                <c:pt idx="2748">
                  <c:v>19.260000000000002</c:v>
                </c:pt>
                <c:pt idx="2749">
                  <c:v>19.22</c:v>
                </c:pt>
                <c:pt idx="2750">
                  <c:v>18.98</c:v>
                </c:pt>
                <c:pt idx="2751">
                  <c:v>19.27</c:v>
                </c:pt>
                <c:pt idx="2752">
                  <c:v>18.829999999999998</c:v>
                </c:pt>
                <c:pt idx="2753">
                  <c:v>19.37</c:v>
                </c:pt>
                <c:pt idx="2754">
                  <c:v>19.53</c:v>
                </c:pt>
                <c:pt idx="2755">
                  <c:v>19.62</c:v>
                </c:pt>
                <c:pt idx="2756">
                  <c:v>19.239999999999998</c:v>
                </c:pt>
                <c:pt idx="2757">
                  <c:v>19.12</c:v>
                </c:pt>
                <c:pt idx="2758">
                  <c:v>19.48</c:v>
                </c:pt>
                <c:pt idx="2759">
                  <c:v>20.18</c:v>
                </c:pt>
                <c:pt idx="2760">
                  <c:v>20.43</c:v>
                </c:pt>
                <c:pt idx="2761">
                  <c:v>20.149999999999999</c:v>
                </c:pt>
                <c:pt idx="2762">
                  <c:v>20.18</c:v>
                </c:pt>
                <c:pt idx="2763">
                  <c:v>19.89</c:v>
                </c:pt>
                <c:pt idx="2764">
                  <c:v>19.510000000000002</c:v>
                </c:pt>
                <c:pt idx="2765">
                  <c:v>19.46</c:v>
                </c:pt>
                <c:pt idx="2766">
                  <c:v>19.2</c:v>
                </c:pt>
                <c:pt idx="2767">
                  <c:v>19.37</c:v>
                </c:pt>
                <c:pt idx="2768">
                  <c:v>19.489999999999998</c:v>
                </c:pt>
                <c:pt idx="2769">
                  <c:v>19.350000000000001</c:v>
                </c:pt>
                <c:pt idx="2770">
                  <c:v>19.21</c:v>
                </c:pt>
                <c:pt idx="2771">
                  <c:v>19.46</c:v>
                </c:pt>
                <c:pt idx="2772">
                  <c:v>19.77</c:v>
                </c:pt>
                <c:pt idx="2773">
                  <c:v>20.3</c:v>
                </c:pt>
                <c:pt idx="2774">
                  <c:v>20.55</c:v>
                </c:pt>
                <c:pt idx="2775">
                  <c:v>20.14</c:v>
                </c:pt>
                <c:pt idx="2776">
                  <c:v>20.100000000000001</c:v>
                </c:pt>
                <c:pt idx="2777">
                  <c:v>20.14</c:v>
                </c:pt>
                <c:pt idx="2778">
                  <c:v>19.309999999999999</c:v>
                </c:pt>
                <c:pt idx="2779">
                  <c:v>19.420000000000002</c:v>
                </c:pt>
                <c:pt idx="2780">
                  <c:v>19.3</c:v>
                </c:pt>
                <c:pt idx="2781">
                  <c:v>18.96</c:v>
                </c:pt>
                <c:pt idx="2782">
                  <c:v>18.68</c:v>
                </c:pt>
                <c:pt idx="2783">
                  <c:v>18.05</c:v>
                </c:pt>
                <c:pt idx="2784">
                  <c:v>18.2</c:v>
                </c:pt>
                <c:pt idx="2785">
                  <c:v>17.64</c:v>
                </c:pt>
                <c:pt idx="2786">
                  <c:v>18.11</c:v>
                </c:pt>
                <c:pt idx="2787">
                  <c:v>17.73</c:v>
                </c:pt>
                <c:pt idx="2788">
                  <c:v>17.579999999999998</c:v>
                </c:pt>
                <c:pt idx="2789">
                  <c:v>16.96</c:v>
                </c:pt>
                <c:pt idx="2790">
                  <c:v>17.05</c:v>
                </c:pt>
                <c:pt idx="2791">
                  <c:v>17.52</c:v>
                </c:pt>
                <c:pt idx="2792">
                  <c:v>17.52</c:v>
                </c:pt>
                <c:pt idx="2793">
                  <c:v>17.14</c:v>
                </c:pt>
                <c:pt idx="2794">
                  <c:v>17.600000000000001</c:v>
                </c:pt>
                <c:pt idx="2795">
                  <c:v>17.45</c:v>
                </c:pt>
                <c:pt idx="2796">
                  <c:v>17.579999999999998</c:v>
                </c:pt>
                <c:pt idx="2797">
                  <c:v>17.47</c:v>
                </c:pt>
                <c:pt idx="2798">
                  <c:v>17.61</c:v>
                </c:pt>
                <c:pt idx="2799">
                  <c:v>17.62</c:v>
                </c:pt>
                <c:pt idx="2800">
                  <c:v>17.809999999999999</c:v>
                </c:pt>
                <c:pt idx="2801">
                  <c:v>17.62</c:v>
                </c:pt>
                <c:pt idx="2802">
                  <c:v>17.53</c:v>
                </c:pt>
                <c:pt idx="2803">
                  <c:v>17.39</c:v>
                </c:pt>
                <c:pt idx="2804">
                  <c:v>17.07</c:v>
                </c:pt>
                <c:pt idx="2805">
                  <c:v>16.71</c:v>
                </c:pt>
                <c:pt idx="2806">
                  <c:v>16.72</c:v>
                </c:pt>
                <c:pt idx="2807">
                  <c:v>16.829999999999998</c:v>
                </c:pt>
                <c:pt idx="2808">
                  <c:v>17.21</c:v>
                </c:pt>
                <c:pt idx="2809">
                  <c:v>17.239999999999998</c:v>
                </c:pt>
                <c:pt idx="2810">
                  <c:v>17.07</c:v>
                </c:pt>
                <c:pt idx="2811">
                  <c:v>17.64</c:v>
                </c:pt>
                <c:pt idx="2812">
                  <c:v>17.72</c:v>
                </c:pt>
                <c:pt idx="2813">
                  <c:v>17.57</c:v>
                </c:pt>
                <c:pt idx="2814">
                  <c:v>17.55</c:v>
                </c:pt>
                <c:pt idx="2815">
                  <c:v>17.690000000000001</c:v>
                </c:pt>
                <c:pt idx="2816">
                  <c:v>17.95</c:v>
                </c:pt>
                <c:pt idx="2817">
                  <c:v>18.39</c:v>
                </c:pt>
                <c:pt idx="2818">
                  <c:v>18.149999999999999</c:v>
                </c:pt>
                <c:pt idx="2819">
                  <c:v>17.96</c:v>
                </c:pt>
                <c:pt idx="2820">
                  <c:v>18</c:v>
                </c:pt>
                <c:pt idx="2821">
                  <c:v>18.23</c:v>
                </c:pt>
                <c:pt idx="2822">
                  <c:v>18.260000000000002</c:v>
                </c:pt>
                <c:pt idx="2823">
                  <c:v>17.989999999999998</c:v>
                </c:pt>
                <c:pt idx="2824">
                  <c:v>17.71</c:v>
                </c:pt>
                <c:pt idx="2825">
                  <c:v>17.12</c:v>
                </c:pt>
                <c:pt idx="2826">
                  <c:v>17.100000000000001</c:v>
                </c:pt>
                <c:pt idx="2827">
                  <c:v>16.97</c:v>
                </c:pt>
                <c:pt idx="2828">
                  <c:v>17.059999999999999</c:v>
                </c:pt>
                <c:pt idx="2829">
                  <c:v>17.39</c:v>
                </c:pt>
                <c:pt idx="2830">
                  <c:v>17.399999999999999</c:v>
                </c:pt>
                <c:pt idx="2831">
                  <c:v>17.54</c:v>
                </c:pt>
                <c:pt idx="2832">
                  <c:v>17.440000000000001</c:v>
                </c:pt>
                <c:pt idx="2833">
                  <c:v>17.440000000000001</c:v>
                </c:pt>
                <c:pt idx="2834">
                  <c:v>17.489999999999998</c:v>
                </c:pt>
                <c:pt idx="2835">
                  <c:v>17.98</c:v>
                </c:pt>
                <c:pt idx="2836">
                  <c:v>18.149999999999999</c:v>
                </c:pt>
                <c:pt idx="2837">
                  <c:v>18.23</c:v>
                </c:pt>
                <c:pt idx="2838">
                  <c:v>18.170000000000002</c:v>
                </c:pt>
                <c:pt idx="2839">
                  <c:v>18.63</c:v>
                </c:pt>
                <c:pt idx="2840">
                  <c:v>18.88</c:v>
                </c:pt>
                <c:pt idx="2841">
                  <c:v>18.96</c:v>
                </c:pt>
                <c:pt idx="2842">
                  <c:v>18.760000000000002</c:v>
                </c:pt>
                <c:pt idx="2843">
                  <c:v>18.39</c:v>
                </c:pt>
                <c:pt idx="2844">
                  <c:v>18.45</c:v>
                </c:pt>
                <c:pt idx="2845">
                  <c:v>18.16</c:v>
                </c:pt>
                <c:pt idx="2846">
                  <c:v>18.18</c:v>
                </c:pt>
                <c:pt idx="2847">
                  <c:v>18.04</c:v>
                </c:pt>
                <c:pt idx="2848">
                  <c:v>17.489999999999998</c:v>
                </c:pt>
                <c:pt idx="2849">
                  <c:v>17.57</c:v>
                </c:pt>
                <c:pt idx="2850">
                  <c:v>17.37</c:v>
                </c:pt>
                <c:pt idx="2851">
                  <c:v>17.63</c:v>
                </c:pt>
                <c:pt idx="2852">
                  <c:v>17.47</c:v>
                </c:pt>
                <c:pt idx="2853">
                  <c:v>17.48</c:v>
                </c:pt>
                <c:pt idx="2854">
                  <c:v>17.77</c:v>
                </c:pt>
                <c:pt idx="2855">
                  <c:v>18.059999999999999</c:v>
                </c:pt>
                <c:pt idx="2856">
                  <c:v>18.12</c:v>
                </c:pt>
                <c:pt idx="2857">
                  <c:v>17.97</c:v>
                </c:pt>
                <c:pt idx="2858">
                  <c:v>18.05</c:v>
                </c:pt>
                <c:pt idx="2859">
                  <c:v>17.7</c:v>
                </c:pt>
                <c:pt idx="2860">
                  <c:v>16.989999999999998</c:v>
                </c:pt>
                <c:pt idx="2861">
                  <c:v>16.850000000000001</c:v>
                </c:pt>
                <c:pt idx="2862">
                  <c:v>16.940000000000001</c:v>
                </c:pt>
                <c:pt idx="2863">
                  <c:v>16.850000000000001</c:v>
                </c:pt>
                <c:pt idx="2864">
                  <c:v>17.12</c:v>
                </c:pt>
                <c:pt idx="2865">
                  <c:v>17.13</c:v>
                </c:pt>
                <c:pt idx="2866">
                  <c:v>16.899999999999999</c:v>
                </c:pt>
                <c:pt idx="2867">
                  <c:v>16.91</c:v>
                </c:pt>
                <c:pt idx="2868">
                  <c:v>16.940000000000001</c:v>
                </c:pt>
                <c:pt idx="2869">
                  <c:v>16.73</c:v>
                </c:pt>
                <c:pt idx="2870">
                  <c:v>16.760000000000002</c:v>
                </c:pt>
                <c:pt idx="2871">
                  <c:v>16.91</c:v>
                </c:pt>
                <c:pt idx="2872">
                  <c:v>16.98</c:v>
                </c:pt>
                <c:pt idx="2873">
                  <c:v>17.27</c:v>
                </c:pt>
                <c:pt idx="2874">
                  <c:v>17.21</c:v>
                </c:pt>
                <c:pt idx="2875">
                  <c:v>17.600000000000001</c:v>
                </c:pt>
                <c:pt idx="2876">
                  <c:v>17.64</c:v>
                </c:pt>
                <c:pt idx="2877">
                  <c:v>17.649999999999999</c:v>
                </c:pt>
                <c:pt idx="2878">
                  <c:v>17.72</c:v>
                </c:pt>
                <c:pt idx="2879">
                  <c:v>17.760000000000002</c:v>
                </c:pt>
                <c:pt idx="2880">
                  <c:v>17.440000000000001</c:v>
                </c:pt>
                <c:pt idx="2881">
                  <c:v>17.48</c:v>
                </c:pt>
                <c:pt idx="2882">
                  <c:v>17.72</c:v>
                </c:pt>
                <c:pt idx="2883">
                  <c:v>17.670000000000002</c:v>
                </c:pt>
                <c:pt idx="2884">
                  <c:v>17.399999999999999</c:v>
                </c:pt>
                <c:pt idx="2885">
                  <c:v>17.37</c:v>
                </c:pt>
                <c:pt idx="2886">
                  <c:v>17.72</c:v>
                </c:pt>
                <c:pt idx="2887">
                  <c:v>17.72</c:v>
                </c:pt>
                <c:pt idx="2888">
                  <c:v>17.52</c:v>
                </c:pt>
                <c:pt idx="2889">
                  <c:v>17.88</c:v>
                </c:pt>
                <c:pt idx="2890">
                  <c:v>18.41</c:v>
                </c:pt>
                <c:pt idx="2891">
                  <c:v>18.73</c:v>
                </c:pt>
                <c:pt idx="2892">
                  <c:v>18.690000000000001</c:v>
                </c:pt>
                <c:pt idx="2893">
                  <c:v>18.649999999999999</c:v>
                </c:pt>
                <c:pt idx="2894">
                  <c:v>18.12</c:v>
                </c:pt>
                <c:pt idx="2895">
                  <c:v>18.52</c:v>
                </c:pt>
                <c:pt idx="2896">
                  <c:v>18.739999999999998</c:v>
                </c:pt>
                <c:pt idx="2897">
                  <c:v>18.239999999999998</c:v>
                </c:pt>
                <c:pt idx="2898">
                  <c:v>17.95</c:v>
                </c:pt>
                <c:pt idx="2899">
                  <c:v>18.09</c:v>
                </c:pt>
                <c:pt idx="2900">
                  <c:v>18.39</c:v>
                </c:pt>
                <c:pt idx="2901">
                  <c:v>18.52</c:v>
                </c:pt>
                <c:pt idx="2902">
                  <c:v>18.54</c:v>
                </c:pt>
                <c:pt idx="2903">
                  <c:v>18.78</c:v>
                </c:pt>
                <c:pt idx="2904">
                  <c:v>18.59</c:v>
                </c:pt>
                <c:pt idx="2905">
                  <c:v>18.46</c:v>
                </c:pt>
                <c:pt idx="2906">
                  <c:v>18.3</c:v>
                </c:pt>
                <c:pt idx="2907">
                  <c:v>18.239999999999998</c:v>
                </c:pt>
                <c:pt idx="2908">
                  <c:v>18.46</c:v>
                </c:pt>
                <c:pt idx="2909">
                  <c:v>18.27</c:v>
                </c:pt>
                <c:pt idx="2910">
                  <c:v>18.32</c:v>
                </c:pt>
                <c:pt idx="2911">
                  <c:v>18.420000000000002</c:v>
                </c:pt>
                <c:pt idx="2912">
                  <c:v>18.59</c:v>
                </c:pt>
                <c:pt idx="2913">
                  <c:v>18.91</c:v>
                </c:pt>
                <c:pt idx="2914">
                  <c:v>18.86</c:v>
                </c:pt>
                <c:pt idx="2915">
                  <c:v>18.88</c:v>
                </c:pt>
                <c:pt idx="2916">
                  <c:v>18.48</c:v>
                </c:pt>
                <c:pt idx="2917">
                  <c:v>18.59</c:v>
                </c:pt>
                <c:pt idx="2918">
                  <c:v>18.66</c:v>
                </c:pt>
                <c:pt idx="2919">
                  <c:v>18.489999999999998</c:v>
                </c:pt>
                <c:pt idx="2920">
                  <c:v>18.32</c:v>
                </c:pt>
                <c:pt idx="2921">
                  <c:v>18.350000000000001</c:v>
                </c:pt>
                <c:pt idx="2922">
                  <c:v>18.63</c:v>
                </c:pt>
                <c:pt idx="2923">
                  <c:v>18.59</c:v>
                </c:pt>
                <c:pt idx="2924">
                  <c:v>18.63</c:v>
                </c:pt>
                <c:pt idx="2925">
                  <c:v>18.329999999999998</c:v>
                </c:pt>
                <c:pt idx="2926">
                  <c:v>18.02</c:v>
                </c:pt>
                <c:pt idx="2927">
                  <c:v>17.91</c:v>
                </c:pt>
                <c:pt idx="2928">
                  <c:v>18.190000000000001</c:v>
                </c:pt>
                <c:pt idx="2929">
                  <c:v>17.940000000000001</c:v>
                </c:pt>
                <c:pt idx="2930">
                  <c:v>18.11</c:v>
                </c:pt>
                <c:pt idx="2931">
                  <c:v>18.13</c:v>
                </c:pt>
                <c:pt idx="2932">
                  <c:v>18.260000000000002</c:v>
                </c:pt>
                <c:pt idx="2933">
                  <c:v>18.559999999999999</c:v>
                </c:pt>
                <c:pt idx="2934">
                  <c:v>18.43</c:v>
                </c:pt>
                <c:pt idx="2935">
                  <c:v>18.95</c:v>
                </c:pt>
                <c:pt idx="2936">
                  <c:v>18.850000000000001</c:v>
                </c:pt>
                <c:pt idx="2937">
                  <c:v>18.68</c:v>
                </c:pt>
                <c:pt idx="2938">
                  <c:v>19.07</c:v>
                </c:pt>
                <c:pt idx="2939">
                  <c:v>19.05</c:v>
                </c:pt>
                <c:pt idx="2940">
                  <c:v>19.22</c:v>
                </c:pt>
                <c:pt idx="2941">
                  <c:v>19.149999999999999</c:v>
                </c:pt>
                <c:pt idx="2942">
                  <c:v>19.170000000000002</c:v>
                </c:pt>
                <c:pt idx="2943">
                  <c:v>19.03</c:v>
                </c:pt>
                <c:pt idx="2944">
                  <c:v>19.2</c:v>
                </c:pt>
                <c:pt idx="2945">
                  <c:v>19.559999999999999</c:v>
                </c:pt>
                <c:pt idx="2946">
                  <c:v>19.77</c:v>
                </c:pt>
                <c:pt idx="2947">
                  <c:v>19.670000000000002</c:v>
                </c:pt>
                <c:pt idx="2948">
                  <c:v>19.59</c:v>
                </c:pt>
                <c:pt idx="2949">
                  <c:v>19.88</c:v>
                </c:pt>
                <c:pt idx="2950">
                  <c:v>19.55</c:v>
                </c:pt>
                <c:pt idx="2951">
                  <c:v>19.149999999999999</c:v>
                </c:pt>
                <c:pt idx="2952">
                  <c:v>20.05</c:v>
                </c:pt>
                <c:pt idx="2953">
                  <c:v>20.41</c:v>
                </c:pt>
                <c:pt idx="2954">
                  <c:v>20.52</c:v>
                </c:pt>
                <c:pt idx="2955">
                  <c:v>20.46</c:v>
                </c:pt>
                <c:pt idx="2956">
                  <c:v>20.100000000000001</c:v>
                </c:pt>
                <c:pt idx="2957">
                  <c:v>20.28</c:v>
                </c:pt>
                <c:pt idx="2958">
                  <c:v>20.350000000000001</c:v>
                </c:pt>
                <c:pt idx="2959">
                  <c:v>20.43</c:v>
                </c:pt>
                <c:pt idx="2960">
                  <c:v>20.38</c:v>
                </c:pt>
                <c:pt idx="2961">
                  <c:v>20.5</c:v>
                </c:pt>
                <c:pt idx="2962">
                  <c:v>20.09</c:v>
                </c:pt>
                <c:pt idx="2963">
                  <c:v>19.89</c:v>
                </c:pt>
                <c:pt idx="2964">
                  <c:v>20.29</c:v>
                </c:pt>
                <c:pt idx="2965">
                  <c:v>20.329999999999998</c:v>
                </c:pt>
                <c:pt idx="2966">
                  <c:v>20.29</c:v>
                </c:pt>
                <c:pt idx="2967">
                  <c:v>19.61</c:v>
                </c:pt>
                <c:pt idx="2968">
                  <c:v>19.75</c:v>
                </c:pt>
                <c:pt idx="2969">
                  <c:v>19.41</c:v>
                </c:pt>
                <c:pt idx="2970">
                  <c:v>19.52</c:v>
                </c:pt>
                <c:pt idx="2971">
                  <c:v>19.899999999999999</c:v>
                </c:pt>
                <c:pt idx="2972">
                  <c:v>20.079999999999998</c:v>
                </c:pt>
                <c:pt idx="2973">
                  <c:v>19.96</c:v>
                </c:pt>
                <c:pt idx="2974">
                  <c:v>20</c:v>
                </c:pt>
                <c:pt idx="2975">
                  <c:v>20.059999999999999</c:v>
                </c:pt>
                <c:pt idx="2976">
                  <c:v>19.809999999999999</c:v>
                </c:pt>
                <c:pt idx="2977">
                  <c:v>19.73</c:v>
                </c:pt>
                <c:pt idx="2978">
                  <c:v>19.32</c:v>
                </c:pt>
                <c:pt idx="2979">
                  <c:v>19.11</c:v>
                </c:pt>
                <c:pt idx="2980">
                  <c:v>18.690000000000001</c:v>
                </c:pt>
                <c:pt idx="2981">
                  <c:v>18.78</c:v>
                </c:pt>
                <c:pt idx="2982">
                  <c:v>18.89</c:v>
                </c:pt>
                <c:pt idx="2983">
                  <c:v>18.899999999999999</c:v>
                </c:pt>
                <c:pt idx="2984">
                  <c:v>19.14</c:v>
                </c:pt>
                <c:pt idx="2985">
                  <c:v>19.25</c:v>
                </c:pt>
                <c:pt idx="2986">
                  <c:v>19.059999999999999</c:v>
                </c:pt>
                <c:pt idx="2987">
                  <c:v>19.13</c:v>
                </c:pt>
                <c:pt idx="2988">
                  <c:v>18.91</c:v>
                </c:pt>
                <c:pt idx="2989">
                  <c:v>18.8</c:v>
                </c:pt>
                <c:pt idx="2990">
                  <c:v>18.86</c:v>
                </c:pt>
                <c:pt idx="2991">
                  <c:v>18.91</c:v>
                </c:pt>
                <c:pt idx="2992">
                  <c:v>19.05</c:v>
                </c:pt>
                <c:pt idx="2993">
                  <c:v>18.940000000000001</c:v>
                </c:pt>
                <c:pt idx="2994">
                  <c:v>18.84</c:v>
                </c:pt>
                <c:pt idx="2995">
                  <c:v>18.22</c:v>
                </c:pt>
                <c:pt idx="2996">
                  <c:v>18.010000000000002</c:v>
                </c:pt>
                <c:pt idx="2997">
                  <c:v>17.46</c:v>
                </c:pt>
                <c:pt idx="2998">
                  <c:v>17.579999999999998</c:v>
                </c:pt>
                <c:pt idx="2999">
                  <c:v>17.79</c:v>
                </c:pt>
                <c:pt idx="3000">
                  <c:v>17.64</c:v>
                </c:pt>
                <c:pt idx="3001">
                  <c:v>17.77</c:v>
                </c:pt>
                <c:pt idx="3002">
                  <c:v>17.97</c:v>
                </c:pt>
                <c:pt idx="3003">
                  <c:v>17.559999999999999</c:v>
                </c:pt>
                <c:pt idx="3004">
                  <c:v>17.399999999999999</c:v>
                </c:pt>
                <c:pt idx="3005">
                  <c:v>17.18</c:v>
                </c:pt>
                <c:pt idx="3006">
                  <c:v>17.37</c:v>
                </c:pt>
                <c:pt idx="3007">
                  <c:v>17.14</c:v>
                </c:pt>
                <c:pt idx="3008">
                  <c:v>17.34</c:v>
                </c:pt>
                <c:pt idx="3009">
                  <c:v>17.32</c:v>
                </c:pt>
                <c:pt idx="3010">
                  <c:v>17.489999999999998</c:v>
                </c:pt>
                <c:pt idx="3011">
                  <c:v>17.25</c:v>
                </c:pt>
                <c:pt idx="3012">
                  <c:v>17.32</c:v>
                </c:pt>
                <c:pt idx="3013">
                  <c:v>17.2</c:v>
                </c:pt>
                <c:pt idx="3014">
                  <c:v>17.350000000000001</c:v>
                </c:pt>
                <c:pt idx="3015">
                  <c:v>17.329999999999998</c:v>
                </c:pt>
                <c:pt idx="3016">
                  <c:v>17.010000000000002</c:v>
                </c:pt>
                <c:pt idx="3017">
                  <c:v>17.05</c:v>
                </c:pt>
                <c:pt idx="3018">
                  <c:v>17.18</c:v>
                </c:pt>
                <c:pt idx="3019">
                  <c:v>17.13</c:v>
                </c:pt>
                <c:pt idx="3020">
                  <c:v>17.5</c:v>
                </c:pt>
                <c:pt idx="3021">
                  <c:v>17.489999999999998</c:v>
                </c:pt>
                <c:pt idx="3022">
                  <c:v>17.43</c:v>
                </c:pt>
                <c:pt idx="3023">
                  <c:v>17.559999999999999</c:v>
                </c:pt>
                <c:pt idx="3024">
                  <c:v>17.7</c:v>
                </c:pt>
                <c:pt idx="3025">
                  <c:v>17.78</c:v>
                </c:pt>
                <c:pt idx="3026">
                  <c:v>17.72</c:v>
                </c:pt>
                <c:pt idx="3027">
                  <c:v>17.71</c:v>
                </c:pt>
                <c:pt idx="3028">
                  <c:v>17.649999999999999</c:v>
                </c:pt>
                <c:pt idx="3029">
                  <c:v>17.79</c:v>
                </c:pt>
                <c:pt idx="3030">
                  <c:v>17.78</c:v>
                </c:pt>
                <c:pt idx="3031">
                  <c:v>17.89</c:v>
                </c:pt>
                <c:pt idx="3032">
                  <c:v>17.86</c:v>
                </c:pt>
                <c:pt idx="3033">
                  <c:v>17.48</c:v>
                </c:pt>
                <c:pt idx="3034">
                  <c:v>17.47</c:v>
                </c:pt>
                <c:pt idx="3035">
                  <c:v>17.55</c:v>
                </c:pt>
                <c:pt idx="3036">
                  <c:v>17.66</c:v>
                </c:pt>
                <c:pt idx="3037">
                  <c:v>17.87</c:v>
                </c:pt>
                <c:pt idx="3038">
                  <c:v>18.25</c:v>
                </c:pt>
                <c:pt idx="3039">
                  <c:v>18.54</c:v>
                </c:pt>
                <c:pt idx="3040">
                  <c:v>19</c:v>
                </c:pt>
                <c:pt idx="3041">
                  <c:v>19.510000000000002</c:v>
                </c:pt>
                <c:pt idx="3042">
                  <c:v>19.66</c:v>
                </c:pt>
                <c:pt idx="3043">
                  <c:v>17.82</c:v>
                </c:pt>
                <c:pt idx="3044">
                  <c:v>17.82</c:v>
                </c:pt>
                <c:pt idx="3045">
                  <c:v>17.79</c:v>
                </c:pt>
                <c:pt idx="3046">
                  <c:v>17.84</c:v>
                </c:pt>
                <c:pt idx="3047">
                  <c:v>18.04</c:v>
                </c:pt>
                <c:pt idx="3048">
                  <c:v>18.579999999999998</c:v>
                </c:pt>
                <c:pt idx="3049">
                  <c:v>18.36</c:v>
                </c:pt>
                <c:pt idx="3050">
                  <c:v>18.27</c:v>
                </c:pt>
                <c:pt idx="3051">
                  <c:v>18.440000000000001</c:v>
                </c:pt>
                <c:pt idx="3052">
                  <c:v>18.47</c:v>
                </c:pt>
                <c:pt idx="3053">
                  <c:v>18.64</c:v>
                </c:pt>
                <c:pt idx="3054">
                  <c:v>18.53</c:v>
                </c:pt>
                <c:pt idx="3055">
                  <c:v>18.850000000000001</c:v>
                </c:pt>
                <c:pt idx="3056">
                  <c:v>18.920000000000002</c:v>
                </c:pt>
                <c:pt idx="3057">
                  <c:v>18.93</c:v>
                </c:pt>
                <c:pt idx="3058">
                  <c:v>18.940000000000001</c:v>
                </c:pt>
                <c:pt idx="3059">
                  <c:v>18.690000000000001</c:v>
                </c:pt>
                <c:pt idx="3060">
                  <c:v>17.760000000000002</c:v>
                </c:pt>
                <c:pt idx="3061">
                  <c:v>17.25</c:v>
                </c:pt>
                <c:pt idx="3062">
                  <c:v>17.47</c:v>
                </c:pt>
                <c:pt idx="3063">
                  <c:v>17.329999999999998</c:v>
                </c:pt>
                <c:pt idx="3064">
                  <c:v>17.57</c:v>
                </c:pt>
                <c:pt idx="3065">
                  <c:v>17.760000000000002</c:v>
                </c:pt>
                <c:pt idx="3066">
                  <c:v>17.54</c:v>
                </c:pt>
                <c:pt idx="3067">
                  <c:v>17.64</c:v>
                </c:pt>
                <c:pt idx="3068">
                  <c:v>17.559999999999999</c:v>
                </c:pt>
                <c:pt idx="3069">
                  <c:v>17.3</c:v>
                </c:pt>
                <c:pt idx="3070">
                  <c:v>16.87</c:v>
                </c:pt>
                <c:pt idx="3071">
                  <c:v>17.03</c:v>
                </c:pt>
                <c:pt idx="3072">
                  <c:v>17.309999999999999</c:v>
                </c:pt>
                <c:pt idx="3073">
                  <c:v>17.420000000000002</c:v>
                </c:pt>
                <c:pt idx="3074">
                  <c:v>17.29</c:v>
                </c:pt>
                <c:pt idx="3075">
                  <c:v>17.12</c:v>
                </c:pt>
                <c:pt idx="3076">
                  <c:v>17.41</c:v>
                </c:pt>
                <c:pt idx="3077">
                  <c:v>17.59</c:v>
                </c:pt>
                <c:pt idx="3078">
                  <c:v>17.68</c:v>
                </c:pt>
                <c:pt idx="3079">
                  <c:v>17.61</c:v>
                </c:pt>
                <c:pt idx="3080">
                  <c:v>17.32</c:v>
                </c:pt>
                <c:pt idx="3081">
                  <c:v>17.37</c:v>
                </c:pt>
                <c:pt idx="3082">
                  <c:v>17.489999999999998</c:v>
                </c:pt>
                <c:pt idx="3083">
                  <c:v>17.579999999999998</c:v>
                </c:pt>
                <c:pt idx="3084">
                  <c:v>17.52</c:v>
                </c:pt>
                <c:pt idx="3085">
                  <c:v>17.579999999999998</c:v>
                </c:pt>
                <c:pt idx="3086">
                  <c:v>17.54</c:v>
                </c:pt>
                <c:pt idx="3087">
                  <c:v>17.62</c:v>
                </c:pt>
                <c:pt idx="3088">
                  <c:v>17.64</c:v>
                </c:pt>
                <c:pt idx="3089">
                  <c:v>17.739999999999998</c:v>
                </c:pt>
                <c:pt idx="3090">
                  <c:v>17.98</c:v>
                </c:pt>
                <c:pt idx="3091">
                  <c:v>17.940000000000001</c:v>
                </c:pt>
                <c:pt idx="3092">
                  <c:v>17.71</c:v>
                </c:pt>
                <c:pt idx="3093">
                  <c:v>17.649999999999999</c:v>
                </c:pt>
                <c:pt idx="3094">
                  <c:v>17.82</c:v>
                </c:pt>
                <c:pt idx="3095">
                  <c:v>17.84</c:v>
                </c:pt>
                <c:pt idx="3096">
                  <c:v>17.829999999999998</c:v>
                </c:pt>
                <c:pt idx="3097">
                  <c:v>17.8</c:v>
                </c:pt>
                <c:pt idx="3098">
                  <c:v>17.82</c:v>
                </c:pt>
                <c:pt idx="3099">
                  <c:v>18.11</c:v>
                </c:pt>
                <c:pt idx="3100">
                  <c:v>18.190000000000001</c:v>
                </c:pt>
                <c:pt idx="3101">
                  <c:v>18.57</c:v>
                </c:pt>
                <c:pt idx="3102">
                  <c:v>18.149999999999999</c:v>
                </c:pt>
                <c:pt idx="3103">
                  <c:v>17.989999999999998</c:v>
                </c:pt>
                <c:pt idx="3104">
                  <c:v>17.829999999999998</c:v>
                </c:pt>
                <c:pt idx="3105">
                  <c:v>18.38</c:v>
                </c:pt>
                <c:pt idx="3106">
                  <c:v>18.329999999999998</c:v>
                </c:pt>
                <c:pt idx="3107">
                  <c:v>18.260000000000002</c:v>
                </c:pt>
                <c:pt idx="3108">
                  <c:v>18.18</c:v>
                </c:pt>
                <c:pt idx="3109">
                  <c:v>18.43</c:v>
                </c:pt>
                <c:pt idx="3110">
                  <c:v>18.63</c:v>
                </c:pt>
                <c:pt idx="3111">
                  <c:v>18.670000000000002</c:v>
                </c:pt>
                <c:pt idx="3112">
                  <c:v>18.77</c:v>
                </c:pt>
                <c:pt idx="3113">
                  <c:v>18.73</c:v>
                </c:pt>
                <c:pt idx="3114">
                  <c:v>18.97</c:v>
                </c:pt>
                <c:pt idx="3115">
                  <c:v>18.66</c:v>
                </c:pt>
                <c:pt idx="3116">
                  <c:v>18.73</c:v>
                </c:pt>
                <c:pt idx="3117">
                  <c:v>19</c:v>
                </c:pt>
                <c:pt idx="3118">
                  <c:v>19.11</c:v>
                </c:pt>
                <c:pt idx="3119">
                  <c:v>19.510000000000002</c:v>
                </c:pt>
                <c:pt idx="3120">
                  <c:v>19.670000000000002</c:v>
                </c:pt>
                <c:pt idx="3121">
                  <c:v>19.12</c:v>
                </c:pt>
                <c:pt idx="3122">
                  <c:v>18.97</c:v>
                </c:pt>
                <c:pt idx="3123">
                  <c:v>18.86</c:v>
                </c:pt>
                <c:pt idx="3124">
                  <c:v>19.04</c:v>
                </c:pt>
                <c:pt idx="3125">
                  <c:v>19.27</c:v>
                </c:pt>
                <c:pt idx="3126">
                  <c:v>19.5</c:v>
                </c:pt>
                <c:pt idx="3127">
                  <c:v>19.36</c:v>
                </c:pt>
                <c:pt idx="3128">
                  <c:v>19.55</c:v>
                </c:pt>
                <c:pt idx="3129">
                  <c:v>19.809999999999999</c:v>
                </c:pt>
                <c:pt idx="3130">
                  <c:v>19.89</c:v>
                </c:pt>
                <c:pt idx="3131">
                  <c:v>19.91</c:v>
                </c:pt>
                <c:pt idx="3132">
                  <c:v>20.260000000000002</c:v>
                </c:pt>
                <c:pt idx="3133">
                  <c:v>20.260000000000002</c:v>
                </c:pt>
                <c:pt idx="3134">
                  <c:v>19.95</c:v>
                </c:pt>
                <c:pt idx="3135">
                  <c:v>19.670000000000002</c:v>
                </c:pt>
                <c:pt idx="3136">
                  <c:v>18.79</c:v>
                </c:pt>
                <c:pt idx="3137">
                  <c:v>18.25</c:v>
                </c:pt>
                <c:pt idx="3138">
                  <c:v>18.38</c:v>
                </c:pt>
                <c:pt idx="3139">
                  <c:v>18.05</c:v>
                </c:pt>
                <c:pt idx="3140">
                  <c:v>18.52</c:v>
                </c:pt>
                <c:pt idx="3141">
                  <c:v>19.18</c:v>
                </c:pt>
                <c:pt idx="3142">
                  <c:v>18.940000000000001</c:v>
                </c:pt>
                <c:pt idx="3143">
                  <c:v>18.62</c:v>
                </c:pt>
                <c:pt idx="3144">
                  <c:v>18.71</c:v>
                </c:pt>
                <c:pt idx="3145">
                  <c:v>18.98</c:v>
                </c:pt>
                <c:pt idx="3146">
                  <c:v>18.420000000000002</c:v>
                </c:pt>
                <c:pt idx="3147">
                  <c:v>17.73</c:v>
                </c:pt>
                <c:pt idx="3148">
                  <c:v>17.45</c:v>
                </c:pt>
                <c:pt idx="3149">
                  <c:v>17.559999999999999</c:v>
                </c:pt>
                <c:pt idx="3150">
                  <c:v>17.739999999999998</c:v>
                </c:pt>
                <c:pt idx="3151">
                  <c:v>17.71</c:v>
                </c:pt>
                <c:pt idx="3152">
                  <c:v>17.8</c:v>
                </c:pt>
                <c:pt idx="3153">
                  <c:v>17.54</c:v>
                </c:pt>
                <c:pt idx="3154">
                  <c:v>17.690000000000001</c:v>
                </c:pt>
                <c:pt idx="3155">
                  <c:v>17.739999999999998</c:v>
                </c:pt>
                <c:pt idx="3156">
                  <c:v>17.760000000000002</c:v>
                </c:pt>
                <c:pt idx="3157">
                  <c:v>17.78</c:v>
                </c:pt>
                <c:pt idx="3158">
                  <c:v>17.97</c:v>
                </c:pt>
                <c:pt idx="3159">
                  <c:v>18.91</c:v>
                </c:pt>
                <c:pt idx="3160">
                  <c:v>18.96</c:v>
                </c:pt>
                <c:pt idx="3161">
                  <c:v>19.04</c:v>
                </c:pt>
                <c:pt idx="3162">
                  <c:v>19.16</c:v>
                </c:pt>
                <c:pt idx="3163">
                  <c:v>21.05</c:v>
                </c:pt>
                <c:pt idx="3164">
                  <c:v>21.61</c:v>
                </c:pt>
                <c:pt idx="3165">
                  <c:v>22.1</c:v>
                </c:pt>
                <c:pt idx="3166">
                  <c:v>21.16</c:v>
                </c:pt>
                <c:pt idx="3167">
                  <c:v>19.39</c:v>
                </c:pt>
                <c:pt idx="3168">
                  <c:v>19.7</c:v>
                </c:pt>
                <c:pt idx="3169">
                  <c:v>19.29</c:v>
                </c:pt>
                <c:pt idx="3170">
                  <c:v>19.54</c:v>
                </c:pt>
                <c:pt idx="3171">
                  <c:v>19.440000000000001</c:v>
                </c:pt>
                <c:pt idx="3172">
                  <c:v>19.2</c:v>
                </c:pt>
                <c:pt idx="3173">
                  <c:v>19.54</c:v>
                </c:pt>
                <c:pt idx="3174">
                  <c:v>20.190000000000001</c:v>
                </c:pt>
                <c:pt idx="3175">
                  <c:v>19.809999999999999</c:v>
                </c:pt>
                <c:pt idx="3176">
                  <c:v>19.61</c:v>
                </c:pt>
                <c:pt idx="3177">
                  <c:v>19.91</c:v>
                </c:pt>
                <c:pt idx="3178">
                  <c:v>20.46</c:v>
                </c:pt>
                <c:pt idx="3179">
                  <c:v>20.58</c:v>
                </c:pt>
                <c:pt idx="3180">
                  <c:v>21.16</c:v>
                </c:pt>
                <c:pt idx="3181">
                  <c:v>21.99</c:v>
                </c:pt>
                <c:pt idx="3182">
                  <c:v>23.27</c:v>
                </c:pt>
                <c:pt idx="3183">
                  <c:v>24.34</c:v>
                </c:pt>
                <c:pt idx="3184">
                  <c:v>23.06</c:v>
                </c:pt>
                <c:pt idx="3185">
                  <c:v>22.4</c:v>
                </c:pt>
                <c:pt idx="3186">
                  <c:v>22.7</c:v>
                </c:pt>
                <c:pt idx="3187">
                  <c:v>23.05</c:v>
                </c:pt>
                <c:pt idx="3188">
                  <c:v>22.19</c:v>
                </c:pt>
                <c:pt idx="3189">
                  <c:v>21.79</c:v>
                </c:pt>
                <c:pt idx="3190">
                  <c:v>21.41</c:v>
                </c:pt>
                <c:pt idx="3191">
                  <c:v>21.47</c:v>
                </c:pt>
                <c:pt idx="3192">
                  <c:v>22.26</c:v>
                </c:pt>
                <c:pt idx="3193">
                  <c:v>22.7</c:v>
                </c:pt>
                <c:pt idx="3194">
                  <c:v>22.27</c:v>
                </c:pt>
                <c:pt idx="3195">
                  <c:v>22.75</c:v>
                </c:pt>
                <c:pt idx="3196">
                  <c:v>23.03</c:v>
                </c:pt>
                <c:pt idx="3197">
                  <c:v>23.06</c:v>
                </c:pt>
                <c:pt idx="3198">
                  <c:v>24.21</c:v>
                </c:pt>
                <c:pt idx="3199">
                  <c:v>25.34</c:v>
                </c:pt>
                <c:pt idx="3200">
                  <c:v>24.29</c:v>
                </c:pt>
                <c:pt idx="3201">
                  <c:v>25.06</c:v>
                </c:pt>
                <c:pt idx="3202">
                  <c:v>24.47</c:v>
                </c:pt>
                <c:pt idx="3203">
                  <c:v>24.67</c:v>
                </c:pt>
                <c:pt idx="3204">
                  <c:v>23.82</c:v>
                </c:pt>
                <c:pt idx="3205">
                  <c:v>23.95</c:v>
                </c:pt>
                <c:pt idx="3206">
                  <c:v>24.07</c:v>
                </c:pt>
                <c:pt idx="3207">
                  <c:v>24.6</c:v>
                </c:pt>
                <c:pt idx="3208">
                  <c:v>24.1</c:v>
                </c:pt>
                <c:pt idx="3209">
                  <c:v>24.15</c:v>
                </c:pt>
                <c:pt idx="3210">
                  <c:v>22.32</c:v>
                </c:pt>
                <c:pt idx="3211">
                  <c:v>22.43</c:v>
                </c:pt>
                <c:pt idx="3212">
                  <c:v>21.2</c:v>
                </c:pt>
                <c:pt idx="3213">
                  <c:v>20.81</c:v>
                </c:pt>
                <c:pt idx="3214">
                  <c:v>20.86</c:v>
                </c:pt>
                <c:pt idx="3215">
                  <c:v>21.18</c:v>
                </c:pt>
                <c:pt idx="3216">
                  <c:v>21.04</c:v>
                </c:pt>
                <c:pt idx="3217">
                  <c:v>21.11</c:v>
                </c:pt>
                <c:pt idx="3218">
                  <c:v>21</c:v>
                </c:pt>
                <c:pt idx="3219">
                  <c:v>20.68</c:v>
                </c:pt>
                <c:pt idx="3220">
                  <c:v>21.01</c:v>
                </c:pt>
                <c:pt idx="3221">
                  <c:v>21.25</c:v>
                </c:pt>
                <c:pt idx="3222">
                  <c:v>21.36</c:v>
                </c:pt>
                <c:pt idx="3223">
                  <c:v>21.37</c:v>
                </c:pt>
                <c:pt idx="3224">
                  <c:v>20.77</c:v>
                </c:pt>
                <c:pt idx="3225">
                  <c:v>20.64</c:v>
                </c:pt>
                <c:pt idx="3226">
                  <c:v>22.3</c:v>
                </c:pt>
                <c:pt idx="3227">
                  <c:v>22.65</c:v>
                </c:pt>
                <c:pt idx="3228">
                  <c:v>22.96</c:v>
                </c:pt>
                <c:pt idx="3229">
                  <c:v>22.43</c:v>
                </c:pt>
                <c:pt idx="3230">
                  <c:v>21.75</c:v>
                </c:pt>
                <c:pt idx="3231">
                  <c:v>21.08</c:v>
                </c:pt>
                <c:pt idx="3232">
                  <c:v>20.66</c:v>
                </c:pt>
                <c:pt idx="3233">
                  <c:v>19.93</c:v>
                </c:pt>
                <c:pt idx="3234">
                  <c:v>19.760000000000002</c:v>
                </c:pt>
                <c:pt idx="3235">
                  <c:v>19.850000000000001</c:v>
                </c:pt>
                <c:pt idx="3236">
                  <c:v>20.52</c:v>
                </c:pt>
                <c:pt idx="3237">
                  <c:v>19.670000000000002</c:v>
                </c:pt>
                <c:pt idx="3238">
                  <c:v>20</c:v>
                </c:pt>
                <c:pt idx="3239">
                  <c:v>20.41</c:v>
                </c:pt>
                <c:pt idx="3240">
                  <c:v>20.18</c:v>
                </c:pt>
                <c:pt idx="3241">
                  <c:v>20.170000000000002</c:v>
                </c:pt>
                <c:pt idx="3242">
                  <c:v>20.100000000000001</c:v>
                </c:pt>
                <c:pt idx="3243">
                  <c:v>20.05</c:v>
                </c:pt>
                <c:pt idx="3244">
                  <c:v>20.34</c:v>
                </c:pt>
                <c:pt idx="3245">
                  <c:v>21.88</c:v>
                </c:pt>
                <c:pt idx="3246">
                  <c:v>21.46</c:v>
                </c:pt>
                <c:pt idx="3247">
                  <c:v>20.76</c:v>
                </c:pt>
                <c:pt idx="3248">
                  <c:v>20.09</c:v>
                </c:pt>
                <c:pt idx="3249">
                  <c:v>20.3</c:v>
                </c:pt>
                <c:pt idx="3250">
                  <c:v>20.14</c:v>
                </c:pt>
                <c:pt idx="3251">
                  <c:v>20.02</c:v>
                </c:pt>
                <c:pt idx="3252">
                  <c:v>20.63</c:v>
                </c:pt>
                <c:pt idx="3253">
                  <c:v>20.97</c:v>
                </c:pt>
                <c:pt idx="3254">
                  <c:v>20.92</c:v>
                </c:pt>
                <c:pt idx="3255">
                  <c:v>21.53</c:v>
                </c:pt>
                <c:pt idx="3256">
                  <c:v>21.13</c:v>
                </c:pt>
                <c:pt idx="3257">
                  <c:v>21.21</c:v>
                </c:pt>
                <c:pt idx="3258">
                  <c:v>21.21</c:v>
                </c:pt>
                <c:pt idx="3259">
                  <c:v>21.27</c:v>
                </c:pt>
                <c:pt idx="3260">
                  <c:v>21.41</c:v>
                </c:pt>
                <c:pt idx="3261">
                  <c:v>21.55</c:v>
                </c:pt>
                <c:pt idx="3262">
                  <c:v>21.95</c:v>
                </c:pt>
                <c:pt idx="3263">
                  <c:v>21.9</c:v>
                </c:pt>
                <c:pt idx="3264">
                  <c:v>22.48</c:v>
                </c:pt>
                <c:pt idx="3265">
                  <c:v>22.38</c:v>
                </c:pt>
                <c:pt idx="3266">
                  <c:v>21.8</c:v>
                </c:pt>
                <c:pt idx="3267">
                  <c:v>21.68</c:v>
                </c:pt>
                <c:pt idx="3268">
                  <c:v>21</c:v>
                </c:pt>
                <c:pt idx="3269">
                  <c:v>21.4</c:v>
                </c:pt>
                <c:pt idx="3270">
                  <c:v>21.51</c:v>
                </c:pt>
                <c:pt idx="3271">
                  <c:v>21.08</c:v>
                </c:pt>
                <c:pt idx="3272">
                  <c:v>20.74</c:v>
                </c:pt>
                <c:pt idx="3273">
                  <c:v>20.11</c:v>
                </c:pt>
                <c:pt idx="3274">
                  <c:v>20.28</c:v>
                </c:pt>
                <c:pt idx="3275">
                  <c:v>20.329999999999998</c:v>
                </c:pt>
                <c:pt idx="3276">
                  <c:v>20.420000000000002</c:v>
                </c:pt>
                <c:pt idx="3277">
                  <c:v>21.04</c:v>
                </c:pt>
                <c:pt idx="3278">
                  <c:v>21.34</c:v>
                </c:pt>
                <c:pt idx="3279">
                  <c:v>21.23</c:v>
                </c:pt>
                <c:pt idx="3280">
                  <c:v>21.13</c:v>
                </c:pt>
                <c:pt idx="3281">
                  <c:v>21.42</c:v>
                </c:pt>
                <c:pt idx="3282">
                  <c:v>21.55</c:v>
                </c:pt>
                <c:pt idx="3283">
                  <c:v>21.57</c:v>
                </c:pt>
                <c:pt idx="3284">
                  <c:v>22.22</c:v>
                </c:pt>
                <c:pt idx="3285">
                  <c:v>22.37</c:v>
                </c:pt>
                <c:pt idx="3286">
                  <c:v>22.12</c:v>
                </c:pt>
                <c:pt idx="3287">
                  <c:v>21.9</c:v>
                </c:pt>
                <c:pt idx="3288">
                  <c:v>22.66</c:v>
                </c:pt>
                <c:pt idx="3289">
                  <c:v>23.26</c:v>
                </c:pt>
                <c:pt idx="3290">
                  <c:v>22.86</c:v>
                </c:pt>
                <c:pt idx="3291">
                  <c:v>22.12</c:v>
                </c:pt>
                <c:pt idx="3292">
                  <c:v>22.49</c:v>
                </c:pt>
                <c:pt idx="3293">
                  <c:v>22.19</c:v>
                </c:pt>
                <c:pt idx="3294">
                  <c:v>21.62</c:v>
                </c:pt>
                <c:pt idx="3295">
                  <c:v>21.56</c:v>
                </c:pt>
                <c:pt idx="3296">
                  <c:v>21.71</c:v>
                </c:pt>
                <c:pt idx="3297">
                  <c:v>22.15</c:v>
                </c:pt>
                <c:pt idx="3298">
                  <c:v>22.25</c:v>
                </c:pt>
                <c:pt idx="3299">
                  <c:v>23.4</c:v>
                </c:pt>
                <c:pt idx="3300">
                  <c:v>23.24</c:v>
                </c:pt>
                <c:pt idx="3301">
                  <c:v>23.44</c:v>
                </c:pt>
                <c:pt idx="3302">
                  <c:v>23.85</c:v>
                </c:pt>
                <c:pt idx="3303">
                  <c:v>23.73</c:v>
                </c:pt>
                <c:pt idx="3304">
                  <c:v>24.12</c:v>
                </c:pt>
                <c:pt idx="3305">
                  <c:v>24.75</c:v>
                </c:pt>
                <c:pt idx="3306">
                  <c:v>25</c:v>
                </c:pt>
                <c:pt idx="3307">
                  <c:v>24.51</c:v>
                </c:pt>
                <c:pt idx="3308">
                  <c:v>23.19</c:v>
                </c:pt>
                <c:pt idx="3309">
                  <c:v>23.47</c:v>
                </c:pt>
                <c:pt idx="3310">
                  <c:v>23.8</c:v>
                </c:pt>
                <c:pt idx="3311">
                  <c:v>23.45</c:v>
                </c:pt>
                <c:pt idx="3312">
                  <c:v>23.63</c:v>
                </c:pt>
                <c:pt idx="3313">
                  <c:v>23.8</c:v>
                </c:pt>
                <c:pt idx="3314">
                  <c:v>24.57</c:v>
                </c:pt>
                <c:pt idx="3315">
                  <c:v>24.74</c:v>
                </c:pt>
                <c:pt idx="3316">
                  <c:v>24.44</c:v>
                </c:pt>
                <c:pt idx="3317">
                  <c:v>24.6</c:v>
                </c:pt>
                <c:pt idx="3318">
                  <c:v>24.38</c:v>
                </c:pt>
                <c:pt idx="3319">
                  <c:v>24.14</c:v>
                </c:pt>
                <c:pt idx="3320">
                  <c:v>24.05</c:v>
                </c:pt>
                <c:pt idx="3321">
                  <c:v>24.81</c:v>
                </c:pt>
                <c:pt idx="3322">
                  <c:v>24.73</c:v>
                </c:pt>
                <c:pt idx="3323">
                  <c:v>25.24</c:v>
                </c:pt>
                <c:pt idx="3324">
                  <c:v>25.54</c:v>
                </c:pt>
                <c:pt idx="3325">
                  <c:v>25.07</c:v>
                </c:pt>
                <c:pt idx="3326">
                  <c:v>24.26</c:v>
                </c:pt>
                <c:pt idx="3327">
                  <c:v>24.66</c:v>
                </c:pt>
                <c:pt idx="3328">
                  <c:v>25.62</c:v>
                </c:pt>
                <c:pt idx="3329">
                  <c:v>25.42</c:v>
                </c:pt>
                <c:pt idx="3330">
                  <c:v>25.17</c:v>
                </c:pt>
                <c:pt idx="3331">
                  <c:v>25.42</c:v>
                </c:pt>
                <c:pt idx="3332">
                  <c:v>25.79</c:v>
                </c:pt>
                <c:pt idx="3333">
                  <c:v>25.92</c:v>
                </c:pt>
                <c:pt idx="3334">
                  <c:v>25.75</c:v>
                </c:pt>
                <c:pt idx="3335">
                  <c:v>24.86</c:v>
                </c:pt>
                <c:pt idx="3336">
                  <c:v>24.46</c:v>
                </c:pt>
                <c:pt idx="3337">
                  <c:v>24.86</c:v>
                </c:pt>
                <c:pt idx="3338">
                  <c:v>24.85</c:v>
                </c:pt>
                <c:pt idx="3339">
                  <c:v>24.34</c:v>
                </c:pt>
                <c:pt idx="3340">
                  <c:v>24.28</c:v>
                </c:pt>
                <c:pt idx="3341">
                  <c:v>23.35</c:v>
                </c:pt>
                <c:pt idx="3342">
                  <c:v>23.03</c:v>
                </c:pt>
                <c:pt idx="3343">
                  <c:v>22.79</c:v>
                </c:pt>
                <c:pt idx="3344">
                  <c:v>22.64</c:v>
                </c:pt>
                <c:pt idx="3345">
                  <c:v>22.69</c:v>
                </c:pt>
                <c:pt idx="3346">
                  <c:v>22.74</c:v>
                </c:pt>
                <c:pt idx="3347">
                  <c:v>23.59</c:v>
                </c:pt>
                <c:pt idx="3348">
                  <c:v>23.37</c:v>
                </c:pt>
                <c:pt idx="3349">
                  <c:v>23.35</c:v>
                </c:pt>
                <c:pt idx="3350">
                  <c:v>24.12</c:v>
                </c:pt>
                <c:pt idx="3351">
                  <c:v>24.41</c:v>
                </c:pt>
                <c:pt idx="3352">
                  <c:v>24.17</c:v>
                </c:pt>
                <c:pt idx="3353">
                  <c:v>23.88</c:v>
                </c:pt>
                <c:pt idx="3354">
                  <c:v>24.49</c:v>
                </c:pt>
                <c:pt idx="3355">
                  <c:v>23.76</c:v>
                </c:pt>
                <c:pt idx="3356">
                  <c:v>24.04</c:v>
                </c:pt>
                <c:pt idx="3357">
                  <c:v>24.75</c:v>
                </c:pt>
                <c:pt idx="3358">
                  <c:v>23.49</c:v>
                </c:pt>
                <c:pt idx="3359">
                  <c:v>23.62</c:v>
                </c:pt>
                <c:pt idx="3360">
                  <c:v>23.75</c:v>
                </c:pt>
                <c:pt idx="3361">
                  <c:v>24.8</c:v>
                </c:pt>
                <c:pt idx="3362">
                  <c:v>24.93</c:v>
                </c:pt>
                <c:pt idx="3363">
                  <c:v>24.8</c:v>
                </c:pt>
                <c:pt idx="3364">
                  <c:v>25.58</c:v>
                </c:pt>
                <c:pt idx="3365">
                  <c:v>25.62</c:v>
                </c:pt>
                <c:pt idx="3366">
                  <c:v>25.3</c:v>
                </c:pt>
                <c:pt idx="3367">
                  <c:v>24.42</c:v>
                </c:pt>
                <c:pt idx="3368">
                  <c:v>23.38</c:v>
                </c:pt>
                <c:pt idx="3369">
                  <c:v>23.72</c:v>
                </c:pt>
                <c:pt idx="3370">
                  <c:v>24.47</c:v>
                </c:pt>
                <c:pt idx="3371">
                  <c:v>25.74</c:v>
                </c:pt>
                <c:pt idx="3372">
                  <c:v>25.71</c:v>
                </c:pt>
                <c:pt idx="3373">
                  <c:v>26.16</c:v>
                </c:pt>
                <c:pt idx="3374">
                  <c:v>26.57</c:v>
                </c:pt>
                <c:pt idx="3375">
                  <c:v>26.23</c:v>
                </c:pt>
                <c:pt idx="3376">
                  <c:v>25.74</c:v>
                </c:pt>
                <c:pt idx="3377">
                  <c:v>28.1</c:v>
                </c:pt>
                <c:pt idx="3378">
                  <c:v>24.92</c:v>
                </c:pt>
                <c:pt idx="3379">
                  <c:v>25.22</c:v>
                </c:pt>
                <c:pt idx="3380">
                  <c:v>25.37</c:v>
                </c:pt>
                <c:pt idx="3381">
                  <c:v>25.92</c:v>
                </c:pt>
                <c:pt idx="3382">
                  <c:v>25.69</c:v>
                </c:pt>
                <c:pt idx="3383">
                  <c:v>25.59</c:v>
                </c:pt>
                <c:pt idx="3384">
                  <c:v>26.24</c:v>
                </c:pt>
                <c:pt idx="3385">
                  <c:v>26.23</c:v>
                </c:pt>
                <c:pt idx="3386">
                  <c:v>26.62</c:v>
                </c:pt>
                <c:pt idx="3387">
                  <c:v>26.37</c:v>
                </c:pt>
                <c:pt idx="3388">
                  <c:v>26.09</c:v>
                </c:pt>
                <c:pt idx="3389">
                  <c:v>25.19</c:v>
                </c:pt>
                <c:pt idx="3390">
                  <c:v>25.11</c:v>
                </c:pt>
                <c:pt idx="3391">
                  <c:v>25.95</c:v>
                </c:pt>
                <c:pt idx="3392">
                  <c:v>25.52</c:v>
                </c:pt>
                <c:pt idx="3393">
                  <c:v>25.41</c:v>
                </c:pt>
                <c:pt idx="3394">
                  <c:v>25.23</c:v>
                </c:pt>
                <c:pt idx="3395">
                  <c:v>24.8</c:v>
                </c:pt>
                <c:pt idx="3396">
                  <c:v>24.29</c:v>
                </c:pt>
                <c:pt idx="3397">
                  <c:v>23.93</c:v>
                </c:pt>
                <c:pt idx="3398">
                  <c:v>24.1</c:v>
                </c:pt>
                <c:pt idx="3399">
                  <c:v>23.94</c:v>
                </c:pt>
                <c:pt idx="3400">
                  <c:v>23.9</c:v>
                </c:pt>
                <c:pt idx="3401">
                  <c:v>24.47</c:v>
                </c:pt>
                <c:pt idx="3402">
                  <c:v>24.87</c:v>
                </c:pt>
                <c:pt idx="3403">
                  <c:v>24.15</c:v>
                </c:pt>
                <c:pt idx="3404">
                  <c:v>24.15</c:v>
                </c:pt>
                <c:pt idx="3405">
                  <c:v>24.02</c:v>
                </c:pt>
                <c:pt idx="3406">
                  <c:v>23.91</c:v>
                </c:pt>
                <c:pt idx="3407">
                  <c:v>23.1</c:v>
                </c:pt>
                <c:pt idx="3408">
                  <c:v>22.23</c:v>
                </c:pt>
                <c:pt idx="3409">
                  <c:v>22.46</c:v>
                </c:pt>
                <c:pt idx="3410">
                  <c:v>22.42</c:v>
                </c:pt>
                <c:pt idx="3411">
                  <c:v>21.86</c:v>
                </c:pt>
                <c:pt idx="3412">
                  <c:v>22.02</c:v>
                </c:pt>
                <c:pt idx="3413">
                  <c:v>22.41</c:v>
                </c:pt>
                <c:pt idx="3414">
                  <c:v>22.52</c:v>
                </c:pt>
                <c:pt idx="3415">
                  <c:v>22.79</c:v>
                </c:pt>
                <c:pt idx="3416">
                  <c:v>21.98</c:v>
                </c:pt>
                <c:pt idx="3417">
                  <c:v>21.64</c:v>
                </c:pt>
                <c:pt idx="3418">
                  <c:v>20.93</c:v>
                </c:pt>
                <c:pt idx="3419">
                  <c:v>20.9</c:v>
                </c:pt>
                <c:pt idx="3420">
                  <c:v>21.11</c:v>
                </c:pt>
                <c:pt idx="3421">
                  <c:v>20.89</c:v>
                </c:pt>
                <c:pt idx="3422">
                  <c:v>20.3</c:v>
                </c:pt>
                <c:pt idx="3423">
                  <c:v>20.25</c:v>
                </c:pt>
                <c:pt idx="3424">
                  <c:v>20.66</c:v>
                </c:pt>
                <c:pt idx="3425">
                  <c:v>20.49</c:v>
                </c:pt>
                <c:pt idx="3426">
                  <c:v>20.94</c:v>
                </c:pt>
                <c:pt idx="3427">
                  <c:v>21.28</c:v>
                </c:pt>
                <c:pt idx="3428">
                  <c:v>20.49</c:v>
                </c:pt>
                <c:pt idx="3429">
                  <c:v>20.11</c:v>
                </c:pt>
                <c:pt idx="3430">
                  <c:v>20.61</c:v>
                </c:pt>
                <c:pt idx="3431">
                  <c:v>20.7</c:v>
                </c:pt>
                <c:pt idx="3432">
                  <c:v>21.29</c:v>
                </c:pt>
                <c:pt idx="3433">
                  <c:v>20.92</c:v>
                </c:pt>
                <c:pt idx="3434">
                  <c:v>22.06</c:v>
                </c:pt>
                <c:pt idx="3435">
                  <c:v>22.04</c:v>
                </c:pt>
                <c:pt idx="3436">
                  <c:v>22.32</c:v>
                </c:pt>
                <c:pt idx="3437">
                  <c:v>21.69</c:v>
                </c:pt>
                <c:pt idx="3438">
                  <c:v>21.06</c:v>
                </c:pt>
                <c:pt idx="3439">
                  <c:v>20.93</c:v>
                </c:pt>
                <c:pt idx="3440">
                  <c:v>20.64</c:v>
                </c:pt>
                <c:pt idx="3441">
                  <c:v>20.7</c:v>
                </c:pt>
                <c:pt idx="3442">
                  <c:v>20.41</c:v>
                </c:pt>
                <c:pt idx="3443">
                  <c:v>20.28</c:v>
                </c:pt>
                <c:pt idx="3444">
                  <c:v>19.47</c:v>
                </c:pt>
                <c:pt idx="3445">
                  <c:v>19.47</c:v>
                </c:pt>
                <c:pt idx="3446">
                  <c:v>19.12</c:v>
                </c:pt>
                <c:pt idx="3447">
                  <c:v>19.23</c:v>
                </c:pt>
                <c:pt idx="3448">
                  <c:v>19.350000000000001</c:v>
                </c:pt>
                <c:pt idx="3449">
                  <c:v>19.27</c:v>
                </c:pt>
                <c:pt idx="3450">
                  <c:v>19.57</c:v>
                </c:pt>
                <c:pt idx="3451">
                  <c:v>19.61</c:v>
                </c:pt>
                <c:pt idx="3452">
                  <c:v>19.899999999999999</c:v>
                </c:pt>
                <c:pt idx="3453">
                  <c:v>19.829999999999998</c:v>
                </c:pt>
                <c:pt idx="3454">
                  <c:v>19.350000000000001</c:v>
                </c:pt>
                <c:pt idx="3455">
                  <c:v>19.420000000000002</c:v>
                </c:pt>
                <c:pt idx="3456">
                  <c:v>19.91</c:v>
                </c:pt>
                <c:pt idx="3457">
                  <c:v>20.38</c:v>
                </c:pt>
                <c:pt idx="3458">
                  <c:v>19.600000000000001</c:v>
                </c:pt>
                <c:pt idx="3459">
                  <c:v>19.73</c:v>
                </c:pt>
                <c:pt idx="3460">
                  <c:v>19.829999999999998</c:v>
                </c:pt>
                <c:pt idx="3461">
                  <c:v>19.82</c:v>
                </c:pt>
                <c:pt idx="3462">
                  <c:v>19.91</c:v>
                </c:pt>
                <c:pt idx="3463">
                  <c:v>20.440000000000001</c:v>
                </c:pt>
                <c:pt idx="3464">
                  <c:v>20.21</c:v>
                </c:pt>
                <c:pt idx="3465">
                  <c:v>19.91</c:v>
                </c:pt>
                <c:pt idx="3466">
                  <c:v>19.600000000000001</c:v>
                </c:pt>
                <c:pt idx="3467">
                  <c:v>19.63</c:v>
                </c:pt>
                <c:pt idx="3468">
                  <c:v>19.66</c:v>
                </c:pt>
                <c:pt idx="3469">
                  <c:v>19.62</c:v>
                </c:pt>
                <c:pt idx="3470">
                  <c:v>20.350000000000001</c:v>
                </c:pt>
                <c:pt idx="3471">
                  <c:v>20.43</c:v>
                </c:pt>
                <c:pt idx="3472">
                  <c:v>21.38</c:v>
                </c:pt>
                <c:pt idx="3473">
                  <c:v>21.37</c:v>
                </c:pt>
                <c:pt idx="3474">
                  <c:v>21.39</c:v>
                </c:pt>
                <c:pt idx="3475">
                  <c:v>21.3</c:v>
                </c:pt>
                <c:pt idx="3476">
                  <c:v>22.12</c:v>
                </c:pt>
                <c:pt idx="3477">
                  <c:v>21.59</c:v>
                </c:pt>
                <c:pt idx="3478">
                  <c:v>21.19</c:v>
                </c:pt>
                <c:pt idx="3479">
                  <c:v>21.66</c:v>
                </c:pt>
                <c:pt idx="3480">
                  <c:v>21.51</c:v>
                </c:pt>
                <c:pt idx="3481">
                  <c:v>21.23</c:v>
                </c:pt>
                <c:pt idx="3482">
                  <c:v>20.79</c:v>
                </c:pt>
                <c:pt idx="3483">
                  <c:v>20.79</c:v>
                </c:pt>
                <c:pt idx="3484">
                  <c:v>20.97</c:v>
                </c:pt>
                <c:pt idx="3485">
                  <c:v>20.88</c:v>
                </c:pt>
                <c:pt idx="3486">
                  <c:v>20.98</c:v>
                </c:pt>
                <c:pt idx="3487">
                  <c:v>20.329999999999998</c:v>
                </c:pt>
                <c:pt idx="3488">
                  <c:v>20.12</c:v>
                </c:pt>
                <c:pt idx="3489">
                  <c:v>19.66</c:v>
                </c:pt>
                <c:pt idx="3490">
                  <c:v>18.79</c:v>
                </c:pt>
                <c:pt idx="3491">
                  <c:v>18.68</c:v>
                </c:pt>
                <c:pt idx="3492">
                  <c:v>18.670000000000002</c:v>
                </c:pt>
                <c:pt idx="3493">
                  <c:v>18.53</c:v>
                </c:pt>
                <c:pt idx="3494">
                  <c:v>18.690000000000001</c:v>
                </c:pt>
                <c:pt idx="3495">
                  <c:v>18.829999999999998</c:v>
                </c:pt>
                <c:pt idx="3496">
                  <c:v>19.010000000000002</c:v>
                </c:pt>
                <c:pt idx="3497">
                  <c:v>19.23</c:v>
                </c:pt>
                <c:pt idx="3498">
                  <c:v>18.79</c:v>
                </c:pt>
                <c:pt idx="3499">
                  <c:v>18.670000000000002</c:v>
                </c:pt>
                <c:pt idx="3500">
                  <c:v>18.55</c:v>
                </c:pt>
                <c:pt idx="3501">
                  <c:v>18.84</c:v>
                </c:pt>
                <c:pt idx="3502">
                  <c:v>18.68</c:v>
                </c:pt>
                <c:pt idx="3503">
                  <c:v>19.170000000000002</c:v>
                </c:pt>
                <c:pt idx="3504">
                  <c:v>19.09</c:v>
                </c:pt>
                <c:pt idx="3505">
                  <c:v>19.46</c:v>
                </c:pt>
                <c:pt idx="3506">
                  <c:v>19.8</c:v>
                </c:pt>
                <c:pt idx="3507">
                  <c:v>20.12</c:v>
                </c:pt>
                <c:pt idx="3508">
                  <c:v>20.34</c:v>
                </c:pt>
                <c:pt idx="3509">
                  <c:v>19.559999999999999</c:v>
                </c:pt>
                <c:pt idx="3510">
                  <c:v>19.52</c:v>
                </c:pt>
                <c:pt idx="3511">
                  <c:v>19.73</c:v>
                </c:pt>
                <c:pt idx="3512">
                  <c:v>19.46</c:v>
                </c:pt>
                <c:pt idx="3513">
                  <c:v>19.22</c:v>
                </c:pt>
                <c:pt idx="3514">
                  <c:v>19.329999999999998</c:v>
                </c:pt>
                <c:pt idx="3515">
                  <c:v>18.989999999999998</c:v>
                </c:pt>
                <c:pt idx="3516">
                  <c:v>19.670000000000002</c:v>
                </c:pt>
                <c:pt idx="3517">
                  <c:v>19.649999999999999</c:v>
                </c:pt>
                <c:pt idx="3518">
                  <c:v>19.989999999999998</c:v>
                </c:pt>
                <c:pt idx="3519">
                  <c:v>19.27</c:v>
                </c:pt>
                <c:pt idx="3520">
                  <c:v>19.18</c:v>
                </c:pt>
                <c:pt idx="3521">
                  <c:v>19.079999999999998</c:v>
                </c:pt>
                <c:pt idx="3522">
                  <c:v>19.350000000000001</c:v>
                </c:pt>
                <c:pt idx="3523">
                  <c:v>19.53</c:v>
                </c:pt>
                <c:pt idx="3524">
                  <c:v>19.690000000000001</c:v>
                </c:pt>
                <c:pt idx="3525">
                  <c:v>19.809999999999999</c:v>
                </c:pt>
                <c:pt idx="3526">
                  <c:v>19.850000000000001</c:v>
                </c:pt>
                <c:pt idx="3527">
                  <c:v>20.3</c:v>
                </c:pt>
                <c:pt idx="3528">
                  <c:v>20.14</c:v>
                </c:pt>
                <c:pt idx="3529">
                  <c:v>20.28</c:v>
                </c:pt>
                <c:pt idx="3530">
                  <c:v>20.75</c:v>
                </c:pt>
                <c:pt idx="3531">
                  <c:v>20.81</c:v>
                </c:pt>
                <c:pt idx="3532">
                  <c:v>20.46</c:v>
                </c:pt>
                <c:pt idx="3533">
                  <c:v>20.09</c:v>
                </c:pt>
                <c:pt idx="3534">
                  <c:v>19.54</c:v>
                </c:pt>
                <c:pt idx="3535">
                  <c:v>19.690000000000001</c:v>
                </c:pt>
                <c:pt idx="3536">
                  <c:v>19.989999999999998</c:v>
                </c:pt>
                <c:pt idx="3537">
                  <c:v>20.190000000000001</c:v>
                </c:pt>
                <c:pt idx="3538">
                  <c:v>20.079999999999998</c:v>
                </c:pt>
                <c:pt idx="3539">
                  <c:v>20.07</c:v>
                </c:pt>
                <c:pt idx="3540">
                  <c:v>19.91</c:v>
                </c:pt>
                <c:pt idx="3541">
                  <c:v>20.12</c:v>
                </c:pt>
                <c:pt idx="3542">
                  <c:v>20.059999999999999</c:v>
                </c:pt>
                <c:pt idx="3543">
                  <c:v>19.45</c:v>
                </c:pt>
                <c:pt idx="3544">
                  <c:v>19.52</c:v>
                </c:pt>
                <c:pt idx="3545">
                  <c:v>19.11</c:v>
                </c:pt>
                <c:pt idx="3546">
                  <c:v>19.28</c:v>
                </c:pt>
                <c:pt idx="3547">
                  <c:v>19.73</c:v>
                </c:pt>
                <c:pt idx="3548">
                  <c:v>19.579999999999998</c:v>
                </c:pt>
                <c:pt idx="3549">
                  <c:v>19.61</c:v>
                </c:pt>
                <c:pt idx="3550">
                  <c:v>19.649999999999999</c:v>
                </c:pt>
                <c:pt idx="3551">
                  <c:v>19.61</c:v>
                </c:pt>
                <c:pt idx="3552">
                  <c:v>19.399999999999999</c:v>
                </c:pt>
                <c:pt idx="3553">
                  <c:v>19.63</c:v>
                </c:pt>
                <c:pt idx="3554">
                  <c:v>19.45</c:v>
                </c:pt>
                <c:pt idx="3555">
                  <c:v>19.420000000000002</c:v>
                </c:pt>
                <c:pt idx="3556">
                  <c:v>19.420000000000002</c:v>
                </c:pt>
                <c:pt idx="3557">
                  <c:v>19.53</c:v>
                </c:pt>
                <c:pt idx="3558">
                  <c:v>19.32</c:v>
                </c:pt>
                <c:pt idx="3559">
                  <c:v>19.27</c:v>
                </c:pt>
                <c:pt idx="3560">
                  <c:v>19.61</c:v>
                </c:pt>
                <c:pt idx="3561">
                  <c:v>19.420000000000002</c:v>
                </c:pt>
                <c:pt idx="3562">
                  <c:v>19.38</c:v>
                </c:pt>
                <c:pt idx="3563">
                  <c:v>19.350000000000001</c:v>
                </c:pt>
                <c:pt idx="3564">
                  <c:v>19.600000000000001</c:v>
                </c:pt>
                <c:pt idx="3565">
                  <c:v>19.79</c:v>
                </c:pt>
                <c:pt idx="3566">
                  <c:v>19.82</c:v>
                </c:pt>
                <c:pt idx="3567">
                  <c:v>20.25</c:v>
                </c:pt>
                <c:pt idx="3568">
                  <c:v>20.87</c:v>
                </c:pt>
                <c:pt idx="3569">
                  <c:v>21.26</c:v>
                </c:pt>
                <c:pt idx="3570">
                  <c:v>21.18</c:v>
                </c:pt>
                <c:pt idx="3571">
                  <c:v>21.05</c:v>
                </c:pt>
                <c:pt idx="3572">
                  <c:v>21.77</c:v>
                </c:pt>
                <c:pt idx="3573">
                  <c:v>22.76</c:v>
                </c:pt>
                <c:pt idx="3574">
                  <c:v>21.93</c:v>
                </c:pt>
                <c:pt idx="3575">
                  <c:v>21.96</c:v>
                </c:pt>
                <c:pt idx="3576">
                  <c:v>22.18</c:v>
                </c:pt>
                <c:pt idx="3577">
                  <c:v>22.12</c:v>
                </c:pt>
                <c:pt idx="3578">
                  <c:v>22.1</c:v>
                </c:pt>
                <c:pt idx="3579">
                  <c:v>21.32</c:v>
                </c:pt>
                <c:pt idx="3580">
                  <c:v>20.7</c:v>
                </c:pt>
                <c:pt idx="3581">
                  <c:v>20.57</c:v>
                </c:pt>
                <c:pt idx="3582">
                  <c:v>20.97</c:v>
                </c:pt>
                <c:pt idx="3583">
                  <c:v>20.59</c:v>
                </c:pt>
                <c:pt idx="3584">
                  <c:v>20.7</c:v>
                </c:pt>
                <c:pt idx="3585">
                  <c:v>20.67</c:v>
                </c:pt>
                <c:pt idx="3586">
                  <c:v>21.24</c:v>
                </c:pt>
                <c:pt idx="3587">
                  <c:v>20.84</c:v>
                </c:pt>
                <c:pt idx="3588">
                  <c:v>20.79</c:v>
                </c:pt>
                <c:pt idx="3589">
                  <c:v>21.07</c:v>
                </c:pt>
                <c:pt idx="3590">
                  <c:v>20.46</c:v>
                </c:pt>
                <c:pt idx="3591">
                  <c:v>20.71</c:v>
                </c:pt>
                <c:pt idx="3592">
                  <c:v>21.22</c:v>
                </c:pt>
                <c:pt idx="3593">
                  <c:v>21.08</c:v>
                </c:pt>
                <c:pt idx="3594">
                  <c:v>20.96</c:v>
                </c:pt>
                <c:pt idx="3595">
                  <c:v>20.7</c:v>
                </c:pt>
                <c:pt idx="3596">
                  <c:v>20.309999999999999</c:v>
                </c:pt>
                <c:pt idx="3597">
                  <c:v>20.39</c:v>
                </c:pt>
                <c:pt idx="3598">
                  <c:v>20.77</c:v>
                </c:pt>
                <c:pt idx="3599">
                  <c:v>20.399999999999999</c:v>
                </c:pt>
                <c:pt idx="3600">
                  <c:v>20.51</c:v>
                </c:pt>
                <c:pt idx="3601">
                  <c:v>20.49</c:v>
                </c:pt>
                <c:pt idx="3602">
                  <c:v>20.7</c:v>
                </c:pt>
                <c:pt idx="3603">
                  <c:v>21</c:v>
                </c:pt>
                <c:pt idx="3604">
                  <c:v>20.260000000000002</c:v>
                </c:pt>
                <c:pt idx="3605">
                  <c:v>20.04</c:v>
                </c:pt>
                <c:pt idx="3606">
                  <c:v>19.8</c:v>
                </c:pt>
                <c:pt idx="3607">
                  <c:v>19.16</c:v>
                </c:pt>
                <c:pt idx="3608">
                  <c:v>19.41</c:v>
                </c:pt>
                <c:pt idx="3609">
                  <c:v>19.43</c:v>
                </c:pt>
                <c:pt idx="3610">
                  <c:v>19.329999999999998</c:v>
                </c:pt>
                <c:pt idx="3611">
                  <c:v>19.149999999999999</c:v>
                </c:pt>
                <c:pt idx="3612">
                  <c:v>19.149999999999999</c:v>
                </c:pt>
                <c:pt idx="3613">
                  <c:v>18.66</c:v>
                </c:pt>
                <c:pt idx="3614">
                  <c:v>18.760000000000002</c:v>
                </c:pt>
                <c:pt idx="3615">
                  <c:v>18.8</c:v>
                </c:pt>
                <c:pt idx="3616">
                  <c:v>18.600000000000001</c:v>
                </c:pt>
                <c:pt idx="3617">
                  <c:v>18.71</c:v>
                </c:pt>
                <c:pt idx="3618">
                  <c:v>18.84</c:v>
                </c:pt>
                <c:pt idx="3619">
                  <c:v>18.670000000000002</c:v>
                </c:pt>
                <c:pt idx="3620">
                  <c:v>18.14</c:v>
                </c:pt>
                <c:pt idx="3621">
                  <c:v>18.149999999999999</c:v>
                </c:pt>
                <c:pt idx="3622">
                  <c:v>18.21</c:v>
                </c:pt>
                <c:pt idx="3623">
                  <c:v>18.170000000000002</c:v>
                </c:pt>
                <c:pt idx="3624">
                  <c:v>18.170000000000002</c:v>
                </c:pt>
                <c:pt idx="3625">
                  <c:v>18.190000000000001</c:v>
                </c:pt>
                <c:pt idx="3626">
                  <c:v>18.52</c:v>
                </c:pt>
                <c:pt idx="3627">
                  <c:v>18.39</c:v>
                </c:pt>
                <c:pt idx="3628">
                  <c:v>18.18</c:v>
                </c:pt>
                <c:pt idx="3629">
                  <c:v>18.190000000000001</c:v>
                </c:pt>
                <c:pt idx="3630">
                  <c:v>18.25</c:v>
                </c:pt>
                <c:pt idx="3631">
                  <c:v>18.2</c:v>
                </c:pt>
                <c:pt idx="3632">
                  <c:v>17.62</c:v>
                </c:pt>
                <c:pt idx="3633">
                  <c:v>17.600000000000001</c:v>
                </c:pt>
                <c:pt idx="3634">
                  <c:v>17.64</c:v>
                </c:pt>
                <c:pt idx="3635">
                  <c:v>17.43</c:v>
                </c:pt>
                <c:pt idx="3636">
                  <c:v>16.89</c:v>
                </c:pt>
                <c:pt idx="3637">
                  <c:v>16.91</c:v>
                </c:pt>
                <c:pt idx="3638">
                  <c:v>16.82</c:v>
                </c:pt>
                <c:pt idx="3639">
                  <c:v>16.97</c:v>
                </c:pt>
                <c:pt idx="3640">
                  <c:v>16.63</c:v>
                </c:pt>
                <c:pt idx="3641">
                  <c:v>16.47</c:v>
                </c:pt>
                <c:pt idx="3642">
                  <c:v>16.43</c:v>
                </c:pt>
                <c:pt idx="3643">
                  <c:v>16.45</c:v>
                </c:pt>
                <c:pt idx="3644">
                  <c:v>16.34</c:v>
                </c:pt>
                <c:pt idx="3645">
                  <c:v>16.510000000000002</c:v>
                </c:pt>
                <c:pt idx="3646">
                  <c:v>16.420000000000002</c:v>
                </c:pt>
                <c:pt idx="3647">
                  <c:v>16.18</c:v>
                </c:pt>
                <c:pt idx="3648">
                  <c:v>15.84</c:v>
                </c:pt>
                <c:pt idx="3649">
                  <c:v>15.59</c:v>
                </c:pt>
                <c:pt idx="3650">
                  <c:v>16.82</c:v>
                </c:pt>
                <c:pt idx="3651">
                  <c:v>16.98</c:v>
                </c:pt>
                <c:pt idx="3652">
                  <c:v>17.309999999999999</c:v>
                </c:pt>
                <c:pt idx="3653">
                  <c:v>17.82</c:v>
                </c:pt>
                <c:pt idx="3654">
                  <c:v>17.21</c:v>
                </c:pt>
                <c:pt idx="3655">
                  <c:v>17.05</c:v>
                </c:pt>
                <c:pt idx="3656">
                  <c:v>16.5</c:v>
                </c:pt>
                <c:pt idx="3657">
                  <c:v>16.37</c:v>
                </c:pt>
                <c:pt idx="3658">
                  <c:v>16.579999999999998</c:v>
                </c:pt>
                <c:pt idx="3659">
                  <c:v>16.7</c:v>
                </c:pt>
                <c:pt idx="3660">
                  <c:v>16.63</c:v>
                </c:pt>
                <c:pt idx="3661">
                  <c:v>16.43</c:v>
                </c:pt>
                <c:pt idx="3662">
                  <c:v>16.149999999999999</c:v>
                </c:pt>
                <c:pt idx="3663">
                  <c:v>15.96</c:v>
                </c:pt>
                <c:pt idx="3664">
                  <c:v>16.02</c:v>
                </c:pt>
                <c:pt idx="3665">
                  <c:v>15.66</c:v>
                </c:pt>
                <c:pt idx="3666">
                  <c:v>16.25</c:v>
                </c:pt>
                <c:pt idx="3667">
                  <c:v>16.16</c:v>
                </c:pt>
                <c:pt idx="3668">
                  <c:v>16.149999999999999</c:v>
                </c:pt>
                <c:pt idx="3669">
                  <c:v>15.18</c:v>
                </c:pt>
                <c:pt idx="3670">
                  <c:v>15.15</c:v>
                </c:pt>
                <c:pt idx="3671">
                  <c:v>15.26</c:v>
                </c:pt>
                <c:pt idx="3672">
                  <c:v>15.41</c:v>
                </c:pt>
                <c:pt idx="3673">
                  <c:v>15.5</c:v>
                </c:pt>
                <c:pt idx="3674">
                  <c:v>15.43</c:v>
                </c:pt>
                <c:pt idx="3675">
                  <c:v>15.36</c:v>
                </c:pt>
                <c:pt idx="3676">
                  <c:v>15.43</c:v>
                </c:pt>
                <c:pt idx="3677">
                  <c:v>15.45</c:v>
                </c:pt>
                <c:pt idx="3678">
                  <c:v>15.03</c:v>
                </c:pt>
                <c:pt idx="3679">
                  <c:v>14.45</c:v>
                </c:pt>
                <c:pt idx="3680">
                  <c:v>14.39</c:v>
                </c:pt>
                <c:pt idx="3681">
                  <c:v>14.31</c:v>
                </c:pt>
                <c:pt idx="3682">
                  <c:v>14.32</c:v>
                </c:pt>
                <c:pt idx="3683">
                  <c:v>13.76</c:v>
                </c:pt>
                <c:pt idx="3684">
                  <c:v>13.4</c:v>
                </c:pt>
                <c:pt idx="3685">
                  <c:v>13.35</c:v>
                </c:pt>
                <c:pt idx="3686">
                  <c:v>14.47</c:v>
                </c:pt>
                <c:pt idx="3687">
                  <c:v>14.39</c:v>
                </c:pt>
                <c:pt idx="3688">
                  <c:v>14.35</c:v>
                </c:pt>
                <c:pt idx="3689">
                  <c:v>16.32</c:v>
                </c:pt>
                <c:pt idx="3690">
                  <c:v>15.74</c:v>
                </c:pt>
                <c:pt idx="3691">
                  <c:v>16.39</c:v>
                </c:pt>
                <c:pt idx="3692">
                  <c:v>16.91</c:v>
                </c:pt>
                <c:pt idx="3693">
                  <c:v>16.84</c:v>
                </c:pt>
                <c:pt idx="3694">
                  <c:v>16.3</c:v>
                </c:pt>
                <c:pt idx="3695">
                  <c:v>15.7</c:v>
                </c:pt>
                <c:pt idx="3696">
                  <c:v>15.63</c:v>
                </c:pt>
                <c:pt idx="3697">
                  <c:v>15.83</c:v>
                </c:pt>
                <c:pt idx="3698">
                  <c:v>15.53</c:v>
                </c:pt>
                <c:pt idx="3699">
                  <c:v>15.3</c:v>
                </c:pt>
                <c:pt idx="3700">
                  <c:v>15.63</c:v>
                </c:pt>
                <c:pt idx="3701">
                  <c:v>15.64</c:v>
                </c:pt>
                <c:pt idx="3702">
                  <c:v>15.4</c:v>
                </c:pt>
                <c:pt idx="3703">
                  <c:v>15.2</c:v>
                </c:pt>
                <c:pt idx="3704">
                  <c:v>15.54</c:v>
                </c:pt>
                <c:pt idx="3705">
                  <c:v>15.97</c:v>
                </c:pt>
                <c:pt idx="3706">
                  <c:v>15.53</c:v>
                </c:pt>
                <c:pt idx="3707">
                  <c:v>15.48</c:v>
                </c:pt>
                <c:pt idx="3708">
                  <c:v>15.5</c:v>
                </c:pt>
                <c:pt idx="3709">
                  <c:v>14.97</c:v>
                </c:pt>
                <c:pt idx="3710">
                  <c:v>13.11</c:v>
                </c:pt>
                <c:pt idx="3711">
                  <c:v>13.27</c:v>
                </c:pt>
                <c:pt idx="3712">
                  <c:v>15.4</c:v>
                </c:pt>
                <c:pt idx="3713">
                  <c:v>15.83</c:v>
                </c:pt>
                <c:pt idx="3714">
                  <c:v>15.41</c:v>
                </c:pt>
                <c:pt idx="3715">
                  <c:v>15.48</c:v>
                </c:pt>
                <c:pt idx="3716">
                  <c:v>16.23</c:v>
                </c:pt>
                <c:pt idx="3717">
                  <c:v>16.05</c:v>
                </c:pt>
                <c:pt idx="3718">
                  <c:v>15.56</c:v>
                </c:pt>
                <c:pt idx="3719">
                  <c:v>15.45</c:v>
                </c:pt>
                <c:pt idx="3720">
                  <c:v>15.31</c:v>
                </c:pt>
                <c:pt idx="3721">
                  <c:v>15.2</c:v>
                </c:pt>
                <c:pt idx="3722">
                  <c:v>15.21</c:v>
                </c:pt>
                <c:pt idx="3723">
                  <c:v>15.26</c:v>
                </c:pt>
                <c:pt idx="3724">
                  <c:v>14.97</c:v>
                </c:pt>
                <c:pt idx="3725">
                  <c:v>15.11</c:v>
                </c:pt>
                <c:pt idx="3726">
                  <c:v>14.52</c:v>
                </c:pt>
                <c:pt idx="3727">
                  <c:v>14.1</c:v>
                </c:pt>
                <c:pt idx="3728">
                  <c:v>12.99</c:v>
                </c:pt>
                <c:pt idx="3729">
                  <c:v>13.37</c:v>
                </c:pt>
                <c:pt idx="3730">
                  <c:v>14.17</c:v>
                </c:pt>
                <c:pt idx="3731">
                  <c:v>14.58</c:v>
                </c:pt>
                <c:pt idx="3732">
                  <c:v>14.87</c:v>
                </c:pt>
                <c:pt idx="3733">
                  <c:v>15.02</c:v>
                </c:pt>
                <c:pt idx="3734">
                  <c:v>14.88</c:v>
                </c:pt>
                <c:pt idx="3735">
                  <c:v>15.23</c:v>
                </c:pt>
                <c:pt idx="3736">
                  <c:v>14.99</c:v>
                </c:pt>
                <c:pt idx="3737">
                  <c:v>14.87</c:v>
                </c:pt>
                <c:pt idx="3738">
                  <c:v>14.84</c:v>
                </c:pt>
                <c:pt idx="3739">
                  <c:v>15.16</c:v>
                </c:pt>
                <c:pt idx="3740">
                  <c:v>15.12</c:v>
                </c:pt>
                <c:pt idx="3741">
                  <c:v>14.58</c:v>
                </c:pt>
                <c:pt idx="3742">
                  <c:v>13.88</c:v>
                </c:pt>
                <c:pt idx="3743">
                  <c:v>13.52</c:v>
                </c:pt>
                <c:pt idx="3744">
                  <c:v>12.8</c:v>
                </c:pt>
                <c:pt idx="3745">
                  <c:v>12.64</c:v>
                </c:pt>
                <c:pt idx="3746">
                  <c:v>11.61</c:v>
                </c:pt>
                <c:pt idx="3747">
                  <c:v>12.03</c:v>
                </c:pt>
                <c:pt idx="3748">
                  <c:v>12.64</c:v>
                </c:pt>
                <c:pt idx="3749">
                  <c:v>11.82</c:v>
                </c:pt>
                <c:pt idx="3750">
                  <c:v>11.89</c:v>
                </c:pt>
                <c:pt idx="3751">
                  <c:v>13.5</c:v>
                </c:pt>
                <c:pt idx="3752">
                  <c:v>14.41</c:v>
                </c:pt>
                <c:pt idx="3753">
                  <c:v>14.54</c:v>
                </c:pt>
                <c:pt idx="3754">
                  <c:v>14.09</c:v>
                </c:pt>
                <c:pt idx="3755">
                  <c:v>14.2</c:v>
                </c:pt>
                <c:pt idx="3756">
                  <c:v>14.15</c:v>
                </c:pt>
                <c:pt idx="3757">
                  <c:v>14.26</c:v>
                </c:pt>
                <c:pt idx="3758">
                  <c:v>14.45</c:v>
                </c:pt>
                <c:pt idx="3759">
                  <c:v>14.57</c:v>
                </c:pt>
                <c:pt idx="3760">
                  <c:v>14</c:v>
                </c:pt>
                <c:pt idx="3761">
                  <c:v>13.69</c:v>
                </c:pt>
                <c:pt idx="3762">
                  <c:v>13.92</c:v>
                </c:pt>
                <c:pt idx="3763">
                  <c:v>13.92</c:v>
                </c:pt>
                <c:pt idx="3764">
                  <c:v>13.91</c:v>
                </c:pt>
                <c:pt idx="3765">
                  <c:v>13.94</c:v>
                </c:pt>
                <c:pt idx="3766">
                  <c:v>14.58</c:v>
                </c:pt>
                <c:pt idx="3767">
                  <c:v>14.89</c:v>
                </c:pt>
                <c:pt idx="3768">
                  <c:v>14.54</c:v>
                </c:pt>
                <c:pt idx="3769">
                  <c:v>14.01</c:v>
                </c:pt>
                <c:pt idx="3770">
                  <c:v>13.38</c:v>
                </c:pt>
                <c:pt idx="3771">
                  <c:v>13.85</c:v>
                </c:pt>
                <c:pt idx="3772">
                  <c:v>14.09</c:v>
                </c:pt>
                <c:pt idx="3773">
                  <c:v>13.83</c:v>
                </c:pt>
                <c:pt idx="3774">
                  <c:v>13.79</c:v>
                </c:pt>
                <c:pt idx="3775">
                  <c:v>14.27</c:v>
                </c:pt>
                <c:pt idx="3776">
                  <c:v>14.33</c:v>
                </c:pt>
                <c:pt idx="3777">
                  <c:v>14.14</c:v>
                </c:pt>
                <c:pt idx="3778">
                  <c:v>14.26</c:v>
                </c:pt>
                <c:pt idx="3779">
                  <c:v>14.26</c:v>
                </c:pt>
                <c:pt idx="3780">
                  <c:v>13.76</c:v>
                </c:pt>
                <c:pt idx="3781">
                  <c:v>13.8</c:v>
                </c:pt>
                <c:pt idx="3782">
                  <c:v>13.73</c:v>
                </c:pt>
                <c:pt idx="3783">
                  <c:v>13.8</c:v>
                </c:pt>
                <c:pt idx="3784">
                  <c:v>13.84</c:v>
                </c:pt>
                <c:pt idx="3785">
                  <c:v>13.09</c:v>
                </c:pt>
                <c:pt idx="3786">
                  <c:v>12.81</c:v>
                </c:pt>
                <c:pt idx="3787">
                  <c:v>12.76</c:v>
                </c:pt>
                <c:pt idx="3788">
                  <c:v>13.26</c:v>
                </c:pt>
                <c:pt idx="3789">
                  <c:v>13.4</c:v>
                </c:pt>
                <c:pt idx="3790">
                  <c:v>13.25</c:v>
                </c:pt>
                <c:pt idx="3791">
                  <c:v>12.97</c:v>
                </c:pt>
                <c:pt idx="3792">
                  <c:v>13.2</c:v>
                </c:pt>
                <c:pt idx="3793">
                  <c:v>13.61</c:v>
                </c:pt>
                <c:pt idx="3794">
                  <c:v>13.26</c:v>
                </c:pt>
                <c:pt idx="3795">
                  <c:v>13.5</c:v>
                </c:pt>
                <c:pt idx="3796">
                  <c:v>13.61</c:v>
                </c:pt>
                <c:pt idx="3797">
                  <c:v>13.61</c:v>
                </c:pt>
                <c:pt idx="3798">
                  <c:v>13.27</c:v>
                </c:pt>
                <c:pt idx="3799">
                  <c:v>13.54</c:v>
                </c:pt>
                <c:pt idx="3800">
                  <c:v>13.38</c:v>
                </c:pt>
                <c:pt idx="3801">
                  <c:v>13.77</c:v>
                </c:pt>
                <c:pt idx="3802">
                  <c:v>13.71</c:v>
                </c:pt>
                <c:pt idx="3803">
                  <c:v>14.7</c:v>
                </c:pt>
                <c:pt idx="3804">
                  <c:v>14.62</c:v>
                </c:pt>
                <c:pt idx="3805">
                  <c:v>14.32</c:v>
                </c:pt>
                <c:pt idx="3806">
                  <c:v>14.15</c:v>
                </c:pt>
                <c:pt idx="3807">
                  <c:v>14.7</c:v>
                </c:pt>
                <c:pt idx="3808">
                  <c:v>14.37</c:v>
                </c:pt>
                <c:pt idx="3809">
                  <c:v>14.46</c:v>
                </c:pt>
                <c:pt idx="3810">
                  <c:v>14.61</c:v>
                </c:pt>
                <c:pt idx="3811">
                  <c:v>14.58</c:v>
                </c:pt>
                <c:pt idx="3812">
                  <c:v>14.92</c:v>
                </c:pt>
                <c:pt idx="3813">
                  <c:v>15.55</c:v>
                </c:pt>
                <c:pt idx="3814">
                  <c:v>15.56</c:v>
                </c:pt>
                <c:pt idx="3815">
                  <c:v>15.72</c:v>
                </c:pt>
                <c:pt idx="3816">
                  <c:v>15.62</c:v>
                </c:pt>
                <c:pt idx="3817">
                  <c:v>15.83</c:v>
                </c:pt>
                <c:pt idx="3818">
                  <c:v>15.58</c:v>
                </c:pt>
                <c:pt idx="3819">
                  <c:v>15.67</c:v>
                </c:pt>
                <c:pt idx="3820">
                  <c:v>16.010000000000002</c:v>
                </c:pt>
                <c:pt idx="3821">
                  <c:v>16.170000000000002</c:v>
                </c:pt>
                <c:pt idx="3822">
                  <c:v>15.46</c:v>
                </c:pt>
                <c:pt idx="3823">
                  <c:v>15.67</c:v>
                </c:pt>
                <c:pt idx="3824">
                  <c:v>15.43</c:v>
                </c:pt>
                <c:pt idx="3825">
                  <c:v>15.54</c:v>
                </c:pt>
                <c:pt idx="3826">
                  <c:v>15.1</c:v>
                </c:pt>
                <c:pt idx="3827">
                  <c:v>14.46</c:v>
                </c:pt>
                <c:pt idx="3828">
                  <c:v>14.62</c:v>
                </c:pt>
                <c:pt idx="3829">
                  <c:v>14.48</c:v>
                </c:pt>
                <c:pt idx="3830">
                  <c:v>14.27</c:v>
                </c:pt>
                <c:pt idx="3831">
                  <c:v>14.08</c:v>
                </c:pt>
                <c:pt idx="3832">
                  <c:v>14.09</c:v>
                </c:pt>
                <c:pt idx="3833">
                  <c:v>14.19</c:v>
                </c:pt>
                <c:pt idx="3834">
                  <c:v>13.37</c:v>
                </c:pt>
                <c:pt idx="3835">
                  <c:v>13.44</c:v>
                </c:pt>
                <c:pt idx="3836">
                  <c:v>13.91</c:v>
                </c:pt>
                <c:pt idx="3837">
                  <c:v>13.81</c:v>
                </c:pt>
                <c:pt idx="3838">
                  <c:v>13.84</c:v>
                </c:pt>
                <c:pt idx="3839">
                  <c:v>14.26</c:v>
                </c:pt>
                <c:pt idx="3840">
                  <c:v>14.16</c:v>
                </c:pt>
                <c:pt idx="3841">
                  <c:v>14.32</c:v>
                </c:pt>
                <c:pt idx="3842">
                  <c:v>14.27</c:v>
                </c:pt>
                <c:pt idx="3843">
                  <c:v>14.45</c:v>
                </c:pt>
                <c:pt idx="3844">
                  <c:v>14.4</c:v>
                </c:pt>
                <c:pt idx="3845">
                  <c:v>14.24</c:v>
                </c:pt>
                <c:pt idx="3846">
                  <c:v>14.17</c:v>
                </c:pt>
                <c:pt idx="3847">
                  <c:v>14.01</c:v>
                </c:pt>
                <c:pt idx="3848">
                  <c:v>13.9</c:v>
                </c:pt>
                <c:pt idx="3849">
                  <c:v>13.42</c:v>
                </c:pt>
                <c:pt idx="3850">
                  <c:v>13.56</c:v>
                </c:pt>
                <c:pt idx="3851">
                  <c:v>13.59</c:v>
                </c:pt>
                <c:pt idx="3852">
                  <c:v>13.88</c:v>
                </c:pt>
                <c:pt idx="3853">
                  <c:v>13.61</c:v>
                </c:pt>
                <c:pt idx="3854">
                  <c:v>12.85</c:v>
                </c:pt>
                <c:pt idx="3855">
                  <c:v>12.49</c:v>
                </c:pt>
                <c:pt idx="3856">
                  <c:v>12.18</c:v>
                </c:pt>
                <c:pt idx="3857">
                  <c:v>12.19</c:v>
                </c:pt>
                <c:pt idx="3858">
                  <c:v>12.19</c:v>
                </c:pt>
                <c:pt idx="3859">
                  <c:v>11.89</c:v>
                </c:pt>
                <c:pt idx="3860">
                  <c:v>11.44</c:v>
                </c:pt>
                <c:pt idx="3861">
                  <c:v>11</c:v>
                </c:pt>
                <c:pt idx="3862">
                  <c:v>11.26</c:v>
                </c:pt>
                <c:pt idx="3863">
                  <c:v>11.18</c:v>
                </c:pt>
                <c:pt idx="3864">
                  <c:v>11.28</c:v>
                </c:pt>
                <c:pt idx="3865">
                  <c:v>11.24</c:v>
                </c:pt>
                <c:pt idx="3866">
                  <c:v>11.22</c:v>
                </c:pt>
                <c:pt idx="3867">
                  <c:v>11.51</c:v>
                </c:pt>
                <c:pt idx="3868">
                  <c:v>11.35</c:v>
                </c:pt>
                <c:pt idx="3869">
                  <c:v>11.2</c:v>
                </c:pt>
                <c:pt idx="3870">
                  <c:v>10.76</c:v>
                </c:pt>
                <c:pt idx="3871">
                  <c:v>10.83</c:v>
                </c:pt>
                <c:pt idx="3872">
                  <c:v>11.33</c:v>
                </c:pt>
                <c:pt idx="3873">
                  <c:v>11.59</c:v>
                </c:pt>
                <c:pt idx="3874">
                  <c:v>12.42</c:v>
                </c:pt>
                <c:pt idx="3875">
                  <c:v>11.08</c:v>
                </c:pt>
                <c:pt idx="3876">
                  <c:v>10.99</c:v>
                </c:pt>
                <c:pt idx="3877">
                  <c:v>10.83</c:v>
                </c:pt>
                <c:pt idx="3878">
                  <c:v>10.9</c:v>
                </c:pt>
                <c:pt idx="3879">
                  <c:v>11.08</c:v>
                </c:pt>
                <c:pt idx="3880">
                  <c:v>10.98</c:v>
                </c:pt>
                <c:pt idx="3881">
                  <c:v>11.5</c:v>
                </c:pt>
                <c:pt idx="3882">
                  <c:v>11.76</c:v>
                </c:pt>
                <c:pt idx="3883">
                  <c:v>11.79</c:v>
                </c:pt>
                <c:pt idx="3884">
                  <c:v>12.09</c:v>
                </c:pt>
                <c:pt idx="3885">
                  <c:v>12.38</c:v>
                </c:pt>
                <c:pt idx="3886">
                  <c:v>12.03</c:v>
                </c:pt>
                <c:pt idx="3887">
                  <c:v>12.83</c:v>
                </c:pt>
                <c:pt idx="3888">
                  <c:v>13.12</c:v>
                </c:pt>
                <c:pt idx="3889">
                  <c:v>13.1</c:v>
                </c:pt>
                <c:pt idx="3890">
                  <c:v>13.47</c:v>
                </c:pt>
                <c:pt idx="3891">
                  <c:v>12.91</c:v>
                </c:pt>
                <c:pt idx="3892">
                  <c:v>12.33</c:v>
                </c:pt>
                <c:pt idx="3893">
                  <c:v>12.17</c:v>
                </c:pt>
                <c:pt idx="3894">
                  <c:v>12.13</c:v>
                </c:pt>
                <c:pt idx="3895">
                  <c:v>12.1</c:v>
                </c:pt>
                <c:pt idx="3896">
                  <c:v>11.81</c:v>
                </c:pt>
                <c:pt idx="3897">
                  <c:v>12.36</c:v>
                </c:pt>
                <c:pt idx="3898">
                  <c:v>12.6</c:v>
                </c:pt>
                <c:pt idx="3899">
                  <c:v>12.32</c:v>
                </c:pt>
                <c:pt idx="3900">
                  <c:v>12.08</c:v>
                </c:pt>
                <c:pt idx="3901">
                  <c:v>12.33</c:v>
                </c:pt>
                <c:pt idx="3902">
                  <c:v>12.47</c:v>
                </c:pt>
                <c:pt idx="3903">
                  <c:v>12.76</c:v>
                </c:pt>
                <c:pt idx="3904">
                  <c:v>12.38</c:v>
                </c:pt>
                <c:pt idx="3905">
                  <c:v>12.31</c:v>
                </c:pt>
                <c:pt idx="3906">
                  <c:v>12.39</c:v>
                </c:pt>
                <c:pt idx="3907">
                  <c:v>12.02</c:v>
                </c:pt>
                <c:pt idx="3908">
                  <c:v>11.81</c:v>
                </c:pt>
                <c:pt idx="3909">
                  <c:v>11.67</c:v>
                </c:pt>
                <c:pt idx="3910">
                  <c:v>11.69</c:v>
                </c:pt>
                <c:pt idx="3911">
                  <c:v>11.76</c:v>
                </c:pt>
                <c:pt idx="3912">
                  <c:v>11.86</c:v>
                </c:pt>
                <c:pt idx="3913">
                  <c:v>11.89</c:v>
                </c:pt>
                <c:pt idx="3914">
                  <c:v>11.37</c:v>
                </c:pt>
                <c:pt idx="3915">
                  <c:v>11.53</c:v>
                </c:pt>
                <c:pt idx="3916">
                  <c:v>12.04</c:v>
                </c:pt>
                <c:pt idx="3917">
                  <c:v>11.76</c:v>
                </c:pt>
                <c:pt idx="3918">
                  <c:v>11.96</c:v>
                </c:pt>
                <c:pt idx="3919">
                  <c:v>12.43</c:v>
                </c:pt>
                <c:pt idx="3920">
                  <c:v>12.47</c:v>
                </c:pt>
                <c:pt idx="3921">
                  <c:v>12.56</c:v>
                </c:pt>
                <c:pt idx="3922">
                  <c:v>12.28</c:v>
                </c:pt>
                <c:pt idx="3923">
                  <c:v>12.24</c:v>
                </c:pt>
                <c:pt idx="3924">
                  <c:v>12.51</c:v>
                </c:pt>
                <c:pt idx="3925">
                  <c:v>12.93</c:v>
                </c:pt>
                <c:pt idx="3926">
                  <c:v>13.36</c:v>
                </c:pt>
                <c:pt idx="3927">
                  <c:v>13.3</c:v>
                </c:pt>
                <c:pt idx="3928">
                  <c:v>13.63</c:v>
                </c:pt>
                <c:pt idx="3929">
                  <c:v>13.85</c:v>
                </c:pt>
                <c:pt idx="3930">
                  <c:v>14.69</c:v>
                </c:pt>
                <c:pt idx="3931">
                  <c:v>14.31</c:v>
                </c:pt>
                <c:pt idx="3932">
                  <c:v>14.49</c:v>
                </c:pt>
                <c:pt idx="3933">
                  <c:v>14.45</c:v>
                </c:pt>
                <c:pt idx="3934">
                  <c:v>14.46</c:v>
                </c:pt>
                <c:pt idx="3935">
                  <c:v>15.05</c:v>
                </c:pt>
                <c:pt idx="3936">
                  <c:v>15</c:v>
                </c:pt>
                <c:pt idx="3937">
                  <c:v>15.24</c:v>
                </c:pt>
                <c:pt idx="3938">
                  <c:v>15.5</c:v>
                </c:pt>
                <c:pt idx="3939">
                  <c:v>15.34</c:v>
                </c:pt>
                <c:pt idx="3940">
                  <c:v>15.14</c:v>
                </c:pt>
                <c:pt idx="3941">
                  <c:v>15.52</c:v>
                </c:pt>
                <c:pt idx="3942">
                  <c:v>16.18</c:v>
                </c:pt>
                <c:pt idx="3943">
                  <c:v>16.440000000000001</c:v>
                </c:pt>
                <c:pt idx="3944">
                  <c:v>16.8</c:v>
                </c:pt>
                <c:pt idx="3945">
                  <c:v>16.760000000000002</c:v>
                </c:pt>
                <c:pt idx="3946">
                  <c:v>16.64</c:v>
                </c:pt>
                <c:pt idx="3947">
                  <c:v>16.95</c:v>
                </c:pt>
                <c:pt idx="3948">
                  <c:v>16.82</c:v>
                </c:pt>
                <c:pt idx="3949">
                  <c:v>16.03</c:v>
                </c:pt>
                <c:pt idx="3950">
                  <c:v>15.83</c:v>
                </c:pt>
                <c:pt idx="3951">
                  <c:v>16.57</c:v>
                </c:pt>
                <c:pt idx="3952">
                  <c:v>16.399999999999999</c:v>
                </c:pt>
                <c:pt idx="3953">
                  <c:v>16.72</c:v>
                </c:pt>
                <c:pt idx="3954">
                  <c:v>16.47</c:v>
                </c:pt>
                <c:pt idx="3955">
                  <c:v>16.87</c:v>
                </c:pt>
                <c:pt idx="3956">
                  <c:v>17.329999999999998</c:v>
                </c:pt>
                <c:pt idx="3957">
                  <c:v>17.8</c:v>
                </c:pt>
                <c:pt idx="3958">
                  <c:v>17.78</c:v>
                </c:pt>
                <c:pt idx="3959">
                  <c:v>18.079999999999998</c:v>
                </c:pt>
                <c:pt idx="3960">
                  <c:v>18.43</c:v>
                </c:pt>
                <c:pt idx="3961">
                  <c:v>18.239999999999998</c:v>
                </c:pt>
                <c:pt idx="3962">
                  <c:v>17.66</c:v>
                </c:pt>
                <c:pt idx="3963">
                  <c:v>17.809999999999999</c:v>
                </c:pt>
                <c:pt idx="3964">
                  <c:v>18.45</c:v>
                </c:pt>
                <c:pt idx="3965">
                  <c:v>18.53</c:v>
                </c:pt>
                <c:pt idx="3966">
                  <c:v>18.66</c:v>
                </c:pt>
                <c:pt idx="3967">
                  <c:v>18.850000000000001</c:v>
                </c:pt>
                <c:pt idx="3968">
                  <c:v>18.93</c:v>
                </c:pt>
                <c:pt idx="3969">
                  <c:v>18.98</c:v>
                </c:pt>
                <c:pt idx="3970">
                  <c:v>18.329999999999998</c:v>
                </c:pt>
                <c:pt idx="3971">
                  <c:v>18.23</c:v>
                </c:pt>
                <c:pt idx="3972">
                  <c:v>18.510000000000002</c:v>
                </c:pt>
                <c:pt idx="3973">
                  <c:v>18.07</c:v>
                </c:pt>
                <c:pt idx="3974">
                  <c:v>17.57</c:v>
                </c:pt>
                <c:pt idx="3975">
                  <c:v>18.03</c:v>
                </c:pt>
                <c:pt idx="3976">
                  <c:v>18.04</c:v>
                </c:pt>
                <c:pt idx="3977">
                  <c:v>17.95</c:v>
                </c:pt>
                <c:pt idx="3978">
                  <c:v>17.12</c:v>
                </c:pt>
                <c:pt idx="3979">
                  <c:v>16.88</c:v>
                </c:pt>
                <c:pt idx="3980">
                  <c:v>17.03</c:v>
                </c:pt>
                <c:pt idx="3981">
                  <c:v>17.23</c:v>
                </c:pt>
                <c:pt idx="3982">
                  <c:v>16.88</c:v>
                </c:pt>
                <c:pt idx="3983">
                  <c:v>17.059999999999999</c:v>
                </c:pt>
                <c:pt idx="3984">
                  <c:v>17.350000000000001</c:v>
                </c:pt>
                <c:pt idx="3985">
                  <c:v>17.170000000000002</c:v>
                </c:pt>
                <c:pt idx="3986">
                  <c:v>16.84</c:v>
                </c:pt>
                <c:pt idx="3987">
                  <c:v>16.34</c:v>
                </c:pt>
                <c:pt idx="3988">
                  <c:v>16.66</c:v>
                </c:pt>
                <c:pt idx="3989">
                  <c:v>16.75</c:v>
                </c:pt>
                <c:pt idx="3990">
                  <c:v>17.329999999999998</c:v>
                </c:pt>
                <c:pt idx="3991">
                  <c:v>17.87</c:v>
                </c:pt>
                <c:pt idx="3992">
                  <c:v>17.670000000000002</c:v>
                </c:pt>
                <c:pt idx="3993">
                  <c:v>17.989999999999998</c:v>
                </c:pt>
                <c:pt idx="3994">
                  <c:v>17.86</c:v>
                </c:pt>
                <c:pt idx="3995">
                  <c:v>18.440000000000001</c:v>
                </c:pt>
                <c:pt idx="3996">
                  <c:v>18.34</c:v>
                </c:pt>
                <c:pt idx="3997">
                  <c:v>18.55</c:v>
                </c:pt>
                <c:pt idx="3998">
                  <c:v>17.95</c:v>
                </c:pt>
                <c:pt idx="3999">
                  <c:v>18.190000000000001</c:v>
                </c:pt>
                <c:pt idx="4000">
                  <c:v>17.989999999999998</c:v>
                </c:pt>
                <c:pt idx="4001">
                  <c:v>17.71</c:v>
                </c:pt>
                <c:pt idx="4002">
                  <c:v>17.61</c:v>
                </c:pt>
                <c:pt idx="4003">
                  <c:v>18.23</c:v>
                </c:pt>
                <c:pt idx="4004">
                  <c:v>18.05</c:v>
                </c:pt>
                <c:pt idx="4005">
                  <c:v>18.09</c:v>
                </c:pt>
                <c:pt idx="4006">
                  <c:v>18.23</c:v>
                </c:pt>
                <c:pt idx="4007">
                  <c:v>18.440000000000001</c:v>
                </c:pt>
                <c:pt idx="4008">
                  <c:v>19.29</c:v>
                </c:pt>
                <c:pt idx="4009">
                  <c:v>19.39</c:v>
                </c:pt>
                <c:pt idx="4010">
                  <c:v>19.690000000000001</c:v>
                </c:pt>
                <c:pt idx="4011">
                  <c:v>19.78</c:v>
                </c:pt>
                <c:pt idx="4012">
                  <c:v>19.77</c:v>
                </c:pt>
                <c:pt idx="4013">
                  <c:v>19.71</c:v>
                </c:pt>
                <c:pt idx="4014">
                  <c:v>19.940000000000001</c:v>
                </c:pt>
                <c:pt idx="4015">
                  <c:v>19.91</c:v>
                </c:pt>
                <c:pt idx="4016">
                  <c:v>20.149999999999999</c:v>
                </c:pt>
                <c:pt idx="4017">
                  <c:v>19.920000000000002</c:v>
                </c:pt>
                <c:pt idx="4018">
                  <c:v>20.16</c:v>
                </c:pt>
                <c:pt idx="4019">
                  <c:v>20.62</c:v>
                </c:pt>
                <c:pt idx="4020">
                  <c:v>20.440000000000001</c:v>
                </c:pt>
                <c:pt idx="4021">
                  <c:v>19.37</c:v>
                </c:pt>
                <c:pt idx="4022">
                  <c:v>19.38</c:v>
                </c:pt>
                <c:pt idx="4023">
                  <c:v>19.71</c:v>
                </c:pt>
                <c:pt idx="4024">
                  <c:v>20.49</c:v>
                </c:pt>
                <c:pt idx="4025">
                  <c:v>20.52</c:v>
                </c:pt>
                <c:pt idx="4026">
                  <c:v>20.38</c:v>
                </c:pt>
                <c:pt idx="4027">
                  <c:v>20.54</c:v>
                </c:pt>
                <c:pt idx="4028">
                  <c:v>20.97</c:v>
                </c:pt>
                <c:pt idx="4029">
                  <c:v>20.53</c:v>
                </c:pt>
                <c:pt idx="4030">
                  <c:v>20.45</c:v>
                </c:pt>
                <c:pt idx="4031">
                  <c:v>20.3</c:v>
                </c:pt>
                <c:pt idx="4032">
                  <c:v>20.440000000000001</c:v>
                </c:pt>
                <c:pt idx="4033">
                  <c:v>20.56</c:v>
                </c:pt>
                <c:pt idx="4034">
                  <c:v>20.88</c:v>
                </c:pt>
                <c:pt idx="4035">
                  <c:v>21.27</c:v>
                </c:pt>
                <c:pt idx="4036">
                  <c:v>21.3</c:v>
                </c:pt>
                <c:pt idx="4037">
                  <c:v>21.52</c:v>
                </c:pt>
                <c:pt idx="4038">
                  <c:v>21.48</c:v>
                </c:pt>
                <c:pt idx="4039">
                  <c:v>21.67</c:v>
                </c:pt>
                <c:pt idx="4040">
                  <c:v>21.36</c:v>
                </c:pt>
                <c:pt idx="4041">
                  <c:v>21.74</c:v>
                </c:pt>
                <c:pt idx="4042">
                  <c:v>21.52</c:v>
                </c:pt>
                <c:pt idx="4043">
                  <c:v>21.77</c:v>
                </c:pt>
                <c:pt idx="4044">
                  <c:v>21.65</c:v>
                </c:pt>
                <c:pt idx="4045">
                  <c:v>21.61</c:v>
                </c:pt>
                <c:pt idx="4046">
                  <c:v>21.2</c:v>
                </c:pt>
                <c:pt idx="4047">
                  <c:v>20.41</c:v>
                </c:pt>
                <c:pt idx="4048">
                  <c:v>20.95</c:v>
                </c:pt>
                <c:pt idx="4049">
                  <c:v>21.27</c:v>
                </c:pt>
                <c:pt idx="4050">
                  <c:v>22.01</c:v>
                </c:pt>
                <c:pt idx="4051">
                  <c:v>22.11</c:v>
                </c:pt>
                <c:pt idx="4052">
                  <c:v>21.99</c:v>
                </c:pt>
                <c:pt idx="4053">
                  <c:v>21.49</c:v>
                </c:pt>
                <c:pt idx="4054">
                  <c:v>22</c:v>
                </c:pt>
                <c:pt idx="4055">
                  <c:v>22.61</c:v>
                </c:pt>
                <c:pt idx="4056">
                  <c:v>22.66</c:v>
                </c:pt>
                <c:pt idx="4057">
                  <c:v>23.2</c:v>
                </c:pt>
                <c:pt idx="4058">
                  <c:v>23.55</c:v>
                </c:pt>
                <c:pt idx="4059">
                  <c:v>24.21</c:v>
                </c:pt>
                <c:pt idx="4060">
                  <c:v>23.86</c:v>
                </c:pt>
                <c:pt idx="4061">
                  <c:v>24.13</c:v>
                </c:pt>
                <c:pt idx="4062">
                  <c:v>24.52</c:v>
                </c:pt>
                <c:pt idx="4063">
                  <c:v>24.73</c:v>
                </c:pt>
                <c:pt idx="4064">
                  <c:v>24.3</c:v>
                </c:pt>
                <c:pt idx="4065">
                  <c:v>24.56</c:v>
                </c:pt>
                <c:pt idx="4066">
                  <c:v>24.7</c:v>
                </c:pt>
                <c:pt idx="4067">
                  <c:v>25.46</c:v>
                </c:pt>
                <c:pt idx="4068">
                  <c:v>25.36</c:v>
                </c:pt>
                <c:pt idx="4069">
                  <c:v>24.61</c:v>
                </c:pt>
                <c:pt idx="4070">
                  <c:v>24.33</c:v>
                </c:pt>
                <c:pt idx="4071">
                  <c:v>24.69</c:v>
                </c:pt>
                <c:pt idx="4072">
                  <c:v>24.51</c:v>
                </c:pt>
                <c:pt idx="4073">
                  <c:v>24.54</c:v>
                </c:pt>
                <c:pt idx="4074">
                  <c:v>23.76</c:v>
                </c:pt>
                <c:pt idx="4075">
                  <c:v>23.45</c:v>
                </c:pt>
                <c:pt idx="4076">
                  <c:v>23.27</c:v>
                </c:pt>
                <c:pt idx="4077">
                  <c:v>22.45</c:v>
                </c:pt>
                <c:pt idx="4078">
                  <c:v>20.9</c:v>
                </c:pt>
                <c:pt idx="4079">
                  <c:v>21.27</c:v>
                </c:pt>
                <c:pt idx="4080">
                  <c:v>22.3</c:v>
                </c:pt>
                <c:pt idx="4081">
                  <c:v>23.06</c:v>
                </c:pt>
                <c:pt idx="4082">
                  <c:v>22.45</c:v>
                </c:pt>
                <c:pt idx="4083">
                  <c:v>22.82</c:v>
                </c:pt>
                <c:pt idx="4084">
                  <c:v>22.53</c:v>
                </c:pt>
                <c:pt idx="4085">
                  <c:v>22.22</c:v>
                </c:pt>
                <c:pt idx="4086">
                  <c:v>22.2</c:v>
                </c:pt>
                <c:pt idx="4087">
                  <c:v>22.32</c:v>
                </c:pt>
                <c:pt idx="4088">
                  <c:v>23.19</c:v>
                </c:pt>
                <c:pt idx="4089">
                  <c:v>23.18</c:v>
                </c:pt>
                <c:pt idx="4090">
                  <c:v>23.19</c:v>
                </c:pt>
                <c:pt idx="4091">
                  <c:v>22.92</c:v>
                </c:pt>
                <c:pt idx="4092">
                  <c:v>21.68</c:v>
                </c:pt>
                <c:pt idx="4093">
                  <c:v>21.75</c:v>
                </c:pt>
                <c:pt idx="4094">
                  <c:v>22.51</c:v>
                </c:pt>
                <c:pt idx="4095">
                  <c:v>22.39</c:v>
                </c:pt>
                <c:pt idx="4096">
                  <c:v>22.56</c:v>
                </c:pt>
                <c:pt idx="4097">
                  <c:v>23.14</c:v>
                </c:pt>
                <c:pt idx="4098">
                  <c:v>23</c:v>
                </c:pt>
                <c:pt idx="4099">
                  <c:v>23.27</c:v>
                </c:pt>
                <c:pt idx="4100">
                  <c:v>24.03</c:v>
                </c:pt>
                <c:pt idx="4101">
                  <c:v>24.47</c:v>
                </c:pt>
                <c:pt idx="4102">
                  <c:v>24.33</c:v>
                </c:pt>
                <c:pt idx="4103">
                  <c:v>24.91</c:v>
                </c:pt>
                <c:pt idx="4104">
                  <c:v>25.13</c:v>
                </c:pt>
                <c:pt idx="4105">
                  <c:v>25.7</c:v>
                </c:pt>
                <c:pt idx="4106">
                  <c:v>26.6</c:v>
                </c:pt>
                <c:pt idx="4107">
                  <c:v>25.8</c:v>
                </c:pt>
                <c:pt idx="4108">
                  <c:v>26.56</c:v>
                </c:pt>
                <c:pt idx="4109">
                  <c:v>27.92</c:v>
                </c:pt>
                <c:pt idx="4110">
                  <c:v>26.81</c:v>
                </c:pt>
                <c:pt idx="4111">
                  <c:v>27.37</c:v>
                </c:pt>
                <c:pt idx="4112">
                  <c:v>25.96</c:v>
                </c:pt>
                <c:pt idx="4113">
                  <c:v>24.59</c:v>
                </c:pt>
                <c:pt idx="4114">
                  <c:v>25</c:v>
                </c:pt>
                <c:pt idx="4115">
                  <c:v>25.82</c:v>
                </c:pt>
                <c:pt idx="4116">
                  <c:v>25.81</c:v>
                </c:pt>
                <c:pt idx="4117">
                  <c:v>26.66</c:v>
                </c:pt>
                <c:pt idx="4118">
                  <c:v>26.22</c:v>
                </c:pt>
                <c:pt idx="4119">
                  <c:v>26.54</c:v>
                </c:pt>
                <c:pt idx="4120">
                  <c:v>26.15</c:v>
                </c:pt>
                <c:pt idx="4121">
                  <c:v>25.23</c:v>
                </c:pt>
                <c:pt idx="4122">
                  <c:v>25.38</c:v>
                </c:pt>
                <c:pt idx="4123">
                  <c:v>25.73</c:v>
                </c:pt>
                <c:pt idx="4124">
                  <c:v>26.36</c:v>
                </c:pt>
                <c:pt idx="4125">
                  <c:v>26.83</c:v>
                </c:pt>
                <c:pt idx="4126">
                  <c:v>26.74</c:v>
                </c:pt>
                <c:pt idx="4127">
                  <c:v>26.54</c:v>
                </c:pt>
                <c:pt idx="4128">
                  <c:v>26.16</c:v>
                </c:pt>
                <c:pt idx="4129">
                  <c:v>25.5</c:v>
                </c:pt>
                <c:pt idx="4130">
                  <c:v>25.72</c:v>
                </c:pt>
                <c:pt idx="4131">
                  <c:v>26.33</c:v>
                </c:pt>
                <c:pt idx="4132">
                  <c:v>26.82</c:v>
                </c:pt>
                <c:pt idx="4133">
                  <c:v>26.47</c:v>
                </c:pt>
                <c:pt idx="4134">
                  <c:v>25.6</c:v>
                </c:pt>
                <c:pt idx="4135">
                  <c:v>25.55</c:v>
                </c:pt>
                <c:pt idx="4136">
                  <c:v>24.91</c:v>
                </c:pt>
                <c:pt idx="4137">
                  <c:v>24.78</c:v>
                </c:pt>
                <c:pt idx="4138">
                  <c:v>24.22</c:v>
                </c:pt>
                <c:pt idx="4139">
                  <c:v>24.67</c:v>
                </c:pt>
                <c:pt idx="4140">
                  <c:v>25.77</c:v>
                </c:pt>
                <c:pt idx="4141">
                  <c:v>26.28</c:v>
                </c:pt>
                <c:pt idx="4142">
                  <c:v>26.69</c:v>
                </c:pt>
                <c:pt idx="4143">
                  <c:v>28.02</c:v>
                </c:pt>
                <c:pt idx="4144">
                  <c:v>28.85</c:v>
                </c:pt>
                <c:pt idx="4145">
                  <c:v>29.54</c:v>
                </c:pt>
                <c:pt idx="4146">
                  <c:v>29.66</c:v>
                </c:pt>
                <c:pt idx="4147">
                  <c:v>29.8</c:v>
                </c:pt>
                <c:pt idx="4148">
                  <c:v>29.42</c:v>
                </c:pt>
                <c:pt idx="4149">
                  <c:v>29.86</c:v>
                </c:pt>
                <c:pt idx="4150">
                  <c:v>27.84</c:v>
                </c:pt>
                <c:pt idx="4151">
                  <c:v>27.32</c:v>
                </c:pt>
                <c:pt idx="4152">
                  <c:v>27.22</c:v>
                </c:pt>
                <c:pt idx="4153">
                  <c:v>27.64</c:v>
                </c:pt>
                <c:pt idx="4154">
                  <c:v>28.22</c:v>
                </c:pt>
                <c:pt idx="4155">
                  <c:v>27.56</c:v>
                </c:pt>
                <c:pt idx="4156">
                  <c:v>28.03</c:v>
                </c:pt>
                <c:pt idx="4157">
                  <c:v>28.82</c:v>
                </c:pt>
                <c:pt idx="4158">
                  <c:v>28.45</c:v>
                </c:pt>
                <c:pt idx="4159">
                  <c:v>28.02</c:v>
                </c:pt>
                <c:pt idx="4160">
                  <c:v>28.77</c:v>
                </c:pt>
                <c:pt idx="4161">
                  <c:v>29.44</c:v>
                </c:pt>
                <c:pt idx="4162">
                  <c:v>29.44</c:v>
                </c:pt>
                <c:pt idx="4163">
                  <c:v>30.25</c:v>
                </c:pt>
                <c:pt idx="4164">
                  <c:v>30.06</c:v>
                </c:pt>
                <c:pt idx="4165">
                  <c:v>30.05</c:v>
                </c:pt>
                <c:pt idx="4166">
                  <c:v>29.46</c:v>
                </c:pt>
                <c:pt idx="4167">
                  <c:v>29.51</c:v>
                </c:pt>
                <c:pt idx="4168">
                  <c:v>29.62</c:v>
                </c:pt>
                <c:pt idx="4169">
                  <c:v>30.29</c:v>
                </c:pt>
                <c:pt idx="4170">
                  <c:v>30.32</c:v>
                </c:pt>
                <c:pt idx="4171">
                  <c:v>30.23</c:v>
                </c:pt>
                <c:pt idx="4172">
                  <c:v>30.13</c:v>
                </c:pt>
                <c:pt idx="4173">
                  <c:v>30.43</c:v>
                </c:pt>
                <c:pt idx="4174">
                  <c:v>31.77</c:v>
                </c:pt>
                <c:pt idx="4175">
                  <c:v>31.69</c:v>
                </c:pt>
                <c:pt idx="4176">
                  <c:v>31.51</c:v>
                </c:pt>
                <c:pt idx="4177">
                  <c:v>32.18</c:v>
                </c:pt>
                <c:pt idx="4178">
                  <c:v>34.130000000000003</c:v>
                </c:pt>
                <c:pt idx="4179">
                  <c:v>31.26</c:v>
                </c:pt>
                <c:pt idx="4180">
                  <c:v>31.69</c:v>
                </c:pt>
                <c:pt idx="4181">
                  <c:v>31.76</c:v>
                </c:pt>
                <c:pt idx="4182">
                  <c:v>32.020000000000003</c:v>
                </c:pt>
                <c:pt idx="4183">
                  <c:v>31.69</c:v>
                </c:pt>
                <c:pt idx="4184">
                  <c:v>30.72</c:v>
                </c:pt>
                <c:pt idx="4185">
                  <c:v>31.09</c:v>
                </c:pt>
                <c:pt idx="4186">
                  <c:v>30.91</c:v>
                </c:pt>
                <c:pt idx="4187">
                  <c:v>29.44</c:v>
                </c:pt>
                <c:pt idx="4188">
                  <c:v>28</c:v>
                </c:pt>
                <c:pt idx="4189">
                  <c:v>27.49</c:v>
                </c:pt>
                <c:pt idx="4190">
                  <c:v>27.21</c:v>
                </c:pt>
                <c:pt idx="4191">
                  <c:v>27.97</c:v>
                </c:pt>
                <c:pt idx="4192">
                  <c:v>27.79</c:v>
                </c:pt>
                <c:pt idx="4193">
                  <c:v>27.09</c:v>
                </c:pt>
                <c:pt idx="4194">
                  <c:v>26.45</c:v>
                </c:pt>
                <c:pt idx="4195">
                  <c:v>26.7</c:v>
                </c:pt>
                <c:pt idx="4196">
                  <c:v>26.9</c:v>
                </c:pt>
                <c:pt idx="4197">
                  <c:v>26.43</c:v>
                </c:pt>
                <c:pt idx="4198">
                  <c:v>25.47</c:v>
                </c:pt>
                <c:pt idx="4199">
                  <c:v>25.85</c:v>
                </c:pt>
                <c:pt idx="4200">
                  <c:v>25.74</c:v>
                </c:pt>
                <c:pt idx="4201">
                  <c:v>25.09</c:v>
                </c:pt>
                <c:pt idx="4202">
                  <c:v>23.9</c:v>
                </c:pt>
                <c:pt idx="4203">
                  <c:v>24.18</c:v>
                </c:pt>
                <c:pt idx="4204">
                  <c:v>25.48</c:v>
                </c:pt>
                <c:pt idx="4205">
                  <c:v>25.44</c:v>
                </c:pt>
                <c:pt idx="4206">
                  <c:v>25.62</c:v>
                </c:pt>
                <c:pt idx="4207">
                  <c:v>25.94</c:v>
                </c:pt>
                <c:pt idx="4208">
                  <c:v>26.14</c:v>
                </c:pt>
                <c:pt idx="4209">
                  <c:v>27.36</c:v>
                </c:pt>
                <c:pt idx="4210">
                  <c:v>27.28</c:v>
                </c:pt>
                <c:pt idx="4211">
                  <c:v>27.44</c:v>
                </c:pt>
                <c:pt idx="4212">
                  <c:v>26.73</c:v>
                </c:pt>
                <c:pt idx="4213">
                  <c:v>24.66</c:v>
                </c:pt>
                <c:pt idx="4214">
                  <c:v>25.42</c:v>
                </c:pt>
                <c:pt idx="4215">
                  <c:v>25.74</c:v>
                </c:pt>
                <c:pt idx="4216">
                  <c:v>25.89</c:v>
                </c:pt>
                <c:pt idx="4217">
                  <c:v>26.91</c:v>
                </c:pt>
                <c:pt idx="4218">
                  <c:v>26.76</c:v>
                </c:pt>
                <c:pt idx="4219">
                  <c:v>26.98</c:v>
                </c:pt>
                <c:pt idx="4220">
                  <c:v>27.29</c:v>
                </c:pt>
                <c:pt idx="4221">
                  <c:v>28.09</c:v>
                </c:pt>
                <c:pt idx="4222">
                  <c:v>28.67</c:v>
                </c:pt>
                <c:pt idx="4223">
                  <c:v>28.12</c:v>
                </c:pt>
                <c:pt idx="4224">
                  <c:v>29.13</c:v>
                </c:pt>
                <c:pt idx="4225">
                  <c:v>29.64</c:v>
                </c:pt>
                <c:pt idx="4226">
                  <c:v>29.94</c:v>
                </c:pt>
                <c:pt idx="4227">
                  <c:v>29.74</c:v>
                </c:pt>
                <c:pt idx="4228">
                  <c:v>29.33</c:v>
                </c:pt>
                <c:pt idx="4229">
                  <c:v>30.33</c:v>
                </c:pt>
                <c:pt idx="4230">
                  <c:v>29.6</c:v>
                </c:pt>
                <c:pt idx="4231">
                  <c:v>28.61</c:v>
                </c:pt>
                <c:pt idx="4232">
                  <c:v>28.62</c:v>
                </c:pt>
                <c:pt idx="4233">
                  <c:v>29.78</c:v>
                </c:pt>
                <c:pt idx="4234">
                  <c:v>30.31</c:v>
                </c:pt>
                <c:pt idx="4235">
                  <c:v>30</c:v>
                </c:pt>
                <c:pt idx="4236">
                  <c:v>30.35</c:v>
                </c:pt>
                <c:pt idx="4237">
                  <c:v>29.01</c:v>
                </c:pt>
                <c:pt idx="4238">
                  <c:v>30.14</c:v>
                </c:pt>
                <c:pt idx="4239">
                  <c:v>30.36</c:v>
                </c:pt>
                <c:pt idx="4240">
                  <c:v>29.7</c:v>
                </c:pt>
                <c:pt idx="4241">
                  <c:v>29.75</c:v>
                </c:pt>
                <c:pt idx="4242">
                  <c:v>29.95</c:v>
                </c:pt>
                <c:pt idx="4243">
                  <c:v>29.78</c:v>
                </c:pt>
                <c:pt idx="4244">
                  <c:v>30.2</c:v>
                </c:pt>
                <c:pt idx="4245">
                  <c:v>31.74</c:v>
                </c:pt>
                <c:pt idx="4246">
                  <c:v>32.56</c:v>
                </c:pt>
                <c:pt idx="4247">
                  <c:v>32.85</c:v>
                </c:pt>
                <c:pt idx="4248">
                  <c:v>32.950000000000003</c:v>
                </c:pt>
                <c:pt idx="4249">
                  <c:v>32.33</c:v>
                </c:pt>
                <c:pt idx="4250">
                  <c:v>31.69</c:v>
                </c:pt>
                <c:pt idx="4251">
                  <c:v>33.049999999999997</c:v>
                </c:pt>
                <c:pt idx="4252">
                  <c:v>33.81</c:v>
                </c:pt>
                <c:pt idx="4253">
                  <c:v>34.619999999999997</c:v>
                </c:pt>
                <c:pt idx="4254">
                  <c:v>34.65</c:v>
                </c:pt>
                <c:pt idx="4255">
                  <c:v>31.63</c:v>
                </c:pt>
                <c:pt idx="4256">
                  <c:v>32.06</c:v>
                </c:pt>
                <c:pt idx="4257">
                  <c:v>31.9</c:v>
                </c:pt>
                <c:pt idx="4258">
                  <c:v>32.72</c:v>
                </c:pt>
                <c:pt idx="4259">
                  <c:v>32.5</c:v>
                </c:pt>
                <c:pt idx="4260">
                  <c:v>30.67</c:v>
                </c:pt>
                <c:pt idx="4261">
                  <c:v>29.99</c:v>
                </c:pt>
                <c:pt idx="4262">
                  <c:v>30.28</c:v>
                </c:pt>
                <c:pt idx="4263">
                  <c:v>29.69</c:v>
                </c:pt>
                <c:pt idx="4264">
                  <c:v>29.7</c:v>
                </c:pt>
                <c:pt idx="4265">
                  <c:v>30.32</c:v>
                </c:pt>
                <c:pt idx="4266">
                  <c:v>31.47</c:v>
                </c:pt>
                <c:pt idx="4267">
                  <c:v>31.4</c:v>
                </c:pt>
                <c:pt idx="4268">
                  <c:v>30.83</c:v>
                </c:pt>
                <c:pt idx="4269">
                  <c:v>31.94</c:v>
                </c:pt>
                <c:pt idx="4270">
                  <c:v>31.42</c:v>
                </c:pt>
                <c:pt idx="4271">
                  <c:v>30.93</c:v>
                </c:pt>
                <c:pt idx="4272">
                  <c:v>28.56</c:v>
                </c:pt>
                <c:pt idx="4273">
                  <c:v>27.87</c:v>
                </c:pt>
                <c:pt idx="4274">
                  <c:v>27.85</c:v>
                </c:pt>
                <c:pt idx="4275">
                  <c:v>27.81</c:v>
                </c:pt>
                <c:pt idx="4276">
                  <c:v>28.02</c:v>
                </c:pt>
                <c:pt idx="4277">
                  <c:v>28.18</c:v>
                </c:pt>
                <c:pt idx="4278">
                  <c:v>27.43</c:v>
                </c:pt>
                <c:pt idx="4279">
                  <c:v>27.79</c:v>
                </c:pt>
                <c:pt idx="4280">
                  <c:v>28.27</c:v>
                </c:pt>
                <c:pt idx="4281">
                  <c:v>28.66</c:v>
                </c:pt>
                <c:pt idx="4282">
                  <c:v>29.96</c:v>
                </c:pt>
                <c:pt idx="4283">
                  <c:v>28.91</c:v>
                </c:pt>
                <c:pt idx="4284">
                  <c:v>29.12</c:v>
                </c:pt>
                <c:pt idx="4285">
                  <c:v>30.35</c:v>
                </c:pt>
                <c:pt idx="4286">
                  <c:v>31.34</c:v>
                </c:pt>
                <c:pt idx="4287">
                  <c:v>31.02</c:v>
                </c:pt>
                <c:pt idx="4288">
                  <c:v>31.94</c:v>
                </c:pt>
                <c:pt idx="4289">
                  <c:v>31.67</c:v>
                </c:pt>
                <c:pt idx="4290">
                  <c:v>31.8</c:v>
                </c:pt>
                <c:pt idx="4291">
                  <c:v>31.94</c:v>
                </c:pt>
                <c:pt idx="4292">
                  <c:v>31.99</c:v>
                </c:pt>
                <c:pt idx="4293">
                  <c:v>32.47</c:v>
                </c:pt>
                <c:pt idx="4294">
                  <c:v>31.75</c:v>
                </c:pt>
                <c:pt idx="4295">
                  <c:v>32.4</c:v>
                </c:pt>
                <c:pt idx="4296">
                  <c:v>32.630000000000003</c:v>
                </c:pt>
                <c:pt idx="4297">
                  <c:v>34.03</c:v>
                </c:pt>
                <c:pt idx="4298">
                  <c:v>32.869999999999997</c:v>
                </c:pt>
                <c:pt idx="4299">
                  <c:v>32.74</c:v>
                </c:pt>
                <c:pt idx="4300">
                  <c:v>33.32</c:v>
                </c:pt>
                <c:pt idx="4301">
                  <c:v>33.119999999999997</c:v>
                </c:pt>
                <c:pt idx="4302">
                  <c:v>33.380000000000003</c:v>
                </c:pt>
                <c:pt idx="4303">
                  <c:v>33.83</c:v>
                </c:pt>
                <c:pt idx="4304">
                  <c:v>34.9</c:v>
                </c:pt>
                <c:pt idx="4305">
                  <c:v>35.39</c:v>
                </c:pt>
                <c:pt idx="4306">
                  <c:v>33.630000000000003</c:v>
                </c:pt>
                <c:pt idx="4307">
                  <c:v>35.14</c:v>
                </c:pt>
                <c:pt idx="4308">
                  <c:v>34.28</c:v>
                </c:pt>
                <c:pt idx="4309">
                  <c:v>33.82</c:v>
                </c:pt>
                <c:pt idx="4310">
                  <c:v>34.07</c:v>
                </c:pt>
                <c:pt idx="4311">
                  <c:v>35.93</c:v>
                </c:pt>
                <c:pt idx="4312">
                  <c:v>36.89</c:v>
                </c:pt>
                <c:pt idx="4313">
                  <c:v>36.520000000000003</c:v>
                </c:pt>
                <c:pt idx="4314">
                  <c:v>37.21</c:v>
                </c:pt>
                <c:pt idx="4315">
                  <c:v>34.369999999999997</c:v>
                </c:pt>
                <c:pt idx="4316">
                  <c:v>32.6</c:v>
                </c:pt>
                <c:pt idx="4317">
                  <c:v>31.62</c:v>
                </c:pt>
                <c:pt idx="4318">
                  <c:v>31.5</c:v>
                </c:pt>
                <c:pt idx="4319">
                  <c:v>31.46</c:v>
                </c:pt>
                <c:pt idx="4320">
                  <c:v>30.34</c:v>
                </c:pt>
                <c:pt idx="4321">
                  <c:v>30.84</c:v>
                </c:pt>
                <c:pt idx="4322">
                  <c:v>32.18</c:v>
                </c:pt>
                <c:pt idx="4323">
                  <c:v>32.07</c:v>
                </c:pt>
                <c:pt idx="4324">
                  <c:v>31.43</c:v>
                </c:pt>
                <c:pt idx="4325">
                  <c:v>30.53</c:v>
                </c:pt>
                <c:pt idx="4326">
                  <c:v>30.86</c:v>
                </c:pt>
                <c:pt idx="4327">
                  <c:v>31.86</c:v>
                </c:pt>
                <c:pt idx="4328">
                  <c:v>33.18</c:v>
                </c:pt>
                <c:pt idx="4329">
                  <c:v>33.25</c:v>
                </c:pt>
                <c:pt idx="4330">
                  <c:v>36.06</c:v>
                </c:pt>
                <c:pt idx="4331">
                  <c:v>34.99</c:v>
                </c:pt>
                <c:pt idx="4332">
                  <c:v>32.92</c:v>
                </c:pt>
                <c:pt idx="4333">
                  <c:v>32.99</c:v>
                </c:pt>
                <c:pt idx="4334">
                  <c:v>33.479999999999997</c:v>
                </c:pt>
                <c:pt idx="4335">
                  <c:v>32.909999999999997</c:v>
                </c:pt>
                <c:pt idx="4336">
                  <c:v>33.75</c:v>
                </c:pt>
                <c:pt idx="4337">
                  <c:v>34.909999999999997</c:v>
                </c:pt>
                <c:pt idx="4338">
                  <c:v>34.119999999999997</c:v>
                </c:pt>
                <c:pt idx="4339">
                  <c:v>33.56</c:v>
                </c:pt>
                <c:pt idx="4340">
                  <c:v>33.71</c:v>
                </c:pt>
                <c:pt idx="4341">
                  <c:v>32.74</c:v>
                </c:pt>
                <c:pt idx="4342">
                  <c:v>32.81</c:v>
                </c:pt>
                <c:pt idx="4343">
                  <c:v>32.700000000000003</c:v>
                </c:pt>
                <c:pt idx="4344">
                  <c:v>33.25</c:v>
                </c:pt>
                <c:pt idx="4345">
                  <c:v>32.54</c:v>
                </c:pt>
                <c:pt idx="4346">
                  <c:v>32.71</c:v>
                </c:pt>
                <c:pt idx="4347">
                  <c:v>32.86</c:v>
                </c:pt>
                <c:pt idx="4348">
                  <c:v>33.4</c:v>
                </c:pt>
                <c:pt idx="4349">
                  <c:v>33.24</c:v>
                </c:pt>
                <c:pt idx="4350">
                  <c:v>33.92</c:v>
                </c:pt>
                <c:pt idx="4351">
                  <c:v>34.020000000000003</c:v>
                </c:pt>
                <c:pt idx="4352">
                  <c:v>34.47</c:v>
                </c:pt>
                <c:pt idx="4353">
                  <c:v>34.869999999999997</c:v>
                </c:pt>
                <c:pt idx="4354">
                  <c:v>35.58</c:v>
                </c:pt>
                <c:pt idx="4355">
                  <c:v>35.119999999999997</c:v>
                </c:pt>
                <c:pt idx="4356">
                  <c:v>35.450000000000003</c:v>
                </c:pt>
                <c:pt idx="4357">
                  <c:v>36.119999999999997</c:v>
                </c:pt>
                <c:pt idx="4358">
                  <c:v>35.76</c:v>
                </c:pt>
                <c:pt idx="4359">
                  <c:v>36</c:v>
                </c:pt>
                <c:pt idx="4360">
                  <c:v>35.380000000000003</c:v>
                </c:pt>
                <c:pt idx="4361">
                  <c:v>34.22</c:v>
                </c:pt>
                <c:pt idx="4362">
                  <c:v>34.630000000000003</c:v>
                </c:pt>
                <c:pt idx="4363">
                  <c:v>33.82</c:v>
                </c:pt>
                <c:pt idx="4364">
                  <c:v>32.020000000000003</c:v>
                </c:pt>
                <c:pt idx="4365">
                  <c:v>31.22</c:v>
                </c:pt>
                <c:pt idx="4366">
                  <c:v>29.53</c:v>
                </c:pt>
                <c:pt idx="4367">
                  <c:v>29.85</c:v>
                </c:pt>
                <c:pt idx="4368">
                  <c:v>29.35</c:v>
                </c:pt>
                <c:pt idx="4369">
                  <c:v>28.44</c:v>
                </c:pt>
                <c:pt idx="4370">
                  <c:v>29.5</c:v>
                </c:pt>
                <c:pt idx="4371">
                  <c:v>29.68</c:v>
                </c:pt>
                <c:pt idx="4372">
                  <c:v>28.74</c:v>
                </c:pt>
                <c:pt idx="4373">
                  <c:v>27.99</c:v>
                </c:pt>
                <c:pt idx="4374">
                  <c:v>28.87</c:v>
                </c:pt>
                <c:pt idx="4375">
                  <c:v>29.76</c:v>
                </c:pt>
                <c:pt idx="4376">
                  <c:v>29.33</c:v>
                </c:pt>
                <c:pt idx="4377">
                  <c:v>25.97</c:v>
                </c:pt>
                <c:pt idx="4378">
                  <c:v>25.98</c:v>
                </c:pt>
                <c:pt idx="4379">
                  <c:v>26.06</c:v>
                </c:pt>
                <c:pt idx="4380">
                  <c:v>26.64</c:v>
                </c:pt>
                <c:pt idx="4381">
                  <c:v>26.47</c:v>
                </c:pt>
                <c:pt idx="4382">
                  <c:v>25.85</c:v>
                </c:pt>
                <c:pt idx="4383">
                  <c:v>26.8</c:v>
                </c:pt>
                <c:pt idx="4384">
                  <c:v>27.21</c:v>
                </c:pt>
                <c:pt idx="4385">
                  <c:v>28</c:v>
                </c:pt>
                <c:pt idx="4386">
                  <c:v>28.14</c:v>
                </c:pt>
                <c:pt idx="4387">
                  <c:v>27.95</c:v>
                </c:pt>
                <c:pt idx="4388">
                  <c:v>27.32</c:v>
                </c:pt>
                <c:pt idx="4389">
                  <c:v>27.64</c:v>
                </c:pt>
                <c:pt idx="4390">
                  <c:v>29.48</c:v>
                </c:pt>
                <c:pt idx="4391">
                  <c:v>29.41</c:v>
                </c:pt>
                <c:pt idx="4392">
                  <c:v>30.05</c:v>
                </c:pt>
                <c:pt idx="4393">
                  <c:v>30.29</c:v>
                </c:pt>
                <c:pt idx="4394">
                  <c:v>29.6</c:v>
                </c:pt>
                <c:pt idx="4395">
                  <c:v>29.78</c:v>
                </c:pt>
                <c:pt idx="4396">
                  <c:v>32.19</c:v>
                </c:pt>
                <c:pt idx="4397">
                  <c:v>32.19</c:v>
                </c:pt>
                <c:pt idx="4398">
                  <c:v>31.32</c:v>
                </c:pt>
                <c:pt idx="4399">
                  <c:v>31.2</c:v>
                </c:pt>
                <c:pt idx="4400">
                  <c:v>31.56</c:v>
                </c:pt>
                <c:pt idx="4401">
                  <c:v>29.77</c:v>
                </c:pt>
                <c:pt idx="4402">
                  <c:v>29.06</c:v>
                </c:pt>
                <c:pt idx="4403">
                  <c:v>29.06</c:v>
                </c:pt>
                <c:pt idx="4404">
                  <c:v>28.66</c:v>
                </c:pt>
                <c:pt idx="4405">
                  <c:v>29.82</c:v>
                </c:pt>
                <c:pt idx="4406">
                  <c:v>31.19</c:v>
                </c:pt>
                <c:pt idx="4407">
                  <c:v>30.55</c:v>
                </c:pt>
                <c:pt idx="4408">
                  <c:v>30.35</c:v>
                </c:pt>
                <c:pt idx="4409">
                  <c:v>31.27</c:v>
                </c:pt>
                <c:pt idx="4410">
                  <c:v>31.59</c:v>
                </c:pt>
                <c:pt idx="4411">
                  <c:v>31.03</c:v>
                </c:pt>
                <c:pt idx="4412">
                  <c:v>30.51</c:v>
                </c:pt>
                <c:pt idx="4413">
                  <c:v>30.36</c:v>
                </c:pt>
                <c:pt idx="4414">
                  <c:v>29.71</c:v>
                </c:pt>
                <c:pt idx="4415">
                  <c:v>28.8</c:v>
                </c:pt>
                <c:pt idx="4416">
                  <c:v>29.16</c:v>
                </c:pt>
                <c:pt idx="4417">
                  <c:v>28.58</c:v>
                </c:pt>
                <c:pt idx="4418">
                  <c:v>28.25</c:v>
                </c:pt>
                <c:pt idx="4419">
                  <c:v>28.57</c:v>
                </c:pt>
                <c:pt idx="4420">
                  <c:v>28.82</c:v>
                </c:pt>
                <c:pt idx="4421">
                  <c:v>28.69</c:v>
                </c:pt>
                <c:pt idx="4422">
                  <c:v>28.14</c:v>
                </c:pt>
                <c:pt idx="4423">
                  <c:v>27.4</c:v>
                </c:pt>
                <c:pt idx="4424">
                  <c:v>27.63</c:v>
                </c:pt>
                <c:pt idx="4425">
                  <c:v>27.85</c:v>
                </c:pt>
                <c:pt idx="4426">
                  <c:v>28.61</c:v>
                </c:pt>
                <c:pt idx="4427">
                  <c:v>28.33</c:v>
                </c:pt>
                <c:pt idx="4428">
                  <c:v>29.01</c:v>
                </c:pt>
                <c:pt idx="4429">
                  <c:v>28.41</c:v>
                </c:pt>
                <c:pt idx="4430">
                  <c:v>28.05</c:v>
                </c:pt>
                <c:pt idx="4431">
                  <c:v>28.04</c:v>
                </c:pt>
                <c:pt idx="4432">
                  <c:v>27.65</c:v>
                </c:pt>
                <c:pt idx="4433">
                  <c:v>26.42</c:v>
                </c:pt>
                <c:pt idx="4434">
                  <c:v>26.58</c:v>
                </c:pt>
                <c:pt idx="4435">
                  <c:v>26.76</c:v>
                </c:pt>
                <c:pt idx="4436">
                  <c:v>26.17</c:v>
                </c:pt>
                <c:pt idx="4437">
                  <c:v>25.96</c:v>
                </c:pt>
                <c:pt idx="4438">
                  <c:v>26.43</c:v>
                </c:pt>
                <c:pt idx="4439">
                  <c:v>26.19</c:v>
                </c:pt>
                <c:pt idx="4440">
                  <c:v>26.97</c:v>
                </c:pt>
                <c:pt idx="4441">
                  <c:v>27.48</c:v>
                </c:pt>
                <c:pt idx="4442">
                  <c:v>27.75</c:v>
                </c:pt>
                <c:pt idx="4443">
                  <c:v>26.33</c:v>
                </c:pt>
                <c:pt idx="4444">
                  <c:v>26.33</c:v>
                </c:pt>
                <c:pt idx="4445">
                  <c:v>26.3</c:v>
                </c:pt>
                <c:pt idx="4446">
                  <c:v>25.6</c:v>
                </c:pt>
                <c:pt idx="4447">
                  <c:v>26.2</c:v>
                </c:pt>
                <c:pt idx="4448">
                  <c:v>27.13</c:v>
                </c:pt>
                <c:pt idx="4449">
                  <c:v>27.27</c:v>
                </c:pt>
                <c:pt idx="4450">
                  <c:v>27.07</c:v>
                </c:pt>
                <c:pt idx="4451">
                  <c:v>27.28</c:v>
                </c:pt>
                <c:pt idx="4452">
                  <c:v>28.49</c:v>
                </c:pt>
                <c:pt idx="4453">
                  <c:v>28.18</c:v>
                </c:pt>
                <c:pt idx="4454">
                  <c:v>28.25</c:v>
                </c:pt>
                <c:pt idx="4455">
                  <c:v>28.79</c:v>
                </c:pt>
                <c:pt idx="4456">
                  <c:v>28.25</c:v>
                </c:pt>
                <c:pt idx="4457">
                  <c:v>27.95</c:v>
                </c:pt>
                <c:pt idx="4458">
                  <c:v>27.82</c:v>
                </c:pt>
                <c:pt idx="4459">
                  <c:v>27.28</c:v>
                </c:pt>
                <c:pt idx="4460">
                  <c:v>26.83</c:v>
                </c:pt>
                <c:pt idx="4461">
                  <c:v>25.06</c:v>
                </c:pt>
                <c:pt idx="4462">
                  <c:v>25.79</c:v>
                </c:pt>
                <c:pt idx="4463">
                  <c:v>28.44</c:v>
                </c:pt>
                <c:pt idx="4464">
                  <c:v>28.27</c:v>
                </c:pt>
                <c:pt idx="4465">
                  <c:v>28.46</c:v>
                </c:pt>
                <c:pt idx="4466">
                  <c:v>28.94</c:v>
                </c:pt>
                <c:pt idx="4467">
                  <c:v>27.8</c:v>
                </c:pt>
                <c:pt idx="4468">
                  <c:v>28.45</c:v>
                </c:pt>
                <c:pt idx="4469">
                  <c:v>28.36</c:v>
                </c:pt>
                <c:pt idx="4470">
                  <c:v>27.77</c:v>
                </c:pt>
                <c:pt idx="4471">
                  <c:v>27.39</c:v>
                </c:pt>
                <c:pt idx="4472">
                  <c:v>28.23</c:v>
                </c:pt>
                <c:pt idx="4473">
                  <c:v>28.52</c:v>
                </c:pt>
                <c:pt idx="4474">
                  <c:v>28.55</c:v>
                </c:pt>
                <c:pt idx="4475">
                  <c:v>28.71</c:v>
                </c:pt>
                <c:pt idx="4476">
                  <c:v>28.98</c:v>
                </c:pt>
                <c:pt idx="4477">
                  <c:v>28.86</c:v>
                </c:pt>
                <c:pt idx="4478">
                  <c:v>28.91</c:v>
                </c:pt>
                <c:pt idx="4479">
                  <c:v>29.91</c:v>
                </c:pt>
                <c:pt idx="4480">
                  <c:v>29.98</c:v>
                </c:pt>
                <c:pt idx="4481">
                  <c:v>29.74</c:v>
                </c:pt>
                <c:pt idx="4482">
                  <c:v>29.03</c:v>
                </c:pt>
                <c:pt idx="4483">
                  <c:v>27.91</c:v>
                </c:pt>
                <c:pt idx="4484">
                  <c:v>27.8</c:v>
                </c:pt>
                <c:pt idx="4485">
                  <c:v>28.66</c:v>
                </c:pt>
                <c:pt idx="4486">
                  <c:v>28.55</c:v>
                </c:pt>
                <c:pt idx="4487">
                  <c:v>28.37</c:v>
                </c:pt>
                <c:pt idx="4488">
                  <c:v>27.93</c:v>
                </c:pt>
                <c:pt idx="4489">
                  <c:v>28.13</c:v>
                </c:pt>
                <c:pt idx="4490">
                  <c:v>28.25</c:v>
                </c:pt>
                <c:pt idx="4491">
                  <c:v>27.73</c:v>
                </c:pt>
                <c:pt idx="4492">
                  <c:v>27.75</c:v>
                </c:pt>
                <c:pt idx="4493">
                  <c:v>28.33</c:v>
                </c:pt>
                <c:pt idx="4494">
                  <c:v>29.04</c:v>
                </c:pt>
                <c:pt idx="4495">
                  <c:v>29.19</c:v>
                </c:pt>
                <c:pt idx="4496">
                  <c:v>28.85</c:v>
                </c:pt>
                <c:pt idx="4497">
                  <c:v>29.06</c:v>
                </c:pt>
                <c:pt idx="4498">
                  <c:v>28.51</c:v>
                </c:pt>
                <c:pt idx="4499">
                  <c:v>27.56</c:v>
                </c:pt>
                <c:pt idx="4500">
                  <c:v>27.49</c:v>
                </c:pt>
                <c:pt idx="4501">
                  <c:v>26.51</c:v>
                </c:pt>
                <c:pt idx="4502">
                  <c:v>26.38</c:v>
                </c:pt>
                <c:pt idx="4503">
                  <c:v>26.63</c:v>
                </c:pt>
                <c:pt idx="4504">
                  <c:v>27</c:v>
                </c:pt>
                <c:pt idx="4505">
                  <c:v>26.98</c:v>
                </c:pt>
                <c:pt idx="4506">
                  <c:v>25.62</c:v>
                </c:pt>
                <c:pt idx="4507">
                  <c:v>25.56</c:v>
                </c:pt>
                <c:pt idx="4508">
                  <c:v>26.26</c:v>
                </c:pt>
                <c:pt idx="4509">
                  <c:v>25.95</c:v>
                </c:pt>
                <c:pt idx="4510">
                  <c:v>26.24</c:v>
                </c:pt>
                <c:pt idx="4511">
                  <c:v>27.02</c:v>
                </c:pt>
                <c:pt idx="4512">
                  <c:v>28.22</c:v>
                </c:pt>
                <c:pt idx="4513">
                  <c:v>27.59</c:v>
                </c:pt>
                <c:pt idx="4514">
                  <c:v>27.49</c:v>
                </c:pt>
                <c:pt idx="4515">
                  <c:v>27.11</c:v>
                </c:pt>
                <c:pt idx="4516">
                  <c:v>26.8</c:v>
                </c:pt>
                <c:pt idx="4517">
                  <c:v>26.59</c:v>
                </c:pt>
                <c:pt idx="4518">
                  <c:v>26.07</c:v>
                </c:pt>
                <c:pt idx="4519">
                  <c:v>25.57</c:v>
                </c:pt>
                <c:pt idx="4520">
                  <c:v>24.91</c:v>
                </c:pt>
                <c:pt idx="4521">
                  <c:v>24.71</c:v>
                </c:pt>
                <c:pt idx="4522">
                  <c:v>25.59</c:v>
                </c:pt>
                <c:pt idx="4523">
                  <c:v>25.94</c:v>
                </c:pt>
                <c:pt idx="4524">
                  <c:v>26.13</c:v>
                </c:pt>
                <c:pt idx="4525">
                  <c:v>26.64</c:v>
                </c:pt>
                <c:pt idx="4526">
                  <c:v>26.73</c:v>
                </c:pt>
                <c:pt idx="4527">
                  <c:v>27.02</c:v>
                </c:pt>
                <c:pt idx="4528">
                  <c:v>26.63</c:v>
                </c:pt>
                <c:pt idx="4529">
                  <c:v>26.35</c:v>
                </c:pt>
                <c:pt idx="4530">
                  <c:v>26.77</c:v>
                </c:pt>
                <c:pt idx="4531">
                  <c:v>27.71</c:v>
                </c:pt>
                <c:pt idx="4532">
                  <c:v>27.62</c:v>
                </c:pt>
                <c:pt idx="4533">
                  <c:v>27.74</c:v>
                </c:pt>
                <c:pt idx="4534">
                  <c:v>27.94</c:v>
                </c:pt>
                <c:pt idx="4535">
                  <c:v>27.54</c:v>
                </c:pt>
                <c:pt idx="4536">
                  <c:v>27.64</c:v>
                </c:pt>
                <c:pt idx="4537">
                  <c:v>28.05</c:v>
                </c:pt>
                <c:pt idx="4538">
                  <c:v>27.82</c:v>
                </c:pt>
                <c:pt idx="4539">
                  <c:v>28.02</c:v>
                </c:pt>
                <c:pt idx="4540">
                  <c:v>27.56</c:v>
                </c:pt>
                <c:pt idx="4541">
                  <c:v>27.41</c:v>
                </c:pt>
                <c:pt idx="4542">
                  <c:v>26.69</c:v>
                </c:pt>
                <c:pt idx="4543">
                  <c:v>27.18</c:v>
                </c:pt>
                <c:pt idx="4544">
                  <c:v>27.91</c:v>
                </c:pt>
                <c:pt idx="4545">
                  <c:v>27.12</c:v>
                </c:pt>
                <c:pt idx="4546">
                  <c:v>27.73</c:v>
                </c:pt>
                <c:pt idx="4547">
                  <c:v>28.15</c:v>
                </c:pt>
                <c:pt idx="4548">
                  <c:v>26.67</c:v>
                </c:pt>
                <c:pt idx="4549">
                  <c:v>27.17</c:v>
                </c:pt>
                <c:pt idx="4550">
                  <c:v>27.05</c:v>
                </c:pt>
                <c:pt idx="4551">
                  <c:v>26.55</c:v>
                </c:pt>
                <c:pt idx="4552">
                  <c:v>27.2</c:v>
                </c:pt>
                <c:pt idx="4553">
                  <c:v>26.93</c:v>
                </c:pt>
                <c:pt idx="4554">
                  <c:v>26.95</c:v>
                </c:pt>
                <c:pt idx="4555">
                  <c:v>27.58</c:v>
                </c:pt>
                <c:pt idx="4556">
                  <c:v>28.03</c:v>
                </c:pt>
                <c:pt idx="4557">
                  <c:v>27.63</c:v>
                </c:pt>
                <c:pt idx="4558">
                  <c:v>28.24</c:v>
                </c:pt>
                <c:pt idx="4559">
                  <c:v>28.75</c:v>
                </c:pt>
                <c:pt idx="4560">
                  <c:v>29.89</c:v>
                </c:pt>
                <c:pt idx="4561">
                  <c:v>28.81</c:v>
                </c:pt>
                <c:pt idx="4562">
                  <c:v>27.7</c:v>
                </c:pt>
                <c:pt idx="4563">
                  <c:v>26.72</c:v>
                </c:pt>
                <c:pt idx="4564">
                  <c:v>26.59</c:v>
                </c:pt>
                <c:pt idx="4565">
                  <c:v>25.37</c:v>
                </c:pt>
                <c:pt idx="4566">
                  <c:v>21.5</c:v>
                </c:pt>
                <c:pt idx="4567">
                  <c:v>21.56</c:v>
                </c:pt>
                <c:pt idx="4568">
                  <c:v>22.38</c:v>
                </c:pt>
                <c:pt idx="4569">
                  <c:v>22.74</c:v>
                </c:pt>
                <c:pt idx="4570">
                  <c:v>23.43</c:v>
                </c:pt>
                <c:pt idx="4571">
                  <c:v>23.28</c:v>
                </c:pt>
                <c:pt idx="4572">
                  <c:v>22.79</c:v>
                </c:pt>
                <c:pt idx="4573">
                  <c:v>22.08</c:v>
                </c:pt>
                <c:pt idx="4574">
                  <c:v>22.63</c:v>
                </c:pt>
                <c:pt idx="4575">
                  <c:v>22.39</c:v>
                </c:pt>
                <c:pt idx="4576">
                  <c:v>22.45</c:v>
                </c:pt>
                <c:pt idx="4577">
                  <c:v>22.48</c:v>
                </c:pt>
                <c:pt idx="4578">
                  <c:v>22.53</c:v>
                </c:pt>
                <c:pt idx="4579">
                  <c:v>23.34</c:v>
                </c:pt>
                <c:pt idx="4580">
                  <c:v>22.5</c:v>
                </c:pt>
                <c:pt idx="4581">
                  <c:v>22.29</c:v>
                </c:pt>
                <c:pt idx="4582">
                  <c:v>22</c:v>
                </c:pt>
                <c:pt idx="4583">
                  <c:v>21.81</c:v>
                </c:pt>
                <c:pt idx="4584">
                  <c:v>21.31</c:v>
                </c:pt>
                <c:pt idx="4585">
                  <c:v>21.83</c:v>
                </c:pt>
                <c:pt idx="4586">
                  <c:v>21.76</c:v>
                </c:pt>
                <c:pt idx="4587">
                  <c:v>21.52</c:v>
                </c:pt>
                <c:pt idx="4588">
                  <c:v>22.05</c:v>
                </c:pt>
                <c:pt idx="4589">
                  <c:v>21.77</c:v>
                </c:pt>
                <c:pt idx="4590">
                  <c:v>22.03</c:v>
                </c:pt>
                <c:pt idx="4591">
                  <c:v>22.15</c:v>
                </c:pt>
                <c:pt idx="4592">
                  <c:v>21.87</c:v>
                </c:pt>
                <c:pt idx="4593">
                  <c:v>21.18</c:v>
                </c:pt>
                <c:pt idx="4594">
                  <c:v>20.39</c:v>
                </c:pt>
                <c:pt idx="4595">
                  <c:v>20.190000000000001</c:v>
                </c:pt>
                <c:pt idx="4596">
                  <c:v>20.02</c:v>
                </c:pt>
                <c:pt idx="4597">
                  <c:v>19.920000000000002</c:v>
                </c:pt>
                <c:pt idx="4598">
                  <c:v>20.09</c:v>
                </c:pt>
                <c:pt idx="4599">
                  <c:v>21.17</c:v>
                </c:pt>
                <c:pt idx="4600">
                  <c:v>22.22</c:v>
                </c:pt>
                <c:pt idx="4601">
                  <c:v>21.23</c:v>
                </c:pt>
                <c:pt idx="4602">
                  <c:v>21.67</c:v>
                </c:pt>
                <c:pt idx="4603">
                  <c:v>19.739999999999998</c:v>
                </c:pt>
                <c:pt idx="4604">
                  <c:v>17.45</c:v>
                </c:pt>
                <c:pt idx="4605">
                  <c:v>18.03</c:v>
                </c:pt>
                <c:pt idx="4606">
                  <c:v>17.72</c:v>
                </c:pt>
                <c:pt idx="4607">
                  <c:v>18.55</c:v>
                </c:pt>
                <c:pt idx="4608">
                  <c:v>17.96</c:v>
                </c:pt>
                <c:pt idx="4609">
                  <c:v>18.690000000000001</c:v>
                </c:pt>
                <c:pt idx="4610">
                  <c:v>19.48</c:v>
                </c:pt>
                <c:pt idx="4611">
                  <c:v>19.22</c:v>
                </c:pt>
                <c:pt idx="4612">
                  <c:v>18.62</c:v>
                </c:pt>
                <c:pt idx="4613">
                  <c:v>19.440000000000001</c:v>
                </c:pt>
                <c:pt idx="4614">
                  <c:v>20.09</c:v>
                </c:pt>
                <c:pt idx="4615">
                  <c:v>19.649999999999999</c:v>
                </c:pt>
                <c:pt idx="4616">
                  <c:v>19.489999999999998</c:v>
                </c:pt>
                <c:pt idx="4617">
                  <c:v>18.54</c:v>
                </c:pt>
                <c:pt idx="4618">
                  <c:v>19.04</c:v>
                </c:pt>
                <c:pt idx="4619">
                  <c:v>18.37</c:v>
                </c:pt>
                <c:pt idx="4620">
                  <c:v>18.079999999999998</c:v>
                </c:pt>
                <c:pt idx="4621">
                  <c:v>18.36</c:v>
                </c:pt>
                <c:pt idx="4622">
                  <c:v>18.12</c:v>
                </c:pt>
                <c:pt idx="4623">
                  <c:v>19.23</c:v>
                </c:pt>
                <c:pt idx="4624">
                  <c:v>19.22</c:v>
                </c:pt>
                <c:pt idx="4625">
                  <c:v>19.36</c:v>
                </c:pt>
                <c:pt idx="4626">
                  <c:v>19.2</c:v>
                </c:pt>
                <c:pt idx="4627">
                  <c:v>18.5</c:v>
                </c:pt>
                <c:pt idx="4628">
                  <c:v>19.27</c:v>
                </c:pt>
                <c:pt idx="4629">
                  <c:v>21.27</c:v>
                </c:pt>
                <c:pt idx="4630">
                  <c:v>20.9</c:v>
                </c:pt>
                <c:pt idx="4631">
                  <c:v>20.41</c:v>
                </c:pt>
                <c:pt idx="4632">
                  <c:v>19.84</c:v>
                </c:pt>
                <c:pt idx="4633">
                  <c:v>21.01</c:v>
                </c:pt>
                <c:pt idx="4634">
                  <c:v>20.37</c:v>
                </c:pt>
                <c:pt idx="4635">
                  <c:v>21.62</c:v>
                </c:pt>
                <c:pt idx="4636">
                  <c:v>21.48</c:v>
                </c:pt>
                <c:pt idx="4637">
                  <c:v>21.25</c:v>
                </c:pt>
                <c:pt idx="4638">
                  <c:v>20.18</c:v>
                </c:pt>
                <c:pt idx="4639">
                  <c:v>20.38</c:v>
                </c:pt>
                <c:pt idx="4640">
                  <c:v>19.68</c:v>
                </c:pt>
                <c:pt idx="4641">
                  <c:v>18.89</c:v>
                </c:pt>
                <c:pt idx="4642">
                  <c:v>18.899999999999999</c:v>
                </c:pt>
                <c:pt idx="4643">
                  <c:v>18.86</c:v>
                </c:pt>
                <c:pt idx="4644">
                  <c:v>17.97</c:v>
                </c:pt>
                <c:pt idx="4645">
                  <c:v>18</c:v>
                </c:pt>
                <c:pt idx="4646">
                  <c:v>18.34</c:v>
                </c:pt>
                <c:pt idx="4647">
                  <c:v>19.2</c:v>
                </c:pt>
                <c:pt idx="4648">
                  <c:v>19.399999999999999</c:v>
                </c:pt>
                <c:pt idx="4649">
                  <c:v>19.72</c:v>
                </c:pt>
                <c:pt idx="4650">
                  <c:v>20.05</c:v>
                </c:pt>
                <c:pt idx="4651">
                  <c:v>19.579999999999998</c:v>
                </c:pt>
                <c:pt idx="4652">
                  <c:v>19.079999999999998</c:v>
                </c:pt>
                <c:pt idx="4653">
                  <c:v>19.48</c:v>
                </c:pt>
                <c:pt idx="4654">
                  <c:v>20.38</c:v>
                </c:pt>
                <c:pt idx="4655">
                  <c:v>20.07</c:v>
                </c:pt>
                <c:pt idx="4656">
                  <c:v>20.07</c:v>
                </c:pt>
                <c:pt idx="4657">
                  <c:v>19.78</c:v>
                </c:pt>
                <c:pt idx="4658">
                  <c:v>19.64</c:v>
                </c:pt>
                <c:pt idx="4659">
                  <c:v>20.260000000000002</c:v>
                </c:pt>
                <c:pt idx="4660">
                  <c:v>21.41</c:v>
                </c:pt>
                <c:pt idx="4661">
                  <c:v>20.73</c:v>
                </c:pt>
                <c:pt idx="4662">
                  <c:v>21.18</c:v>
                </c:pt>
                <c:pt idx="4663">
                  <c:v>21.23</c:v>
                </c:pt>
                <c:pt idx="4664">
                  <c:v>21.5</c:v>
                </c:pt>
                <c:pt idx="4665">
                  <c:v>20.88</c:v>
                </c:pt>
                <c:pt idx="4666">
                  <c:v>20.29</c:v>
                </c:pt>
                <c:pt idx="4667">
                  <c:v>20.76</c:v>
                </c:pt>
                <c:pt idx="4668">
                  <c:v>20.87</c:v>
                </c:pt>
                <c:pt idx="4669">
                  <c:v>20.25</c:v>
                </c:pt>
                <c:pt idx="4670">
                  <c:v>21.41</c:v>
                </c:pt>
                <c:pt idx="4671">
                  <c:v>21.29</c:v>
                </c:pt>
                <c:pt idx="4672">
                  <c:v>21.74</c:v>
                </c:pt>
                <c:pt idx="4673">
                  <c:v>22.4</c:v>
                </c:pt>
                <c:pt idx="4674">
                  <c:v>22.45</c:v>
                </c:pt>
                <c:pt idx="4675">
                  <c:v>23.17</c:v>
                </c:pt>
                <c:pt idx="4676">
                  <c:v>23.15</c:v>
                </c:pt>
                <c:pt idx="4677">
                  <c:v>23.71</c:v>
                </c:pt>
                <c:pt idx="4678">
                  <c:v>23.84</c:v>
                </c:pt>
                <c:pt idx="4679">
                  <c:v>24.31</c:v>
                </c:pt>
                <c:pt idx="4680">
                  <c:v>24.2</c:v>
                </c:pt>
                <c:pt idx="4681">
                  <c:v>24.16</c:v>
                </c:pt>
                <c:pt idx="4682">
                  <c:v>24.56</c:v>
                </c:pt>
                <c:pt idx="4683">
                  <c:v>24.51</c:v>
                </c:pt>
                <c:pt idx="4684">
                  <c:v>25.11</c:v>
                </c:pt>
                <c:pt idx="4685">
                  <c:v>24.88</c:v>
                </c:pt>
                <c:pt idx="4686">
                  <c:v>24.9</c:v>
                </c:pt>
                <c:pt idx="4687">
                  <c:v>25.44</c:v>
                </c:pt>
                <c:pt idx="4688">
                  <c:v>24.9</c:v>
                </c:pt>
                <c:pt idx="4689">
                  <c:v>24.31</c:v>
                </c:pt>
                <c:pt idx="4690">
                  <c:v>25.36</c:v>
                </c:pt>
                <c:pt idx="4691">
                  <c:v>25.87</c:v>
                </c:pt>
                <c:pt idx="4692">
                  <c:v>26.31</c:v>
                </c:pt>
                <c:pt idx="4693">
                  <c:v>26.88</c:v>
                </c:pt>
                <c:pt idx="4694">
                  <c:v>27.71</c:v>
                </c:pt>
                <c:pt idx="4695">
                  <c:v>27.56</c:v>
                </c:pt>
                <c:pt idx="4696">
                  <c:v>26.58</c:v>
                </c:pt>
                <c:pt idx="4697">
                  <c:v>26.21</c:v>
                </c:pt>
                <c:pt idx="4698">
                  <c:v>26.54</c:v>
                </c:pt>
                <c:pt idx="4699">
                  <c:v>25.82</c:v>
                </c:pt>
                <c:pt idx="4700">
                  <c:v>26.13</c:v>
                </c:pt>
                <c:pt idx="4701">
                  <c:v>24.99</c:v>
                </c:pt>
                <c:pt idx="4702">
                  <c:v>23.47</c:v>
                </c:pt>
                <c:pt idx="4703">
                  <c:v>24.57</c:v>
                </c:pt>
                <c:pt idx="4704">
                  <c:v>24.75</c:v>
                </c:pt>
                <c:pt idx="4705">
                  <c:v>25.94</c:v>
                </c:pt>
                <c:pt idx="4706">
                  <c:v>26.18</c:v>
                </c:pt>
                <c:pt idx="4707">
                  <c:v>26.38</c:v>
                </c:pt>
                <c:pt idx="4708">
                  <c:v>26.27</c:v>
                </c:pt>
                <c:pt idx="4709">
                  <c:v>26.57</c:v>
                </c:pt>
                <c:pt idx="4710">
                  <c:v>26.25</c:v>
                </c:pt>
                <c:pt idx="4711">
                  <c:v>26.58</c:v>
                </c:pt>
                <c:pt idx="4712">
                  <c:v>27.11</c:v>
                </c:pt>
                <c:pt idx="4713">
                  <c:v>27.57</c:v>
                </c:pt>
                <c:pt idx="4714">
                  <c:v>27.29</c:v>
                </c:pt>
                <c:pt idx="4715">
                  <c:v>26.75</c:v>
                </c:pt>
                <c:pt idx="4716">
                  <c:v>26.24</c:v>
                </c:pt>
                <c:pt idx="4717">
                  <c:v>26.62</c:v>
                </c:pt>
                <c:pt idx="4718">
                  <c:v>26.12</c:v>
                </c:pt>
                <c:pt idx="4719">
                  <c:v>26.63</c:v>
                </c:pt>
                <c:pt idx="4720">
                  <c:v>27.85</c:v>
                </c:pt>
                <c:pt idx="4721">
                  <c:v>27.68</c:v>
                </c:pt>
                <c:pt idx="4722">
                  <c:v>27.99</c:v>
                </c:pt>
                <c:pt idx="4723">
                  <c:v>28.4</c:v>
                </c:pt>
                <c:pt idx="4724">
                  <c:v>29.42</c:v>
                </c:pt>
                <c:pt idx="4725">
                  <c:v>28.18</c:v>
                </c:pt>
                <c:pt idx="4726">
                  <c:v>27.98</c:v>
                </c:pt>
                <c:pt idx="4727">
                  <c:v>28.22</c:v>
                </c:pt>
                <c:pt idx="4728">
                  <c:v>28.37</c:v>
                </c:pt>
                <c:pt idx="4729">
                  <c:v>27.33</c:v>
                </c:pt>
                <c:pt idx="4730">
                  <c:v>26.82</c:v>
                </c:pt>
                <c:pt idx="4731">
                  <c:v>26.59</c:v>
                </c:pt>
                <c:pt idx="4732">
                  <c:v>26.78</c:v>
                </c:pt>
                <c:pt idx="4733">
                  <c:v>25.27</c:v>
                </c:pt>
                <c:pt idx="4734">
                  <c:v>25.76</c:v>
                </c:pt>
                <c:pt idx="4735">
                  <c:v>24.67</c:v>
                </c:pt>
                <c:pt idx="4736">
                  <c:v>25.31</c:v>
                </c:pt>
                <c:pt idx="4737">
                  <c:v>25.08</c:v>
                </c:pt>
                <c:pt idx="4738">
                  <c:v>25.33</c:v>
                </c:pt>
                <c:pt idx="4739">
                  <c:v>24.89</c:v>
                </c:pt>
                <c:pt idx="4740">
                  <c:v>24.79</c:v>
                </c:pt>
                <c:pt idx="4741">
                  <c:v>24.75</c:v>
                </c:pt>
                <c:pt idx="4742">
                  <c:v>24.29</c:v>
                </c:pt>
                <c:pt idx="4743">
                  <c:v>24.12</c:v>
                </c:pt>
                <c:pt idx="4744">
                  <c:v>24.64</c:v>
                </c:pt>
                <c:pt idx="4745">
                  <c:v>25.65</c:v>
                </c:pt>
                <c:pt idx="4746">
                  <c:v>25.94</c:v>
                </c:pt>
                <c:pt idx="4747">
                  <c:v>26.09</c:v>
                </c:pt>
                <c:pt idx="4748">
                  <c:v>25.43</c:v>
                </c:pt>
                <c:pt idx="4749">
                  <c:v>25.31</c:v>
                </c:pt>
                <c:pt idx="4750">
                  <c:v>25.6</c:v>
                </c:pt>
                <c:pt idx="4751">
                  <c:v>25.52</c:v>
                </c:pt>
                <c:pt idx="4752">
                  <c:v>26.19</c:v>
                </c:pt>
                <c:pt idx="4753">
                  <c:v>26.07</c:v>
                </c:pt>
                <c:pt idx="4754">
                  <c:v>26.76</c:v>
                </c:pt>
                <c:pt idx="4755">
                  <c:v>26.86</c:v>
                </c:pt>
                <c:pt idx="4756">
                  <c:v>26.86</c:v>
                </c:pt>
                <c:pt idx="4757">
                  <c:v>26.81</c:v>
                </c:pt>
                <c:pt idx="4758">
                  <c:v>26.77</c:v>
                </c:pt>
                <c:pt idx="4759">
                  <c:v>26.8</c:v>
                </c:pt>
                <c:pt idx="4760">
                  <c:v>26.07</c:v>
                </c:pt>
                <c:pt idx="4761">
                  <c:v>26.09</c:v>
                </c:pt>
                <c:pt idx="4762">
                  <c:v>26.77</c:v>
                </c:pt>
                <c:pt idx="4763">
                  <c:v>26.83</c:v>
                </c:pt>
                <c:pt idx="4764">
                  <c:v>27.48</c:v>
                </c:pt>
                <c:pt idx="4765">
                  <c:v>27.07</c:v>
                </c:pt>
                <c:pt idx="4766">
                  <c:v>27.75</c:v>
                </c:pt>
                <c:pt idx="4767">
                  <c:v>27.88</c:v>
                </c:pt>
                <c:pt idx="4768">
                  <c:v>27.57</c:v>
                </c:pt>
                <c:pt idx="4769">
                  <c:v>27.83</c:v>
                </c:pt>
                <c:pt idx="4770">
                  <c:v>26.6</c:v>
                </c:pt>
                <c:pt idx="4771">
                  <c:v>26.2</c:v>
                </c:pt>
                <c:pt idx="4772">
                  <c:v>26.69</c:v>
                </c:pt>
                <c:pt idx="4773">
                  <c:v>26.72</c:v>
                </c:pt>
                <c:pt idx="4774">
                  <c:v>26.54</c:v>
                </c:pt>
                <c:pt idx="4775">
                  <c:v>26.55</c:v>
                </c:pt>
                <c:pt idx="4776">
                  <c:v>27.36</c:v>
                </c:pt>
                <c:pt idx="4777">
                  <c:v>27.02</c:v>
                </c:pt>
                <c:pt idx="4778">
                  <c:v>26.47</c:v>
                </c:pt>
                <c:pt idx="4779">
                  <c:v>26.84</c:v>
                </c:pt>
                <c:pt idx="4780">
                  <c:v>26.58</c:v>
                </c:pt>
                <c:pt idx="4781">
                  <c:v>27.17</c:v>
                </c:pt>
                <c:pt idx="4782">
                  <c:v>26.5</c:v>
                </c:pt>
                <c:pt idx="4783">
                  <c:v>26.67</c:v>
                </c:pt>
                <c:pt idx="4784">
                  <c:v>26.86</c:v>
                </c:pt>
                <c:pt idx="4785">
                  <c:v>27.86</c:v>
                </c:pt>
                <c:pt idx="4786">
                  <c:v>27.9</c:v>
                </c:pt>
                <c:pt idx="4787">
                  <c:v>28.15</c:v>
                </c:pt>
                <c:pt idx="4788">
                  <c:v>29.06</c:v>
                </c:pt>
                <c:pt idx="4789">
                  <c:v>29.33</c:v>
                </c:pt>
                <c:pt idx="4790">
                  <c:v>29.84</c:v>
                </c:pt>
                <c:pt idx="4791">
                  <c:v>30.11</c:v>
                </c:pt>
                <c:pt idx="4792">
                  <c:v>30.39</c:v>
                </c:pt>
                <c:pt idx="4793">
                  <c:v>30.14</c:v>
                </c:pt>
                <c:pt idx="4794">
                  <c:v>29.93</c:v>
                </c:pt>
                <c:pt idx="4795">
                  <c:v>29.28</c:v>
                </c:pt>
                <c:pt idx="4796">
                  <c:v>28.83</c:v>
                </c:pt>
                <c:pt idx="4797">
                  <c:v>28.34</c:v>
                </c:pt>
                <c:pt idx="4798">
                  <c:v>28.92</c:v>
                </c:pt>
                <c:pt idx="4799">
                  <c:v>28.98</c:v>
                </c:pt>
                <c:pt idx="4800">
                  <c:v>27.79</c:v>
                </c:pt>
                <c:pt idx="4801">
                  <c:v>28.27</c:v>
                </c:pt>
                <c:pt idx="4802">
                  <c:v>28.98</c:v>
                </c:pt>
                <c:pt idx="4803">
                  <c:v>29.61</c:v>
                </c:pt>
                <c:pt idx="4804">
                  <c:v>29.73</c:v>
                </c:pt>
                <c:pt idx="4805">
                  <c:v>29.73</c:v>
                </c:pt>
                <c:pt idx="4806">
                  <c:v>29.77</c:v>
                </c:pt>
                <c:pt idx="4807">
                  <c:v>28.85</c:v>
                </c:pt>
                <c:pt idx="4808">
                  <c:v>29.81</c:v>
                </c:pt>
                <c:pt idx="4809">
                  <c:v>29.67</c:v>
                </c:pt>
                <c:pt idx="4810">
                  <c:v>29.08</c:v>
                </c:pt>
                <c:pt idx="4811">
                  <c:v>29.48</c:v>
                </c:pt>
                <c:pt idx="4812">
                  <c:v>29.5</c:v>
                </c:pt>
                <c:pt idx="4813">
                  <c:v>29.61</c:v>
                </c:pt>
                <c:pt idx="4814">
                  <c:v>30.71</c:v>
                </c:pt>
                <c:pt idx="4815">
                  <c:v>30.77</c:v>
                </c:pt>
                <c:pt idx="4816">
                  <c:v>30.64</c:v>
                </c:pt>
                <c:pt idx="4817">
                  <c:v>30.41</c:v>
                </c:pt>
                <c:pt idx="4818">
                  <c:v>30.54</c:v>
                </c:pt>
                <c:pt idx="4819">
                  <c:v>30.45</c:v>
                </c:pt>
                <c:pt idx="4820">
                  <c:v>30.83</c:v>
                </c:pt>
                <c:pt idx="4821">
                  <c:v>30.49</c:v>
                </c:pt>
                <c:pt idx="4822">
                  <c:v>29.76</c:v>
                </c:pt>
                <c:pt idx="4823">
                  <c:v>29.62</c:v>
                </c:pt>
                <c:pt idx="4824">
                  <c:v>29.64</c:v>
                </c:pt>
                <c:pt idx="4825">
                  <c:v>29.48</c:v>
                </c:pt>
                <c:pt idx="4826">
                  <c:v>29.35</c:v>
                </c:pt>
                <c:pt idx="4827">
                  <c:v>28.97</c:v>
                </c:pt>
                <c:pt idx="4828">
                  <c:v>29.37</c:v>
                </c:pt>
                <c:pt idx="4829">
                  <c:v>30.03</c:v>
                </c:pt>
                <c:pt idx="4830">
                  <c:v>29.72</c:v>
                </c:pt>
                <c:pt idx="4831">
                  <c:v>29.47</c:v>
                </c:pt>
                <c:pt idx="4832">
                  <c:v>29.62</c:v>
                </c:pt>
                <c:pt idx="4833">
                  <c:v>29.6</c:v>
                </c:pt>
                <c:pt idx="4834">
                  <c:v>28.37</c:v>
                </c:pt>
                <c:pt idx="4835">
                  <c:v>27.92</c:v>
                </c:pt>
                <c:pt idx="4836">
                  <c:v>28.05</c:v>
                </c:pt>
                <c:pt idx="4837">
                  <c:v>28.05</c:v>
                </c:pt>
                <c:pt idx="4838">
                  <c:v>27.05</c:v>
                </c:pt>
                <c:pt idx="4839">
                  <c:v>27.29</c:v>
                </c:pt>
                <c:pt idx="4840">
                  <c:v>26.86</c:v>
                </c:pt>
                <c:pt idx="4841">
                  <c:v>26.81</c:v>
                </c:pt>
                <c:pt idx="4842">
                  <c:v>27.22</c:v>
                </c:pt>
                <c:pt idx="4843">
                  <c:v>27.13</c:v>
                </c:pt>
                <c:pt idx="4844">
                  <c:v>26.95</c:v>
                </c:pt>
                <c:pt idx="4845">
                  <c:v>26.14</c:v>
                </c:pt>
                <c:pt idx="4846">
                  <c:v>25.77</c:v>
                </c:pt>
                <c:pt idx="4847">
                  <c:v>25.38</c:v>
                </c:pt>
                <c:pt idx="4848">
                  <c:v>25.78</c:v>
                </c:pt>
                <c:pt idx="4849">
                  <c:v>25.94</c:v>
                </c:pt>
                <c:pt idx="4850">
                  <c:v>25.9</c:v>
                </c:pt>
                <c:pt idx="4851">
                  <c:v>25.19</c:v>
                </c:pt>
                <c:pt idx="4852">
                  <c:v>25.29</c:v>
                </c:pt>
                <c:pt idx="4853">
                  <c:v>25.51</c:v>
                </c:pt>
                <c:pt idx="4854">
                  <c:v>26.71</c:v>
                </c:pt>
                <c:pt idx="4855">
                  <c:v>26.42</c:v>
                </c:pt>
                <c:pt idx="4856">
                  <c:v>26.98</c:v>
                </c:pt>
                <c:pt idx="4857">
                  <c:v>27.3</c:v>
                </c:pt>
                <c:pt idx="4858">
                  <c:v>27.67</c:v>
                </c:pt>
                <c:pt idx="4859">
                  <c:v>26.03</c:v>
                </c:pt>
                <c:pt idx="4860">
                  <c:v>26.4</c:v>
                </c:pt>
                <c:pt idx="4861">
                  <c:v>26.89</c:v>
                </c:pt>
                <c:pt idx="4862">
                  <c:v>27.24</c:v>
                </c:pt>
                <c:pt idx="4863">
                  <c:v>27.3</c:v>
                </c:pt>
                <c:pt idx="4864">
                  <c:v>26.71</c:v>
                </c:pt>
                <c:pt idx="4865">
                  <c:v>27.29</c:v>
                </c:pt>
                <c:pt idx="4866">
                  <c:v>26.93</c:v>
                </c:pt>
                <c:pt idx="4867">
                  <c:v>27.2</c:v>
                </c:pt>
                <c:pt idx="4868">
                  <c:v>27.74</c:v>
                </c:pt>
                <c:pt idx="4869">
                  <c:v>27.4</c:v>
                </c:pt>
                <c:pt idx="4870">
                  <c:v>28.01</c:v>
                </c:pt>
                <c:pt idx="4871">
                  <c:v>28.44</c:v>
                </c:pt>
                <c:pt idx="4872">
                  <c:v>30.1</c:v>
                </c:pt>
                <c:pt idx="4873">
                  <c:v>30.1</c:v>
                </c:pt>
                <c:pt idx="4874">
                  <c:v>30.44</c:v>
                </c:pt>
                <c:pt idx="4875">
                  <c:v>30.56</c:v>
                </c:pt>
                <c:pt idx="4876">
                  <c:v>30.6</c:v>
                </c:pt>
                <c:pt idx="4877">
                  <c:v>32.1</c:v>
                </c:pt>
                <c:pt idx="4878">
                  <c:v>32.21</c:v>
                </c:pt>
                <c:pt idx="4879">
                  <c:v>32.49</c:v>
                </c:pt>
                <c:pt idx="4880">
                  <c:v>32.72</c:v>
                </c:pt>
                <c:pt idx="4881">
                  <c:v>31.37</c:v>
                </c:pt>
                <c:pt idx="4882">
                  <c:v>31.2</c:v>
                </c:pt>
                <c:pt idx="4883">
                  <c:v>31.85</c:v>
                </c:pt>
                <c:pt idx="4884">
                  <c:v>33.08</c:v>
                </c:pt>
                <c:pt idx="4885">
                  <c:v>32.1</c:v>
                </c:pt>
                <c:pt idx="4886">
                  <c:v>31.08</c:v>
                </c:pt>
                <c:pt idx="4887">
                  <c:v>30.56</c:v>
                </c:pt>
                <c:pt idx="4888">
                  <c:v>31.99</c:v>
                </c:pt>
                <c:pt idx="4889">
                  <c:v>31.68</c:v>
                </c:pt>
                <c:pt idx="4890">
                  <c:v>32.26</c:v>
                </c:pt>
                <c:pt idx="4891">
                  <c:v>32.369999999999997</c:v>
                </c:pt>
                <c:pt idx="4892">
                  <c:v>33.21</c:v>
                </c:pt>
                <c:pt idx="4893">
                  <c:v>33.659999999999997</c:v>
                </c:pt>
                <c:pt idx="4894">
                  <c:v>33.909999999999997</c:v>
                </c:pt>
                <c:pt idx="4895">
                  <c:v>34.61</c:v>
                </c:pt>
                <c:pt idx="4896">
                  <c:v>34.5</c:v>
                </c:pt>
                <c:pt idx="4897">
                  <c:v>34.049999999999997</c:v>
                </c:pt>
                <c:pt idx="4898">
                  <c:v>35.08</c:v>
                </c:pt>
                <c:pt idx="4899">
                  <c:v>32.29</c:v>
                </c:pt>
                <c:pt idx="4900">
                  <c:v>32.67</c:v>
                </c:pt>
                <c:pt idx="4901">
                  <c:v>33.630000000000003</c:v>
                </c:pt>
                <c:pt idx="4902">
                  <c:v>33.85</c:v>
                </c:pt>
                <c:pt idx="4903">
                  <c:v>33.51</c:v>
                </c:pt>
                <c:pt idx="4904">
                  <c:v>32.76</c:v>
                </c:pt>
                <c:pt idx="4905">
                  <c:v>33.58</c:v>
                </c:pt>
                <c:pt idx="4906">
                  <c:v>33.93</c:v>
                </c:pt>
                <c:pt idx="4907">
                  <c:v>34.159999999999997</c:v>
                </c:pt>
                <c:pt idx="4908">
                  <c:v>35.119999999999997</c:v>
                </c:pt>
                <c:pt idx="4909">
                  <c:v>34.479999999999997</c:v>
                </c:pt>
                <c:pt idx="4910">
                  <c:v>35.44</c:v>
                </c:pt>
                <c:pt idx="4911">
                  <c:v>35.770000000000003</c:v>
                </c:pt>
                <c:pt idx="4912">
                  <c:v>36.36</c:v>
                </c:pt>
                <c:pt idx="4913">
                  <c:v>36.799999999999997</c:v>
                </c:pt>
                <c:pt idx="4914">
                  <c:v>36.96</c:v>
                </c:pt>
                <c:pt idx="4915">
                  <c:v>37.159999999999997</c:v>
                </c:pt>
                <c:pt idx="4916">
                  <c:v>36.79</c:v>
                </c:pt>
                <c:pt idx="4917">
                  <c:v>36.78</c:v>
                </c:pt>
                <c:pt idx="4918">
                  <c:v>36.700000000000003</c:v>
                </c:pt>
                <c:pt idx="4919">
                  <c:v>35.96</c:v>
                </c:pt>
                <c:pt idx="4920">
                  <c:v>37.700000000000003</c:v>
                </c:pt>
                <c:pt idx="4921">
                  <c:v>37.200000000000003</c:v>
                </c:pt>
                <c:pt idx="4922">
                  <c:v>36.6</c:v>
                </c:pt>
                <c:pt idx="4923">
                  <c:v>35.880000000000003</c:v>
                </c:pt>
                <c:pt idx="4924">
                  <c:v>36.89</c:v>
                </c:pt>
                <c:pt idx="4925">
                  <c:v>36.69</c:v>
                </c:pt>
                <c:pt idx="4926">
                  <c:v>37</c:v>
                </c:pt>
                <c:pt idx="4927">
                  <c:v>37.78</c:v>
                </c:pt>
                <c:pt idx="4928">
                  <c:v>37.270000000000003</c:v>
                </c:pt>
                <c:pt idx="4929">
                  <c:v>36.72</c:v>
                </c:pt>
                <c:pt idx="4930">
                  <c:v>37.83</c:v>
                </c:pt>
                <c:pt idx="4931">
                  <c:v>36.01</c:v>
                </c:pt>
                <c:pt idx="4932">
                  <c:v>35.380000000000003</c:v>
                </c:pt>
                <c:pt idx="4933">
                  <c:v>34.93</c:v>
                </c:pt>
                <c:pt idx="4934">
                  <c:v>31.67</c:v>
                </c:pt>
                <c:pt idx="4935">
                  <c:v>29.88</c:v>
                </c:pt>
                <c:pt idx="4936">
                  <c:v>28.61</c:v>
                </c:pt>
                <c:pt idx="4937">
                  <c:v>27.36</c:v>
                </c:pt>
                <c:pt idx="4938">
                  <c:v>29.56</c:v>
                </c:pt>
                <c:pt idx="4939">
                  <c:v>29.97</c:v>
                </c:pt>
                <c:pt idx="4940">
                  <c:v>28.63</c:v>
                </c:pt>
                <c:pt idx="4941">
                  <c:v>30.37</c:v>
                </c:pt>
                <c:pt idx="4942">
                  <c:v>30.16</c:v>
                </c:pt>
                <c:pt idx="4943">
                  <c:v>31.04</c:v>
                </c:pt>
                <c:pt idx="4944">
                  <c:v>29.78</c:v>
                </c:pt>
                <c:pt idx="4945">
                  <c:v>28.56</c:v>
                </c:pt>
                <c:pt idx="4946">
                  <c:v>28.97</c:v>
                </c:pt>
                <c:pt idx="4947">
                  <c:v>28.62</c:v>
                </c:pt>
                <c:pt idx="4948">
                  <c:v>27.96</c:v>
                </c:pt>
                <c:pt idx="4949">
                  <c:v>28</c:v>
                </c:pt>
                <c:pt idx="4950">
                  <c:v>28.85</c:v>
                </c:pt>
                <c:pt idx="4951">
                  <c:v>27.46</c:v>
                </c:pt>
                <c:pt idx="4952">
                  <c:v>28.14</c:v>
                </c:pt>
                <c:pt idx="4953">
                  <c:v>28.63</c:v>
                </c:pt>
                <c:pt idx="4954">
                  <c:v>29.29</c:v>
                </c:pt>
                <c:pt idx="4955">
                  <c:v>29.2</c:v>
                </c:pt>
                <c:pt idx="4956">
                  <c:v>30.57</c:v>
                </c:pt>
                <c:pt idx="4957">
                  <c:v>30.88</c:v>
                </c:pt>
                <c:pt idx="4958">
                  <c:v>29.91</c:v>
                </c:pt>
                <c:pt idx="4959">
                  <c:v>28</c:v>
                </c:pt>
                <c:pt idx="4960">
                  <c:v>26.94</c:v>
                </c:pt>
                <c:pt idx="4961">
                  <c:v>26.36</c:v>
                </c:pt>
                <c:pt idx="4962">
                  <c:v>25.49</c:v>
                </c:pt>
                <c:pt idx="4963">
                  <c:v>25.24</c:v>
                </c:pt>
                <c:pt idx="4964">
                  <c:v>25.8</c:v>
                </c:pt>
                <c:pt idx="4965">
                  <c:v>26.03</c:v>
                </c:pt>
                <c:pt idx="4966">
                  <c:v>25.67</c:v>
                </c:pt>
                <c:pt idx="4967">
                  <c:v>26.49</c:v>
                </c:pt>
                <c:pt idx="4968">
                  <c:v>25.72</c:v>
                </c:pt>
                <c:pt idx="4969">
                  <c:v>26.23</c:v>
                </c:pt>
                <c:pt idx="4970">
                  <c:v>26.98</c:v>
                </c:pt>
                <c:pt idx="4971">
                  <c:v>27.72</c:v>
                </c:pt>
                <c:pt idx="4972">
                  <c:v>27.35</c:v>
                </c:pt>
                <c:pt idx="4973">
                  <c:v>28.5</c:v>
                </c:pt>
                <c:pt idx="4974">
                  <c:v>29.17</c:v>
                </c:pt>
                <c:pt idx="4975">
                  <c:v>28.74</c:v>
                </c:pt>
                <c:pt idx="4976">
                  <c:v>29.14</c:v>
                </c:pt>
                <c:pt idx="4977">
                  <c:v>28.83</c:v>
                </c:pt>
                <c:pt idx="4978">
                  <c:v>29.28</c:v>
                </c:pt>
                <c:pt idx="4979">
                  <c:v>29.53</c:v>
                </c:pt>
                <c:pt idx="4980">
                  <c:v>29.15</c:v>
                </c:pt>
                <c:pt idx="4981">
                  <c:v>29.66</c:v>
                </c:pt>
                <c:pt idx="4982">
                  <c:v>29.35</c:v>
                </c:pt>
                <c:pt idx="4983">
                  <c:v>28.58</c:v>
                </c:pt>
                <c:pt idx="4984">
                  <c:v>29.1</c:v>
                </c:pt>
                <c:pt idx="4985">
                  <c:v>29.56</c:v>
                </c:pt>
                <c:pt idx="4986">
                  <c:v>30.71</c:v>
                </c:pt>
                <c:pt idx="4987">
                  <c:v>30.67</c:v>
                </c:pt>
                <c:pt idx="4988">
                  <c:v>30.05</c:v>
                </c:pt>
                <c:pt idx="4989">
                  <c:v>30.74</c:v>
                </c:pt>
                <c:pt idx="4990">
                  <c:v>31.28</c:v>
                </c:pt>
                <c:pt idx="4991">
                  <c:v>31.45</c:v>
                </c:pt>
                <c:pt idx="4992">
                  <c:v>31.73</c:v>
                </c:pt>
                <c:pt idx="4993">
                  <c:v>32.36</c:v>
                </c:pt>
                <c:pt idx="4994">
                  <c:v>31.51</c:v>
                </c:pt>
                <c:pt idx="4995">
                  <c:v>30.65</c:v>
                </c:pt>
                <c:pt idx="4996">
                  <c:v>31.18</c:v>
                </c:pt>
                <c:pt idx="4997">
                  <c:v>31.07</c:v>
                </c:pt>
                <c:pt idx="4998">
                  <c:v>30.36</c:v>
                </c:pt>
                <c:pt idx="4999">
                  <c:v>29.96</c:v>
                </c:pt>
                <c:pt idx="5000">
                  <c:v>30.82</c:v>
                </c:pt>
                <c:pt idx="5001">
                  <c:v>30.32</c:v>
                </c:pt>
                <c:pt idx="5002">
                  <c:v>30.23</c:v>
                </c:pt>
                <c:pt idx="5003">
                  <c:v>31.35</c:v>
                </c:pt>
                <c:pt idx="5004">
                  <c:v>29.01</c:v>
                </c:pt>
                <c:pt idx="5005">
                  <c:v>29.27</c:v>
                </c:pt>
                <c:pt idx="5006">
                  <c:v>30.19</c:v>
                </c:pt>
                <c:pt idx="5007">
                  <c:v>30.4</c:v>
                </c:pt>
                <c:pt idx="5008">
                  <c:v>30.15</c:v>
                </c:pt>
                <c:pt idx="5009">
                  <c:v>30.42</c:v>
                </c:pt>
                <c:pt idx="5010">
                  <c:v>30.13</c:v>
                </c:pt>
                <c:pt idx="5011">
                  <c:v>30.22</c:v>
                </c:pt>
                <c:pt idx="5012">
                  <c:v>30.88</c:v>
                </c:pt>
                <c:pt idx="5013">
                  <c:v>31.06</c:v>
                </c:pt>
                <c:pt idx="5014">
                  <c:v>31.28</c:v>
                </c:pt>
                <c:pt idx="5015">
                  <c:v>31.27</c:v>
                </c:pt>
                <c:pt idx="5016">
                  <c:v>31.62</c:v>
                </c:pt>
                <c:pt idx="5017">
                  <c:v>31.05</c:v>
                </c:pt>
                <c:pt idx="5018">
                  <c:v>31.41</c:v>
                </c:pt>
                <c:pt idx="5019">
                  <c:v>31.96</c:v>
                </c:pt>
                <c:pt idx="5020">
                  <c:v>31.78</c:v>
                </c:pt>
                <c:pt idx="5021">
                  <c:v>30.19</c:v>
                </c:pt>
                <c:pt idx="5022">
                  <c:v>30.09</c:v>
                </c:pt>
                <c:pt idx="5023">
                  <c:v>30.57</c:v>
                </c:pt>
                <c:pt idx="5024">
                  <c:v>30.42</c:v>
                </c:pt>
                <c:pt idx="5025">
                  <c:v>30.11</c:v>
                </c:pt>
                <c:pt idx="5026">
                  <c:v>30.24</c:v>
                </c:pt>
                <c:pt idx="5027">
                  <c:v>30.68</c:v>
                </c:pt>
                <c:pt idx="5028">
                  <c:v>30.54</c:v>
                </c:pt>
                <c:pt idx="5029">
                  <c:v>32.31</c:v>
                </c:pt>
                <c:pt idx="5030">
                  <c:v>31.84</c:v>
                </c:pt>
                <c:pt idx="5031">
                  <c:v>32.22</c:v>
                </c:pt>
                <c:pt idx="5032">
                  <c:v>31.7</c:v>
                </c:pt>
                <c:pt idx="5033">
                  <c:v>32.39</c:v>
                </c:pt>
                <c:pt idx="5034">
                  <c:v>32.18</c:v>
                </c:pt>
                <c:pt idx="5035">
                  <c:v>32.01</c:v>
                </c:pt>
                <c:pt idx="5036">
                  <c:v>31.92</c:v>
                </c:pt>
                <c:pt idx="5037">
                  <c:v>30.78</c:v>
                </c:pt>
                <c:pt idx="5038">
                  <c:v>31.09</c:v>
                </c:pt>
                <c:pt idx="5039">
                  <c:v>31.05</c:v>
                </c:pt>
                <c:pt idx="5040">
                  <c:v>30.89</c:v>
                </c:pt>
                <c:pt idx="5041">
                  <c:v>30.7</c:v>
                </c:pt>
                <c:pt idx="5042">
                  <c:v>30.95</c:v>
                </c:pt>
                <c:pt idx="5043">
                  <c:v>31.76</c:v>
                </c:pt>
                <c:pt idx="5044">
                  <c:v>31.76</c:v>
                </c:pt>
                <c:pt idx="5045">
                  <c:v>31.48</c:v>
                </c:pt>
                <c:pt idx="5046">
                  <c:v>31.95</c:v>
                </c:pt>
                <c:pt idx="5047">
                  <c:v>31.21</c:v>
                </c:pt>
                <c:pt idx="5048">
                  <c:v>31.5</c:v>
                </c:pt>
                <c:pt idx="5049">
                  <c:v>31.57</c:v>
                </c:pt>
                <c:pt idx="5050">
                  <c:v>29.41</c:v>
                </c:pt>
                <c:pt idx="5051">
                  <c:v>29.49</c:v>
                </c:pt>
                <c:pt idx="5052">
                  <c:v>28.98</c:v>
                </c:pt>
                <c:pt idx="5053">
                  <c:v>28.88</c:v>
                </c:pt>
                <c:pt idx="5054">
                  <c:v>28.85</c:v>
                </c:pt>
                <c:pt idx="5055">
                  <c:v>29.18</c:v>
                </c:pt>
                <c:pt idx="5056">
                  <c:v>29.35</c:v>
                </c:pt>
                <c:pt idx="5057">
                  <c:v>28.82</c:v>
                </c:pt>
                <c:pt idx="5058">
                  <c:v>28.27</c:v>
                </c:pt>
                <c:pt idx="5059">
                  <c:v>28.14</c:v>
                </c:pt>
                <c:pt idx="5060">
                  <c:v>27.56</c:v>
                </c:pt>
                <c:pt idx="5061">
                  <c:v>27.03</c:v>
                </c:pt>
                <c:pt idx="5062">
                  <c:v>27.17</c:v>
                </c:pt>
                <c:pt idx="5063">
                  <c:v>27.03</c:v>
                </c:pt>
                <c:pt idx="5064">
                  <c:v>26.96</c:v>
                </c:pt>
                <c:pt idx="5065">
                  <c:v>26.93</c:v>
                </c:pt>
                <c:pt idx="5066">
                  <c:v>28.05</c:v>
                </c:pt>
                <c:pt idx="5067">
                  <c:v>28.1</c:v>
                </c:pt>
                <c:pt idx="5068">
                  <c:v>28.16</c:v>
                </c:pt>
                <c:pt idx="5069">
                  <c:v>28.4</c:v>
                </c:pt>
                <c:pt idx="5070">
                  <c:v>29.2</c:v>
                </c:pt>
                <c:pt idx="5071">
                  <c:v>29.39</c:v>
                </c:pt>
                <c:pt idx="5072">
                  <c:v>29.84</c:v>
                </c:pt>
                <c:pt idx="5073">
                  <c:v>30.4</c:v>
                </c:pt>
                <c:pt idx="5074">
                  <c:v>30.47</c:v>
                </c:pt>
                <c:pt idx="5075">
                  <c:v>30.41</c:v>
                </c:pt>
                <c:pt idx="5076">
                  <c:v>29.81</c:v>
                </c:pt>
                <c:pt idx="5077">
                  <c:v>31.01</c:v>
                </c:pt>
                <c:pt idx="5078">
                  <c:v>31.97</c:v>
                </c:pt>
                <c:pt idx="5079">
                  <c:v>31.95</c:v>
                </c:pt>
                <c:pt idx="5080">
                  <c:v>31.82</c:v>
                </c:pt>
                <c:pt idx="5081">
                  <c:v>31.77</c:v>
                </c:pt>
                <c:pt idx="5082">
                  <c:v>31.54</c:v>
                </c:pt>
                <c:pt idx="5083">
                  <c:v>30.68</c:v>
                </c:pt>
                <c:pt idx="5084">
                  <c:v>30.35</c:v>
                </c:pt>
                <c:pt idx="5085">
                  <c:v>30.18</c:v>
                </c:pt>
                <c:pt idx="5086">
                  <c:v>29.74</c:v>
                </c:pt>
                <c:pt idx="5087">
                  <c:v>30.12</c:v>
                </c:pt>
                <c:pt idx="5088">
                  <c:v>29.98</c:v>
                </c:pt>
                <c:pt idx="5089">
                  <c:v>29.92</c:v>
                </c:pt>
                <c:pt idx="5090">
                  <c:v>29.56</c:v>
                </c:pt>
                <c:pt idx="5091">
                  <c:v>28.91</c:v>
                </c:pt>
                <c:pt idx="5092">
                  <c:v>28.47</c:v>
                </c:pt>
                <c:pt idx="5093">
                  <c:v>29.11</c:v>
                </c:pt>
                <c:pt idx="5094">
                  <c:v>28.9</c:v>
                </c:pt>
                <c:pt idx="5095">
                  <c:v>28.75</c:v>
                </c:pt>
                <c:pt idx="5096">
                  <c:v>30.3</c:v>
                </c:pt>
                <c:pt idx="5097">
                  <c:v>30.26</c:v>
                </c:pt>
                <c:pt idx="5098">
                  <c:v>30.85</c:v>
                </c:pt>
                <c:pt idx="5099">
                  <c:v>30.88</c:v>
                </c:pt>
                <c:pt idx="5100">
                  <c:v>31.15</c:v>
                </c:pt>
                <c:pt idx="5101">
                  <c:v>31.33</c:v>
                </c:pt>
                <c:pt idx="5102">
                  <c:v>31.9</c:v>
                </c:pt>
                <c:pt idx="5103">
                  <c:v>32.369999999999997</c:v>
                </c:pt>
                <c:pt idx="5104">
                  <c:v>31.73</c:v>
                </c:pt>
                <c:pt idx="5105">
                  <c:v>33.28</c:v>
                </c:pt>
                <c:pt idx="5106">
                  <c:v>32.92</c:v>
                </c:pt>
                <c:pt idx="5107">
                  <c:v>32.86</c:v>
                </c:pt>
                <c:pt idx="5108">
                  <c:v>32.11</c:v>
                </c:pt>
                <c:pt idx="5109">
                  <c:v>29.89</c:v>
                </c:pt>
                <c:pt idx="5110">
                  <c:v>29.77</c:v>
                </c:pt>
                <c:pt idx="5111">
                  <c:v>30.41</c:v>
                </c:pt>
                <c:pt idx="5112">
                  <c:v>29.95</c:v>
                </c:pt>
                <c:pt idx="5113">
                  <c:v>30.78</c:v>
                </c:pt>
                <c:pt idx="5114">
                  <c:v>31.1</c:v>
                </c:pt>
                <c:pt idx="5115">
                  <c:v>31.26</c:v>
                </c:pt>
                <c:pt idx="5116">
                  <c:v>30.73</c:v>
                </c:pt>
                <c:pt idx="5117">
                  <c:v>32.1</c:v>
                </c:pt>
                <c:pt idx="5118">
                  <c:v>31.76</c:v>
                </c:pt>
                <c:pt idx="5119">
                  <c:v>31.88</c:v>
                </c:pt>
                <c:pt idx="5120">
                  <c:v>31.85</c:v>
                </c:pt>
                <c:pt idx="5121">
                  <c:v>33.04</c:v>
                </c:pt>
                <c:pt idx="5122">
                  <c:v>33.18</c:v>
                </c:pt>
                <c:pt idx="5123">
                  <c:v>32.89</c:v>
                </c:pt>
                <c:pt idx="5124">
                  <c:v>33.35</c:v>
                </c:pt>
                <c:pt idx="5125">
                  <c:v>33.71</c:v>
                </c:pt>
                <c:pt idx="5126">
                  <c:v>33.020000000000003</c:v>
                </c:pt>
                <c:pt idx="5127">
                  <c:v>31.72</c:v>
                </c:pt>
                <c:pt idx="5128">
                  <c:v>31.8</c:v>
                </c:pt>
                <c:pt idx="5129">
                  <c:v>32.76</c:v>
                </c:pt>
                <c:pt idx="5130">
                  <c:v>32.4</c:v>
                </c:pt>
                <c:pt idx="5131">
                  <c:v>32.79</c:v>
                </c:pt>
                <c:pt idx="5132">
                  <c:v>32.520000000000003</c:v>
                </c:pt>
                <c:pt idx="5133">
                  <c:v>33.78</c:v>
                </c:pt>
                <c:pt idx="5134">
                  <c:v>33.700000000000003</c:v>
                </c:pt>
                <c:pt idx="5135">
                  <c:v>33.619999999999997</c:v>
                </c:pt>
                <c:pt idx="5136">
                  <c:v>33.979999999999997</c:v>
                </c:pt>
                <c:pt idx="5137">
                  <c:v>34.31</c:v>
                </c:pt>
                <c:pt idx="5138">
                  <c:v>34.72</c:v>
                </c:pt>
                <c:pt idx="5139">
                  <c:v>34.43</c:v>
                </c:pt>
                <c:pt idx="5140">
                  <c:v>34.5</c:v>
                </c:pt>
                <c:pt idx="5141">
                  <c:v>33.44</c:v>
                </c:pt>
                <c:pt idx="5142">
                  <c:v>35.07</c:v>
                </c:pt>
                <c:pt idx="5143">
                  <c:v>36.200000000000003</c:v>
                </c:pt>
                <c:pt idx="5144">
                  <c:v>34.880000000000003</c:v>
                </c:pt>
                <c:pt idx="5145">
                  <c:v>34.880000000000003</c:v>
                </c:pt>
                <c:pt idx="5146">
                  <c:v>35.04</c:v>
                </c:pt>
                <c:pt idx="5147">
                  <c:v>34.47</c:v>
                </c:pt>
                <c:pt idx="5148">
                  <c:v>34.119999999999997</c:v>
                </c:pt>
                <c:pt idx="5149">
                  <c:v>33.619999999999997</c:v>
                </c:pt>
                <c:pt idx="5150">
                  <c:v>32.81</c:v>
                </c:pt>
                <c:pt idx="5151">
                  <c:v>33.049999999999997</c:v>
                </c:pt>
                <c:pt idx="5152">
                  <c:v>34.979999999999997</c:v>
                </c:pt>
                <c:pt idx="5153">
                  <c:v>34.1</c:v>
                </c:pt>
                <c:pt idx="5154">
                  <c:v>33.1</c:v>
                </c:pt>
                <c:pt idx="5155">
                  <c:v>33.08</c:v>
                </c:pt>
                <c:pt idx="5156">
                  <c:v>32.479999999999997</c:v>
                </c:pt>
                <c:pt idx="5157">
                  <c:v>32.83</c:v>
                </c:pt>
                <c:pt idx="5158">
                  <c:v>33.869999999999997</c:v>
                </c:pt>
                <c:pt idx="5159">
                  <c:v>34</c:v>
                </c:pt>
                <c:pt idx="5160">
                  <c:v>33.979999999999997</c:v>
                </c:pt>
                <c:pt idx="5161">
                  <c:v>34.56</c:v>
                </c:pt>
                <c:pt idx="5162">
                  <c:v>35.19</c:v>
                </c:pt>
                <c:pt idx="5163">
                  <c:v>35.450000000000003</c:v>
                </c:pt>
                <c:pt idx="5164">
                  <c:v>36</c:v>
                </c:pt>
                <c:pt idx="5165">
                  <c:v>35.6</c:v>
                </c:pt>
                <c:pt idx="5166">
                  <c:v>35.57</c:v>
                </c:pt>
                <c:pt idx="5167">
                  <c:v>36.03</c:v>
                </c:pt>
                <c:pt idx="5168">
                  <c:v>37.380000000000003</c:v>
                </c:pt>
                <c:pt idx="5169">
                  <c:v>35.51</c:v>
                </c:pt>
                <c:pt idx="5170">
                  <c:v>36.159999999999997</c:v>
                </c:pt>
                <c:pt idx="5171">
                  <c:v>36.86</c:v>
                </c:pt>
                <c:pt idx="5172">
                  <c:v>36.659999999999997</c:v>
                </c:pt>
                <c:pt idx="5173">
                  <c:v>35.799999999999997</c:v>
                </c:pt>
                <c:pt idx="5174">
                  <c:v>36.64</c:v>
                </c:pt>
                <c:pt idx="5175">
                  <c:v>37.26</c:v>
                </c:pt>
                <c:pt idx="5176">
                  <c:v>36.57</c:v>
                </c:pt>
                <c:pt idx="5177">
                  <c:v>36.28</c:v>
                </c:pt>
                <c:pt idx="5178">
                  <c:v>36.1</c:v>
                </c:pt>
                <c:pt idx="5179">
                  <c:v>36.78</c:v>
                </c:pt>
                <c:pt idx="5180">
                  <c:v>36.19</c:v>
                </c:pt>
                <c:pt idx="5181">
                  <c:v>37.44</c:v>
                </c:pt>
                <c:pt idx="5182">
                  <c:v>37.479999999999997</c:v>
                </c:pt>
                <c:pt idx="5183">
                  <c:v>38.18</c:v>
                </c:pt>
                <c:pt idx="5184">
                  <c:v>37.93</c:v>
                </c:pt>
                <c:pt idx="5185">
                  <c:v>38.08</c:v>
                </c:pt>
                <c:pt idx="5186">
                  <c:v>37.11</c:v>
                </c:pt>
                <c:pt idx="5187">
                  <c:v>37.65</c:v>
                </c:pt>
                <c:pt idx="5188">
                  <c:v>37.159999999999997</c:v>
                </c:pt>
                <c:pt idx="5189">
                  <c:v>35.46</c:v>
                </c:pt>
                <c:pt idx="5190">
                  <c:v>35.729999999999997</c:v>
                </c:pt>
                <c:pt idx="5191">
                  <c:v>35.450000000000003</c:v>
                </c:pt>
                <c:pt idx="5192">
                  <c:v>36.25</c:v>
                </c:pt>
                <c:pt idx="5193">
                  <c:v>35.76</c:v>
                </c:pt>
                <c:pt idx="5194">
                  <c:v>34.270000000000003</c:v>
                </c:pt>
                <c:pt idx="5195">
                  <c:v>34.39</c:v>
                </c:pt>
                <c:pt idx="5196">
                  <c:v>34.380000000000003</c:v>
                </c:pt>
                <c:pt idx="5197">
                  <c:v>34.97</c:v>
                </c:pt>
                <c:pt idx="5198">
                  <c:v>36.15</c:v>
                </c:pt>
                <c:pt idx="5199">
                  <c:v>37.14</c:v>
                </c:pt>
                <c:pt idx="5200">
                  <c:v>37.840000000000003</c:v>
                </c:pt>
                <c:pt idx="5201">
                  <c:v>37.21</c:v>
                </c:pt>
                <c:pt idx="5202">
                  <c:v>36.72</c:v>
                </c:pt>
                <c:pt idx="5203">
                  <c:v>37.57</c:v>
                </c:pt>
                <c:pt idx="5204">
                  <c:v>37.74</c:v>
                </c:pt>
                <c:pt idx="5205">
                  <c:v>37.42</c:v>
                </c:pt>
                <c:pt idx="5206">
                  <c:v>37.6</c:v>
                </c:pt>
                <c:pt idx="5207">
                  <c:v>36.58</c:v>
                </c:pt>
                <c:pt idx="5208">
                  <c:v>37.46</c:v>
                </c:pt>
                <c:pt idx="5209">
                  <c:v>37.06</c:v>
                </c:pt>
                <c:pt idx="5210">
                  <c:v>36.97</c:v>
                </c:pt>
                <c:pt idx="5211">
                  <c:v>37.53</c:v>
                </c:pt>
                <c:pt idx="5212">
                  <c:v>37.46</c:v>
                </c:pt>
                <c:pt idx="5213">
                  <c:v>37.31</c:v>
                </c:pt>
                <c:pt idx="5214">
                  <c:v>37.380000000000003</c:v>
                </c:pt>
                <c:pt idx="5215">
                  <c:v>38.21</c:v>
                </c:pt>
                <c:pt idx="5216">
                  <c:v>38.979999999999997</c:v>
                </c:pt>
                <c:pt idx="5217">
                  <c:v>39.57</c:v>
                </c:pt>
                <c:pt idx="5218">
                  <c:v>39.369999999999997</c:v>
                </c:pt>
                <c:pt idx="5219">
                  <c:v>39.93</c:v>
                </c:pt>
                <c:pt idx="5220">
                  <c:v>38.93</c:v>
                </c:pt>
                <c:pt idx="5221">
                  <c:v>40.06</c:v>
                </c:pt>
                <c:pt idx="5222">
                  <c:v>40.770000000000003</c:v>
                </c:pt>
                <c:pt idx="5223">
                  <c:v>41.08</c:v>
                </c:pt>
                <c:pt idx="5224">
                  <c:v>41.38</c:v>
                </c:pt>
                <c:pt idx="5225">
                  <c:v>41.55</c:v>
                </c:pt>
                <c:pt idx="5226">
                  <c:v>40.54</c:v>
                </c:pt>
                <c:pt idx="5227">
                  <c:v>41.5</c:v>
                </c:pt>
                <c:pt idx="5228">
                  <c:v>40.92</c:v>
                </c:pt>
                <c:pt idx="5229">
                  <c:v>39.93</c:v>
                </c:pt>
                <c:pt idx="5230">
                  <c:v>41.82</c:v>
                </c:pt>
                <c:pt idx="5231">
                  <c:v>41.14</c:v>
                </c:pt>
                <c:pt idx="5232">
                  <c:v>40.700000000000003</c:v>
                </c:pt>
                <c:pt idx="5233">
                  <c:v>39.44</c:v>
                </c:pt>
                <c:pt idx="5234">
                  <c:v>39.880000000000003</c:v>
                </c:pt>
                <c:pt idx="5235">
                  <c:v>42.33</c:v>
                </c:pt>
                <c:pt idx="5236">
                  <c:v>39.96</c:v>
                </c:pt>
                <c:pt idx="5237">
                  <c:v>39.28</c:v>
                </c:pt>
                <c:pt idx="5238">
                  <c:v>38.49</c:v>
                </c:pt>
                <c:pt idx="5239">
                  <c:v>38.659999999999997</c:v>
                </c:pt>
                <c:pt idx="5240">
                  <c:v>37.28</c:v>
                </c:pt>
                <c:pt idx="5241">
                  <c:v>37.54</c:v>
                </c:pt>
                <c:pt idx="5242">
                  <c:v>38.450000000000003</c:v>
                </c:pt>
                <c:pt idx="5243">
                  <c:v>37.590000000000003</c:v>
                </c:pt>
                <c:pt idx="5244">
                  <c:v>37.19</c:v>
                </c:pt>
                <c:pt idx="5245">
                  <c:v>37.32</c:v>
                </c:pt>
                <c:pt idx="5246">
                  <c:v>38.46</c:v>
                </c:pt>
                <c:pt idx="5247">
                  <c:v>38.75</c:v>
                </c:pt>
                <c:pt idx="5248">
                  <c:v>37.630000000000003</c:v>
                </c:pt>
                <c:pt idx="5249">
                  <c:v>38.11</c:v>
                </c:pt>
                <c:pt idx="5250">
                  <c:v>37.44</c:v>
                </c:pt>
                <c:pt idx="5251">
                  <c:v>37.799999999999997</c:v>
                </c:pt>
                <c:pt idx="5252">
                  <c:v>37.42</c:v>
                </c:pt>
                <c:pt idx="5253">
                  <c:v>36.24</c:v>
                </c:pt>
                <c:pt idx="5254">
                  <c:v>35.659999999999997</c:v>
                </c:pt>
                <c:pt idx="5255">
                  <c:v>37.049999999999997</c:v>
                </c:pt>
                <c:pt idx="5256">
                  <c:v>38.74</c:v>
                </c:pt>
                <c:pt idx="5257">
                  <c:v>38.39</c:v>
                </c:pt>
                <c:pt idx="5258">
                  <c:v>39.65</c:v>
                </c:pt>
                <c:pt idx="5259">
                  <c:v>39.08</c:v>
                </c:pt>
                <c:pt idx="5260">
                  <c:v>40.33</c:v>
                </c:pt>
                <c:pt idx="5261">
                  <c:v>39.96</c:v>
                </c:pt>
                <c:pt idx="5262">
                  <c:v>39.5</c:v>
                </c:pt>
                <c:pt idx="5263">
                  <c:v>39.44</c:v>
                </c:pt>
                <c:pt idx="5264">
                  <c:v>40.97</c:v>
                </c:pt>
                <c:pt idx="5265">
                  <c:v>40.770000000000003</c:v>
                </c:pt>
                <c:pt idx="5266">
                  <c:v>41.25</c:v>
                </c:pt>
                <c:pt idx="5267">
                  <c:v>41.64</c:v>
                </c:pt>
                <c:pt idx="5268">
                  <c:v>40.86</c:v>
                </c:pt>
                <c:pt idx="5269">
                  <c:v>40.729999999999997</c:v>
                </c:pt>
                <c:pt idx="5270">
                  <c:v>41.46</c:v>
                </c:pt>
                <c:pt idx="5271">
                  <c:v>41.76</c:v>
                </c:pt>
                <c:pt idx="5272">
                  <c:v>41.44</c:v>
                </c:pt>
                <c:pt idx="5273">
                  <c:v>41.84</c:v>
                </c:pt>
                <c:pt idx="5274">
                  <c:v>42.9</c:v>
                </c:pt>
                <c:pt idx="5275">
                  <c:v>42.75</c:v>
                </c:pt>
                <c:pt idx="5276">
                  <c:v>43.8</c:v>
                </c:pt>
                <c:pt idx="5277">
                  <c:v>43.82</c:v>
                </c:pt>
                <c:pt idx="5278">
                  <c:v>44.15</c:v>
                </c:pt>
                <c:pt idx="5279">
                  <c:v>42.83</c:v>
                </c:pt>
                <c:pt idx="5280">
                  <c:v>44.41</c:v>
                </c:pt>
                <c:pt idx="5281">
                  <c:v>43.95</c:v>
                </c:pt>
                <c:pt idx="5282">
                  <c:v>44.84</c:v>
                </c:pt>
                <c:pt idx="5283">
                  <c:v>44.52</c:v>
                </c:pt>
                <c:pt idx="5284">
                  <c:v>44.8</c:v>
                </c:pt>
                <c:pt idx="5285">
                  <c:v>45.5</c:v>
                </c:pt>
                <c:pt idx="5286">
                  <c:v>46.58</c:v>
                </c:pt>
                <c:pt idx="5287">
                  <c:v>46.05</c:v>
                </c:pt>
                <c:pt idx="5288">
                  <c:v>46.75</c:v>
                </c:pt>
                <c:pt idx="5289">
                  <c:v>47.27</c:v>
                </c:pt>
                <c:pt idx="5290">
                  <c:v>48.7</c:v>
                </c:pt>
                <c:pt idx="5291">
                  <c:v>47.86</c:v>
                </c:pt>
                <c:pt idx="5292">
                  <c:v>46.55</c:v>
                </c:pt>
                <c:pt idx="5293">
                  <c:v>45.59</c:v>
                </c:pt>
                <c:pt idx="5294">
                  <c:v>43.47</c:v>
                </c:pt>
                <c:pt idx="5295">
                  <c:v>43.1</c:v>
                </c:pt>
                <c:pt idx="5296">
                  <c:v>43.18</c:v>
                </c:pt>
                <c:pt idx="5297">
                  <c:v>42.28</c:v>
                </c:pt>
                <c:pt idx="5298">
                  <c:v>42.12</c:v>
                </c:pt>
                <c:pt idx="5299">
                  <c:v>44</c:v>
                </c:pt>
                <c:pt idx="5300">
                  <c:v>44.06</c:v>
                </c:pt>
                <c:pt idx="5301">
                  <c:v>43.99</c:v>
                </c:pt>
                <c:pt idx="5302">
                  <c:v>43.31</c:v>
                </c:pt>
                <c:pt idx="5303">
                  <c:v>42.77</c:v>
                </c:pt>
                <c:pt idx="5304">
                  <c:v>44.61</c:v>
                </c:pt>
                <c:pt idx="5305">
                  <c:v>42.81</c:v>
                </c:pt>
                <c:pt idx="5306">
                  <c:v>43.87</c:v>
                </c:pt>
                <c:pt idx="5307">
                  <c:v>44.39</c:v>
                </c:pt>
                <c:pt idx="5308">
                  <c:v>43.58</c:v>
                </c:pt>
                <c:pt idx="5309">
                  <c:v>43.88</c:v>
                </c:pt>
                <c:pt idx="5310">
                  <c:v>45.59</c:v>
                </c:pt>
                <c:pt idx="5311">
                  <c:v>46.35</c:v>
                </c:pt>
                <c:pt idx="5312">
                  <c:v>47.1</c:v>
                </c:pt>
                <c:pt idx="5313">
                  <c:v>48.35</c:v>
                </c:pt>
                <c:pt idx="5314">
                  <c:v>48.36</c:v>
                </c:pt>
                <c:pt idx="5315">
                  <c:v>48.83</c:v>
                </c:pt>
                <c:pt idx="5316">
                  <c:v>49.64</c:v>
                </c:pt>
                <c:pt idx="5317">
                  <c:v>49.9</c:v>
                </c:pt>
                <c:pt idx="5318">
                  <c:v>49.51</c:v>
                </c:pt>
                <c:pt idx="5319">
                  <c:v>49.64</c:v>
                </c:pt>
                <c:pt idx="5320">
                  <c:v>50.12</c:v>
                </c:pt>
                <c:pt idx="5321">
                  <c:v>49.91</c:v>
                </c:pt>
                <c:pt idx="5322">
                  <c:v>51.09</c:v>
                </c:pt>
                <c:pt idx="5323">
                  <c:v>52.02</c:v>
                </c:pt>
                <c:pt idx="5324">
                  <c:v>52.67</c:v>
                </c:pt>
                <c:pt idx="5325">
                  <c:v>53.31</c:v>
                </c:pt>
                <c:pt idx="5326">
                  <c:v>53.64</c:v>
                </c:pt>
                <c:pt idx="5327">
                  <c:v>52.51</c:v>
                </c:pt>
                <c:pt idx="5328">
                  <c:v>53.64</c:v>
                </c:pt>
                <c:pt idx="5329">
                  <c:v>54.76</c:v>
                </c:pt>
                <c:pt idx="5330">
                  <c:v>54.93</c:v>
                </c:pt>
                <c:pt idx="5331">
                  <c:v>53.67</c:v>
                </c:pt>
                <c:pt idx="5332">
                  <c:v>53.29</c:v>
                </c:pt>
                <c:pt idx="5333">
                  <c:v>54.92</c:v>
                </c:pt>
                <c:pt idx="5334">
                  <c:v>55.27</c:v>
                </c:pt>
                <c:pt idx="5335">
                  <c:v>56.17</c:v>
                </c:pt>
                <c:pt idx="5336">
                  <c:v>55.94</c:v>
                </c:pt>
                <c:pt idx="5337">
                  <c:v>55.17</c:v>
                </c:pt>
                <c:pt idx="5338">
                  <c:v>52.46</c:v>
                </c:pt>
                <c:pt idx="5339">
                  <c:v>50.92</c:v>
                </c:pt>
                <c:pt idx="5340">
                  <c:v>51.76</c:v>
                </c:pt>
                <c:pt idx="5341">
                  <c:v>50.13</c:v>
                </c:pt>
                <c:pt idx="5342">
                  <c:v>49.62</c:v>
                </c:pt>
                <c:pt idx="5343">
                  <c:v>50.88</c:v>
                </c:pt>
                <c:pt idx="5344">
                  <c:v>48.82</c:v>
                </c:pt>
                <c:pt idx="5345">
                  <c:v>49.61</c:v>
                </c:pt>
                <c:pt idx="5346">
                  <c:v>49.09</c:v>
                </c:pt>
                <c:pt idx="5347">
                  <c:v>47.37</c:v>
                </c:pt>
                <c:pt idx="5348">
                  <c:v>48.86</c:v>
                </c:pt>
                <c:pt idx="5349">
                  <c:v>47.42</c:v>
                </c:pt>
                <c:pt idx="5350">
                  <c:v>47.32</c:v>
                </c:pt>
                <c:pt idx="5351">
                  <c:v>46.87</c:v>
                </c:pt>
                <c:pt idx="5352">
                  <c:v>46.11</c:v>
                </c:pt>
                <c:pt idx="5353">
                  <c:v>46.84</c:v>
                </c:pt>
                <c:pt idx="5354">
                  <c:v>46.22</c:v>
                </c:pt>
                <c:pt idx="5355">
                  <c:v>48.44</c:v>
                </c:pt>
                <c:pt idx="5356">
                  <c:v>48.44</c:v>
                </c:pt>
                <c:pt idx="5357">
                  <c:v>48.74</c:v>
                </c:pt>
                <c:pt idx="5358">
                  <c:v>49.26</c:v>
                </c:pt>
                <c:pt idx="5359">
                  <c:v>49.76</c:v>
                </c:pt>
                <c:pt idx="5360">
                  <c:v>49.13</c:v>
                </c:pt>
                <c:pt idx="5361">
                  <c:v>45.49</c:v>
                </c:pt>
                <c:pt idx="5362">
                  <c:v>43.25</c:v>
                </c:pt>
                <c:pt idx="5363">
                  <c:v>42.54</c:v>
                </c:pt>
                <c:pt idx="5364">
                  <c:v>42.98</c:v>
                </c:pt>
                <c:pt idx="5365">
                  <c:v>41.46</c:v>
                </c:pt>
                <c:pt idx="5366">
                  <c:v>41.94</c:v>
                </c:pt>
                <c:pt idx="5367">
                  <c:v>42.53</c:v>
                </c:pt>
                <c:pt idx="5368">
                  <c:v>40.71</c:v>
                </c:pt>
                <c:pt idx="5369">
                  <c:v>41.01</c:v>
                </c:pt>
                <c:pt idx="5370">
                  <c:v>41.82</c:v>
                </c:pt>
                <c:pt idx="5371">
                  <c:v>44.19</c:v>
                </c:pt>
                <c:pt idx="5372">
                  <c:v>44.18</c:v>
                </c:pt>
                <c:pt idx="5373">
                  <c:v>46.28</c:v>
                </c:pt>
                <c:pt idx="5374">
                  <c:v>45.64</c:v>
                </c:pt>
                <c:pt idx="5375">
                  <c:v>45.54</c:v>
                </c:pt>
                <c:pt idx="5376">
                  <c:v>44.04</c:v>
                </c:pt>
                <c:pt idx="5377">
                  <c:v>44.03</c:v>
                </c:pt>
                <c:pt idx="5378">
                  <c:v>41.32</c:v>
                </c:pt>
                <c:pt idx="5379">
                  <c:v>41.77</c:v>
                </c:pt>
                <c:pt idx="5380">
                  <c:v>43.64</c:v>
                </c:pt>
                <c:pt idx="5381">
                  <c:v>43.45</c:v>
                </c:pt>
                <c:pt idx="5382">
                  <c:v>42.12</c:v>
                </c:pt>
                <c:pt idx="5383">
                  <c:v>43.91</c:v>
                </c:pt>
                <c:pt idx="5384">
                  <c:v>43.39</c:v>
                </c:pt>
                <c:pt idx="5385">
                  <c:v>45.56</c:v>
                </c:pt>
                <c:pt idx="5386">
                  <c:v>45.43</c:v>
                </c:pt>
                <c:pt idx="5387">
                  <c:v>45.33</c:v>
                </c:pt>
                <c:pt idx="5388">
                  <c:v>45.68</c:v>
                </c:pt>
                <c:pt idx="5389">
                  <c:v>46.37</c:v>
                </c:pt>
                <c:pt idx="5390">
                  <c:v>48.04</c:v>
                </c:pt>
                <c:pt idx="5391">
                  <c:v>48.38</c:v>
                </c:pt>
                <c:pt idx="5392">
                  <c:v>48.38</c:v>
                </c:pt>
                <c:pt idx="5393">
                  <c:v>47.55</c:v>
                </c:pt>
                <c:pt idx="5394">
                  <c:v>46.91</c:v>
                </c:pt>
                <c:pt idx="5395">
                  <c:v>48.33</c:v>
                </c:pt>
                <c:pt idx="5396">
                  <c:v>48.61</c:v>
                </c:pt>
                <c:pt idx="5397">
                  <c:v>49.41</c:v>
                </c:pt>
                <c:pt idx="5398">
                  <c:v>48.78</c:v>
                </c:pt>
                <c:pt idx="5399">
                  <c:v>48.84</c:v>
                </c:pt>
                <c:pt idx="5400">
                  <c:v>47.18</c:v>
                </c:pt>
                <c:pt idx="5401">
                  <c:v>48.2</c:v>
                </c:pt>
                <c:pt idx="5402">
                  <c:v>47.12</c:v>
                </c:pt>
                <c:pt idx="5403">
                  <c:v>46.69</c:v>
                </c:pt>
                <c:pt idx="5404">
                  <c:v>46.45</c:v>
                </c:pt>
                <c:pt idx="5405">
                  <c:v>46.48</c:v>
                </c:pt>
                <c:pt idx="5406">
                  <c:v>45.28</c:v>
                </c:pt>
                <c:pt idx="5407">
                  <c:v>45.4</c:v>
                </c:pt>
                <c:pt idx="5408">
                  <c:v>45.46</c:v>
                </c:pt>
                <c:pt idx="5409">
                  <c:v>47.1</c:v>
                </c:pt>
                <c:pt idx="5410">
                  <c:v>47.16</c:v>
                </c:pt>
                <c:pt idx="5411">
                  <c:v>47.44</c:v>
                </c:pt>
                <c:pt idx="5412">
                  <c:v>47.26</c:v>
                </c:pt>
                <c:pt idx="5413">
                  <c:v>48.33</c:v>
                </c:pt>
                <c:pt idx="5414">
                  <c:v>47.54</c:v>
                </c:pt>
                <c:pt idx="5415">
                  <c:v>48.35</c:v>
                </c:pt>
                <c:pt idx="5416">
                  <c:v>51.15</c:v>
                </c:pt>
                <c:pt idx="5417">
                  <c:v>50.67</c:v>
                </c:pt>
                <c:pt idx="5418">
                  <c:v>50.74</c:v>
                </c:pt>
                <c:pt idx="5419">
                  <c:v>50.92</c:v>
                </c:pt>
                <c:pt idx="5420">
                  <c:v>51.75</c:v>
                </c:pt>
                <c:pt idx="5421">
                  <c:v>51.68</c:v>
                </c:pt>
                <c:pt idx="5422">
                  <c:v>53.05</c:v>
                </c:pt>
                <c:pt idx="5423">
                  <c:v>53.57</c:v>
                </c:pt>
                <c:pt idx="5424">
                  <c:v>53.78</c:v>
                </c:pt>
                <c:pt idx="5425">
                  <c:v>53.89</c:v>
                </c:pt>
                <c:pt idx="5426">
                  <c:v>54.59</c:v>
                </c:pt>
                <c:pt idx="5427">
                  <c:v>54.77</c:v>
                </c:pt>
                <c:pt idx="5428">
                  <c:v>53.54</c:v>
                </c:pt>
                <c:pt idx="5429">
                  <c:v>54.43</c:v>
                </c:pt>
                <c:pt idx="5430">
                  <c:v>54.95</c:v>
                </c:pt>
                <c:pt idx="5431">
                  <c:v>55.05</c:v>
                </c:pt>
                <c:pt idx="5432">
                  <c:v>56.46</c:v>
                </c:pt>
                <c:pt idx="5433">
                  <c:v>56.4</c:v>
                </c:pt>
                <c:pt idx="5434">
                  <c:v>56.72</c:v>
                </c:pt>
                <c:pt idx="5435">
                  <c:v>56.62</c:v>
                </c:pt>
                <c:pt idx="5436">
                  <c:v>54.28</c:v>
                </c:pt>
                <c:pt idx="5437">
                  <c:v>48.96</c:v>
                </c:pt>
                <c:pt idx="5438">
                  <c:v>51.29</c:v>
                </c:pt>
                <c:pt idx="5439">
                  <c:v>54.05</c:v>
                </c:pt>
                <c:pt idx="5440">
                  <c:v>54.23</c:v>
                </c:pt>
                <c:pt idx="5441">
                  <c:v>53.99</c:v>
                </c:pt>
                <c:pt idx="5442">
                  <c:v>55.4</c:v>
                </c:pt>
                <c:pt idx="5443">
                  <c:v>57.27</c:v>
                </c:pt>
                <c:pt idx="5444">
                  <c:v>57.01</c:v>
                </c:pt>
                <c:pt idx="5445">
                  <c:v>56.04</c:v>
                </c:pt>
                <c:pt idx="5446">
                  <c:v>55.85</c:v>
                </c:pt>
                <c:pt idx="5447">
                  <c:v>54.11</c:v>
                </c:pt>
                <c:pt idx="5448">
                  <c:v>53.32</c:v>
                </c:pt>
                <c:pt idx="5449">
                  <c:v>53.71</c:v>
                </c:pt>
                <c:pt idx="5450">
                  <c:v>51.86</c:v>
                </c:pt>
                <c:pt idx="5451">
                  <c:v>50.22</c:v>
                </c:pt>
                <c:pt idx="5452">
                  <c:v>51.13</c:v>
                </c:pt>
                <c:pt idx="5453">
                  <c:v>50.49</c:v>
                </c:pt>
                <c:pt idx="5454">
                  <c:v>50.37</c:v>
                </c:pt>
                <c:pt idx="5455">
                  <c:v>52.29</c:v>
                </c:pt>
                <c:pt idx="5456">
                  <c:v>52.44</c:v>
                </c:pt>
                <c:pt idx="5457">
                  <c:v>52.35</c:v>
                </c:pt>
                <c:pt idx="5458">
                  <c:v>54.39</c:v>
                </c:pt>
                <c:pt idx="5459">
                  <c:v>52.07</c:v>
                </c:pt>
                <c:pt idx="5460">
                  <c:v>54.2</c:v>
                </c:pt>
                <c:pt idx="5461">
                  <c:v>51.61</c:v>
                </c:pt>
                <c:pt idx="5462">
                  <c:v>51.77</c:v>
                </c:pt>
                <c:pt idx="5463">
                  <c:v>49.72</c:v>
                </c:pt>
                <c:pt idx="5464">
                  <c:v>50.92</c:v>
                </c:pt>
                <c:pt idx="5465">
                  <c:v>49.5</c:v>
                </c:pt>
                <c:pt idx="5466">
                  <c:v>50.13</c:v>
                </c:pt>
                <c:pt idx="5467">
                  <c:v>50.83</c:v>
                </c:pt>
                <c:pt idx="5468">
                  <c:v>50.96</c:v>
                </c:pt>
                <c:pt idx="5469">
                  <c:v>52.03</c:v>
                </c:pt>
                <c:pt idx="5470">
                  <c:v>52.07</c:v>
                </c:pt>
                <c:pt idx="5471">
                  <c:v>50.45</c:v>
                </c:pt>
                <c:pt idx="5472">
                  <c:v>48.54</c:v>
                </c:pt>
                <c:pt idx="5473">
                  <c:v>48.67</c:v>
                </c:pt>
                <c:pt idx="5474">
                  <c:v>48.61</c:v>
                </c:pt>
                <c:pt idx="5475">
                  <c:v>48.97</c:v>
                </c:pt>
                <c:pt idx="5476">
                  <c:v>47.25</c:v>
                </c:pt>
                <c:pt idx="5477">
                  <c:v>46.92</c:v>
                </c:pt>
                <c:pt idx="5478">
                  <c:v>46.8</c:v>
                </c:pt>
                <c:pt idx="5479">
                  <c:v>48.66</c:v>
                </c:pt>
                <c:pt idx="5480">
                  <c:v>49.17</c:v>
                </c:pt>
                <c:pt idx="5481">
                  <c:v>50.78</c:v>
                </c:pt>
                <c:pt idx="5482">
                  <c:v>51.01</c:v>
                </c:pt>
                <c:pt idx="5483">
                  <c:v>51.85</c:v>
                </c:pt>
                <c:pt idx="5484">
                  <c:v>51.97</c:v>
                </c:pt>
                <c:pt idx="5485">
                  <c:v>54.6</c:v>
                </c:pt>
                <c:pt idx="5486">
                  <c:v>53.63</c:v>
                </c:pt>
                <c:pt idx="5487">
                  <c:v>55.03</c:v>
                </c:pt>
                <c:pt idx="5488">
                  <c:v>54.49</c:v>
                </c:pt>
                <c:pt idx="5489">
                  <c:v>53.76</c:v>
                </c:pt>
                <c:pt idx="5490">
                  <c:v>52.54</c:v>
                </c:pt>
                <c:pt idx="5491">
                  <c:v>54.28</c:v>
                </c:pt>
                <c:pt idx="5492">
                  <c:v>53.54</c:v>
                </c:pt>
                <c:pt idx="5493">
                  <c:v>55.62</c:v>
                </c:pt>
                <c:pt idx="5494">
                  <c:v>55</c:v>
                </c:pt>
                <c:pt idx="5495">
                  <c:v>55.57</c:v>
                </c:pt>
                <c:pt idx="5496">
                  <c:v>56.58</c:v>
                </c:pt>
                <c:pt idx="5497">
                  <c:v>58.47</c:v>
                </c:pt>
                <c:pt idx="5498">
                  <c:v>59.37</c:v>
                </c:pt>
                <c:pt idx="5499">
                  <c:v>58.9</c:v>
                </c:pt>
                <c:pt idx="5500">
                  <c:v>57.84</c:v>
                </c:pt>
                <c:pt idx="5501">
                  <c:v>59.2</c:v>
                </c:pt>
                <c:pt idx="5502">
                  <c:v>59.64</c:v>
                </c:pt>
                <c:pt idx="5503">
                  <c:v>60.54</c:v>
                </c:pt>
                <c:pt idx="5504">
                  <c:v>58.2</c:v>
                </c:pt>
                <c:pt idx="5505">
                  <c:v>57.26</c:v>
                </c:pt>
                <c:pt idx="5506">
                  <c:v>56.5</c:v>
                </c:pt>
                <c:pt idx="5507">
                  <c:v>58.75</c:v>
                </c:pt>
                <c:pt idx="5508">
                  <c:v>59.59</c:v>
                </c:pt>
                <c:pt idx="5509">
                  <c:v>61.28</c:v>
                </c:pt>
                <c:pt idx="5510">
                  <c:v>60.73</c:v>
                </c:pt>
                <c:pt idx="5511">
                  <c:v>59.63</c:v>
                </c:pt>
                <c:pt idx="5512">
                  <c:v>58.92</c:v>
                </c:pt>
                <c:pt idx="5513">
                  <c:v>60.62</c:v>
                </c:pt>
                <c:pt idx="5514">
                  <c:v>60.01</c:v>
                </c:pt>
                <c:pt idx="5515">
                  <c:v>57.8</c:v>
                </c:pt>
                <c:pt idx="5516">
                  <c:v>58.09</c:v>
                </c:pt>
                <c:pt idx="5517">
                  <c:v>57.32</c:v>
                </c:pt>
                <c:pt idx="5518">
                  <c:v>57.46</c:v>
                </c:pt>
                <c:pt idx="5519">
                  <c:v>56.72</c:v>
                </c:pt>
                <c:pt idx="5520">
                  <c:v>54.93</c:v>
                </c:pt>
                <c:pt idx="5521">
                  <c:v>56.65</c:v>
                </c:pt>
                <c:pt idx="5522">
                  <c:v>56</c:v>
                </c:pt>
                <c:pt idx="5523">
                  <c:v>59.2</c:v>
                </c:pt>
                <c:pt idx="5524">
                  <c:v>59.11</c:v>
                </c:pt>
                <c:pt idx="5525">
                  <c:v>59.94</c:v>
                </c:pt>
                <c:pt idx="5526">
                  <c:v>60.57</c:v>
                </c:pt>
                <c:pt idx="5527">
                  <c:v>61.57</c:v>
                </c:pt>
                <c:pt idx="5528">
                  <c:v>61.89</c:v>
                </c:pt>
                <c:pt idx="5529">
                  <c:v>60.86</c:v>
                </c:pt>
                <c:pt idx="5530">
                  <c:v>61.38</c:v>
                </c:pt>
                <c:pt idx="5531">
                  <c:v>62.31</c:v>
                </c:pt>
                <c:pt idx="5532">
                  <c:v>63.94</c:v>
                </c:pt>
                <c:pt idx="5533">
                  <c:v>63.07</c:v>
                </c:pt>
                <c:pt idx="5534">
                  <c:v>64.900000000000006</c:v>
                </c:pt>
                <c:pt idx="5535">
                  <c:v>65.8</c:v>
                </c:pt>
                <c:pt idx="5536">
                  <c:v>66.86</c:v>
                </c:pt>
                <c:pt idx="5537">
                  <c:v>66.27</c:v>
                </c:pt>
                <c:pt idx="5538">
                  <c:v>66.08</c:v>
                </c:pt>
                <c:pt idx="5539">
                  <c:v>63.25</c:v>
                </c:pt>
                <c:pt idx="5540">
                  <c:v>63.27</c:v>
                </c:pt>
                <c:pt idx="5541">
                  <c:v>65.349999999999994</c:v>
                </c:pt>
                <c:pt idx="5542">
                  <c:v>65.45</c:v>
                </c:pt>
                <c:pt idx="5543">
                  <c:v>65.31</c:v>
                </c:pt>
                <c:pt idx="5544">
                  <c:v>67.05</c:v>
                </c:pt>
                <c:pt idx="5545">
                  <c:v>67.290000000000006</c:v>
                </c:pt>
                <c:pt idx="5546">
                  <c:v>66.13</c:v>
                </c:pt>
                <c:pt idx="5547">
                  <c:v>67.2</c:v>
                </c:pt>
                <c:pt idx="5548">
                  <c:v>69.81</c:v>
                </c:pt>
                <c:pt idx="5549">
                  <c:v>68.94</c:v>
                </c:pt>
                <c:pt idx="5550">
                  <c:v>69.47</c:v>
                </c:pt>
                <c:pt idx="5551">
                  <c:v>67.569999999999993</c:v>
                </c:pt>
                <c:pt idx="5552">
                  <c:v>65.959999999999994</c:v>
                </c:pt>
                <c:pt idx="5553">
                  <c:v>64.37</c:v>
                </c:pt>
                <c:pt idx="5554">
                  <c:v>64.489999999999995</c:v>
                </c:pt>
                <c:pt idx="5555">
                  <c:v>64.08</c:v>
                </c:pt>
                <c:pt idx="5556">
                  <c:v>63.34</c:v>
                </c:pt>
                <c:pt idx="5557">
                  <c:v>63.11</c:v>
                </c:pt>
                <c:pt idx="5558">
                  <c:v>65.09</c:v>
                </c:pt>
                <c:pt idx="5559">
                  <c:v>64.75</c:v>
                </c:pt>
                <c:pt idx="5560">
                  <c:v>63</c:v>
                </c:pt>
                <c:pt idx="5561">
                  <c:v>67.39</c:v>
                </c:pt>
                <c:pt idx="5562">
                  <c:v>66.23</c:v>
                </c:pt>
                <c:pt idx="5563">
                  <c:v>66.63</c:v>
                </c:pt>
                <c:pt idx="5564">
                  <c:v>66.459999999999994</c:v>
                </c:pt>
                <c:pt idx="5565">
                  <c:v>64.09</c:v>
                </c:pt>
                <c:pt idx="5566">
                  <c:v>65.819999999999993</c:v>
                </c:pt>
                <c:pt idx="5567">
                  <c:v>65.069999999999993</c:v>
                </c:pt>
                <c:pt idx="5568">
                  <c:v>66.349999999999994</c:v>
                </c:pt>
                <c:pt idx="5569">
                  <c:v>66.790000000000006</c:v>
                </c:pt>
                <c:pt idx="5570">
                  <c:v>66.239999999999995</c:v>
                </c:pt>
                <c:pt idx="5571">
                  <c:v>65.47</c:v>
                </c:pt>
                <c:pt idx="5572">
                  <c:v>63.9</c:v>
                </c:pt>
                <c:pt idx="5573">
                  <c:v>62.79</c:v>
                </c:pt>
                <c:pt idx="5574">
                  <c:v>61.36</c:v>
                </c:pt>
                <c:pt idx="5575">
                  <c:v>61.84</c:v>
                </c:pt>
                <c:pt idx="5576">
                  <c:v>61.8</c:v>
                </c:pt>
                <c:pt idx="5577">
                  <c:v>63.53</c:v>
                </c:pt>
                <c:pt idx="5578">
                  <c:v>64.12</c:v>
                </c:pt>
                <c:pt idx="5579">
                  <c:v>63.08</c:v>
                </c:pt>
                <c:pt idx="5580">
                  <c:v>62.63</c:v>
                </c:pt>
                <c:pt idx="5581">
                  <c:v>64.36</c:v>
                </c:pt>
                <c:pt idx="5582">
                  <c:v>63.2</c:v>
                </c:pt>
                <c:pt idx="5583">
                  <c:v>62.41</c:v>
                </c:pt>
                <c:pt idx="5584">
                  <c:v>61.03</c:v>
                </c:pt>
                <c:pt idx="5585">
                  <c:v>61.23</c:v>
                </c:pt>
                <c:pt idx="5586">
                  <c:v>61.12</c:v>
                </c:pt>
                <c:pt idx="5587">
                  <c:v>63.04</c:v>
                </c:pt>
                <c:pt idx="5588">
                  <c:v>60.66</c:v>
                </c:pt>
                <c:pt idx="5589">
                  <c:v>61.09</c:v>
                </c:pt>
                <c:pt idx="5590">
                  <c:v>61.22</c:v>
                </c:pt>
                <c:pt idx="5591">
                  <c:v>59.76</c:v>
                </c:pt>
                <c:pt idx="5592">
                  <c:v>59.85</c:v>
                </c:pt>
                <c:pt idx="5593">
                  <c:v>59.75</c:v>
                </c:pt>
                <c:pt idx="5594">
                  <c:v>61.78</c:v>
                </c:pt>
                <c:pt idx="5595">
                  <c:v>60.58</c:v>
                </c:pt>
                <c:pt idx="5596">
                  <c:v>59.47</c:v>
                </c:pt>
                <c:pt idx="5597">
                  <c:v>59.71</c:v>
                </c:pt>
                <c:pt idx="5598">
                  <c:v>58.93</c:v>
                </c:pt>
                <c:pt idx="5599">
                  <c:v>57.8</c:v>
                </c:pt>
                <c:pt idx="5600">
                  <c:v>57.53</c:v>
                </c:pt>
                <c:pt idx="5601">
                  <c:v>57.69</c:v>
                </c:pt>
                <c:pt idx="5602">
                  <c:v>56.98</c:v>
                </c:pt>
                <c:pt idx="5603">
                  <c:v>57.88</c:v>
                </c:pt>
                <c:pt idx="5604">
                  <c:v>56.34</c:v>
                </c:pt>
                <c:pt idx="5605">
                  <c:v>56.14</c:v>
                </c:pt>
                <c:pt idx="5606">
                  <c:v>57.25</c:v>
                </c:pt>
                <c:pt idx="5607">
                  <c:v>58.34</c:v>
                </c:pt>
                <c:pt idx="5608">
                  <c:v>58.46</c:v>
                </c:pt>
                <c:pt idx="5609">
                  <c:v>57.36</c:v>
                </c:pt>
                <c:pt idx="5610">
                  <c:v>56.5</c:v>
                </c:pt>
                <c:pt idx="5611">
                  <c:v>57.32</c:v>
                </c:pt>
                <c:pt idx="5612">
                  <c:v>58.47</c:v>
                </c:pt>
                <c:pt idx="5613">
                  <c:v>59.32</c:v>
                </c:pt>
                <c:pt idx="5614">
                  <c:v>59.91</c:v>
                </c:pt>
                <c:pt idx="5615">
                  <c:v>59.94</c:v>
                </c:pt>
                <c:pt idx="5616">
                  <c:v>59.21</c:v>
                </c:pt>
                <c:pt idx="5617">
                  <c:v>60.66</c:v>
                </c:pt>
                <c:pt idx="5618">
                  <c:v>59.39</c:v>
                </c:pt>
                <c:pt idx="5619">
                  <c:v>61.3</c:v>
                </c:pt>
                <c:pt idx="5620">
                  <c:v>61.37</c:v>
                </c:pt>
                <c:pt idx="5621">
                  <c:v>60.85</c:v>
                </c:pt>
                <c:pt idx="5622">
                  <c:v>59.99</c:v>
                </c:pt>
                <c:pt idx="5623">
                  <c:v>58.06</c:v>
                </c:pt>
                <c:pt idx="5624">
                  <c:v>57.34</c:v>
                </c:pt>
                <c:pt idx="5625">
                  <c:v>57.98</c:v>
                </c:pt>
                <c:pt idx="5626">
                  <c:v>58.31</c:v>
                </c:pt>
                <c:pt idx="5627">
                  <c:v>58.03</c:v>
                </c:pt>
                <c:pt idx="5628">
                  <c:v>58.23</c:v>
                </c:pt>
                <c:pt idx="5629">
                  <c:v>58.16</c:v>
                </c:pt>
                <c:pt idx="5630">
                  <c:v>59.82</c:v>
                </c:pt>
                <c:pt idx="5631">
                  <c:v>60.32</c:v>
                </c:pt>
                <c:pt idx="5632">
                  <c:v>61.04</c:v>
                </c:pt>
                <c:pt idx="5633">
                  <c:v>63.14</c:v>
                </c:pt>
                <c:pt idx="5634">
                  <c:v>63.42</c:v>
                </c:pt>
                <c:pt idx="5635">
                  <c:v>62.79</c:v>
                </c:pt>
                <c:pt idx="5636">
                  <c:v>64.209999999999994</c:v>
                </c:pt>
                <c:pt idx="5637">
                  <c:v>63.5</c:v>
                </c:pt>
                <c:pt idx="5638">
                  <c:v>63.37</c:v>
                </c:pt>
                <c:pt idx="5639">
                  <c:v>63.94</c:v>
                </c:pt>
                <c:pt idx="5640">
                  <c:v>63.94</c:v>
                </c:pt>
                <c:pt idx="5641">
                  <c:v>63.92</c:v>
                </c:pt>
                <c:pt idx="5642">
                  <c:v>66.31</c:v>
                </c:pt>
                <c:pt idx="5643">
                  <c:v>65.73</c:v>
                </c:pt>
                <c:pt idx="5644">
                  <c:v>66.83</c:v>
                </c:pt>
                <c:pt idx="5645">
                  <c:v>68.349999999999994</c:v>
                </c:pt>
                <c:pt idx="5646">
                  <c:v>67.84</c:v>
                </c:pt>
                <c:pt idx="5647">
                  <c:v>66.739999999999995</c:v>
                </c:pt>
                <c:pt idx="5648">
                  <c:v>65.349999999999994</c:v>
                </c:pt>
                <c:pt idx="5649">
                  <c:v>66.260000000000005</c:v>
                </c:pt>
                <c:pt idx="5650">
                  <c:v>67.760000000000005</c:v>
                </c:pt>
                <c:pt idx="5651">
                  <c:v>68.349999999999994</c:v>
                </c:pt>
                <c:pt idx="5652">
                  <c:v>67.92</c:v>
                </c:pt>
                <c:pt idx="5653">
                  <c:v>66.56</c:v>
                </c:pt>
                <c:pt idx="5654">
                  <c:v>64.680000000000007</c:v>
                </c:pt>
                <c:pt idx="5655">
                  <c:v>65.37</c:v>
                </c:pt>
                <c:pt idx="5656">
                  <c:v>65.11</c:v>
                </c:pt>
                <c:pt idx="5657">
                  <c:v>63.09</c:v>
                </c:pt>
                <c:pt idx="5658">
                  <c:v>62.55</c:v>
                </c:pt>
                <c:pt idx="5659">
                  <c:v>62.62</c:v>
                </c:pt>
                <c:pt idx="5660">
                  <c:v>61.84</c:v>
                </c:pt>
                <c:pt idx="5661">
                  <c:v>61.24</c:v>
                </c:pt>
                <c:pt idx="5662">
                  <c:v>59.57</c:v>
                </c:pt>
                <c:pt idx="5663">
                  <c:v>57.65</c:v>
                </c:pt>
                <c:pt idx="5664">
                  <c:v>58.46</c:v>
                </c:pt>
                <c:pt idx="5665">
                  <c:v>59.88</c:v>
                </c:pt>
                <c:pt idx="5666">
                  <c:v>61.1</c:v>
                </c:pt>
                <c:pt idx="5667">
                  <c:v>58.01</c:v>
                </c:pt>
                <c:pt idx="5668">
                  <c:v>58.29</c:v>
                </c:pt>
                <c:pt idx="5669">
                  <c:v>62.26</c:v>
                </c:pt>
                <c:pt idx="5670">
                  <c:v>61</c:v>
                </c:pt>
                <c:pt idx="5671">
                  <c:v>61.41</c:v>
                </c:pt>
                <c:pt idx="5672">
                  <c:v>61.97</c:v>
                </c:pt>
                <c:pt idx="5673">
                  <c:v>63.36</c:v>
                </c:pt>
                <c:pt idx="5674">
                  <c:v>63.67</c:v>
                </c:pt>
                <c:pt idx="5675">
                  <c:v>62.41</c:v>
                </c:pt>
                <c:pt idx="5676">
                  <c:v>61.58</c:v>
                </c:pt>
                <c:pt idx="5677">
                  <c:v>60.02</c:v>
                </c:pt>
                <c:pt idx="5678">
                  <c:v>60.47</c:v>
                </c:pt>
                <c:pt idx="5679">
                  <c:v>59.96</c:v>
                </c:pt>
                <c:pt idx="5680">
                  <c:v>61.77</c:v>
                </c:pt>
                <c:pt idx="5681">
                  <c:v>63.1</c:v>
                </c:pt>
                <c:pt idx="5682">
                  <c:v>62.17</c:v>
                </c:pt>
                <c:pt idx="5683">
                  <c:v>63.58</c:v>
                </c:pt>
                <c:pt idx="5684">
                  <c:v>62.77</c:v>
                </c:pt>
                <c:pt idx="5685">
                  <c:v>60.42</c:v>
                </c:pt>
                <c:pt idx="5686">
                  <c:v>60.57</c:v>
                </c:pt>
                <c:pt idx="5687">
                  <c:v>60.82</c:v>
                </c:pt>
                <c:pt idx="5688">
                  <c:v>63.41</c:v>
                </c:pt>
                <c:pt idx="5689">
                  <c:v>63.95</c:v>
                </c:pt>
                <c:pt idx="5690">
                  <c:v>64.16</c:v>
                </c:pt>
                <c:pt idx="5691">
                  <c:v>66.069999999999993</c:v>
                </c:pt>
                <c:pt idx="5692">
                  <c:v>66.45</c:v>
                </c:pt>
                <c:pt idx="5693">
                  <c:v>67.150000000000006</c:v>
                </c:pt>
                <c:pt idx="5694">
                  <c:v>66.63</c:v>
                </c:pt>
                <c:pt idx="5695">
                  <c:v>66.739999999999995</c:v>
                </c:pt>
                <c:pt idx="5696">
                  <c:v>66.23</c:v>
                </c:pt>
                <c:pt idx="5697">
                  <c:v>67.069999999999993</c:v>
                </c:pt>
                <c:pt idx="5698">
                  <c:v>67.94</c:v>
                </c:pt>
                <c:pt idx="5699">
                  <c:v>67.39</c:v>
                </c:pt>
                <c:pt idx="5700">
                  <c:v>68.739999999999995</c:v>
                </c:pt>
                <c:pt idx="5701">
                  <c:v>68.98</c:v>
                </c:pt>
                <c:pt idx="5702">
                  <c:v>68.62</c:v>
                </c:pt>
                <c:pt idx="5703">
                  <c:v>69.319999999999993</c:v>
                </c:pt>
                <c:pt idx="5704">
                  <c:v>70.400000000000006</c:v>
                </c:pt>
                <c:pt idx="5705">
                  <c:v>71.349999999999994</c:v>
                </c:pt>
                <c:pt idx="5706">
                  <c:v>72.17</c:v>
                </c:pt>
                <c:pt idx="5707">
                  <c:v>71.95</c:v>
                </c:pt>
                <c:pt idx="5708">
                  <c:v>73.67</c:v>
                </c:pt>
                <c:pt idx="5709">
                  <c:v>69.08</c:v>
                </c:pt>
                <c:pt idx="5710">
                  <c:v>66.88</c:v>
                </c:pt>
                <c:pt idx="5711">
                  <c:v>71.930000000000007</c:v>
                </c:pt>
                <c:pt idx="5712">
                  <c:v>70.97</c:v>
                </c:pt>
                <c:pt idx="5713">
                  <c:v>71.88</c:v>
                </c:pt>
                <c:pt idx="5714">
                  <c:v>73.7</c:v>
                </c:pt>
                <c:pt idx="5715">
                  <c:v>74.61</c:v>
                </c:pt>
                <c:pt idx="5716">
                  <c:v>72.28</c:v>
                </c:pt>
                <c:pt idx="5717">
                  <c:v>69.94</c:v>
                </c:pt>
                <c:pt idx="5718">
                  <c:v>70.19</c:v>
                </c:pt>
                <c:pt idx="5719">
                  <c:v>69.77</c:v>
                </c:pt>
                <c:pt idx="5720">
                  <c:v>70.69</c:v>
                </c:pt>
                <c:pt idx="5721">
                  <c:v>72.13</c:v>
                </c:pt>
                <c:pt idx="5722">
                  <c:v>73.319999999999993</c:v>
                </c:pt>
                <c:pt idx="5723">
                  <c:v>72.040000000000006</c:v>
                </c:pt>
                <c:pt idx="5724">
                  <c:v>69.41</c:v>
                </c:pt>
                <c:pt idx="5725">
                  <c:v>69.53</c:v>
                </c:pt>
                <c:pt idx="5726">
                  <c:v>68.69</c:v>
                </c:pt>
                <c:pt idx="5727">
                  <c:v>69.45</c:v>
                </c:pt>
                <c:pt idx="5728">
                  <c:v>68.53</c:v>
                </c:pt>
                <c:pt idx="5729">
                  <c:v>69.23</c:v>
                </c:pt>
                <c:pt idx="5730">
                  <c:v>71.55</c:v>
                </c:pt>
                <c:pt idx="5731">
                  <c:v>69.709999999999994</c:v>
                </c:pt>
                <c:pt idx="5732">
                  <c:v>71.069999999999993</c:v>
                </c:pt>
                <c:pt idx="5733">
                  <c:v>71.37</c:v>
                </c:pt>
                <c:pt idx="5734">
                  <c:v>72.03</c:v>
                </c:pt>
                <c:pt idx="5735">
                  <c:v>71.290000000000006</c:v>
                </c:pt>
                <c:pt idx="5736">
                  <c:v>70.34</c:v>
                </c:pt>
                <c:pt idx="5737">
                  <c:v>72.33</c:v>
                </c:pt>
                <c:pt idx="5738">
                  <c:v>72.599999999999994</c:v>
                </c:pt>
                <c:pt idx="5739">
                  <c:v>72.5</c:v>
                </c:pt>
                <c:pt idx="5740">
                  <c:v>70.819999999999993</c:v>
                </c:pt>
                <c:pt idx="5741">
                  <c:v>70.349999999999994</c:v>
                </c:pt>
                <c:pt idx="5742">
                  <c:v>71.63</c:v>
                </c:pt>
                <c:pt idx="5743">
                  <c:v>70.36</c:v>
                </c:pt>
                <c:pt idx="5744">
                  <c:v>68.56</c:v>
                </c:pt>
                <c:pt idx="5745">
                  <c:v>69.14</c:v>
                </c:pt>
                <c:pt idx="5746">
                  <c:v>69.5</c:v>
                </c:pt>
                <c:pt idx="5747">
                  <c:v>69.88</c:v>
                </c:pt>
                <c:pt idx="5748">
                  <c:v>68.98</c:v>
                </c:pt>
                <c:pt idx="5749">
                  <c:v>68.94</c:v>
                </c:pt>
                <c:pt idx="5750">
                  <c:v>70.03</c:v>
                </c:pt>
                <c:pt idx="5751">
                  <c:v>70.489999999999995</c:v>
                </c:pt>
                <c:pt idx="5752">
                  <c:v>70.69</c:v>
                </c:pt>
                <c:pt idx="5753">
                  <c:v>71.8</c:v>
                </c:pt>
                <c:pt idx="5754">
                  <c:v>71.92</c:v>
                </c:pt>
                <c:pt idx="5755">
                  <c:v>72.19</c:v>
                </c:pt>
                <c:pt idx="5756">
                  <c:v>73.52</c:v>
                </c:pt>
                <c:pt idx="5757">
                  <c:v>73.930000000000007</c:v>
                </c:pt>
                <c:pt idx="5758">
                  <c:v>75.19</c:v>
                </c:pt>
                <c:pt idx="5759">
                  <c:v>75.14</c:v>
                </c:pt>
                <c:pt idx="5760">
                  <c:v>74.09</c:v>
                </c:pt>
                <c:pt idx="5761">
                  <c:v>73.61</c:v>
                </c:pt>
                <c:pt idx="5762">
                  <c:v>74.16</c:v>
                </c:pt>
                <c:pt idx="5763">
                  <c:v>74.95</c:v>
                </c:pt>
                <c:pt idx="5764">
                  <c:v>76.7</c:v>
                </c:pt>
                <c:pt idx="5765">
                  <c:v>77.03</c:v>
                </c:pt>
                <c:pt idx="5766">
                  <c:v>75.3</c:v>
                </c:pt>
                <c:pt idx="5767">
                  <c:v>73.540000000000006</c:v>
                </c:pt>
                <c:pt idx="5768">
                  <c:v>72.66</c:v>
                </c:pt>
                <c:pt idx="5769">
                  <c:v>73.08</c:v>
                </c:pt>
                <c:pt idx="5770">
                  <c:v>74.06</c:v>
                </c:pt>
                <c:pt idx="5771">
                  <c:v>74.650000000000006</c:v>
                </c:pt>
                <c:pt idx="5772">
                  <c:v>73.400000000000006</c:v>
                </c:pt>
                <c:pt idx="5773">
                  <c:v>73.94</c:v>
                </c:pt>
                <c:pt idx="5774">
                  <c:v>74.540000000000006</c:v>
                </c:pt>
                <c:pt idx="5775">
                  <c:v>73.239999999999995</c:v>
                </c:pt>
                <c:pt idx="5776">
                  <c:v>74.400000000000006</c:v>
                </c:pt>
                <c:pt idx="5777">
                  <c:v>74.91</c:v>
                </c:pt>
                <c:pt idx="5778">
                  <c:v>75.81</c:v>
                </c:pt>
                <c:pt idx="5779">
                  <c:v>75.459999999999994</c:v>
                </c:pt>
                <c:pt idx="5780">
                  <c:v>74.760000000000005</c:v>
                </c:pt>
                <c:pt idx="5781">
                  <c:v>76.98</c:v>
                </c:pt>
                <c:pt idx="5782">
                  <c:v>76.31</c:v>
                </c:pt>
                <c:pt idx="5783">
                  <c:v>76.349999999999994</c:v>
                </c:pt>
                <c:pt idx="5784">
                  <c:v>74</c:v>
                </c:pt>
                <c:pt idx="5785">
                  <c:v>74.349999999999994</c:v>
                </c:pt>
                <c:pt idx="5786">
                  <c:v>73.53</c:v>
                </c:pt>
                <c:pt idx="5787">
                  <c:v>73.05</c:v>
                </c:pt>
                <c:pt idx="5788">
                  <c:v>71.89</c:v>
                </c:pt>
                <c:pt idx="5789">
                  <c:v>70.06</c:v>
                </c:pt>
                <c:pt idx="5790">
                  <c:v>71.14</c:v>
                </c:pt>
                <c:pt idx="5791">
                  <c:v>72.45</c:v>
                </c:pt>
                <c:pt idx="5792">
                  <c:v>72.63</c:v>
                </c:pt>
                <c:pt idx="5793">
                  <c:v>71.41</c:v>
                </c:pt>
                <c:pt idx="5794">
                  <c:v>71.989999999999995</c:v>
                </c:pt>
                <c:pt idx="5795">
                  <c:v>72.13</c:v>
                </c:pt>
                <c:pt idx="5796">
                  <c:v>70.61</c:v>
                </c:pt>
                <c:pt idx="5797">
                  <c:v>69.849999999999994</c:v>
                </c:pt>
                <c:pt idx="5798">
                  <c:v>70.03</c:v>
                </c:pt>
                <c:pt idx="5799">
                  <c:v>70.260000000000005</c:v>
                </c:pt>
                <c:pt idx="5800">
                  <c:v>69.19</c:v>
                </c:pt>
                <c:pt idx="5801">
                  <c:v>68.599999999999994</c:v>
                </c:pt>
                <c:pt idx="5802">
                  <c:v>67.5</c:v>
                </c:pt>
                <c:pt idx="5803">
                  <c:v>67.319999999999993</c:v>
                </c:pt>
                <c:pt idx="5804">
                  <c:v>66.25</c:v>
                </c:pt>
                <c:pt idx="5805">
                  <c:v>65.61</c:v>
                </c:pt>
                <c:pt idx="5806">
                  <c:v>63.76</c:v>
                </c:pt>
                <c:pt idx="5807">
                  <c:v>63.97</c:v>
                </c:pt>
                <c:pt idx="5808">
                  <c:v>63.22</c:v>
                </c:pt>
                <c:pt idx="5809">
                  <c:v>63.33</c:v>
                </c:pt>
                <c:pt idx="5810">
                  <c:v>63.8</c:v>
                </c:pt>
                <c:pt idx="5811">
                  <c:v>61.66</c:v>
                </c:pt>
                <c:pt idx="5812">
                  <c:v>60.46</c:v>
                </c:pt>
                <c:pt idx="5813">
                  <c:v>61.04</c:v>
                </c:pt>
                <c:pt idx="5814">
                  <c:v>60.08</c:v>
                </c:pt>
                <c:pt idx="5815">
                  <c:v>60.95</c:v>
                </c:pt>
                <c:pt idx="5816">
                  <c:v>61.01</c:v>
                </c:pt>
                <c:pt idx="5817">
                  <c:v>62.96</c:v>
                </c:pt>
                <c:pt idx="5818">
                  <c:v>62.76</c:v>
                </c:pt>
                <c:pt idx="5819">
                  <c:v>62.91</c:v>
                </c:pt>
                <c:pt idx="5820">
                  <c:v>61.03</c:v>
                </c:pt>
                <c:pt idx="5821">
                  <c:v>58.68</c:v>
                </c:pt>
                <c:pt idx="5822">
                  <c:v>59.41</c:v>
                </c:pt>
                <c:pt idx="5823">
                  <c:v>60.03</c:v>
                </c:pt>
                <c:pt idx="5824">
                  <c:v>59.76</c:v>
                </c:pt>
                <c:pt idx="5825">
                  <c:v>59.96</c:v>
                </c:pt>
                <c:pt idx="5826">
                  <c:v>58.52</c:v>
                </c:pt>
                <c:pt idx="5827">
                  <c:v>57.59</c:v>
                </c:pt>
                <c:pt idx="5828">
                  <c:v>57.86</c:v>
                </c:pt>
                <c:pt idx="5829">
                  <c:v>58.57</c:v>
                </c:pt>
                <c:pt idx="5830">
                  <c:v>59.94</c:v>
                </c:pt>
                <c:pt idx="5831">
                  <c:v>58.93</c:v>
                </c:pt>
                <c:pt idx="5832">
                  <c:v>57.65</c:v>
                </c:pt>
                <c:pt idx="5833">
                  <c:v>58.5</c:v>
                </c:pt>
                <c:pt idx="5834">
                  <c:v>56.82</c:v>
                </c:pt>
                <c:pt idx="5835">
                  <c:v>57.06</c:v>
                </c:pt>
                <c:pt idx="5836">
                  <c:v>57.1</c:v>
                </c:pt>
                <c:pt idx="5837">
                  <c:v>59.1</c:v>
                </c:pt>
                <c:pt idx="5838">
                  <c:v>60.36</c:v>
                </c:pt>
                <c:pt idx="5839">
                  <c:v>60.75</c:v>
                </c:pt>
                <c:pt idx="5840">
                  <c:v>58.36</c:v>
                </c:pt>
                <c:pt idx="5841">
                  <c:v>58.73</c:v>
                </c:pt>
                <c:pt idx="5842">
                  <c:v>58.71</c:v>
                </c:pt>
                <c:pt idx="5843">
                  <c:v>57.88</c:v>
                </c:pt>
                <c:pt idx="5844">
                  <c:v>59.14</c:v>
                </c:pt>
                <c:pt idx="5845">
                  <c:v>60.02</c:v>
                </c:pt>
                <c:pt idx="5846">
                  <c:v>58.93</c:v>
                </c:pt>
                <c:pt idx="5847">
                  <c:v>59.83</c:v>
                </c:pt>
                <c:pt idx="5848">
                  <c:v>61.16</c:v>
                </c:pt>
                <c:pt idx="5849">
                  <c:v>59.59</c:v>
                </c:pt>
                <c:pt idx="5850">
                  <c:v>58.58</c:v>
                </c:pt>
                <c:pt idx="5851">
                  <c:v>58.28</c:v>
                </c:pt>
                <c:pt idx="5852">
                  <c:v>58.76</c:v>
                </c:pt>
                <c:pt idx="5853">
                  <c:v>56.26</c:v>
                </c:pt>
                <c:pt idx="5854">
                  <c:v>55.81</c:v>
                </c:pt>
                <c:pt idx="5855">
                  <c:v>56.3</c:v>
                </c:pt>
                <c:pt idx="5856">
                  <c:v>58.02</c:v>
                </c:pt>
                <c:pt idx="5857">
                  <c:v>58.44</c:v>
                </c:pt>
                <c:pt idx="5858">
                  <c:v>60.32</c:v>
                </c:pt>
                <c:pt idx="5859">
                  <c:v>60.99</c:v>
                </c:pt>
                <c:pt idx="5860">
                  <c:v>62.46</c:v>
                </c:pt>
                <c:pt idx="5861">
                  <c:v>63.13</c:v>
                </c:pt>
                <c:pt idx="5862">
                  <c:v>63.43</c:v>
                </c:pt>
                <c:pt idx="5863">
                  <c:v>62.44</c:v>
                </c:pt>
                <c:pt idx="5864">
                  <c:v>62.43</c:v>
                </c:pt>
                <c:pt idx="5865">
                  <c:v>62.19</c:v>
                </c:pt>
                <c:pt idx="5866">
                  <c:v>62.49</c:v>
                </c:pt>
                <c:pt idx="5867">
                  <c:v>62.03</c:v>
                </c:pt>
                <c:pt idx="5868">
                  <c:v>61.22</c:v>
                </c:pt>
                <c:pt idx="5869">
                  <c:v>61.02</c:v>
                </c:pt>
                <c:pt idx="5870">
                  <c:v>61.37</c:v>
                </c:pt>
                <c:pt idx="5871">
                  <c:v>62.51</c:v>
                </c:pt>
                <c:pt idx="5872">
                  <c:v>63.43</c:v>
                </c:pt>
                <c:pt idx="5873">
                  <c:v>62.21</c:v>
                </c:pt>
                <c:pt idx="5874">
                  <c:v>63.15</c:v>
                </c:pt>
                <c:pt idx="5875">
                  <c:v>63.12</c:v>
                </c:pt>
                <c:pt idx="5876">
                  <c:v>62.06</c:v>
                </c:pt>
                <c:pt idx="5877">
                  <c:v>61.86</c:v>
                </c:pt>
                <c:pt idx="5878">
                  <c:v>61.1</c:v>
                </c:pt>
                <c:pt idx="5879">
                  <c:v>60.34</c:v>
                </c:pt>
                <c:pt idx="5880">
                  <c:v>60.53</c:v>
                </c:pt>
                <c:pt idx="5881">
                  <c:v>61.05</c:v>
                </c:pt>
                <c:pt idx="5882">
                  <c:v>58.32</c:v>
                </c:pt>
                <c:pt idx="5883">
                  <c:v>55.59</c:v>
                </c:pt>
                <c:pt idx="5884">
                  <c:v>56.31</c:v>
                </c:pt>
                <c:pt idx="5885">
                  <c:v>56.09</c:v>
                </c:pt>
                <c:pt idx="5886">
                  <c:v>55.64</c:v>
                </c:pt>
                <c:pt idx="5887">
                  <c:v>54.02</c:v>
                </c:pt>
                <c:pt idx="5888">
                  <c:v>51.88</c:v>
                </c:pt>
                <c:pt idx="5889">
                  <c:v>52.99</c:v>
                </c:pt>
                <c:pt idx="5890">
                  <c:v>51.21</c:v>
                </c:pt>
                <c:pt idx="5891">
                  <c:v>52.24</c:v>
                </c:pt>
                <c:pt idx="5892">
                  <c:v>50.48</c:v>
                </c:pt>
                <c:pt idx="5893">
                  <c:v>51.99</c:v>
                </c:pt>
                <c:pt idx="5894">
                  <c:v>51.13</c:v>
                </c:pt>
                <c:pt idx="5895">
                  <c:v>54.02</c:v>
                </c:pt>
                <c:pt idx="5896">
                  <c:v>54.72</c:v>
                </c:pt>
                <c:pt idx="5897">
                  <c:v>53.63</c:v>
                </c:pt>
                <c:pt idx="5898">
                  <c:v>55.42</c:v>
                </c:pt>
                <c:pt idx="5899">
                  <c:v>54.01</c:v>
                </c:pt>
                <c:pt idx="5900">
                  <c:v>56.97</c:v>
                </c:pt>
                <c:pt idx="5901">
                  <c:v>58.14</c:v>
                </c:pt>
                <c:pt idx="5902">
                  <c:v>57.3</c:v>
                </c:pt>
                <c:pt idx="5903">
                  <c:v>59.02</c:v>
                </c:pt>
                <c:pt idx="5904">
                  <c:v>58.74</c:v>
                </c:pt>
                <c:pt idx="5905">
                  <c:v>58.88</c:v>
                </c:pt>
                <c:pt idx="5906">
                  <c:v>57.71</c:v>
                </c:pt>
                <c:pt idx="5907">
                  <c:v>59.71</c:v>
                </c:pt>
                <c:pt idx="5908">
                  <c:v>59.89</c:v>
                </c:pt>
                <c:pt idx="5909">
                  <c:v>57.81</c:v>
                </c:pt>
                <c:pt idx="5910">
                  <c:v>59.06</c:v>
                </c:pt>
                <c:pt idx="5911">
                  <c:v>58</c:v>
                </c:pt>
                <c:pt idx="5912">
                  <c:v>57.99</c:v>
                </c:pt>
                <c:pt idx="5913">
                  <c:v>59.39</c:v>
                </c:pt>
                <c:pt idx="5914">
                  <c:v>58.07</c:v>
                </c:pt>
                <c:pt idx="5915">
                  <c:v>59.47</c:v>
                </c:pt>
                <c:pt idx="5916">
                  <c:v>59.55</c:v>
                </c:pt>
                <c:pt idx="5917">
                  <c:v>60.52</c:v>
                </c:pt>
                <c:pt idx="5918">
                  <c:v>61.39</c:v>
                </c:pt>
                <c:pt idx="5919">
                  <c:v>61.46</c:v>
                </c:pt>
                <c:pt idx="5920">
                  <c:v>61.79</c:v>
                </c:pt>
                <c:pt idx="5921">
                  <c:v>62</c:v>
                </c:pt>
                <c:pt idx="5922">
                  <c:v>61.64</c:v>
                </c:pt>
                <c:pt idx="5923">
                  <c:v>60.07</c:v>
                </c:pt>
                <c:pt idx="5924">
                  <c:v>60.69</c:v>
                </c:pt>
                <c:pt idx="5925">
                  <c:v>61.82</c:v>
                </c:pt>
                <c:pt idx="5926">
                  <c:v>61.64</c:v>
                </c:pt>
                <c:pt idx="5927">
                  <c:v>60.05</c:v>
                </c:pt>
                <c:pt idx="5928">
                  <c:v>58.91</c:v>
                </c:pt>
                <c:pt idx="5929">
                  <c:v>57.93</c:v>
                </c:pt>
                <c:pt idx="5930">
                  <c:v>58.16</c:v>
                </c:pt>
                <c:pt idx="5931">
                  <c:v>57.55</c:v>
                </c:pt>
                <c:pt idx="5932">
                  <c:v>57.11</c:v>
                </c:pt>
                <c:pt idx="5933">
                  <c:v>56.59</c:v>
                </c:pt>
                <c:pt idx="5934">
                  <c:v>56.73</c:v>
                </c:pt>
                <c:pt idx="5935">
                  <c:v>58.31</c:v>
                </c:pt>
                <c:pt idx="5936">
                  <c:v>60.69</c:v>
                </c:pt>
                <c:pt idx="5937">
                  <c:v>61.53</c:v>
                </c:pt>
                <c:pt idx="5938">
                  <c:v>62.91</c:v>
                </c:pt>
                <c:pt idx="5939">
                  <c:v>62.93</c:v>
                </c:pt>
                <c:pt idx="5940">
                  <c:v>64.08</c:v>
                </c:pt>
                <c:pt idx="5941">
                  <c:v>66.03</c:v>
                </c:pt>
                <c:pt idx="5942">
                  <c:v>65.87</c:v>
                </c:pt>
                <c:pt idx="5943">
                  <c:v>65.94</c:v>
                </c:pt>
                <c:pt idx="5944">
                  <c:v>64.64</c:v>
                </c:pt>
                <c:pt idx="5945">
                  <c:v>64.38</c:v>
                </c:pt>
                <c:pt idx="5946">
                  <c:v>64.28</c:v>
                </c:pt>
                <c:pt idx="5947">
                  <c:v>61.51</c:v>
                </c:pt>
                <c:pt idx="5948">
                  <c:v>61.89</c:v>
                </c:pt>
                <c:pt idx="5949">
                  <c:v>62.01</c:v>
                </c:pt>
                <c:pt idx="5950">
                  <c:v>63.85</c:v>
                </c:pt>
                <c:pt idx="5951">
                  <c:v>63.63</c:v>
                </c:pt>
                <c:pt idx="5952">
                  <c:v>63.61</c:v>
                </c:pt>
                <c:pt idx="5953">
                  <c:v>63.1</c:v>
                </c:pt>
                <c:pt idx="5954">
                  <c:v>63.13</c:v>
                </c:pt>
                <c:pt idx="5955">
                  <c:v>61.83</c:v>
                </c:pt>
                <c:pt idx="5956">
                  <c:v>63.38</c:v>
                </c:pt>
                <c:pt idx="5957">
                  <c:v>65.34</c:v>
                </c:pt>
                <c:pt idx="5958">
                  <c:v>64.099999999999994</c:v>
                </c:pt>
                <c:pt idx="5959">
                  <c:v>64.88</c:v>
                </c:pt>
                <c:pt idx="5960">
                  <c:v>65.06</c:v>
                </c:pt>
                <c:pt idx="5961">
                  <c:v>66.459999999999994</c:v>
                </c:pt>
                <c:pt idx="5962">
                  <c:v>65.709999999999994</c:v>
                </c:pt>
                <c:pt idx="5963">
                  <c:v>64.400000000000006</c:v>
                </c:pt>
                <c:pt idx="5964">
                  <c:v>63.68</c:v>
                </c:pt>
                <c:pt idx="5965">
                  <c:v>63.19</c:v>
                </c:pt>
                <c:pt idx="5966">
                  <c:v>61.93</c:v>
                </c:pt>
                <c:pt idx="5967">
                  <c:v>61.47</c:v>
                </c:pt>
                <c:pt idx="5968">
                  <c:v>62.26</c:v>
                </c:pt>
                <c:pt idx="5969">
                  <c:v>61.55</c:v>
                </c:pt>
                <c:pt idx="5970">
                  <c:v>61.81</c:v>
                </c:pt>
                <c:pt idx="5971">
                  <c:v>62.37</c:v>
                </c:pt>
                <c:pt idx="5972">
                  <c:v>62.46</c:v>
                </c:pt>
                <c:pt idx="5973">
                  <c:v>63.17</c:v>
                </c:pt>
                <c:pt idx="5974">
                  <c:v>62.55</c:v>
                </c:pt>
                <c:pt idx="5975">
                  <c:v>64.86</c:v>
                </c:pt>
                <c:pt idx="5976">
                  <c:v>64.94</c:v>
                </c:pt>
                <c:pt idx="5977">
                  <c:v>66.27</c:v>
                </c:pt>
                <c:pt idx="5978">
                  <c:v>64.97</c:v>
                </c:pt>
                <c:pt idx="5979">
                  <c:v>65.06</c:v>
                </c:pt>
                <c:pt idx="5980">
                  <c:v>63.58</c:v>
                </c:pt>
                <c:pt idx="5981">
                  <c:v>64.75</c:v>
                </c:pt>
                <c:pt idx="5982">
                  <c:v>63.15</c:v>
                </c:pt>
                <c:pt idx="5983">
                  <c:v>63.49</c:v>
                </c:pt>
                <c:pt idx="5984">
                  <c:v>64.010000000000005</c:v>
                </c:pt>
                <c:pt idx="5985">
                  <c:v>65.08</c:v>
                </c:pt>
                <c:pt idx="5986">
                  <c:v>66.209999999999994</c:v>
                </c:pt>
                <c:pt idx="5987">
                  <c:v>65.61</c:v>
                </c:pt>
                <c:pt idx="5988">
                  <c:v>65.959999999999994</c:v>
                </c:pt>
                <c:pt idx="5989">
                  <c:v>66.930000000000007</c:v>
                </c:pt>
                <c:pt idx="5990">
                  <c:v>64.760000000000005</c:v>
                </c:pt>
                <c:pt idx="5991">
                  <c:v>65.97</c:v>
                </c:pt>
                <c:pt idx="5992">
                  <c:v>65.349999999999994</c:v>
                </c:pt>
                <c:pt idx="5993">
                  <c:v>66.260000000000005</c:v>
                </c:pt>
                <c:pt idx="5994">
                  <c:v>67.650000000000006</c:v>
                </c:pt>
                <c:pt idx="5995">
                  <c:v>68</c:v>
                </c:pt>
                <c:pt idx="5996">
                  <c:v>69.09</c:v>
                </c:pt>
                <c:pt idx="5997">
                  <c:v>69.099999999999994</c:v>
                </c:pt>
                <c:pt idx="5998">
                  <c:v>68.19</c:v>
                </c:pt>
                <c:pt idx="5999">
                  <c:v>68.36</c:v>
                </c:pt>
                <c:pt idx="6000">
                  <c:v>68.89</c:v>
                </c:pt>
                <c:pt idx="6001">
                  <c:v>68.930000000000007</c:v>
                </c:pt>
                <c:pt idx="6002">
                  <c:v>67.77</c:v>
                </c:pt>
                <c:pt idx="6003">
                  <c:v>68.97</c:v>
                </c:pt>
                <c:pt idx="6004">
                  <c:v>69.569999999999993</c:v>
                </c:pt>
                <c:pt idx="6005">
                  <c:v>70.680000000000007</c:v>
                </c:pt>
                <c:pt idx="6006">
                  <c:v>71.09</c:v>
                </c:pt>
                <c:pt idx="6007">
                  <c:v>71.41</c:v>
                </c:pt>
                <c:pt idx="6008">
                  <c:v>71.81</c:v>
                </c:pt>
                <c:pt idx="6009">
                  <c:v>72.81</c:v>
                </c:pt>
                <c:pt idx="6010">
                  <c:v>72.19</c:v>
                </c:pt>
                <c:pt idx="6011">
                  <c:v>72.81</c:v>
                </c:pt>
                <c:pt idx="6012">
                  <c:v>72.56</c:v>
                </c:pt>
                <c:pt idx="6013">
                  <c:v>72.5</c:v>
                </c:pt>
                <c:pt idx="6014">
                  <c:v>73.930000000000007</c:v>
                </c:pt>
                <c:pt idx="6015">
                  <c:v>74.150000000000006</c:v>
                </c:pt>
                <c:pt idx="6016">
                  <c:v>74.02</c:v>
                </c:pt>
                <c:pt idx="6017">
                  <c:v>75.05</c:v>
                </c:pt>
                <c:pt idx="6018">
                  <c:v>75.92</c:v>
                </c:pt>
                <c:pt idx="6019">
                  <c:v>75.569999999999993</c:v>
                </c:pt>
                <c:pt idx="6020">
                  <c:v>74.66</c:v>
                </c:pt>
                <c:pt idx="6021">
                  <c:v>73.510000000000005</c:v>
                </c:pt>
                <c:pt idx="6022">
                  <c:v>75.98</c:v>
                </c:pt>
                <c:pt idx="6023">
                  <c:v>74.95</c:v>
                </c:pt>
                <c:pt idx="6024">
                  <c:v>77.02</c:v>
                </c:pt>
                <c:pt idx="6025">
                  <c:v>76.83</c:v>
                </c:pt>
                <c:pt idx="6026">
                  <c:v>78.209999999999994</c:v>
                </c:pt>
                <c:pt idx="6027">
                  <c:v>76.53</c:v>
                </c:pt>
                <c:pt idx="6028">
                  <c:v>76.86</c:v>
                </c:pt>
                <c:pt idx="6029">
                  <c:v>75.48</c:v>
                </c:pt>
                <c:pt idx="6030">
                  <c:v>72.06</c:v>
                </c:pt>
                <c:pt idx="6031">
                  <c:v>72.42</c:v>
                </c:pt>
                <c:pt idx="6032">
                  <c:v>72.150000000000006</c:v>
                </c:pt>
                <c:pt idx="6033">
                  <c:v>71.59</c:v>
                </c:pt>
                <c:pt idx="6034">
                  <c:v>71.47</c:v>
                </c:pt>
                <c:pt idx="6035">
                  <c:v>71.62</c:v>
                </c:pt>
                <c:pt idx="6036">
                  <c:v>72.38</c:v>
                </c:pt>
                <c:pt idx="6037">
                  <c:v>73.33</c:v>
                </c:pt>
                <c:pt idx="6038">
                  <c:v>71</c:v>
                </c:pt>
                <c:pt idx="6039">
                  <c:v>71.98</c:v>
                </c:pt>
                <c:pt idx="6040">
                  <c:v>71.12</c:v>
                </c:pt>
                <c:pt idx="6041">
                  <c:v>69.47</c:v>
                </c:pt>
                <c:pt idx="6042">
                  <c:v>69.31</c:v>
                </c:pt>
                <c:pt idx="6043">
                  <c:v>69.98</c:v>
                </c:pt>
                <c:pt idx="6044">
                  <c:v>71.34</c:v>
                </c:pt>
                <c:pt idx="6045">
                  <c:v>71.97</c:v>
                </c:pt>
                <c:pt idx="6046">
                  <c:v>71.73</c:v>
                </c:pt>
                <c:pt idx="6047">
                  <c:v>73.510000000000005</c:v>
                </c:pt>
                <c:pt idx="6048">
                  <c:v>73.36</c:v>
                </c:pt>
                <c:pt idx="6049">
                  <c:v>74.040000000000006</c:v>
                </c:pt>
                <c:pt idx="6050">
                  <c:v>75.05</c:v>
                </c:pt>
                <c:pt idx="6051">
                  <c:v>75.73</c:v>
                </c:pt>
                <c:pt idx="6052">
                  <c:v>76.3</c:v>
                </c:pt>
                <c:pt idx="6053">
                  <c:v>76.7</c:v>
                </c:pt>
                <c:pt idx="6054">
                  <c:v>77.489999999999995</c:v>
                </c:pt>
                <c:pt idx="6055">
                  <c:v>78.23</c:v>
                </c:pt>
                <c:pt idx="6056">
                  <c:v>79.91</c:v>
                </c:pt>
                <c:pt idx="6057">
                  <c:v>80.09</c:v>
                </c:pt>
                <c:pt idx="6058">
                  <c:v>79.099999999999994</c:v>
                </c:pt>
                <c:pt idx="6059">
                  <c:v>80.569999999999993</c:v>
                </c:pt>
                <c:pt idx="6060">
                  <c:v>81.510000000000005</c:v>
                </c:pt>
                <c:pt idx="6061">
                  <c:v>81.93</c:v>
                </c:pt>
                <c:pt idx="6062">
                  <c:v>83.32</c:v>
                </c:pt>
                <c:pt idx="6063">
                  <c:v>83.42</c:v>
                </c:pt>
                <c:pt idx="6064">
                  <c:v>82.65</c:v>
                </c:pt>
                <c:pt idx="6065">
                  <c:v>81.38</c:v>
                </c:pt>
                <c:pt idx="6066">
                  <c:v>80.3</c:v>
                </c:pt>
                <c:pt idx="6067">
                  <c:v>82.88</c:v>
                </c:pt>
                <c:pt idx="6068">
                  <c:v>81.66</c:v>
                </c:pt>
                <c:pt idx="6069">
                  <c:v>80.239999999999995</c:v>
                </c:pt>
                <c:pt idx="6070">
                  <c:v>80.05</c:v>
                </c:pt>
                <c:pt idx="6071">
                  <c:v>79.94</c:v>
                </c:pt>
                <c:pt idx="6072">
                  <c:v>81.44</c:v>
                </c:pt>
                <c:pt idx="6073">
                  <c:v>81.22</c:v>
                </c:pt>
                <c:pt idx="6074">
                  <c:v>79.02</c:v>
                </c:pt>
                <c:pt idx="6075">
                  <c:v>80.260000000000005</c:v>
                </c:pt>
                <c:pt idx="6076">
                  <c:v>81.3</c:v>
                </c:pt>
                <c:pt idx="6077">
                  <c:v>83.08</c:v>
                </c:pt>
                <c:pt idx="6078">
                  <c:v>83.69</c:v>
                </c:pt>
                <c:pt idx="6079">
                  <c:v>86.13</c:v>
                </c:pt>
                <c:pt idx="6080">
                  <c:v>87.61</c:v>
                </c:pt>
                <c:pt idx="6081">
                  <c:v>87.4</c:v>
                </c:pt>
                <c:pt idx="6082">
                  <c:v>89.47</c:v>
                </c:pt>
                <c:pt idx="6083">
                  <c:v>88.6</c:v>
                </c:pt>
                <c:pt idx="6084">
                  <c:v>87.56</c:v>
                </c:pt>
                <c:pt idx="6085">
                  <c:v>86.57</c:v>
                </c:pt>
                <c:pt idx="6086">
                  <c:v>89.1</c:v>
                </c:pt>
                <c:pt idx="6087">
                  <c:v>92.81</c:v>
                </c:pt>
                <c:pt idx="6088">
                  <c:v>91.86</c:v>
                </c:pt>
                <c:pt idx="6089">
                  <c:v>93.53</c:v>
                </c:pt>
                <c:pt idx="6090">
                  <c:v>90.38</c:v>
                </c:pt>
                <c:pt idx="6091">
                  <c:v>94.53</c:v>
                </c:pt>
                <c:pt idx="6092">
                  <c:v>93.49</c:v>
                </c:pt>
                <c:pt idx="6093">
                  <c:v>95.93</c:v>
                </c:pt>
                <c:pt idx="6094">
                  <c:v>93.98</c:v>
                </c:pt>
                <c:pt idx="6095">
                  <c:v>96.7</c:v>
                </c:pt>
                <c:pt idx="6096">
                  <c:v>96.37</c:v>
                </c:pt>
                <c:pt idx="6097">
                  <c:v>95.46</c:v>
                </c:pt>
                <c:pt idx="6098">
                  <c:v>96.32</c:v>
                </c:pt>
                <c:pt idx="6099">
                  <c:v>94.62</c:v>
                </c:pt>
                <c:pt idx="6100">
                  <c:v>91.17</c:v>
                </c:pt>
                <c:pt idx="6101">
                  <c:v>94.09</c:v>
                </c:pt>
                <c:pt idx="6102">
                  <c:v>93.43</c:v>
                </c:pt>
                <c:pt idx="6103">
                  <c:v>95.1</c:v>
                </c:pt>
                <c:pt idx="6104">
                  <c:v>95.64</c:v>
                </c:pt>
                <c:pt idx="6105">
                  <c:v>98.88</c:v>
                </c:pt>
                <c:pt idx="6106">
                  <c:v>98.04</c:v>
                </c:pt>
                <c:pt idx="6107">
                  <c:v>98.18</c:v>
                </c:pt>
                <c:pt idx="6108">
                  <c:v>97.7</c:v>
                </c:pt>
                <c:pt idx="6109">
                  <c:v>94.42</c:v>
                </c:pt>
                <c:pt idx="6110">
                  <c:v>90.62</c:v>
                </c:pt>
                <c:pt idx="6111">
                  <c:v>91.01</c:v>
                </c:pt>
                <c:pt idx="6112">
                  <c:v>88.71</c:v>
                </c:pt>
                <c:pt idx="6113">
                  <c:v>89.31</c:v>
                </c:pt>
                <c:pt idx="6114">
                  <c:v>88.32</c:v>
                </c:pt>
                <c:pt idx="6115">
                  <c:v>87.49</c:v>
                </c:pt>
                <c:pt idx="6116">
                  <c:v>90.23</c:v>
                </c:pt>
                <c:pt idx="6117">
                  <c:v>88.28</c:v>
                </c:pt>
                <c:pt idx="6118">
                  <c:v>87.86</c:v>
                </c:pt>
                <c:pt idx="6119">
                  <c:v>90.02</c:v>
                </c:pt>
                <c:pt idx="6120">
                  <c:v>94.39</c:v>
                </c:pt>
                <c:pt idx="6121">
                  <c:v>92.25</c:v>
                </c:pt>
                <c:pt idx="6122">
                  <c:v>91.27</c:v>
                </c:pt>
                <c:pt idx="6123">
                  <c:v>90.63</c:v>
                </c:pt>
                <c:pt idx="6124">
                  <c:v>90.49</c:v>
                </c:pt>
                <c:pt idx="6125">
                  <c:v>91.07</c:v>
                </c:pt>
                <c:pt idx="6126">
                  <c:v>90.96</c:v>
                </c:pt>
                <c:pt idx="6127">
                  <c:v>93.26</c:v>
                </c:pt>
                <c:pt idx="6128">
                  <c:v>95.97</c:v>
                </c:pt>
                <c:pt idx="6129">
                  <c:v>96.62</c:v>
                </c:pt>
                <c:pt idx="6130">
                  <c:v>96</c:v>
                </c:pt>
                <c:pt idx="6131">
                  <c:v>99.62</c:v>
                </c:pt>
                <c:pt idx="6132">
                  <c:v>99.18</c:v>
                </c:pt>
                <c:pt idx="6133">
                  <c:v>97.91</c:v>
                </c:pt>
                <c:pt idx="6134">
                  <c:v>95.09</c:v>
                </c:pt>
                <c:pt idx="6135">
                  <c:v>96.33</c:v>
                </c:pt>
                <c:pt idx="6136">
                  <c:v>95.67</c:v>
                </c:pt>
                <c:pt idx="6137">
                  <c:v>93.71</c:v>
                </c:pt>
                <c:pt idx="6138">
                  <c:v>92.69</c:v>
                </c:pt>
                <c:pt idx="6139">
                  <c:v>94.2</c:v>
                </c:pt>
                <c:pt idx="6140">
                  <c:v>91.9</c:v>
                </c:pt>
                <c:pt idx="6141">
                  <c:v>90.84</c:v>
                </c:pt>
                <c:pt idx="6142">
                  <c:v>90.13</c:v>
                </c:pt>
                <c:pt idx="6143">
                  <c:v>90.57</c:v>
                </c:pt>
                <c:pt idx="6144">
                  <c:v>89.85</c:v>
                </c:pt>
                <c:pt idx="6145">
                  <c:v>87.64</c:v>
                </c:pt>
                <c:pt idx="6146">
                  <c:v>90.06</c:v>
                </c:pt>
                <c:pt idx="6147">
                  <c:v>90.39</c:v>
                </c:pt>
                <c:pt idx="6148">
                  <c:v>90.99</c:v>
                </c:pt>
                <c:pt idx="6149">
                  <c:v>91.64</c:v>
                </c:pt>
                <c:pt idx="6150">
                  <c:v>92.33</c:v>
                </c:pt>
                <c:pt idx="6151">
                  <c:v>91.75</c:v>
                </c:pt>
                <c:pt idx="6152">
                  <c:v>88.96</c:v>
                </c:pt>
                <c:pt idx="6153">
                  <c:v>90.02</c:v>
                </c:pt>
                <c:pt idx="6154">
                  <c:v>88.41</c:v>
                </c:pt>
                <c:pt idx="6155">
                  <c:v>87.14</c:v>
                </c:pt>
                <c:pt idx="6156">
                  <c:v>88.11</c:v>
                </c:pt>
                <c:pt idx="6157">
                  <c:v>91.77</c:v>
                </c:pt>
                <c:pt idx="6158">
                  <c:v>93.59</c:v>
                </c:pt>
                <c:pt idx="6159">
                  <c:v>92.78</c:v>
                </c:pt>
                <c:pt idx="6160">
                  <c:v>93.27</c:v>
                </c:pt>
                <c:pt idx="6161">
                  <c:v>95.46</c:v>
                </c:pt>
                <c:pt idx="6162">
                  <c:v>95.5</c:v>
                </c:pt>
                <c:pt idx="6163">
                  <c:v>100.01</c:v>
                </c:pt>
                <c:pt idx="6164">
                  <c:v>100.74</c:v>
                </c:pt>
                <c:pt idx="6165">
                  <c:v>98.53</c:v>
                </c:pt>
                <c:pt idx="6166">
                  <c:v>98.96</c:v>
                </c:pt>
                <c:pt idx="6167">
                  <c:v>99.48</c:v>
                </c:pt>
                <c:pt idx="6168">
                  <c:v>100.88</c:v>
                </c:pt>
                <c:pt idx="6169">
                  <c:v>99.64</c:v>
                </c:pt>
                <c:pt idx="6170">
                  <c:v>102.59</c:v>
                </c:pt>
                <c:pt idx="6171">
                  <c:v>101.84</c:v>
                </c:pt>
                <c:pt idx="6172">
                  <c:v>102.45</c:v>
                </c:pt>
                <c:pt idx="6173">
                  <c:v>99.52</c:v>
                </c:pt>
                <c:pt idx="6174">
                  <c:v>104.52</c:v>
                </c:pt>
                <c:pt idx="6175">
                  <c:v>105.47</c:v>
                </c:pt>
                <c:pt idx="6176">
                  <c:v>105.15</c:v>
                </c:pt>
                <c:pt idx="6177">
                  <c:v>107.9</c:v>
                </c:pt>
                <c:pt idx="6178">
                  <c:v>108.75</c:v>
                </c:pt>
                <c:pt idx="6179">
                  <c:v>109.92</c:v>
                </c:pt>
                <c:pt idx="6180">
                  <c:v>110.33</c:v>
                </c:pt>
                <c:pt idx="6181">
                  <c:v>110.21</c:v>
                </c:pt>
                <c:pt idx="6182">
                  <c:v>105.68</c:v>
                </c:pt>
                <c:pt idx="6183">
                  <c:v>109.42</c:v>
                </c:pt>
                <c:pt idx="6184">
                  <c:v>104.48</c:v>
                </c:pt>
                <c:pt idx="6185">
                  <c:v>102.79</c:v>
                </c:pt>
                <c:pt idx="6186">
                  <c:v>101.06</c:v>
                </c:pt>
                <c:pt idx="6187">
                  <c:v>101.12</c:v>
                </c:pt>
                <c:pt idx="6188">
                  <c:v>105.9</c:v>
                </c:pt>
                <c:pt idx="6189">
                  <c:v>107.58</c:v>
                </c:pt>
                <c:pt idx="6190">
                  <c:v>105.62</c:v>
                </c:pt>
                <c:pt idx="6191">
                  <c:v>101.58</c:v>
                </c:pt>
                <c:pt idx="6192">
                  <c:v>100.98</c:v>
                </c:pt>
                <c:pt idx="6193">
                  <c:v>104.83</c:v>
                </c:pt>
                <c:pt idx="6194">
                  <c:v>103.83</c:v>
                </c:pt>
                <c:pt idx="6195">
                  <c:v>106.23</c:v>
                </c:pt>
                <c:pt idx="6196">
                  <c:v>109.09</c:v>
                </c:pt>
                <c:pt idx="6197">
                  <c:v>108.5</c:v>
                </c:pt>
                <c:pt idx="6198">
                  <c:v>110.87</c:v>
                </c:pt>
                <c:pt idx="6199">
                  <c:v>110.11</c:v>
                </c:pt>
                <c:pt idx="6200">
                  <c:v>110.14</c:v>
                </c:pt>
                <c:pt idx="6201">
                  <c:v>111.76</c:v>
                </c:pt>
                <c:pt idx="6202">
                  <c:v>113.79</c:v>
                </c:pt>
                <c:pt idx="6203">
                  <c:v>114.93</c:v>
                </c:pt>
                <c:pt idx="6204">
                  <c:v>114.86</c:v>
                </c:pt>
                <c:pt idx="6205">
                  <c:v>116.69</c:v>
                </c:pt>
                <c:pt idx="6206">
                  <c:v>117.48</c:v>
                </c:pt>
                <c:pt idx="6207">
                  <c:v>119.37</c:v>
                </c:pt>
                <c:pt idx="6208">
                  <c:v>119.4</c:v>
                </c:pt>
                <c:pt idx="6209">
                  <c:v>117.21</c:v>
                </c:pt>
                <c:pt idx="6210">
                  <c:v>119.7</c:v>
                </c:pt>
                <c:pt idx="6211">
                  <c:v>118.75</c:v>
                </c:pt>
                <c:pt idx="6212">
                  <c:v>115.63</c:v>
                </c:pt>
                <c:pt idx="6213">
                  <c:v>113.46</c:v>
                </c:pt>
                <c:pt idx="6214">
                  <c:v>112.52</c:v>
                </c:pt>
                <c:pt idx="6215">
                  <c:v>116.32</c:v>
                </c:pt>
                <c:pt idx="6216">
                  <c:v>119.97</c:v>
                </c:pt>
                <c:pt idx="6217">
                  <c:v>121.84</c:v>
                </c:pt>
                <c:pt idx="6218">
                  <c:v>123.53</c:v>
                </c:pt>
                <c:pt idx="6219">
                  <c:v>123.69</c:v>
                </c:pt>
                <c:pt idx="6220">
                  <c:v>125.96</c:v>
                </c:pt>
                <c:pt idx="6221">
                  <c:v>124.23</c:v>
                </c:pt>
                <c:pt idx="6222">
                  <c:v>125.8</c:v>
                </c:pt>
                <c:pt idx="6223">
                  <c:v>124.22</c:v>
                </c:pt>
                <c:pt idx="6224">
                  <c:v>124.12</c:v>
                </c:pt>
                <c:pt idx="6225">
                  <c:v>126.29</c:v>
                </c:pt>
                <c:pt idx="6226">
                  <c:v>127.05</c:v>
                </c:pt>
                <c:pt idx="6227">
                  <c:v>129.07</c:v>
                </c:pt>
                <c:pt idx="6228">
                  <c:v>132.57</c:v>
                </c:pt>
                <c:pt idx="6229">
                  <c:v>130.21</c:v>
                </c:pt>
                <c:pt idx="6230">
                  <c:v>131.59</c:v>
                </c:pt>
                <c:pt idx="6231">
                  <c:v>128.85</c:v>
                </c:pt>
                <c:pt idx="6232">
                  <c:v>131.03</c:v>
                </c:pt>
                <c:pt idx="6233">
                  <c:v>126.62</c:v>
                </c:pt>
                <c:pt idx="6234">
                  <c:v>127.35</c:v>
                </c:pt>
                <c:pt idx="6235">
                  <c:v>127.76</c:v>
                </c:pt>
                <c:pt idx="6236">
                  <c:v>124.31</c:v>
                </c:pt>
                <c:pt idx="6237">
                  <c:v>122.3</c:v>
                </c:pt>
                <c:pt idx="6238">
                  <c:v>127.79</c:v>
                </c:pt>
                <c:pt idx="6239">
                  <c:v>138.54</c:v>
                </c:pt>
                <c:pt idx="6240">
                  <c:v>134.35</c:v>
                </c:pt>
                <c:pt idx="6241">
                  <c:v>131.31</c:v>
                </c:pt>
                <c:pt idx="6242">
                  <c:v>136.38</c:v>
                </c:pt>
                <c:pt idx="6243">
                  <c:v>136.74</c:v>
                </c:pt>
                <c:pt idx="6244">
                  <c:v>134.86000000000001</c:v>
                </c:pt>
                <c:pt idx="6245">
                  <c:v>134.61000000000001</c:v>
                </c:pt>
                <c:pt idx="6246">
                  <c:v>134.01</c:v>
                </c:pt>
                <c:pt idx="6247">
                  <c:v>136.68</c:v>
                </c:pt>
                <c:pt idx="6248">
                  <c:v>131.93</c:v>
                </c:pt>
                <c:pt idx="6249">
                  <c:v>134.62</c:v>
                </c:pt>
                <c:pt idx="6250">
                  <c:v>136</c:v>
                </c:pt>
                <c:pt idx="6251">
                  <c:v>136.4</c:v>
                </c:pt>
                <c:pt idx="6252">
                  <c:v>134.03</c:v>
                </c:pt>
                <c:pt idx="6253">
                  <c:v>139.63999999999999</c:v>
                </c:pt>
                <c:pt idx="6254">
                  <c:v>140.21</c:v>
                </c:pt>
                <c:pt idx="6255">
                  <c:v>140</c:v>
                </c:pt>
                <c:pt idx="6256">
                  <c:v>140.97</c:v>
                </c:pt>
                <c:pt idx="6257">
                  <c:v>143.57</c:v>
                </c:pt>
                <c:pt idx="6258">
                  <c:v>145.29</c:v>
                </c:pt>
                <c:pt idx="6259">
                  <c:v>141.37</c:v>
                </c:pt>
                <c:pt idx="6260">
                  <c:v>136.04</c:v>
                </c:pt>
                <c:pt idx="6261">
                  <c:v>136.05000000000001</c:v>
                </c:pt>
                <c:pt idx="6262">
                  <c:v>141.65</c:v>
                </c:pt>
                <c:pt idx="6263">
                  <c:v>145.08000000000001</c:v>
                </c:pt>
                <c:pt idx="6264">
                  <c:v>145.18</c:v>
                </c:pt>
                <c:pt idx="6265">
                  <c:v>138.74</c:v>
                </c:pt>
                <c:pt idx="6266">
                  <c:v>134.6</c:v>
                </c:pt>
                <c:pt idx="6267">
                  <c:v>129.29</c:v>
                </c:pt>
                <c:pt idx="6268">
                  <c:v>128.88</c:v>
                </c:pt>
                <c:pt idx="6269">
                  <c:v>131.04</c:v>
                </c:pt>
                <c:pt idx="6270">
                  <c:v>127.95</c:v>
                </c:pt>
                <c:pt idx="6271">
                  <c:v>123.64</c:v>
                </c:pt>
                <c:pt idx="6272">
                  <c:v>124.74</c:v>
                </c:pt>
                <c:pt idx="6273">
                  <c:v>122.46</c:v>
                </c:pt>
                <c:pt idx="6274">
                  <c:v>124.73</c:v>
                </c:pt>
                <c:pt idx="6275">
                  <c:v>122.19</c:v>
                </c:pt>
                <c:pt idx="6276">
                  <c:v>126.77</c:v>
                </c:pt>
                <c:pt idx="6277">
                  <c:v>124.08</c:v>
                </c:pt>
                <c:pt idx="6278">
                  <c:v>125.1</c:v>
                </c:pt>
                <c:pt idx="6279">
                  <c:v>121.41</c:v>
                </c:pt>
                <c:pt idx="6280">
                  <c:v>119.17</c:v>
                </c:pt>
                <c:pt idx="6281">
                  <c:v>118.58</c:v>
                </c:pt>
                <c:pt idx="6282">
                  <c:v>120.02</c:v>
                </c:pt>
                <c:pt idx="6283">
                  <c:v>115.2</c:v>
                </c:pt>
                <c:pt idx="6284">
                  <c:v>114.45</c:v>
                </c:pt>
                <c:pt idx="6285">
                  <c:v>113.01</c:v>
                </c:pt>
                <c:pt idx="6286">
                  <c:v>116</c:v>
                </c:pt>
                <c:pt idx="6287">
                  <c:v>115.01</c:v>
                </c:pt>
                <c:pt idx="6288">
                  <c:v>113.77</c:v>
                </c:pt>
                <c:pt idx="6289">
                  <c:v>112.87</c:v>
                </c:pt>
                <c:pt idx="6290">
                  <c:v>114.53</c:v>
                </c:pt>
                <c:pt idx="6291">
                  <c:v>114.98</c:v>
                </c:pt>
                <c:pt idx="6292">
                  <c:v>120.93</c:v>
                </c:pt>
                <c:pt idx="6293">
                  <c:v>114.24</c:v>
                </c:pt>
                <c:pt idx="6294">
                  <c:v>114.71</c:v>
                </c:pt>
                <c:pt idx="6295">
                  <c:v>116.27</c:v>
                </c:pt>
                <c:pt idx="6296">
                  <c:v>118.15</c:v>
                </c:pt>
                <c:pt idx="6297">
                  <c:v>115.59</c:v>
                </c:pt>
                <c:pt idx="6298">
                  <c:v>115.46</c:v>
                </c:pt>
                <c:pt idx="6299">
                  <c:v>109.71</c:v>
                </c:pt>
                <c:pt idx="6300">
                  <c:v>109.35</c:v>
                </c:pt>
                <c:pt idx="6301">
                  <c:v>107.89</c:v>
                </c:pt>
                <c:pt idx="6302">
                  <c:v>106.23</c:v>
                </c:pt>
                <c:pt idx="6303">
                  <c:v>106.34</c:v>
                </c:pt>
                <c:pt idx="6304">
                  <c:v>103.26</c:v>
                </c:pt>
                <c:pt idx="6305">
                  <c:v>102.58</c:v>
                </c:pt>
                <c:pt idx="6306">
                  <c:v>100.6</c:v>
                </c:pt>
                <c:pt idx="6307">
                  <c:v>101.18</c:v>
                </c:pt>
                <c:pt idx="6308">
                  <c:v>95.71</c:v>
                </c:pt>
                <c:pt idx="6309">
                  <c:v>91.15</c:v>
                </c:pt>
                <c:pt idx="6310">
                  <c:v>97.16</c:v>
                </c:pt>
                <c:pt idx="6311">
                  <c:v>97.88</c:v>
                </c:pt>
                <c:pt idx="6312">
                  <c:v>104.55</c:v>
                </c:pt>
                <c:pt idx="6313">
                  <c:v>120.92</c:v>
                </c:pt>
                <c:pt idx="6314">
                  <c:v>107.86</c:v>
                </c:pt>
                <c:pt idx="6315">
                  <c:v>106.88</c:v>
                </c:pt>
                <c:pt idx="6316">
                  <c:v>109.52</c:v>
                </c:pt>
                <c:pt idx="6317">
                  <c:v>106.89</c:v>
                </c:pt>
                <c:pt idx="6318">
                  <c:v>96.37</c:v>
                </c:pt>
                <c:pt idx="6319">
                  <c:v>100.64</c:v>
                </c:pt>
                <c:pt idx="6320">
                  <c:v>98.53</c:v>
                </c:pt>
                <c:pt idx="6321">
                  <c:v>93.97</c:v>
                </c:pt>
                <c:pt idx="6322">
                  <c:v>93.88</c:v>
                </c:pt>
                <c:pt idx="6323">
                  <c:v>87.81</c:v>
                </c:pt>
                <c:pt idx="6324">
                  <c:v>90.06</c:v>
                </c:pt>
                <c:pt idx="6325">
                  <c:v>88.95</c:v>
                </c:pt>
                <c:pt idx="6326">
                  <c:v>86.59</c:v>
                </c:pt>
                <c:pt idx="6327">
                  <c:v>77.7</c:v>
                </c:pt>
                <c:pt idx="6328">
                  <c:v>81.19</c:v>
                </c:pt>
                <c:pt idx="6329">
                  <c:v>78.63</c:v>
                </c:pt>
                <c:pt idx="6330">
                  <c:v>74.540000000000006</c:v>
                </c:pt>
                <c:pt idx="6331">
                  <c:v>69.849999999999994</c:v>
                </c:pt>
                <c:pt idx="6332">
                  <c:v>71.849999999999994</c:v>
                </c:pt>
                <c:pt idx="6333">
                  <c:v>74.64</c:v>
                </c:pt>
                <c:pt idx="6334">
                  <c:v>70.89</c:v>
                </c:pt>
                <c:pt idx="6335">
                  <c:v>65.849999999999994</c:v>
                </c:pt>
                <c:pt idx="6336">
                  <c:v>66.84</c:v>
                </c:pt>
                <c:pt idx="6337">
                  <c:v>63.15</c:v>
                </c:pt>
                <c:pt idx="6338">
                  <c:v>63.22</c:v>
                </c:pt>
                <c:pt idx="6339">
                  <c:v>62.73</c:v>
                </c:pt>
                <c:pt idx="6340">
                  <c:v>67.5</c:v>
                </c:pt>
                <c:pt idx="6341">
                  <c:v>65.959999999999994</c:v>
                </c:pt>
                <c:pt idx="6342">
                  <c:v>67.81</c:v>
                </c:pt>
                <c:pt idx="6343">
                  <c:v>63.91</c:v>
                </c:pt>
                <c:pt idx="6344">
                  <c:v>70.53</c:v>
                </c:pt>
                <c:pt idx="6345">
                  <c:v>65.3</c:v>
                </c:pt>
                <c:pt idx="6346">
                  <c:v>60.77</c:v>
                </c:pt>
                <c:pt idx="6347">
                  <c:v>61.04</c:v>
                </c:pt>
                <c:pt idx="6348">
                  <c:v>62.41</c:v>
                </c:pt>
                <c:pt idx="6349">
                  <c:v>59.33</c:v>
                </c:pt>
                <c:pt idx="6350">
                  <c:v>56.16</c:v>
                </c:pt>
                <c:pt idx="6351">
                  <c:v>58.24</c:v>
                </c:pt>
                <c:pt idx="6352">
                  <c:v>57.04</c:v>
                </c:pt>
                <c:pt idx="6353">
                  <c:v>54.95</c:v>
                </c:pt>
                <c:pt idx="6354">
                  <c:v>54.39</c:v>
                </c:pt>
                <c:pt idx="6355">
                  <c:v>53.62</c:v>
                </c:pt>
                <c:pt idx="6356">
                  <c:v>49.62</c:v>
                </c:pt>
                <c:pt idx="6357">
                  <c:v>49.03</c:v>
                </c:pt>
                <c:pt idx="6358">
                  <c:v>53.5</c:v>
                </c:pt>
                <c:pt idx="6359">
                  <c:v>49.87</c:v>
                </c:pt>
                <c:pt idx="6360">
                  <c:v>54.44</c:v>
                </c:pt>
                <c:pt idx="6361">
                  <c:v>54.43</c:v>
                </c:pt>
                <c:pt idx="6362">
                  <c:v>49.28</c:v>
                </c:pt>
                <c:pt idx="6363">
                  <c:v>46.96</c:v>
                </c:pt>
                <c:pt idx="6364">
                  <c:v>46.79</c:v>
                </c:pt>
                <c:pt idx="6365">
                  <c:v>43.67</c:v>
                </c:pt>
                <c:pt idx="6366">
                  <c:v>40.81</c:v>
                </c:pt>
                <c:pt idx="6367">
                  <c:v>43.71</c:v>
                </c:pt>
                <c:pt idx="6368">
                  <c:v>42.07</c:v>
                </c:pt>
                <c:pt idx="6369">
                  <c:v>43.52</c:v>
                </c:pt>
                <c:pt idx="6370">
                  <c:v>47.98</c:v>
                </c:pt>
                <c:pt idx="6371">
                  <c:v>46.28</c:v>
                </c:pt>
                <c:pt idx="6372">
                  <c:v>44.51</c:v>
                </c:pt>
                <c:pt idx="6373">
                  <c:v>43.6</c:v>
                </c:pt>
                <c:pt idx="6374">
                  <c:v>40.06</c:v>
                </c:pt>
                <c:pt idx="6375">
                  <c:v>36.22</c:v>
                </c:pt>
                <c:pt idx="6376">
                  <c:v>33.869999999999997</c:v>
                </c:pt>
                <c:pt idx="6377">
                  <c:v>31.41</c:v>
                </c:pt>
                <c:pt idx="6378">
                  <c:v>33.479999999999997</c:v>
                </c:pt>
                <c:pt idx="6379">
                  <c:v>32.35</c:v>
                </c:pt>
                <c:pt idx="6380">
                  <c:v>40.020000000000003</c:v>
                </c:pt>
                <c:pt idx="6381">
                  <c:v>39.03</c:v>
                </c:pt>
                <c:pt idx="6382">
                  <c:v>44.6</c:v>
                </c:pt>
                <c:pt idx="6383">
                  <c:v>46.34</c:v>
                </c:pt>
                <c:pt idx="6384">
                  <c:v>48.81</c:v>
                </c:pt>
                <c:pt idx="6385">
                  <c:v>48.58</c:v>
                </c:pt>
                <c:pt idx="6386">
                  <c:v>42.63</c:v>
                </c:pt>
                <c:pt idx="6387">
                  <c:v>41.7</c:v>
                </c:pt>
                <c:pt idx="6388">
                  <c:v>40.83</c:v>
                </c:pt>
                <c:pt idx="6389">
                  <c:v>37.590000000000003</c:v>
                </c:pt>
                <c:pt idx="6390">
                  <c:v>37.78</c:v>
                </c:pt>
                <c:pt idx="6391">
                  <c:v>37.28</c:v>
                </c:pt>
                <c:pt idx="6392">
                  <c:v>35.4</c:v>
                </c:pt>
                <c:pt idx="6393">
                  <c:v>36.51</c:v>
                </c:pt>
                <c:pt idx="6394">
                  <c:v>38.74</c:v>
                </c:pt>
                <c:pt idx="6395">
                  <c:v>42.25</c:v>
                </c:pt>
                <c:pt idx="6396">
                  <c:v>42.27</c:v>
                </c:pt>
                <c:pt idx="6397">
                  <c:v>45.47</c:v>
                </c:pt>
                <c:pt idx="6398">
                  <c:v>45.73</c:v>
                </c:pt>
                <c:pt idx="6399">
                  <c:v>41.58</c:v>
                </c:pt>
                <c:pt idx="6400">
                  <c:v>42.16</c:v>
                </c:pt>
                <c:pt idx="6401">
                  <c:v>41.44</c:v>
                </c:pt>
                <c:pt idx="6402">
                  <c:v>41.68</c:v>
                </c:pt>
                <c:pt idx="6403">
                  <c:v>40.08</c:v>
                </c:pt>
                <c:pt idx="6404">
                  <c:v>40.78</c:v>
                </c:pt>
                <c:pt idx="6405">
                  <c:v>40.32</c:v>
                </c:pt>
                <c:pt idx="6406">
                  <c:v>41.17</c:v>
                </c:pt>
                <c:pt idx="6407">
                  <c:v>40.17</c:v>
                </c:pt>
                <c:pt idx="6408">
                  <c:v>39.56</c:v>
                </c:pt>
                <c:pt idx="6409">
                  <c:v>37.549999999999997</c:v>
                </c:pt>
                <c:pt idx="6410">
                  <c:v>35.94</c:v>
                </c:pt>
                <c:pt idx="6411">
                  <c:v>33.979999999999997</c:v>
                </c:pt>
                <c:pt idx="6412">
                  <c:v>37.51</c:v>
                </c:pt>
                <c:pt idx="6413">
                  <c:v>34.93</c:v>
                </c:pt>
                <c:pt idx="6414">
                  <c:v>34.619999999999997</c:v>
                </c:pt>
                <c:pt idx="6415">
                  <c:v>39.479999999999997</c:v>
                </c:pt>
                <c:pt idx="6416">
                  <c:v>39.44</c:v>
                </c:pt>
                <c:pt idx="6417">
                  <c:v>37.54</c:v>
                </c:pt>
                <c:pt idx="6418">
                  <c:v>39.11</c:v>
                </c:pt>
                <c:pt idx="6419">
                  <c:v>41.7</c:v>
                </c:pt>
                <c:pt idx="6420">
                  <c:v>45.22</c:v>
                </c:pt>
                <c:pt idx="6421">
                  <c:v>44.76</c:v>
                </c:pt>
                <c:pt idx="6422">
                  <c:v>40.15</c:v>
                </c:pt>
                <c:pt idx="6423">
                  <c:v>41.65</c:v>
                </c:pt>
                <c:pt idx="6424">
                  <c:v>45.38</c:v>
                </c:pt>
                <c:pt idx="6425">
                  <c:v>43.61</c:v>
                </c:pt>
                <c:pt idx="6426">
                  <c:v>45.52</c:v>
                </c:pt>
                <c:pt idx="6427">
                  <c:v>47.07</c:v>
                </c:pt>
                <c:pt idx="6428">
                  <c:v>45.71</c:v>
                </c:pt>
                <c:pt idx="6429">
                  <c:v>42.33</c:v>
                </c:pt>
                <c:pt idx="6430">
                  <c:v>47.03</c:v>
                </c:pt>
                <c:pt idx="6431">
                  <c:v>46.25</c:v>
                </c:pt>
                <c:pt idx="6432">
                  <c:v>47.35</c:v>
                </c:pt>
                <c:pt idx="6433">
                  <c:v>49.16</c:v>
                </c:pt>
                <c:pt idx="6434">
                  <c:v>48.14</c:v>
                </c:pt>
                <c:pt idx="6435">
                  <c:v>51.61</c:v>
                </c:pt>
                <c:pt idx="6436">
                  <c:v>51.06</c:v>
                </c:pt>
                <c:pt idx="6437">
                  <c:v>53</c:v>
                </c:pt>
                <c:pt idx="6438">
                  <c:v>53.48</c:v>
                </c:pt>
                <c:pt idx="6439">
                  <c:v>52.17</c:v>
                </c:pt>
                <c:pt idx="6440">
                  <c:v>54.34</c:v>
                </c:pt>
                <c:pt idx="6441">
                  <c:v>52.38</c:v>
                </c:pt>
                <c:pt idx="6442">
                  <c:v>48.41</c:v>
                </c:pt>
                <c:pt idx="6443">
                  <c:v>49.66</c:v>
                </c:pt>
                <c:pt idx="6444">
                  <c:v>48.39</c:v>
                </c:pt>
                <c:pt idx="6445">
                  <c:v>52.64</c:v>
                </c:pt>
                <c:pt idx="6446">
                  <c:v>52.51</c:v>
                </c:pt>
                <c:pt idx="6447">
                  <c:v>51.05</c:v>
                </c:pt>
                <c:pt idx="6448">
                  <c:v>49.15</c:v>
                </c:pt>
                <c:pt idx="6449">
                  <c:v>49.38</c:v>
                </c:pt>
                <c:pt idx="6450">
                  <c:v>52.24</c:v>
                </c:pt>
                <c:pt idx="6451">
                  <c:v>50.05</c:v>
                </c:pt>
                <c:pt idx="6452">
                  <c:v>49.41</c:v>
                </c:pt>
                <c:pt idx="6453">
                  <c:v>49.25</c:v>
                </c:pt>
                <c:pt idx="6454">
                  <c:v>49.98</c:v>
                </c:pt>
                <c:pt idx="6455">
                  <c:v>50.33</c:v>
                </c:pt>
                <c:pt idx="6456">
                  <c:v>45.88</c:v>
                </c:pt>
                <c:pt idx="6457">
                  <c:v>46.51</c:v>
                </c:pt>
                <c:pt idx="6458">
                  <c:v>47.45</c:v>
                </c:pt>
                <c:pt idx="6459">
                  <c:v>48.82</c:v>
                </c:pt>
                <c:pt idx="6460">
                  <c:v>50.8</c:v>
                </c:pt>
                <c:pt idx="6461">
                  <c:v>50.14</c:v>
                </c:pt>
                <c:pt idx="6462">
                  <c:v>49.92</c:v>
                </c:pt>
                <c:pt idx="6463">
                  <c:v>50.97</c:v>
                </c:pt>
                <c:pt idx="6464">
                  <c:v>51.12</c:v>
                </c:pt>
                <c:pt idx="6465">
                  <c:v>53.2</c:v>
                </c:pt>
                <c:pt idx="6466">
                  <c:v>54.47</c:v>
                </c:pt>
                <c:pt idx="6467">
                  <c:v>53.84</c:v>
                </c:pt>
                <c:pt idx="6468">
                  <c:v>56.34</c:v>
                </c:pt>
                <c:pt idx="6469">
                  <c:v>56.71</c:v>
                </c:pt>
                <c:pt idx="6470">
                  <c:v>58.63</c:v>
                </c:pt>
                <c:pt idx="6471">
                  <c:v>58.5</c:v>
                </c:pt>
                <c:pt idx="6472">
                  <c:v>58.85</c:v>
                </c:pt>
                <c:pt idx="6473">
                  <c:v>58.02</c:v>
                </c:pt>
                <c:pt idx="6474">
                  <c:v>58.62</c:v>
                </c:pt>
                <c:pt idx="6475">
                  <c:v>56.34</c:v>
                </c:pt>
                <c:pt idx="6476">
                  <c:v>59.03</c:v>
                </c:pt>
                <c:pt idx="6477">
                  <c:v>59.65</c:v>
                </c:pt>
                <c:pt idx="6478">
                  <c:v>61.44</c:v>
                </c:pt>
                <c:pt idx="6479">
                  <c:v>60.55</c:v>
                </c:pt>
                <c:pt idx="6480">
                  <c:v>61.02</c:v>
                </c:pt>
                <c:pt idx="6481">
                  <c:v>62.45</c:v>
                </c:pt>
                <c:pt idx="6482">
                  <c:v>63.45</c:v>
                </c:pt>
                <c:pt idx="6483">
                  <c:v>65.08</c:v>
                </c:pt>
                <c:pt idx="6484">
                  <c:v>66.31</c:v>
                </c:pt>
                <c:pt idx="6485">
                  <c:v>68.58</c:v>
                </c:pt>
                <c:pt idx="6486">
                  <c:v>68.55</c:v>
                </c:pt>
                <c:pt idx="6487">
                  <c:v>66.12</c:v>
                </c:pt>
                <c:pt idx="6488">
                  <c:v>68.81</c:v>
                </c:pt>
                <c:pt idx="6489">
                  <c:v>68.44</c:v>
                </c:pt>
                <c:pt idx="6490">
                  <c:v>68.09</c:v>
                </c:pt>
                <c:pt idx="6491">
                  <c:v>70.010000000000005</c:v>
                </c:pt>
                <c:pt idx="6492">
                  <c:v>71.33</c:v>
                </c:pt>
                <c:pt idx="6493">
                  <c:v>72.680000000000007</c:v>
                </c:pt>
                <c:pt idx="6494">
                  <c:v>72.040000000000006</c:v>
                </c:pt>
                <c:pt idx="6495">
                  <c:v>70.62</c:v>
                </c:pt>
                <c:pt idx="6496">
                  <c:v>70.47</c:v>
                </c:pt>
                <c:pt idx="6497">
                  <c:v>71.03</c:v>
                </c:pt>
                <c:pt idx="6498">
                  <c:v>71.37</c:v>
                </c:pt>
                <c:pt idx="6499">
                  <c:v>69.55</c:v>
                </c:pt>
                <c:pt idx="6500">
                  <c:v>66.930000000000007</c:v>
                </c:pt>
                <c:pt idx="6501">
                  <c:v>68.739999999999995</c:v>
                </c:pt>
                <c:pt idx="6502">
                  <c:v>68.14</c:v>
                </c:pt>
                <c:pt idx="6503">
                  <c:v>69.63</c:v>
                </c:pt>
                <c:pt idx="6504">
                  <c:v>69.16</c:v>
                </c:pt>
                <c:pt idx="6505">
                  <c:v>71.489999999999995</c:v>
                </c:pt>
                <c:pt idx="6506">
                  <c:v>69.89</c:v>
                </c:pt>
                <c:pt idx="6507">
                  <c:v>69.31</c:v>
                </c:pt>
                <c:pt idx="6508">
                  <c:v>66.73</c:v>
                </c:pt>
                <c:pt idx="6509">
                  <c:v>64.05</c:v>
                </c:pt>
                <c:pt idx="6510">
                  <c:v>62.93</c:v>
                </c:pt>
                <c:pt idx="6511">
                  <c:v>60.14</c:v>
                </c:pt>
                <c:pt idx="6512">
                  <c:v>60.41</c:v>
                </c:pt>
                <c:pt idx="6513">
                  <c:v>59.89</c:v>
                </c:pt>
                <c:pt idx="6514">
                  <c:v>59.69</c:v>
                </c:pt>
                <c:pt idx="6515">
                  <c:v>59.52</c:v>
                </c:pt>
                <c:pt idx="6516">
                  <c:v>61.54</c:v>
                </c:pt>
                <c:pt idx="6517">
                  <c:v>62.02</c:v>
                </c:pt>
                <c:pt idx="6518">
                  <c:v>63.56</c:v>
                </c:pt>
                <c:pt idx="6519">
                  <c:v>63.98</c:v>
                </c:pt>
                <c:pt idx="6520">
                  <c:v>64.72</c:v>
                </c:pt>
                <c:pt idx="6521">
                  <c:v>64.25</c:v>
                </c:pt>
                <c:pt idx="6522">
                  <c:v>66.010000000000005</c:v>
                </c:pt>
                <c:pt idx="6523">
                  <c:v>66.55</c:v>
                </c:pt>
                <c:pt idx="6524">
                  <c:v>68.38</c:v>
                </c:pt>
                <c:pt idx="6525">
                  <c:v>67.23</c:v>
                </c:pt>
                <c:pt idx="6526">
                  <c:v>63.35</c:v>
                </c:pt>
                <c:pt idx="6527">
                  <c:v>66.94</c:v>
                </c:pt>
                <c:pt idx="6528">
                  <c:v>69.45</c:v>
                </c:pt>
                <c:pt idx="6529">
                  <c:v>71.58</c:v>
                </c:pt>
                <c:pt idx="6530">
                  <c:v>71.42</c:v>
                </c:pt>
                <c:pt idx="6531">
                  <c:v>71.97</c:v>
                </c:pt>
                <c:pt idx="6532">
                  <c:v>71.94</c:v>
                </c:pt>
                <c:pt idx="6533">
                  <c:v>70.930000000000007</c:v>
                </c:pt>
                <c:pt idx="6534">
                  <c:v>70.599999999999994</c:v>
                </c:pt>
                <c:pt idx="6535">
                  <c:v>69.45</c:v>
                </c:pt>
                <c:pt idx="6536">
                  <c:v>70.16</c:v>
                </c:pt>
                <c:pt idx="6537">
                  <c:v>70.52</c:v>
                </c:pt>
                <c:pt idx="6538">
                  <c:v>67.510000000000005</c:v>
                </c:pt>
                <c:pt idx="6539">
                  <c:v>66.75</c:v>
                </c:pt>
                <c:pt idx="6540">
                  <c:v>69.19</c:v>
                </c:pt>
                <c:pt idx="6541">
                  <c:v>72.42</c:v>
                </c:pt>
                <c:pt idx="6542">
                  <c:v>72.540000000000006</c:v>
                </c:pt>
                <c:pt idx="6543">
                  <c:v>73.290000000000006</c:v>
                </c:pt>
                <c:pt idx="6544">
                  <c:v>73.819999999999993</c:v>
                </c:pt>
                <c:pt idx="6545">
                  <c:v>71.55</c:v>
                </c:pt>
                <c:pt idx="6546">
                  <c:v>71.430000000000007</c:v>
                </c:pt>
                <c:pt idx="6547">
                  <c:v>72.489999999999995</c:v>
                </c:pt>
                <c:pt idx="6548">
                  <c:v>72.739999999999995</c:v>
                </c:pt>
                <c:pt idx="6549">
                  <c:v>69.959999999999994</c:v>
                </c:pt>
                <c:pt idx="6550">
                  <c:v>68.05</c:v>
                </c:pt>
                <c:pt idx="6551">
                  <c:v>68.05</c:v>
                </c:pt>
                <c:pt idx="6552">
                  <c:v>67.959999999999994</c:v>
                </c:pt>
                <c:pt idx="6553">
                  <c:v>68.02</c:v>
                </c:pt>
                <c:pt idx="6554">
                  <c:v>71.099999999999994</c:v>
                </c:pt>
                <c:pt idx="6555">
                  <c:v>71.31</c:v>
                </c:pt>
                <c:pt idx="6556">
                  <c:v>71.94</c:v>
                </c:pt>
                <c:pt idx="6557">
                  <c:v>69.290000000000006</c:v>
                </c:pt>
                <c:pt idx="6558">
                  <c:v>68.86</c:v>
                </c:pt>
                <c:pt idx="6559">
                  <c:v>70.930000000000007</c:v>
                </c:pt>
                <c:pt idx="6560">
                  <c:v>72.510000000000005</c:v>
                </c:pt>
                <c:pt idx="6561">
                  <c:v>72.47</c:v>
                </c:pt>
                <c:pt idx="6562">
                  <c:v>72.040000000000006</c:v>
                </c:pt>
                <c:pt idx="6563">
                  <c:v>69.709999999999994</c:v>
                </c:pt>
                <c:pt idx="6564">
                  <c:v>71.55</c:v>
                </c:pt>
                <c:pt idx="6565">
                  <c:v>68.77</c:v>
                </c:pt>
                <c:pt idx="6566">
                  <c:v>65.72</c:v>
                </c:pt>
                <c:pt idx="6567">
                  <c:v>65.87</c:v>
                </c:pt>
                <c:pt idx="6568">
                  <c:v>66.84</c:v>
                </c:pt>
                <c:pt idx="6569">
                  <c:v>66.709999999999994</c:v>
                </c:pt>
                <c:pt idx="6570">
                  <c:v>70.61</c:v>
                </c:pt>
                <c:pt idx="6571">
                  <c:v>70.819999999999993</c:v>
                </c:pt>
                <c:pt idx="6572">
                  <c:v>69.95</c:v>
                </c:pt>
                <c:pt idx="6573">
                  <c:v>70.41</c:v>
                </c:pt>
                <c:pt idx="6574">
                  <c:v>70.88</c:v>
                </c:pt>
                <c:pt idx="6575">
                  <c:v>69.569999999999993</c:v>
                </c:pt>
                <c:pt idx="6576">
                  <c:v>71.69</c:v>
                </c:pt>
                <c:pt idx="6577">
                  <c:v>71.77</c:v>
                </c:pt>
                <c:pt idx="6578">
                  <c:v>73.27</c:v>
                </c:pt>
                <c:pt idx="6579">
                  <c:v>74.150000000000006</c:v>
                </c:pt>
                <c:pt idx="6580">
                  <c:v>75.180000000000007</c:v>
                </c:pt>
                <c:pt idx="6581">
                  <c:v>77.58</c:v>
                </c:pt>
                <c:pt idx="6582">
                  <c:v>78.53</c:v>
                </c:pt>
                <c:pt idx="6583">
                  <c:v>79.61</c:v>
                </c:pt>
                <c:pt idx="6584">
                  <c:v>79.09</c:v>
                </c:pt>
                <c:pt idx="6585">
                  <c:v>81.040000000000006</c:v>
                </c:pt>
                <c:pt idx="6586">
                  <c:v>80.84</c:v>
                </c:pt>
                <c:pt idx="6587">
                  <c:v>80.05</c:v>
                </c:pt>
                <c:pt idx="6588">
                  <c:v>78.680000000000007</c:v>
                </c:pt>
                <c:pt idx="6589">
                  <c:v>79.55</c:v>
                </c:pt>
                <c:pt idx="6590">
                  <c:v>77.459999999999994</c:v>
                </c:pt>
                <c:pt idx="6591">
                  <c:v>79.87</c:v>
                </c:pt>
                <c:pt idx="6592">
                  <c:v>77</c:v>
                </c:pt>
                <c:pt idx="6593">
                  <c:v>78.13</c:v>
                </c:pt>
                <c:pt idx="6594">
                  <c:v>79.599999999999994</c:v>
                </c:pt>
                <c:pt idx="6595">
                  <c:v>80.400000000000006</c:v>
                </c:pt>
                <c:pt idx="6596">
                  <c:v>79.62</c:v>
                </c:pt>
                <c:pt idx="6597">
                  <c:v>77.430000000000007</c:v>
                </c:pt>
                <c:pt idx="6598">
                  <c:v>79.430000000000007</c:v>
                </c:pt>
                <c:pt idx="6599">
                  <c:v>79.05</c:v>
                </c:pt>
                <c:pt idx="6600">
                  <c:v>79.28</c:v>
                </c:pt>
                <c:pt idx="6601">
                  <c:v>76.94</c:v>
                </c:pt>
                <c:pt idx="6602">
                  <c:v>76.349999999999994</c:v>
                </c:pt>
                <c:pt idx="6603">
                  <c:v>78.900000000000006</c:v>
                </c:pt>
                <c:pt idx="6604">
                  <c:v>79.14</c:v>
                </c:pt>
                <c:pt idx="6605">
                  <c:v>79.58</c:v>
                </c:pt>
                <c:pt idx="6606">
                  <c:v>77.459999999999994</c:v>
                </c:pt>
                <c:pt idx="6607">
                  <c:v>76.72</c:v>
                </c:pt>
                <c:pt idx="6608">
                  <c:v>76.56</c:v>
                </c:pt>
                <c:pt idx="6609">
                  <c:v>74.92</c:v>
                </c:pt>
                <c:pt idx="6610">
                  <c:v>77.06</c:v>
                </c:pt>
                <c:pt idx="6611">
                  <c:v>76.05</c:v>
                </c:pt>
                <c:pt idx="6612">
                  <c:v>77.28</c:v>
                </c:pt>
                <c:pt idx="6613">
                  <c:v>78.37</c:v>
                </c:pt>
                <c:pt idx="6614">
                  <c:v>76.599999999999994</c:v>
                </c:pt>
                <c:pt idx="6615">
                  <c:v>76.459999999999994</c:v>
                </c:pt>
                <c:pt idx="6616">
                  <c:v>75.47</c:v>
                </c:pt>
                <c:pt idx="6617">
                  <c:v>73.930000000000007</c:v>
                </c:pt>
                <c:pt idx="6618">
                  <c:v>72.62</c:v>
                </c:pt>
                <c:pt idx="6619">
                  <c:v>70.67</c:v>
                </c:pt>
                <c:pt idx="6620">
                  <c:v>70.540000000000006</c:v>
                </c:pt>
                <c:pt idx="6621">
                  <c:v>69.87</c:v>
                </c:pt>
                <c:pt idx="6622">
                  <c:v>69.510000000000005</c:v>
                </c:pt>
                <c:pt idx="6623">
                  <c:v>70.69</c:v>
                </c:pt>
                <c:pt idx="6624">
                  <c:v>72.66</c:v>
                </c:pt>
                <c:pt idx="6625">
                  <c:v>72.650000000000006</c:v>
                </c:pt>
                <c:pt idx="6626">
                  <c:v>73.36</c:v>
                </c:pt>
                <c:pt idx="6627">
                  <c:v>72.47</c:v>
                </c:pt>
                <c:pt idx="6628">
                  <c:v>73.75</c:v>
                </c:pt>
                <c:pt idx="6629">
                  <c:v>75.67</c:v>
                </c:pt>
                <c:pt idx="6630">
                  <c:v>77.150000000000006</c:v>
                </c:pt>
                <c:pt idx="6631">
                  <c:v>78.77</c:v>
                </c:pt>
                <c:pt idx="6632">
                  <c:v>78.87</c:v>
                </c:pt>
                <c:pt idx="6633">
                  <c:v>79.28</c:v>
                </c:pt>
                <c:pt idx="6634">
                  <c:v>79.36</c:v>
                </c:pt>
                <c:pt idx="6635">
                  <c:v>81.510000000000005</c:v>
                </c:pt>
                <c:pt idx="6636">
                  <c:v>81.77</c:v>
                </c:pt>
                <c:pt idx="6637">
                  <c:v>83.18</c:v>
                </c:pt>
                <c:pt idx="6638">
                  <c:v>82.66</c:v>
                </c:pt>
                <c:pt idx="6639">
                  <c:v>82.75</c:v>
                </c:pt>
                <c:pt idx="6640">
                  <c:v>82.52</c:v>
                </c:pt>
                <c:pt idx="6641">
                  <c:v>80.790000000000006</c:v>
                </c:pt>
                <c:pt idx="6642">
                  <c:v>79.650000000000006</c:v>
                </c:pt>
                <c:pt idx="6643">
                  <c:v>79.39</c:v>
                </c:pt>
                <c:pt idx="6644">
                  <c:v>78</c:v>
                </c:pt>
                <c:pt idx="6645">
                  <c:v>79.02</c:v>
                </c:pt>
                <c:pt idx="6646">
                  <c:v>77.62</c:v>
                </c:pt>
                <c:pt idx="6647">
                  <c:v>75.78</c:v>
                </c:pt>
                <c:pt idx="6648">
                  <c:v>74.239999999999995</c:v>
                </c:pt>
                <c:pt idx="6649">
                  <c:v>74.959999999999994</c:v>
                </c:pt>
                <c:pt idx="6650">
                  <c:v>74.709999999999994</c:v>
                </c:pt>
                <c:pt idx="6651">
                  <c:v>73.67</c:v>
                </c:pt>
                <c:pt idx="6652">
                  <c:v>73.64</c:v>
                </c:pt>
                <c:pt idx="6653">
                  <c:v>72.89</c:v>
                </c:pt>
                <c:pt idx="6654">
                  <c:v>74.430000000000007</c:v>
                </c:pt>
                <c:pt idx="6655">
                  <c:v>77.23</c:v>
                </c:pt>
                <c:pt idx="6656">
                  <c:v>76.98</c:v>
                </c:pt>
                <c:pt idx="6657">
                  <c:v>73.14</c:v>
                </c:pt>
                <c:pt idx="6658">
                  <c:v>71.19</c:v>
                </c:pt>
                <c:pt idx="6659">
                  <c:v>71.89</c:v>
                </c:pt>
                <c:pt idx="6660">
                  <c:v>73.75</c:v>
                </c:pt>
                <c:pt idx="6661">
                  <c:v>74.52</c:v>
                </c:pt>
                <c:pt idx="6662">
                  <c:v>75.28</c:v>
                </c:pt>
                <c:pt idx="6663">
                  <c:v>74.13</c:v>
                </c:pt>
                <c:pt idx="6664">
                  <c:v>77.010000000000005</c:v>
                </c:pt>
                <c:pt idx="6665">
                  <c:v>77.33</c:v>
                </c:pt>
                <c:pt idx="6666">
                  <c:v>79.06</c:v>
                </c:pt>
                <c:pt idx="6667">
                  <c:v>79.81</c:v>
                </c:pt>
                <c:pt idx="6668">
                  <c:v>80.16</c:v>
                </c:pt>
                <c:pt idx="6669">
                  <c:v>78.61</c:v>
                </c:pt>
                <c:pt idx="6670">
                  <c:v>79.75</c:v>
                </c:pt>
                <c:pt idx="6671">
                  <c:v>77.92</c:v>
                </c:pt>
                <c:pt idx="6672">
                  <c:v>79.66</c:v>
                </c:pt>
                <c:pt idx="6673">
                  <c:v>78.7</c:v>
                </c:pt>
                <c:pt idx="6674">
                  <c:v>79.680000000000007</c:v>
                </c:pt>
                <c:pt idx="6675">
                  <c:v>80.87</c:v>
                </c:pt>
                <c:pt idx="6676">
                  <c:v>80.209999999999994</c:v>
                </c:pt>
                <c:pt idx="6677">
                  <c:v>81.5</c:v>
                </c:pt>
                <c:pt idx="6678">
                  <c:v>81.87</c:v>
                </c:pt>
                <c:pt idx="6679">
                  <c:v>81.489999999999995</c:v>
                </c:pt>
                <c:pt idx="6680">
                  <c:v>82.09</c:v>
                </c:pt>
                <c:pt idx="6681">
                  <c:v>82.11</c:v>
                </c:pt>
                <c:pt idx="6682">
                  <c:v>81.239999999999995</c:v>
                </c:pt>
                <c:pt idx="6683">
                  <c:v>79.8</c:v>
                </c:pt>
                <c:pt idx="6684">
                  <c:v>81.7</c:v>
                </c:pt>
                <c:pt idx="6685">
                  <c:v>82.93</c:v>
                </c:pt>
                <c:pt idx="6686">
                  <c:v>82.2</c:v>
                </c:pt>
                <c:pt idx="6687">
                  <c:v>80.680000000000007</c:v>
                </c:pt>
                <c:pt idx="6688">
                  <c:v>81.25</c:v>
                </c:pt>
                <c:pt idx="6689">
                  <c:v>81.63</c:v>
                </c:pt>
                <c:pt idx="6690">
                  <c:v>80.31</c:v>
                </c:pt>
                <c:pt idx="6691">
                  <c:v>80.2</c:v>
                </c:pt>
                <c:pt idx="6692">
                  <c:v>80</c:v>
                </c:pt>
                <c:pt idx="6693">
                  <c:v>82.17</c:v>
                </c:pt>
                <c:pt idx="6694">
                  <c:v>82.37</c:v>
                </c:pt>
                <c:pt idx="6695">
                  <c:v>83.76</c:v>
                </c:pt>
                <c:pt idx="6696">
                  <c:v>84.87</c:v>
                </c:pt>
                <c:pt idx="6697">
                  <c:v>86.62</c:v>
                </c:pt>
                <c:pt idx="6698">
                  <c:v>86.84</c:v>
                </c:pt>
                <c:pt idx="6699">
                  <c:v>85.88</c:v>
                </c:pt>
                <c:pt idx="6700">
                  <c:v>85.39</c:v>
                </c:pt>
                <c:pt idx="6701">
                  <c:v>84.92</c:v>
                </c:pt>
                <c:pt idx="6702">
                  <c:v>84.34</c:v>
                </c:pt>
                <c:pt idx="6703">
                  <c:v>84.05</c:v>
                </c:pt>
                <c:pt idx="6704">
                  <c:v>85.84</c:v>
                </c:pt>
                <c:pt idx="6705">
                  <c:v>85.51</c:v>
                </c:pt>
                <c:pt idx="6706">
                  <c:v>83.24</c:v>
                </c:pt>
                <c:pt idx="6707">
                  <c:v>81.45</c:v>
                </c:pt>
                <c:pt idx="6708">
                  <c:v>83.45</c:v>
                </c:pt>
                <c:pt idx="6709">
                  <c:v>82.93</c:v>
                </c:pt>
                <c:pt idx="6710">
                  <c:v>83.1</c:v>
                </c:pt>
                <c:pt idx="6711">
                  <c:v>84.42</c:v>
                </c:pt>
                <c:pt idx="6712">
                  <c:v>84.2</c:v>
                </c:pt>
                <c:pt idx="6713">
                  <c:v>82.44</c:v>
                </c:pt>
                <c:pt idx="6714">
                  <c:v>83.22</c:v>
                </c:pt>
                <c:pt idx="6715">
                  <c:v>85.17</c:v>
                </c:pt>
                <c:pt idx="6716">
                  <c:v>86.15</c:v>
                </c:pt>
                <c:pt idx="6717">
                  <c:v>86.19</c:v>
                </c:pt>
                <c:pt idx="6718">
                  <c:v>82.74</c:v>
                </c:pt>
                <c:pt idx="6719">
                  <c:v>79.97</c:v>
                </c:pt>
                <c:pt idx="6720">
                  <c:v>77.11</c:v>
                </c:pt>
                <c:pt idx="6721">
                  <c:v>75.11</c:v>
                </c:pt>
                <c:pt idx="6722">
                  <c:v>76.8</c:v>
                </c:pt>
                <c:pt idx="6723">
                  <c:v>76.37</c:v>
                </c:pt>
                <c:pt idx="6724">
                  <c:v>75.650000000000006</c:v>
                </c:pt>
                <c:pt idx="6725">
                  <c:v>74.400000000000006</c:v>
                </c:pt>
                <c:pt idx="6726">
                  <c:v>71.61</c:v>
                </c:pt>
                <c:pt idx="6727">
                  <c:v>70.08</c:v>
                </c:pt>
                <c:pt idx="6728">
                  <c:v>69.41</c:v>
                </c:pt>
                <c:pt idx="6729">
                  <c:v>69.87</c:v>
                </c:pt>
                <c:pt idx="6730">
                  <c:v>68.010000000000005</c:v>
                </c:pt>
                <c:pt idx="6731">
                  <c:v>68.040000000000006</c:v>
                </c:pt>
                <c:pt idx="6732">
                  <c:v>65.959999999999994</c:v>
                </c:pt>
                <c:pt idx="6733">
                  <c:v>67.25</c:v>
                </c:pt>
                <c:pt idx="6734">
                  <c:v>71.510000000000005</c:v>
                </c:pt>
                <c:pt idx="6735">
                  <c:v>74.55</c:v>
                </c:pt>
                <c:pt idx="6736">
                  <c:v>73.97</c:v>
                </c:pt>
                <c:pt idx="6737">
                  <c:v>72.58</c:v>
                </c:pt>
                <c:pt idx="6738">
                  <c:v>72.86</c:v>
                </c:pt>
                <c:pt idx="6739">
                  <c:v>74.61</c:v>
                </c:pt>
                <c:pt idx="6740">
                  <c:v>71.510000000000005</c:v>
                </c:pt>
                <c:pt idx="6741">
                  <c:v>71.44</c:v>
                </c:pt>
                <c:pt idx="6742">
                  <c:v>71.989999999999995</c:v>
                </c:pt>
                <c:pt idx="6743">
                  <c:v>74.36</c:v>
                </c:pt>
                <c:pt idx="6744">
                  <c:v>75.48</c:v>
                </c:pt>
                <c:pt idx="6745">
                  <c:v>73.78</c:v>
                </c:pt>
                <c:pt idx="6746">
                  <c:v>75.12</c:v>
                </c:pt>
                <c:pt idx="6747">
                  <c:v>76.94</c:v>
                </c:pt>
                <c:pt idx="6748">
                  <c:v>77.67</c:v>
                </c:pt>
                <c:pt idx="6749">
                  <c:v>76.790000000000006</c:v>
                </c:pt>
                <c:pt idx="6750">
                  <c:v>77.180000000000007</c:v>
                </c:pt>
                <c:pt idx="6751">
                  <c:v>77.819999999999993</c:v>
                </c:pt>
                <c:pt idx="6752">
                  <c:v>77.209999999999994</c:v>
                </c:pt>
                <c:pt idx="6753">
                  <c:v>75.849999999999994</c:v>
                </c:pt>
                <c:pt idx="6754">
                  <c:v>76.16</c:v>
                </c:pt>
                <c:pt idx="6755">
                  <c:v>78.61</c:v>
                </c:pt>
                <c:pt idx="6756">
                  <c:v>78.25</c:v>
                </c:pt>
                <c:pt idx="6757">
                  <c:v>75.94</c:v>
                </c:pt>
                <c:pt idx="6758">
                  <c:v>75.63</c:v>
                </c:pt>
                <c:pt idx="6759">
                  <c:v>72.95</c:v>
                </c:pt>
                <c:pt idx="6760">
                  <c:v>72.14</c:v>
                </c:pt>
                <c:pt idx="6761">
                  <c:v>71.98</c:v>
                </c:pt>
                <c:pt idx="6762">
                  <c:v>74.069999999999993</c:v>
                </c:pt>
                <c:pt idx="6763">
                  <c:v>75.44</c:v>
                </c:pt>
                <c:pt idx="6764">
                  <c:v>76.09</c:v>
                </c:pt>
                <c:pt idx="6765">
                  <c:v>74.95</c:v>
                </c:pt>
                <c:pt idx="6766">
                  <c:v>77.150000000000006</c:v>
                </c:pt>
                <c:pt idx="6767">
                  <c:v>77.040000000000006</c:v>
                </c:pt>
                <c:pt idx="6768">
                  <c:v>76.760000000000005</c:v>
                </c:pt>
                <c:pt idx="6769">
                  <c:v>76.010000000000005</c:v>
                </c:pt>
                <c:pt idx="6770">
                  <c:v>76.540000000000006</c:v>
                </c:pt>
                <c:pt idx="6771">
                  <c:v>77.44</c:v>
                </c:pt>
                <c:pt idx="6772">
                  <c:v>76.260000000000005</c:v>
                </c:pt>
                <c:pt idx="6773">
                  <c:v>79.03</c:v>
                </c:pt>
                <c:pt idx="6774">
                  <c:v>78.73</c:v>
                </c:pt>
                <c:pt idx="6775">
                  <c:v>78.98</c:v>
                </c:pt>
                <c:pt idx="6776">
                  <c:v>77.5</c:v>
                </c:pt>
                <c:pt idx="6777">
                  <c:v>76.989999999999995</c:v>
                </c:pt>
                <c:pt idx="6778">
                  <c:v>78.36</c:v>
                </c:pt>
                <c:pt idx="6779">
                  <c:v>78.95</c:v>
                </c:pt>
                <c:pt idx="6780">
                  <c:v>81.34</c:v>
                </c:pt>
                <c:pt idx="6781">
                  <c:v>82.55</c:v>
                </c:pt>
                <c:pt idx="6782">
                  <c:v>82.47</c:v>
                </c:pt>
                <c:pt idx="6783">
                  <c:v>82.01</c:v>
                </c:pt>
                <c:pt idx="6784">
                  <c:v>80.7</c:v>
                </c:pt>
                <c:pt idx="6785">
                  <c:v>81.48</c:v>
                </c:pt>
                <c:pt idx="6786">
                  <c:v>80.25</c:v>
                </c:pt>
                <c:pt idx="6787">
                  <c:v>78.02</c:v>
                </c:pt>
                <c:pt idx="6788">
                  <c:v>75.739999999999995</c:v>
                </c:pt>
                <c:pt idx="6789">
                  <c:v>75.39</c:v>
                </c:pt>
                <c:pt idx="6790">
                  <c:v>75.239999999999995</c:v>
                </c:pt>
                <c:pt idx="6791">
                  <c:v>75.77</c:v>
                </c:pt>
                <c:pt idx="6792">
                  <c:v>75.42</c:v>
                </c:pt>
                <c:pt idx="6793">
                  <c:v>74.430000000000007</c:v>
                </c:pt>
                <c:pt idx="6794">
                  <c:v>73.459999999999994</c:v>
                </c:pt>
                <c:pt idx="6795">
                  <c:v>72.7</c:v>
                </c:pt>
                <c:pt idx="6796">
                  <c:v>71.2</c:v>
                </c:pt>
                <c:pt idx="6797">
                  <c:v>71.92</c:v>
                </c:pt>
                <c:pt idx="6798">
                  <c:v>73.36</c:v>
                </c:pt>
                <c:pt idx="6799">
                  <c:v>75.17</c:v>
                </c:pt>
                <c:pt idx="6800">
                  <c:v>74.7</c:v>
                </c:pt>
                <c:pt idx="6801">
                  <c:v>71.92</c:v>
                </c:pt>
                <c:pt idx="6802">
                  <c:v>73.91</c:v>
                </c:pt>
                <c:pt idx="6803">
                  <c:v>75.02</c:v>
                </c:pt>
                <c:pt idx="6804">
                  <c:v>74.599999999999994</c:v>
                </c:pt>
                <c:pt idx="6805">
                  <c:v>74.09</c:v>
                </c:pt>
                <c:pt idx="6806">
                  <c:v>74.67</c:v>
                </c:pt>
                <c:pt idx="6807">
                  <c:v>74.25</c:v>
                </c:pt>
                <c:pt idx="6808">
                  <c:v>76.45</c:v>
                </c:pt>
                <c:pt idx="6809">
                  <c:v>77.19</c:v>
                </c:pt>
                <c:pt idx="6810">
                  <c:v>76.8</c:v>
                </c:pt>
                <c:pt idx="6811">
                  <c:v>76.02</c:v>
                </c:pt>
                <c:pt idx="6812">
                  <c:v>74.569999999999993</c:v>
                </c:pt>
                <c:pt idx="6813">
                  <c:v>73.66</c:v>
                </c:pt>
                <c:pt idx="6814">
                  <c:v>74.86</c:v>
                </c:pt>
                <c:pt idx="6815">
                  <c:v>73.52</c:v>
                </c:pt>
                <c:pt idx="6816">
                  <c:v>72.66</c:v>
                </c:pt>
                <c:pt idx="6817">
                  <c:v>73.38</c:v>
                </c:pt>
                <c:pt idx="6818">
                  <c:v>74.94</c:v>
                </c:pt>
                <c:pt idx="6819">
                  <c:v>76.52</c:v>
                </c:pt>
                <c:pt idx="6820">
                  <c:v>76.180000000000007</c:v>
                </c:pt>
                <c:pt idx="6821">
                  <c:v>77.86</c:v>
                </c:pt>
                <c:pt idx="6822">
                  <c:v>79.97</c:v>
                </c:pt>
                <c:pt idx="6823">
                  <c:v>81.58</c:v>
                </c:pt>
                <c:pt idx="6824">
                  <c:v>81.47</c:v>
                </c:pt>
                <c:pt idx="6825">
                  <c:v>82.82</c:v>
                </c:pt>
                <c:pt idx="6826">
                  <c:v>83.23</c:v>
                </c:pt>
                <c:pt idx="6827">
                  <c:v>81.67</c:v>
                </c:pt>
                <c:pt idx="6828">
                  <c:v>82.66</c:v>
                </c:pt>
                <c:pt idx="6829">
                  <c:v>82.21</c:v>
                </c:pt>
                <c:pt idx="6830">
                  <c:v>81.67</c:v>
                </c:pt>
                <c:pt idx="6831">
                  <c:v>83.01</c:v>
                </c:pt>
                <c:pt idx="6832">
                  <c:v>82.69</c:v>
                </c:pt>
                <c:pt idx="6833">
                  <c:v>81.25</c:v>
                </c:pt>
                <c:pt idx="6834">
                  <c:v>83.08</c:v>
                </c:pt>
                <c:pt idx="6835">
                  <c:v>79.489999999999995</c:v>
                </c:pt>
                <c:pt idx="6836">
                  <c:v>81.77</c:v>
                </c:pt>
                <c:pt idx="6837">
                  <c:v>80.06</c:v>
                </c:pt>
                <c:pt idx="6838">
                  <c:v>81.16</c:v>
                </c:pt>
                <c:pt idx="6839">
                  <c:v>81.97</c:v>
                </c:pt>
                <c:pt idx="6840">
                  <c:v>82.55</c:v>
                </c:pt>
                <c:pt idx="6841">
                  <c:v>81.94</c:v>
                </c:pt>
                <c:pt idx="6842">
                  <c:v>82.18</c:v>
                </c:pt>
                <c:pt idx="6843">
                  <c:v>81.430000000000007</c:v>
                </c:pt>
                <c:pt idx="6844">
                  <c:v>82.95</c:v>
                </c:pt>
                <c:pt idx="6845">
                  <c:v>83.9</c:v>
                </c:pt>
                <c:pt idx="6846">
                  <c:v>84.69</c:v>
                </c:pt>
                <c:pt idx="6847">
                  <c:v>86.49</c:v>
                </c:pt>
                <c:pt idx="6848">
                  <c:v>86.85</c:v>
                </c:pt>
                <c:pt idx="6849">
                  <c:v>87.06</c:v>
                </c:pt>
                <c:pt idx="6850">
                  <c:v>86.72</c:v>
                </c:pt>
                <c:pt idx="6851">
                  <c:v>87.81</c:v>
                </c:pt>
                <c:pt idx="6852">
                  <c:v>87.81</c:v>
                </c:pt>
                <c:pt idx="6853">
                  <c:v>84.88</c:v>
                </c:pt>
                <c:pt idx="6854">
                  <c:v>84.86</c:v>
                </c:pt>
                <c:pt idx="6855">
                  <c:v>82.34</c:v>
                </c:pt>
                <c:pt idx="6856">
                  <c:v>80.44</c:v>
                </c:pt>
                <c:pt idx="6857">
                  <c:v>81.849999999999994</c:v>
                </c:pt>
                <c:pt idx="6858">
                  <c:v>81.510000000000005</c:v>
                </c:pt>
                <c:pt idx="6859">
                  <c:v>81.239999999999995</c:v>
                </c:pt>
                <c:pt idx="6860">
                  <c:v>80.7</c:v>
                </c:pt>
                <c:pt idx="6861">
                  <c:v>83.26</c:v>
                </c:pt>
                <c:pt idx="6862">
                  <c:v>83.76</c:v>
                </c:pt>
                <c:pt idx="6863">
                  <c:v>85.73</c:v>
                </c:pt>
                <c:pt idx="6864">
                  <c:v>84.11</c:v>
                </c:pt>
                <c:pt idx="6865">
                  <c:v>86.75</c:v>
                </c:pt>
                <c:pt idx="6866">
                  <c:v>88</c:v>
                </c:pt>
                <c:pt idx="6867">
                  <c:v>89.19</c:v>
                </c:pt>
                <c:pt idx="6868">
                  <c:v>89.38</c:v>
                </c:pt>
                <c:pt idx="6869">
                  <c:v>88.69</c:v>
                </c:pt>
                <c:pt idx="6870">
                  <c:v>88.28</c:v>
                </c:pt>
                <c:pt idx="6871">
                  <c:v>88.37</c:v>
                </c:pt>
                <c:pt idx="6872">
                  <c:v>87.79</c:v>
                </c:pt>
                <c:pt idx="6873">
                  <c:v>88.61</c:v>
                </c:pt>
                <c:pt idx="6874">
                  <c:v>88.28</c:v>
                </c:pt>
                <c:pt idx="6875">
                  <c:v>88.62</c:v>
                </c:pt>
                <c:pt idx="6876">
                  <c:v>87.7</c:v>
                </c:pt>
                <c:pt idx="6877">
                  <c:v>88.02</c:v>
                </c:pt>
                <c:pt idx="6878">
                  <c:v>88.81</c:v>
                </c:pt>
                <c:pt idx="6879">
                  <c:v>89.17</c:v>
                </c:pt>
                <c:pt idx="6880">
                  <c:v>89.83</c:v>
                </c:pt>
                <c:pt idx="6881">
                  <c:v>90.91</c:v>
                </c:pt>
                <c:pt idx="6882">
                  <c:v>91</c:v>
                </c:pt>
                <c:pt idx="6883">
                  <c:v>91.49</c:v>
                </c:pt>
                <c:pt idx="6884">
                  <c:v>91.12</c:v>
                </c:pt>
                <c:pt idx="6885">
                  <c:v>89.84</c:v>
                </c:pt>
                <c:pt idx="6886">
                  <c:v>91.38</c:v>
                </c:pt>
                <c:pt idx="6887">
                  <c:v>91.55</c:v>
                </c:pt>
                <c:pt idx="6888">
                  <c:v>89.38</c:v>
                </c:pt>
                <c:pt idx="6889">
                  <c:v>90.3</c:v>
                </c:pt>
                <c:pt idx="6890">
                  <c:v>88.38</c:v>
                </c:pt>
                <c:pt idx="6891">
                  <c:v>88.03</c:v>
                </c:pt>
                <c:pt idx="6892">
                  <c:v>89.25</c:v>
                </c:pt>
                <c:pt idx="6893">
                  <c:v>91.11</c:v>
                </c:pt>
                <c:pt idx="6894">
                  <c:v>91.86</c:v>
                </c:pt>
                <c:pt idx="6895">
                  <c:v>91.4</c:v>
                </c:pt>
                <c:pt idx="6896">
                  <c:v>91.54</c:v>
                </c:pt>
                <c:pt idx="6897">
                  <c:v>91.38</c:v>
                </c:pt>
                <c:pt idx="6898">
                  <c:v>90.86</c:v>
                </c:pt>
                <c:pt idx="6899">
                  <c:v>88.86</c:v>
                </c:pt>
                <c:pt idx="6900">
                  <c:v>87.96</c:v>
                </c:pt>
                <c:pt idx="6901">
                  <c:v>86.67</c:v>
                </c:pt>
                <c:pt idx="6902">
                  <c:v>85.14</c:v>
                </c:pt>
                <c:pt idx="6903">
                  <c:v>87.33</c:v>
                </c:pt>
                <c:pt idx="6904">
                  <c:v>85.64</c:v>
                </c:pt>
                <c:pt idx="6905">
                  <c:v>89.34</c:v>
                </c:pt>
                <c:pt idx="6906">
                  <c:v>92.19</c:v>
                </c:pt>
                <c:pt idx="6907">
                  <c:v>90.77</c:v>
                </c:pt>
                <c:pt idx="6908">
                  <c:v>90.86</c:v>
                </c:pt>
                <c:pt idx="6909">
                  <c:v>90.54</c:v>
                </c:pt>
                <c:pt idx="6910">
                  <c:v>89.03</c:v>
                </c:pt>
                <c:pt idx="6911">
                  <c:v>87.48</c:v>
                </c:pt>
                <c:pt idx="6912">
                  <c:v>86.94</c:v>
                </c:pt>
                <c:pt idx="6913">
                  <c:v>86.71</c:v>
                </c:pt>
                <c:pt idx="6914">
                  <c:v>86.73</c:v>
                </c:pt>
                <c:pt idx="6915">
                  <c:v>85.58</c:v>
                </c:pt>
                <c:pt idx="6916">
                  <c:v>84.81</c:v>
                </c:pt>
                <c:pt idx="6917">
                  <c:v>84.32</c:v>
                </c:pt>
                <c:pt idx="6918">
                  <c:v>84.99</c:v>
                </c:pt>
                <c:pt idx="6919">
                  <c:v>86.36</c:v>
                </c:pt>
                <c:pt idx="6920">
                  <c:v>86.2</c:v>
                </c:pt>
                <c:pt idx="6921">
                  <c:v>93.57</c:v>
                </c:pt>
                <c:pt idx="6922">
                  <c:v>96.5</c:v>
                </c:pt>
                <c:pt idx="6923">
                  <c:v>95.78</c:v>
                </c:pt>
                <c:pt idx="6924">
                  <c:v>96.98</c:v>
                </c:pt>
                <c:pt idx="6925">
                  <c:v>96.97</c:v>
                </c:pt>
                <c:pt idx="6926">
                  <c:v>99.63</c:v>
                </c:pt>
                <c:pt idx="6927">
                  <c:v>102.23</c:v>
                </c:pt>
                <c:pt idx="6928">
                  <c:v>101.91</c:v>
                </c:pt>
                <c:pt idx="6929">
                  <c:v>104.42</c:v>
                </c:pt>
                <c:pt idx="6930">
                  <c:v>105.44</c:v>
                </c:pt>
                <c:pt idx="6931">
                  <c:v>105.02</c:v>
                </c:pt>
                <c:pt idx="6932">
                  <c:v>104.38</c:v>
                </c:pt>
                <c:pt idx="6933">
                  <c:v>102.7</c:v>
                </c:pt>
                <c:pt idx="6934">
                  <c:v>101.16</c:v>
                </c:pt>
                <c:pt idx="6935">
                  <c:v>101.19</c:v>
                </c:pt>
                <c:pt idx="6936">
                  <c:v>97.18</c:v>
                </c:pt>
                <c:pt idx="6937">
                  <c:v>97.98</c:v>
                </c:pt>
                <c:pt idx="6938">
                  <c:v>101.42</c:v>
                </c:pt>
                <c:pt idx="6939">
                  <c:v>101.07</c:v>
                </c:pt>
                <c:pt idx="6940">
                  <c:v>102.33</c:v>
                </c:pt>
                <c:pt idx="6941">
                  <c:v>104</c:v>
                </c:pt>
                <c:pt idx="6942">
                  <c:v>105.2</c:v>
                </c:pt>
                <c:pt idx="6943">
                  <c:v>105.05</c:v>
                </c:pt>
                <c:pt idx="6944">
                  <c:v>105</c:v>
                </c:pt>
                <c:pt idx="6945">
                  <c:v>103.98</c:v>
                </c:pt>
                <c:pt idx="6946">
                  <c:v>104.79</c:v>
                </c:pt>
                <c:pt idx="6947">
                  <c:v>104.27</c:v>
                </c:pt>
                <c:pt idx="6948">
                  <c:v>106.72</c:v>
                </c:pt>
                <c:pt idx="6949">
                  <c:v>107.94</c:v>
                </c:pt>
                <c:pt idx="6950">
                  <c:v>108.47</c:v>
                </c:pt>
                <c:pt idx="6951">
                  <c:v>108.34</c:v>
                </c:pt>
                <c:pt idx="6952">
                  <c:v>108.83</c:v>
                </c:pt>
                <c:pt idx="6953">
                  <c:v>110.3</c:v>
                </c:pt>
                <c:pt idx="6954">
                  <c:v>112.79</c:v>
                </c:pt>
                <c:pt idx="6955">
                  <c:v>109.92</c:v>
                </c:pt>
                <c:pt idx="6956">
                  <c:v>106.25</c:v>
                </c:pt>
                <c:pt idx="6957">
                  <c:v>107.11</c:v>
                </c:pt>
                <c:pt idx="6958">
                  <c:v>108.11</c:v>
                </c:pt>
                <c:pt idx="6959">
                  <c:v>109.66</c:v>
                </c:pt>
                <c:pt idx="6960">
                  <c:v>107.12</c:v>
                </c:pt>
                <c:pt idx="6961">
                  <c:v>108.15</c:v>
                </c:pt>
                <c:pt idx="6962">
                  <c:v>110.85</c:v>
                </c:pt>
                <c:pt idx="6963">
                  <c:v>111.71</c:v>
                </c:pt>
                <c:pt idx="6964">
                  <c:v>111.88</c:v>
                </c:pt>
                <c:pt idx="6965">
                  <c:v>112.21</c:v>
                </c:pt>
                <c:pt idx="6966">
                  <c:v>112.76</c:v>
                </c:pt>
                <c:pt idx="6967">
                  <c:v>112.86</c:v>
                </c:pt>
                <c:pt idx="6968">
                  <c:v>113.93</c:v>
                </c:pt>
                <c:pt idx="6969">
                  <c:v>113.52</c:v>
                </c:pt>
                <c:pt idx="6970">
                  <c:v>111.05</c:v>
                </c:pt>
                <c:pt idx="6971">
                  <c:v>109.24</c:v>
                </c:pt>
                <c:pt idx="6972">
                  <c:v>99.8</c:v>
                </c:pt>
                <c:pt idx="6973">
                  <c:v>97.18</c:v>
                </c:pt>
                <c:pt idx="6974">
                  <c:v>102.55</c:v>
                </c:pt>
                <c:pt idx="6975">
                  <c:v>103.88</c:v>
                </c:pt>
                <c:pt idx="6976">
                  <c:v>98.21</c:v>
                </c:pt>
                <c:pt idx="6977">
                  <c:v>98.97</c:v>
                </c:pt>
                <c:pt idx="6978">
                  <c:v>99.65</c:v>
                </c:pt>
                <c:pt idx="6979">
                  <c:v>97.37</c:v>
                </c:pt>
                <c:pt idx="6980">
                  <c:v>96.91</c:v>
                </c:pt>
                <c:pt idx="6981">
                  <c:v>100.1</c:v>
                </c:pt>
                <c:pt idx="6982">
                  <c:v>98.44</c:v>
                </c:pt>
                <c:pt idx="6983">
                  <c:v>99.49</c:v>
                </c:pt>
                <c:pt idx="6984">
                  <c:v>97.25</c:v>
                </c:pt>
                <c:pt idx="6985">
                  <c:v>99.09</c:v>
                </c:pt>
                <c:pt idx="6986">
                  <c:v>100.72</c:v>
                </c:pt>
                <c:pt idx="6987">
                  <c:v>100.23</c:v>
                </c:pt>
                <c:pt idx="6988">
                  <c:v>100.59</c:v>
                </c:pt>
                <c:pt idx="6989">
                  <c:v>102.7</c:v>
                </c:pt>
                <c:pt idx="6990">
                  <c:v>100.29</c:v>
                </c:pt>
                <c:pt idx="6991">
                  <c:v>100.4</c:v>
                </c:pt>
                <c:pt idx="6992">
                  <c:v>100.56</c:v>
                </c:pt>
                <c:pt idx="6993">
                  <c:v>99.01</c:v>
                </c:pt>
                <c:pt idx="6994">
                  <c:v>99.09</c:v>
                </c:pt>
                <c:pt idx="6995">
                  <c:v>100.74</c:v>
                </c:pt>
                <c:pt idx="6996">
                  <c:v>101.93</c:v>
                </c:pt>
                <c:pt idx="6997">
                  <c:v>99.29</c:v>
                </c:pt>
                <c:pt idx="6998">
                  <c:v>97.3</c:v>
                </c:pt>
                <c:pt idx="6999">
                  <c:v>99.37</c:v>
                </c:pt>
                <c:pt idx="7000">
                  <c:v>94.81</c:v>
                </c:pt>
                <c:pt idx="7001">
                  <c:v>94.95</c:v>
                </c:pt>
                <c:pt idx="7002">
                  <c:v>93.01</c:v>
                </c:pt>
                <c:pt idx="7003">
                  <c:v>93.26</c:v>
                </c:pt>
                <c:pt idx="7004">
                  <c:v>93.4</c:v>
                </c:pt>
                <c:pt idx="7005">
                  <c:v>95.01</c:v>
                </c:pt>
                <c:pt idx="7006">
                  <c:v>90.65</c:v>
                </c:pt>
                <c:pt idx="7007">
                  <c:v>90.83</c:v>
                </c:pt>
                <c:pt idx="7008">
                  <c:v>90.61</c:v>
                </c:pt>
                <c:pt idx="7009">
                  <c:v>92.89</c:v>
                </c:pt>
                <c:pt idx="7010">
                  <c:v>94.77</c:v>
                </c:pt>
                <c:pt idx="7011">
                  <c:v>95.42</c:v>
                </c:pt>
                <c:pt idx="7012">
                  <c:v>94.94</c:v>
                </c:pt>
                <c:pt idx="7013">
                  <c:v>96.89</c:v>
                </c:pt>
                <c:pt idx="7014">
                  <c:v>96.65</c:v>
                </c:pt>
                <c:pt idx="7015">
                  <c:v>98.67</c:v>
                </c:pt>
                <c:pt idx="7016">
                  <c:v>96.2</c:v>
                </c:pt>
                <c:pt idx="7017">
                  <c:v>95.15</c:v>
                </c:pt>
                <c:pt idx="7018">
                  <c:v>97.43</c:v>
                </c:pt>
                <c:pt idx="7019">
                  <c:v>98.05</c:v>
                </c:pt>
                <c:pt idx="7020">
                  <c:v>95.69</c:v>
                </c:pt>
                <c:pt idx="7021">
                  <c:v>97.24</c:v>
                </c:pt>
                <c:pt idx="7022">
                  <c:v>95.93</c:v>
                </c:pt>
                <c:pt idx="7023">
                  <c:v>97.5</c:v>
                </c:pt>
                <c:pt idx="7024">
                  <c:v>98.14</c:v>
                </c:pt>
                <c:pt idx="7025">
                  <c:v>98.91</c:v>
                </c:pt>
                <c:pt idx="7026">
                  <c:v>99.64</c:v>
                </c:pt>
                <c:pt idx="7027">
                  <c:v>98.97</c:v>
                </c:pt>
                <c:pt idx="7028">
                  <c:v>99.59</c:v>
                </c:pt>
                <c:pt idx="7029">
                  <c:v>97.4</c:v>
                </c:pt>
                <c:pt idx="7030">
                  <c:v>97.44</c:v>
                </c:pt>
                <c:pt idx="7031">
                  <c:v>95.7</c:v>
                </c:pt>
                <c:pt idx="7032">
                  <c:v>94.89</c:v>
                </c:pt>
                <c:pt idx="7033">
                  <c:v>93.79</c:v>
                </c:pt>
                <c:pt idx="7034">
                  <c:v>91.93</c:v>
                </c:pt>
                <c:pt idx="7035">
                  <c:v>86.63</c:v>
                </c:pt>
                <c:pt idx="7036">
                  <c:v>86.88</c:v>
                </c:pt>
                <c:pt idx="7037">
                  <c:v>81.31</c:v>
                </c:pt>
                <c:pt idx="7038">
                  <c:v>79.3</c:v>
                </c:pt>
                <c:pt idx="7039">
                  <c:v>82.89</c:v>
                </c:pt>
                <c:pt idx="7040">
                  <c:v>85.72</c:v>
                </c:pt>
                <c:pt idx="7041">
                  <c:v>85.38</c:v>
                </c:pt>
                <c:pt idx="7042">
                  <c:v>87.88</c:v>
                </c:pt>
                <c:pt idx="7043">
                  <c:v>86.65</c:v>
                </c:pt>
                <c:pt idx="7044">
                  <c:v>87.58</c:v>
                </c:pt>
                <c:pt idx="7045">
                  <c:v>82.38</c:v>
                </c:pt>
                <c:pt idx="7046">
                  <c:v>82.26</c:v>
                </c:pt>
                <c:pt idx="7047">
                  <c:v>84.12</c:v>
                </c:pt>
                <c:pt idx="7048">
                  <c:v>85.27</c:v>
                </c:pt>
                <c:pt idx="7049">
                  <c:v>84.98</c:v>
                </c:pt>
                <c:pt idx="7050">
                  <c:v>85.2</c:v>
                </c:pt>
                <c:pt idx="7051">
                  <c:v>85.37</c:v>
                </c:pt>
                <c:pt idx="7052">
                  <c:v>87.27</c:v>
                </c:pt>
                <c:pt idx="7053">
                  <c:v>88.9</c:v>
                </c:pt>
                <c:pt idx="7054">
                  <c:v>88.81</c:v>
                </c:pt>
                <c:pt idx="7055">
                  <c:v>88.93</c:v>
                </c:pt>
                <c:pt idx="7056">
                  <c:v>86.45</c:v>
                </c:pt>
                <c:pt idx="7057">
                  <c:v>86.02</c:v>
                </c:pt>
                <c:pt idx="7058">
                  <c:v>89.34</c:v>
                </c:pt>
                <c:pt idx="7059">
                  <c:v>89.05</c:v>
                </c:pt>
                <c:pt idx="7060">
                  <c:v>87.24</c:v>
                </c:pt>
                <c:pt idx="7061">
                  <c:v>88.19</c:v>
                </c:pt>
                <c:pt idx="7062">
                  <c:v>90.21</c:v>
                </c:pt>
                <c:pt idx="7063">
                  <c:v>88.91</c:v>
                </c:pt>
                <c:pt idx="7064">
                  <c:v>89.4</c:v>
                </c:pt>
                <c:pt idx="7065">
                  <c:v>87.96</c:v>
                </c:pt>
                <c:pt idx="7066">
                  <c:v>85.7</c:v>
                </c:pt>
                <c:pt idx="7067">
                  <c:v>86.89</c:v>
                </c:pt>
                <c:pt idx="7068">
                  <c:v>85.75</c:v>
                </c:pt>
                <c:pt idx="7069">
                  <c:v>80.260000000000005</c:v>
                </c:pt>
                <c:pt idx="7070">
                  <c:v>79.58</c:v>
                </c:pt>
                <c:pt idx="7071">
                  <c:v>80.239999999999995</c:v>
                </c:pt>
                <c:pt idx="7072">
                  <c:v>84.45</c:v>
                </c:pt>
                <c:pt idx="7073">
                  <c:v>81.209999999999994</c:v>
                </c:pt>
                <c:pt idx="7074">
                  <c:v>82.14</c:v>
                </c:pt>
                <c:pt idx="7075">
                  <c:v>79.2</c:v>
                </c:pt>
                <c:pt idx="7076">
                  <c:v>77.61</c:v>
                </c:pt>
                <c:pt idx="7077">
                  <c:v>75.67</c:v>
                </c:pt>
                <c:pt idx="7078">
                  <c:v>79.680000000000007</c:v>
                </c:pt>
                <c:pt idx="7079">
                  <c:v>82.59</c:v>
                </c:pt>
                <c:pt idx="7080">
                  <c:v>82.98</c:v>
                </c:pt>
                <c:pt idx="7081">
                  <c:v>85.41</c:v>
                </c:pt>
                <c:pt idx="7082">
                  <c:v>85.81</c:v>
                </c:pt>
                <c:pt idx="7083">
                  <c:v>85.57</c:v>
                </c:pt>
                <c:pt idx="7084">
                  <c:v>84.23</c:v>
                </c:pt>
                <c:pt idx="7085">
                  <c:v>86.8</c:v>
                </c:pt>
                <c:pt idx="7086">
                  <c:v>86.38</c:v>
                </c:pt>
                <c:pt idx="7087">
                  <c:v>88.34</c:v>
                </c:pt>
                <c:pt idx="7088">
                  <c:v>86.11</c:v>
                </c:pt>
                <c:pt idx="7089">
                  <c:v>85.3</c:v>
                </c:pt>
                <c:pt idx="7090">
                  <c:v>87.22</c:v>
                </c:pt>
                <c:pt idx="7091">
                  <c:v>91.17</c:v>
                </c:pt>
                <c:pt idx="7092">
                  <c:v>92.99</c:v>
                </c:pt>
                <c:pt idx="7093">
                  <c:v>90.2</c:v>
                </c:pt>
                <c:pt idx="7094">
                  <c:v>93.96</c:v>
                </c:pt>
                <c:pt idx="7095">
                  <c:v>93.32</c:v>
                </c:pt>
                <c:pt idx="7096">
                  <c:v>93.19</c:v>
                </c:pt>
                <c:pt idx="7097">
                  <c:v>92.19</c:v>
                </c:pt>
                <c:pt idx="7098">
                  <c:v>92.51</c:v>
                </c:pt>
                <c:pt idx="7099">
                  <c:v>94.07</c:v>
                </c:pt>
                <c:pt idx="7100">
                  <c:v>94.26</c:v>
                </c:pt>
                <c:pt idx="7101">
                  <c:v>95.52</c:v>
                </c:pt>
                <c:pt idx="7102">
                  <c:v>96.8</c:v>
                </c:pt>
                <c:pt idx="7103">
                  <c:v>95.74</c:v>
                </c:pt>
                <c:pt idx="7104">
                  <c:v>97.78</c:v>
                </c:pt>
                <c:pt idx="7105">
                  <c:v>98.99</c:v>
                </c:pt>
                <c:pt idx="7106">
                  <c:v>98.14</c:v>
                </c:pt>
                <c:pt idx="7107">
                  <c:v>99.37</c:v>
                </c:pt>
                <c:pt idx="7108">
                  <c:v>102.59</c:v>
                </c:pt>
                <c:pt idx="7109">
                  <c:v>98.82</c:v>
                </c:pt>
                <c:pt idx="7110">
                  <c:v>97.41</c:v>
                </c:pt>
                <c:pt idx="7111">
                  <c:v>96.69</c:v>
                </c:pt>
                <c:pt idx="7112">
                  <c:v>97.71</c:v>
                </c:pt>
                <c:pt idx="7113">
                  <c:v>95.87</c:v>
                </c:pt>
                <c:pt idx="7114">
                  <c:v>96.77</c:v>
                </c:pt>
                <c:pt idx="7115">
                  <c:v>98.21</c:v>
                </c:pt>
                <c:pt idx="7116">
                  <c:v>99.79</c:v>
                </c:pt>
                <c:pt idx="7117">
                  <c:v>100.36</c:v>
                </c:pt>
                <c:pt idx="7118">
                  <c:v>100.2</c:v>
                </c:pt>
                <c:pt idx="7119">
                  <c:v>100.96</c:v>
                </c:pt>
                <c:pt idx="7120">
                  <c:v>100.99</c:v>
                </c:pt>
                <c:pt idx="7121">
                  <c:v>101.28</c:v>
                </c:pt>
                <c:pt idx="7122">
                  <c:v>100.49</c:v>
                </c:pt>
                <c:pt idx="7123">
                  <c:v>98.34</c:v>
                </c:pt>
                <c:pt idx="7124">
                  <c:v>99.41</c:v>
                </c:pt>
                <c:pt idx="7125">
                  <c:v>97.77</c:v>
                </c:pt>
                <c:pt idx="7126">
                  <c:v>100.14</c:v>
                </c:pt>
                <c:pt idx="7127">
                  <c:v>94.95</c:v>
                </c:pt>
                <c:pt idx="7128">
                  <c:v>93.87</c:v>
                </c:pt>
                <c:pt idx="7129">
                  <c:v>93.53</c:v>
                </c:pt>
                <c:pt idx="7130">
                  <c:v>93.88</c:v>
                </c:pt>
                <c:pt idx="7131">
                  <c:v>97.22</c:v>
                </c:pt>
                <c:pt idx="7132">
                  <c:v>98.52</c:v>
                </c:pt>
                <c:pt idx="7133">
                  <c:v>99.48</c:v>
                </c:pt>
                <c:pt idx="7134">
                  <c:v>99.63</c:v>
                </c:pt>
                <c:pt idx="7135">
                  <c:v>101.34</c:v>
                </c:pt>
                <c:pt idx="7136">
                  <c:v>99.36</c:v>
                </c:pt>
                <c:pt idx="7137">
                  <c:v>99.65</c:v>
                </c:pt>
                <c:pt idx="7138">
                  <c:v>98.83</c:v>
                </c:pt>
                <c:pt idx="7139">
                  <c:v>102.96</c:v>
                </c:pt>
                <c:pt idx="7140">
                  <c:v>103.22</c:v>
                </c:pt>
                <c:pt idx="7141">
                  <c:v>101.81</c:v>
                </c:pt>
                <c:pt idx="7142">
                  <c:v>101.56</c:v>
                </c:pt>
                <c:pt idx="7143">
                  <c:v>101.31</c:v>
                </c:pt>
                <c:pt idx="7144">
                  <c:v>102.24</c:v>
                </c:pt>
                <c:pt idx="7145">
                  <c:v>100.87</c:v>
                </c:pt>
                <c:pt idx="7146">
                  <c:v>99.1</c:v>
                </c:pt>
                <c:pt idx="7147">
                  <c:v>98.7</c:v>
                </c:pt>
                <c:pt idx="7148">
                  <c:v>100.71</c:v>
                </c:pt>
                <c:pt idx="7149">
                  <c:v>100.59</c:v>
                </c:pt>
                <c:pt idx="7150">
                  <c:v>100.39</c:v>
                </c:pt>
                <c:pt idx="7151">
                  <c:v>98.46</c:v>
                </c:pt>
                <c:pt idx="7152">
                  <c:v>99.42</c:v>
                </c:pt>
                <c:pt idx="7153">
                  <c:v>98.75</c:v>
                </c:pt>
                <c:pt idx="7154">
                  <c:v>99.13</c:v>
                </c:pt>
                <c:pt idx="7155">
                  <c:v>99.7</c:v>
                </c:pt>
                <c:pt idx="7156">
                  <c:v>99.56</c:v>
                </c:pt>
                <c:pt idx="7157">
                  <c:v>98.78</c:v>
                </c:pt>
                <c:pt idx="7158">
                  <c:v>98.48</c:v>
                </c:pt>
                <c:pt idx="7159">
                  <c:v>97.61</c:v>
                </c:pt>
                <c:pt idx="7160">
                  <c:v>96.36</c:v>
                </c:pt>
                <c:pt idx="7161">
                  <c:v>97.84</c:v>
                </c:pt>
                <c:pt idx="7162">
                  <c:v>96.91</c:v>
                </c:pt>
                <c:pt idx="7163">
                  <c:v>98.41</c:v>
                </c:pt>
                <c:pt idx="7164">
                  <c:v>98.71</c:v>
                </c:pt>
                <c:pt idx="7165">
                  <c:v>99.84</c:v>
                </c:pt>
                <c:pt idx="7166">
                  <c:v>98.67</c:v>
                </c:pt>
                <c:pt idx="7167">
                  <c:v>100.91</c:v>
                </c:pt>
                <c:pt idx="7168">
                  <c:v>100.74</c:v>
                </c:pt>
                <c:pt idx="7169">
                  <c:v>101.8</c:v>
                </c:pt>
                <c:pt idx="7170">
                  <c:v>102.31</c:v>
                </c:pt>
                <c:pt idx="7171">
                  <c:v>103.24</c:v>
                </c:pt>
                <c:pt idx="7172">
                  <c:v>105.84</c:v>
                </c:pt>
                <c:pt idx="7173">
                  <c:v>105.93</c:v>
                </c:pt>
                <c:pt idx="7174">
                  <c:v>107.49</c:v>
                </c:pt>
                <c:pt idx="7175">
                  <c:v>109.49</c:v>
                </c:pt>
                <c:pt idx="7176">
                  <c:v>108.56</c:v>
                </c:pt>
                <c:pt idx="7177">
                  <c:v>106.55</c:v>
                </c:pt>
                <c:pt idx="7178">
                  <c:v>107.07</c:v>
                </c:pt>
                <c:pt idx="7179">
                  <c:v>108.84</c:v>
                </c:pt>
                <c:pt idx="7180">
                  <c:v>106.7</c:v>
                </c:pt>
                <c:pt idx="7181">
                  <c:v>106.72</c:v>
                </c:pt>
                <c:pt idx="7182">
                  <c:v>104.7</c:v>
                </c:pt>
                <c:pt idx="7183">
                  <c:v>106.16</c:v>
                </c:pt>
                <c:pt idx="7184">
                  <c:v>106.58</c:v>
                </c:pt>
                <c:pt idx="7185">
                  <c:v>107.4</c:v>
                </c:pt>
                <c:pt idx="7186">
                  <c:v>106.34</c:v>
                </c:pt>
                <c:pt idx="7187">
                  <c:v>106.71</c:v>
                </c:pt>
                <c:pt idx="7188">
                  <c:v>105.43</c:v>
                </c:pt>
                <c:pt idx="7189">
                  <c:v>105.11</c:v>
                </c:pt>
                <c:pt idx="7190">
                  <c:v>107.06</c:v>
                </c:pt>
                <c:pt idx="7191">
                  <c:v>108.09</c:v>
                </c:pt>
                <c:pt idx="7192">
                  <c:v>105.61</c:v>
                </c:pt>
                <c:pt idx="7193">
                  <c:v>106.86</c:v>
                </c:pt>
                <c:pt idx="7194">
                  <c:v>104.96</c:v>
                </c:pt>
                <c:pt idx="7195">
                  <c:v>106.47</c:v>
                </c:pt>
                <c:pt idx="7196">
                  <c:v>107.03</c:v>
                </c:pt>
                <c:pt idx="7197">
                  <c:v>107.33</c:v>
                </c:pt>
                <c:pt idx="7198">
                  <c:v>105.41</c:v>
                </c:pt>
                <c:pt idx="7199">
                  <c:v>102.78</c:v>
                </c:pt>
                <c:pt idx="7200">
                  <c:v>103.02</c:v>
                </c:pt>
                <c:pt idx="7201">
                  <c:v>105.23</c:v>
                </c:pt>
                <c:pt idx="7202">
                  <c:v>104.01</c:v>
                </c:pt>
                <c:pt idx="7203">
                  <c:v>101.47</c:v>
                </c:pt>
                <c:pt idx="7204">
                  <c:v>103.31</c:v>
                </c:pt>
                <c:pt idx="7205">
                  <c:v>102.46</c:v>
                </c:pt>
                <c:pt idx="7206">
                  <c:v>101.02</c:v>
                </c:pt>
                <c:pt idx="7207">
                  <c:v>102.7</c:v>
                </c:pt>
                <c:pt idx="7208">
                  <c:v>103.64</c:v>
                </c:pt>
                <c:pt idx="7209">
                  <c:v>102.83</c:v>
                </c:pt>
                <c:pt idx="7210">
                  <c:v>102.93</c:v>
                </c:pt>
                <c:pt idx="7211">
                  <c:v>104.2</c:v>
                </c:pt>
                <c:pt idx="7212">
                  <c:v>102.67</c:v>
                </c:pt>
                <c:pt idx="7213">
                  <c:v>102.27</c:v>
                </c:pt>
                <c:pt idx="7214">
                  <c:v>103.05</c:v>
                </c:pt>
                <c:pt idx="7215">
                  <c:v>102.66</c:v>
                </c:pt>
                <c:pt idx="7216">
                  <c:v>103.16</c:v>
                </c:pt>
                <c:pt idx="7217">
                  <c:v>103.7</c:v>
                </c:pt>
                <c:pt idx="7218">
                  <c:v>104.55</c:v>
                </c:pt>
                <c:pt idx="7219">
                  <c:v>104.93</c:v>
                </c:pt>
                <c:pt idx="7220">
                  <c:v>104.87</c:v>
                </c:pt>
                <c:pt idx="7221">
                  <c:v>106.16</c:v>
                </c:pt>
                <c:pt idx="7222">
                  <c:v>105.22</c:v>
                </c:pt>
                <c:pt idx="7223">
                  <c:v>102.54</c:v>
                </c:pt>
                <c:pt idx="7224">
                  <c:v>98.49</c:v>
                </c:pt>
                <c:pt idx="7225">
                  <c:v>97.94</c:v>
                </c:pt>
                <c:pt idx="7226">
                  <c:v>97.01</c:v>
                </c:pt>
                <c:pt idx="7227">
                  <c:v>96.81</c:v>
                </c:pt>
                <c:pt idx="7228">
                  <c:v>97.08</c:v>
                </c:pt>
                <c:pt idx="7229">
                  <c:v>96.13</c:v>
                </c:pt>
                <c:pt idx="7230">
                  <c:v>94.78</c:v>
                </c:pt>
                <c:pt idx="7231">
                  <c:v>93.98</c:v>
                </c:pt>
                <c:pt idx="7232">
                  <c:v>92.81</c:v>
                </c:pt>
                <c:pt idx="7233">
                  <c:v>92.56</c:v>
                </c:pt>
                <c:pt idx="7234">
                  <c:v>91.48</c:v>
                </c:pt>
                <c:pt idx="7235">
                  <c:v>92.57</c:v>
                </c:pt>
                <c:pt idx="7236">
                  <c:v>91.66</c:v>
                </c:pt>
                <c:pt idx="7237">
                  <c:v>89.6</c:v>
                </c:pt>
                <c:pt idx="7238">
                  <c:v>90.41</c:v>
                </c:pt>
                <c:pt idx="7239">
                  <c:v>90.66</c:v>
                </c:pt>
                <c:pt idx="7240">
                  <c:v>90.76</c:v>
                </c:pt>
                <c:pt idx="7241">
                  <c:v>87.82</c:v>
                </c:pt>
                <c:pt idx="7242">
                  <c:v>86.53</c:v>
                </c:pt>
                <c:pt idx="7243">
                  <c:v>83.23</c:v>
                </c:pt>
                <c:pt idx="7244">
                  <c:v>83.98</c:v>
                </c:pt>
                <c:pt idx="7245">
                  <c:v>84.29</c:v>
                </c:pt>
                <c:pt idx="7246">
                  <c:v>85.02</c:v>
                </c:pt>
                <c:pt idx="7247">
                  <c:v>84.82</c:v>
                </c:pt>
                <c:pt idx="7248">
                  <c:v>84.1</c:v>
                </c:pt>
                <c:pt idx="7249">
                  <c:v>82.7</c:v>
                </c:pt>
                <c:pt idx="7250">
                  <c:v>83.32</c:v>
                </c:pt>
                <c:pt idx="7251">
                  <c:v>82.62</c:v>
                </c:pt>
                <c:pt idx="7252">
                  <c:v>83.91</c:v>
                </c:pt>
                <c:pt idx="7253">
                  <c:v>84.03</c:v>
                </c:pt>
                <c:pt idx="7254">
                  <c:v>83.27</c:v>
                </c:pt>
                <c:pt idx="7255">
                  <c:v>84.03</c:v>
                </c:pt>
                <c:pt idx="7256">
                  <c:v>81.8</c:v>
                </c:pt>
                <c:pt idx="7257">
                  <c:v>77.84</c:v>
                </c:pt>
                <c:pt idx="7258">
                  <c:v>79.36</c:v>
                </c:pt>
                <c:pt idx="7259">
                  <c:v>79.010000000000005</c:v>
                </c:pt>
                <c:pt idx="7260">
                  <c:v>79.36</c:v>
                </c:pt>
                <c:pt idx="7261">
                  <c:v>80.209999999999994</c:v>
                </c:pt>
                <c:pt idx="7262">
                  <c:v>77.69</c:v>
                </c:pt>
                <c:pt idx="7263">
                  <c:v>84.96</c:v>
                </c:pt>
                <c:pt idx="7264">
                  <c:v>83.75</c:v>
                </c:pt>
                <c:pt idx="7265">
                  <c:v>87.66</c:v>
                </c:pt>
                <c:pt idx="7266">
                  <c:v>87.22</c:v>
                </c:pt>
                <c:pt idx="7267">
                  <c:v>84.45</c:v>
                </c:pt>
                <c:pt idx="7268">
                  <c:v>85.99</c:v>
                </c:pt>
                <c:pt idx="7269">
                  <c:v>83.91</c:v>
                </c:pt>
                <c:pt idx="7270">
                  <c:v>85.81</c:v>
                </c:pt>
                <c:pt idx="7271">
                  <c:v>86.08</c:v>
                </c:pt>
                <c:pt idx="7272">
                  <c:v>87.1</c:v>
                </c:pt>
                <c:pt idx="7273">
                  <c:v>88.43</c:v>
                </c:pt>
                <c:pt idx="7274">
                  <c:v>89.22</c:v>
                </c:pt>
                <c:pt idx="7275">
                  <c:v>89.87</c:v>
                </c:pt>
                <c:pt idx="7276">
                  <c:v>92.66</c:v>
                </c:pt>
                <c:pt idx="7277">
                  <c:v>91.44</c:v>
                </c:pt>
                <c:pt idx="7278">
                  <c:v>87.91</c:v>
                </c:pt>
                <c:pt idx="7279">
                  <c:v>88.28</c:v>
                </c:pt>
                <c:pt idx="7280">
                  <c:v>88.79</c:v>
                </c:pt>
                <c:pt idx="7281">
                  <c:v>89.39</c:v>
                </c:pt>
                <c:pt idx="7282">
                  <c:v>90.13</c:v>
                </c:pt>
                <c:pt idx="7283">
                  <c:v>89.78</c:v>
                </c:pt>
                <c:pt idx="7284">
                  <c:v>88.06</c:v>
                </c:pt>
                <c:pt idx="7285">
                  <c:v>88.91</c:v>
                </c:pt>
                <c:pt idx="7286">
                  <c:v>87.13</c:v>
                </c:pt>
                <c:pt idx="7287">
                  <c:v>91.4</c:v>
                </c:pt>
                <c:pt idx="7288">
                  <c:v>92.2</c:v>
                </c:pt>
                <c:pt idx="7289">
                  <c:v>93.67</c:v>
                </c:pt>
                <c:pt idx="7290">
                  <c:v>93.35</c:v>
                </c:pt>
                <c:pt idx="7291">
                  <c:v>93.36</c:v>
                </c:pt>
                <c:pt idx="7292">
                  <c:v>92.87</c:v>
                </c:pt>
                <c:pt idx="7293">
                  <c:v>92.73</c:v>
                </c:pt>
                <c:pt idx="7294">
                  <c:v>93.43</c:v>
                </c:pt>
                <c:pt idx="7295">
                  <c:v>94.33</c:v>
                </c:pt>
                <c:pt idx="7296">
                  <c:v>95.6</c:v>
                </c:pt>
                <c:pt idx="7297">
                  <c:v>96.01</c:v>
                </c:pt>
                <c:pt idx="7298">
                  <c:v>95.97</c:v>
                </c:pt>
                <c:pt idx="7299">
                  <c:v>96.4</c:v>
                </c:pt>
                <c:pt idx="7300">
                  <c:v>96.98</c:v>
                </c:pt>
                <c:pt idx="7301">
                  <c:v>95.97</c:v>
                </c:pt>
                <c:pt idx="7302">
                  <c:v>95.85</c:v>
                </c:pt>
                <c:pt idx="7303">
                  <c:v>95.47</c:v>
                </c:pt>
                <c:pt idx="7304">
                  <c:v>96.33</c:v>
                </c:pt>
                <c:pt idx="7305">
                  <c:v>95.49</c:v>
                </c:pt>
                <c:pt idx="7306">
                  <c:v>94.62</c:v>
                </c:pt>
                <c:pt idx="7307">
                  <c:v>96.47</c:v>
                </c:pt>
                <c:pt idx="7308">
                  <c:v>95.3</c:v>
                </c:pt>
                <c:pt idx="7309">
                  <c:v>95.36</c:v>
                </c:pt>
                <c:pt idx="7310">
                  <c:v>95.53</c:v>
                </c:pt>
                <c:pt idx="7311">
                  <c:v>96.42</c:v>
                </c:pt>
                <c:pt idx="7312">
                  <c:v>96.54</c:v>
                </c:pt>
                <c:pt idx="7313">
                  <c:v>97.17</c:v>
                </c:pt>
                <c:pt idx="7314">
                  <c:v>97.01</c:v>
                </c:pt>
                <c:pt idx="7315">
                  <c:v>98.31</c:v>
                </c:pt>
                <c:pt idx="7316">
                  <c:v>99</c:v>
                </c:pt>
                <c:pt idx="7317">
                  <c:v>96.62</c:v>
                </c:pt>
                <c:pt idx="7318">
                  <c:v>95.29</c:v>
                </c:pt>
                <c:pt idx="7319">
                  <c:v>91.98</c:v>
                </c:pt>
                <c:pt idx="7320">
                  <c:v>91.87</c:v>
                </c:pt>
                <c:pt idx="7321">
                  <c:v>92.61</c:v>
                </c:pt>
                <c:pt idx="7322">
                  <c:v>91.63</c:v>
                </c:pt>
                <c:pt idx="7323">
                  <c:v>90.99</c:v>
                </c:pt>
                <c:pt idx="7324">
                  <c:v>89.98</c:v>
                </c:pt>
                <c:pt idx="7325">
                  <c:v>91.85</c:v>
                </c:pt>
                <c:pt idx="7326">
                  <c:v>92.19</c:v>
                </c:pt>
                <c:pt idx="7327">
                  <c:v>92.48</c:v>
                </c:pt>
                <c:pt idx="7328">
                  <c:v>91.89</c:v>
                </c:pt>
                <c:pt idx="7329">
                  <c:v>88.14</c:v>
                </c:pt>
                <c:pt idx="7330">
                  <c:v>91.71</c:v>
                </c:pt>
                <c:pt idx="7331">
                  <c:v>89.88</c:v>
                </c:pt>
                <c:pt idx="7332">
                  <c:v>89.33</c:v>
                </c:pt>
                <c:pt idx="7333">
                  <c:v>92.39</c:v>
                </c:pt>
                <c:pt idx="7334">
                  <c:v>91.25</c:v>
                </c:pt>
                <c:pt idx="7335">
                  <c:v>92.07</c:v>
                </c:pt>
                <c:pt idx="7336">
                  <c:v>91.86</c:v>
                </c:pt>
                <c:pt idx="7337">
                  <c:v>91.85</c:v>
                </c:pt>
                <c:pt idx="7338">
                  <c:v>92.09</c:v>
                </c:pt>
                <c:pt idx="7339">
                  <c:v>92.12</c:v>
                </c:pt>
                <c:pt idx="7340">
                  <c:v>92.1</c:v>
                </c:pt>
                <c:pt idx="7341">
                  <c:v>90.05</c:v>
                </c:pt>
                <c:pt idx="7342">
                  <c:v>88.73</c:v>
                </c:pt>
                <c:pt idx="7343">
                  <c:v>86.32</c:v>
                </c:pt>
                <c:pt idx="7344">
                  <c:v>85.33</c:v>
                </c:pt>
                <c:pt idx="7345">
                  <c:v>85.68</c:v>
                </c:pt>
                <c:pt idx="7346">
                  <c:v>86.28</c:v>
                </c:pt>
                <c:pt idx="7347">
                  <c:v>85.54</c:v>
                </c:pt>
                <c:pt idx="7348">
                  <c:v>85.57</c:v>
                </c:pt>
                <c:pt idx="7349">
                  <c:v>86.24</c:v>
                </c:pt>
                <c:pt idx="7350">
                  <c:v>87.09</c:v>
                </c:pt>
                <c:pt idx="7351">
                  <c:v>84.86</c:v>
                </c:pt>
                <c:pt idx="7352">
                  <c:v>85.65</c:v>
                </c:pt>
                <c:pt idx="7353">
                  <c:v>88.71</c:v>
                </c:pt>
                <c:pt idx="7354">
                  <c:v>84.44</c:v>
                </c:pt>
                <c:pt idx="7355">
                  <c:v>85.09</c:v>
                </c:pt>
                <c:pt idx="7356">
                  <c:v>86.07</c:v>
                </c:pt>
                <c:pt idx="7357">
                  <c:v>85.57</c:v>
                </c:pt>
                <c:pt idx="7358">
                  <c:v>85.38</c:v>
                </c:pt>
                <c:pt idx="7359">
                  <c:v>86.32</c:v>
                </c:pt>
                <c:pt idx="7360">
                  <c:v>85.45</c:v>
                </c:pt>
                <c:pt idx="7361">
                  <c:v>86.67</c:v>
                </c:pt>
                <c:pt idx="7362">
                  <c:v>88.98</c:v>
                </c:pt>
                <c:pt idx="7363">
                  <c:v>86.36</c:v>
                </c:pt>
                <c:pt idx="7364">
                  <c:v>86.93</c:v>
                </c:pt>
                <c:pt idx="7365">
                  <c:v>88.28</c:v>
                </c:pt>
                <c:pt idx="7366">
                  <c:v>87.74</c:v>
                </c:pt>
                <c:pt idx="7367">
                  <c:v>87.18</c:v>
                </c:pt>
                <c:pt idx="7368">
                  <c:v>86.49</c:v>
                </c:pt>
                <c:pt idx="7369">
                  <c:v>88.07</c:v>
                </c:pt>
                <c:pt idx="7370">
                  <c:v>88.91</c:v>
                </c:pt>
                <c:pt idx="7371">
                  <c:v>89.09</c:v>
                </c:pt>
                <c:pt idx="7372">
                  <c:v>88.5</c:v>
                </c:pt>
                <c:pt idx="7373">
                  <c:v>87.88</c:v>
                </c:pt>
                <c:pt idx="7374">
                  <c:v>86.26</c:v>
                </c:pt>
                <c:pt idx="7375">
                  <c:v>85.93</c:v>
                </c:pt>
                <c:pt idx="7376">
                  <c:v>85.56</c:v>
                </c:pt>
                <c:pt idx="7377">
                  <c:v>85.79</c:v>
                </c:pt>
                <c:pt idx="7378">
                  <c:v>86.77</c:v>
                </c:pt>
                <c:pt idx="7379">
                  <c:v>85.89</c:v>
                </c:pt>
                <c:pt idx="7380">
                  <c:v>86.73</c:v>
                </c:pt>
                <c:pt idx="7381">
                  <c:v>87.2</c:v>
                </c:pt>
                <c:pt idx="7382">
                  <c:v>87.93</c:v>
                </c:pt>
                <c:pt idx="7383">
                  <c:v>89.51</c:v>
                </c:pt>
                <c:pt idx="7384">
                  <c:v>89.68</c:v>
                </c:pt>
                <c:pt idx="7385">
                  <c:v>88.31</c:v>
                </c:pt>
                <c:pt idx="7386">
                  <c:v>88.26</c:v>
                </c:pt>
                <c:pt idx="7387">
                  <c:v>90.98</c:v>
                </c:pt>
                <c:pt idx="7388">
                  <c:v>90.87</c:v>
                </c:pt>
                <c:pt idx="7389">
                  <c:v>90.8</c:v>
                </c:pt>
                <c:pt idx="7390">
                  <c:v>91.82</c:v>
                </c:pt>
                <c:pt idx="7391">
                  <c:v>93.12</c:v>
                </c:pt>
                <c:pt idx="7392">
                  <c:v>92.92</c:v>
                </c:pt>
                <c:pt idx="7393">
                  <c:v>93.09</c:v>
                </c:pt>
                <c:pt idx="7394">
                  <c:v>93.19</c:v>
                </c:pt>
                <c:pt idx="7395">
                  <c:v>93.15</c:v>
                </c:pt>
                <c:pt idx="7396">
                  <c:v>93.1</c:v>
                </c:pt>
                <c:pt idx="7397">
                  <c:v>93.82</c:v>
                </c:pt>
                <c:pt idx="7398">
                  <c:v>93.56</c:v>
                </c:pt>
                <c:pt idx="7399">
                  <c:v>94.14</c:v>
                </c:pt>
                <c:pt idx="7400">
                  <c:v>93.46</c:v>
                </c:pt>
                <c:pt idx="7401">
                  <c:v>94.24</c:v>
                </c:pt>
                <c:pt idx="7402">
                  <c:v>95.49</c:v>
                </c:pt>
                <c:pt idx="7403">
                  <c:v>95.56</c:v>
                </c:pt>
                <c:pt idx="7404">
                  <c:v>96.24</c:v>
                </c:pt>
                <c:pt idx="7405">
                  <c:v>94.58</c:v>
                </c:pt>
                <c:pt idx="7406">
                  <c:v>95.15</c:v>
                </c:pt>
                <c:pt idx="7407">
                  <c:v>95.38</c:v>
                </c:pt>
                <c:pt idx="7408">
                  <c:v>96.44</c:v>
                </c:pt>
                <c:pt idx="7409">
                  <c:v>97.57</c:v>
                </c:pt>
                <c:pt idx="7410">
                  <c:v>97.94</c:v>
                </c:pt>
                <c:pt idx="7411">
                  <c:v>97.49</c:v>
                </c:pt>
                <c:pt idx="7412">
                  <c:v>97.77</c:v>
                </c:pt>
                <c:pt idx="7413">
                  <c:v>96.17</c:v>
                </c:pt>
                <c:pt idx="7414">
                  <c:v>96.64</c:v>
                </c:pt>
                <c:pt idx="7415">
                  <c:v>96.62</c:v>
                </c:pt>
                <c:pt idx="7416">
                  <c:v>95.83</c:v>
                </c:pt>
                <c:pt idx="7417">
                  <c:v>95.72</c:v>
                </c:pt>
                <c:pt idx="7418">
                  <c:v>97.03</c:v>
                </c:pt>
                <c:pt idx="7419">
                  <c:v>97.51</c:v>
                </c:pt>
                <c:pt idx="7420">
                  <c:v>97.01</c:v>
                </c:pt>
                <c:pt idx="7421">
                  <c:v>97.31</c:v>
                </c:pt>
                <c:pt idx="7422">
                  <c:v>95.86</c:v>
                </c:pt>
                <c:pt idx="7423">
                  <c:v>96.66</c:v>
                </c:pt>
                <c:pt idx="7424">
                  <c:v>94.46</c:v>
                </c:pt>
                <c:pt idx="7425">
                  <c:v>92.44</c:v>
                </c:pt>
                <c:pt idx="7426">
                  <c:v>92.77</c:v>
                </c:pt>
                <c:pt idx="7427">
                  <c:v>92.8</c:v>
                </c:pt>
                <c:pt idx="7428">
                  <c:v>92.63</c:v>
                </c:pt>
                <c:pt idx="7429">
                  <c:v>92.76</c:v>
                </c:pt>
                <c:pt idx="7430">
                  <c:v>92.05</c:v>
                </c:pt>
                <c:pt idx="7431">
                  <c:v>90.68</c:v>
                </c:pt>
                <c:pt idx="7432">
                  <c:v>90.12</c:v>
                </c:pt>
                <c:pt idx="7433">
                  <c:v>90.82</c:v>
                </c:pt>
                <c:pt idx="7434">
                  <c:v>90.43</c:v>
                </c:pt>
                <c:pt idx="7435">
                  <c:v>91.56</c:v>
                </c:pt>
                <c:pt idx="7436">
                  <c:v>91.95</c:v>
                </c:pt>
                <c:pt idx="7437">
                  <c:v>92.06</c:v>
                </c:pt>
                <c:pt idx="7438">
                  <c:v>92.54</c:v>
                </c:pt>
                <c:pt idx="7439">
                  <c:v>92.52</c:v>
                </c:pt>
                <c:pt idx="7440">
                  <c:v>93.03</c:v>
                </c:pt>
                <c:pt idx="7441">
                  <c:v>93.45</c:v>
                </c:pt>
                <c:pt idx="7442">
                  <c:v>93.74</c:v>
                </c:pt>
                <c:pt idx="7443">
                  <c:v>92.16</c:v>
                </c:pt>
                <c:pt idx="7444">
                  <c:v>92.96</c:v>
                </c:pt>
                <c:pt idx="7445">
                  <c:v>92.13</c:v>
                </c:pt>
                <c:pt idx="7446">
                  <c:v>93.39</c:v>
                </c:pt>
                <c:pt idx="7447">
                  <c:v>94.56</c:v>
                </c:pt>
                <c:pt idx="7448">
                  <c:v>96.34</c:v>
                </c:pt>
                <c:pt idx="7449">
                  <c:v>96.58</c:v>
                </c:pt>
                <c:pt idx="7450">
                  <c:v>97.23</c:v>
                </c:pt>
                <c:pt idx="7451">
                  <c:v>97.07</c:v>
                </c:pt>
                <c:pt idx="7452">
                  <c:v>97.19</c:v>
                </c:pt>
                <c:pt idx="7453">
                  <c:v>94.45</c:v>
                </c:pt>
                <c:pt idx="7454">
                  <c:v>93.26</c:v>
                </c:pt>
                <c:pt idx="7455">
                  <c:v>92.7</c:v>
                </c:pt>
                <c:pt idx="7456">
                  <c:v>93.36</c:v>
                </c:pt>
                <c:pt idx="7457">
                  <c:v>94.2</c:v>
                </c:pt>
                <c:pt idx="7458">
                  <c:v>94.64</c:v>
                </c:pt>
                <c:pt idx="7459">
                  <c:v>93.51</c:v>
                </c:pt>
                <c:pt idx="7460">
                  <c:v>91.29</c:v>
                </c:pt>
                <c:pt idx="7461">
                  <c:v>88.71</c:v>
                </c:pt>
                <c:pt idx="7462">
                  <c:v>88.72</c:v>
                </c:pt>
                <c:pt idx="7463">
                  <c:v>86.68</c:v>
                </c:pt>
                <c:pt idx="7464">
                  <c:v>87.73</c:v>
                </c:pt>
                <c:pt idx="7465">
                  <c:v>88.01</c:v>
                </c:pt>
                <c:pt idx="7466">
                  <c:v>88.76</c:v>
                </c:pt>
                <c:pt idx="7467">
                  <c:v>88.83</c:v>
                </c:pt>
                <c:pt idx="7468">
                  <c:v>91.06</c:v>
                </c:pt>
                <c:pt idx="7469">
                  <c:v>93.29</c:v>
                </c:pt>
                <c:pt idx="7470">
                  <c:v>93</c:v>
                </c:pt>
                <c:pt idx="7471">
                  <c:v>94.5</c:v>
                </c:pt>
                <c:pt idx="7472">
                  <c:v>93.46</c:v>
                </c:pt>
                <c:pt idx="7473">
                  <c:v>91.03</c:v>
                </c:pt>
                <c:pt idx="7474">
                  <c:v>93.99</c:v>
                </c:pt>
                <c:pt idx="7475">
                  <c:v>95.61</c:v>
                </c:pt>
                <c:pt idx="7476">
                  <c:v>96.16</c:v>
                </c:pt>
                <c:pt idx="7477">
                  <c:v>95.62</c:v>
                </c:pt>
                <c:pt idx="7478">
                  <c:v>96.62</c:v>
                </c:pt>
                <c:pt idx="7479">
                  <c:v>96.39</c:v>
                </c:pt>
                <c:pt idx="7480">
                  <c:v>96.04</c:v>
                </c:pt>
                <c:pt idx="7481">
                  <c:v>95.17</c:v>
                </c:pt>
                <c:pt idx="7482">
                  <c:v>94.21</c:v>
                </c:pt>
                <c:pt idx="7483">
                  <c:v>94.3</c:v>
                </c:pt>
                <c:pt idx="7484">
                  <c:v>95.16</c:v>
                </c:pt>
                <c:pt idx="7485">
                  <c:v>96.02</c:v>
                </c:pt>
                <c:pt idx="7486">
                  <c:v>96.71</c:v>
                </c:pt>
                <c:pt idx="7487">
                  <c:v>96.09</c:v>
                </c:pt>
                <c:pt idx="7488">
                  <c:v>94.03</c:v>
                </c:pt>
                <c:pt idx="7489">
                  <c:v>93.96</c:v>
                </c:pt>
                <c:pt idx="7490">
                  <c:v>93.85</c:v>
                </c:pt>
                <c:pt idx="7491">
                  <c:v>95.01</c:v>
                </c:pt>
                <c:pt idx="7492">
                  <c:v>93.13</c:v>
                </c:pt>
                <c:pt idx="7493">
                  <c:v>93.61</c:v>
                </c:pt>
                <c:pt idx="7494">
                  <c:v>91.97</c:v>
                </c:pt>
                <c:pt idx="7495">
                  <c:v>93.45</c:v>
                </c:pt>
                <c:pt idx="7496">
                  <c:v>93.31</c:v>
                </c:pt>
                <c:pt idx="7497">
                  <c:v>93.74</c:v>
                </c:pt>
                <c:pt idx="7498">
                  <c:v>94.76</c:v>
                </c:pt>
                <c:pt idx="7499">
                  <c:v>96.03</c:v>
                </c:pt>
                <c:pt idx="7500">
                  <c:v>95.77</c:v>
                </c:pt>
                <c:pt idx="7501">
                  <c:v>95.38</c:v>
                </c:pt>
                <c:pt idx="7502">
                  <c:v>95.88</c:v>
                </c:pt>
                <c:pt idx="7503">
                  <c:v>96.69</c:v>
                </c:pt>
                <c:pt idx="7504">
                  <c:v>97.85</c:v>
                </c:pt>
                <c:pt idx="7505">
                  <c:v>97.77</c:v>
                </c:pt>
                <c:pt idx="7506">
                  <c:v>98.44</c:v>
                </c:pt>
                <c:pt idx="7507">
                  <c:v>98.24</c:v>
                </c:pt>
                <c:pt idx="7508">
                  <c:v>95.4</c:v>
                </c:pt>
                <c:pt idx="7509">
                  <c:v>93.59</c:v>
                </c:pt>
                <c:pt idx="7510">
                  <c:v>95.09</c:v>
                </c:pt>
                <c:pt idx="7511">
                  <c:v>95.29</c:v>
                </c:pt>
                <c:pt idx="7512">
                  <c:v>95.5</c:v>
                </c:pt>
                <c:pt idx="7513">
                  <c:v>97.05</c:v>
                </c:pt>
                <c:pt idx="7514">
                  <c:v>96.56</c:v>
                </c:pt>
                <c:pt idx="7515">
                  <c:v>97.99</c:v>
                </c:pt>
                <c:pt idx="7516">
                  <c:v>99.6</c:v>
                </c:pt>
                <c:pt idx="7517">
                  <c:v>101.24</c:v>
                </c:pt>
                <c:pt idx="7518">
                  <c:v>103.22</c:v>
                </c:pt>
                <c:pt idx="7519">
                  <c:v>103.14</c:v>
                </c:pt>
                <c:pt idx="7520">
                  <c:v>103.53</c:v>
                </c:pt>
                <c:pt idx="7521">
                  <c:v>106.52</c:v>
                </c:pt>
                <c:pt idx="7522">
                  <c:v>104.91</c:v>
                </c:pt>
                <c:pt idx="7523">
                  <c:v>105.95</c:v>
                </c:pt>
                <c:pt idx="7524">
                  <c:v>106.32</c:v>
                </c:pt>
                <c:pt idx="7525">
                  <c:v>106</c:v>
                </c:pt>
                <c:pt idx="7526">
                  <c:v>106.48</c:v>
                </c:pt>
                <c:pt idx="7527">
                  <c:v>108.04</c:v>
                </c:pt>
                <c:pt idx="7528">
                  <c:v>108.05</c:v>
                </c:pt>
                <c:pt idx="7529">
                  <c:v>106.91</c:v>
                </c:pt>
                <c:pt idx="7530">
                  <c:v>107.18</c:v>
                </c:pt>
                <c:pt idx="7531">
                  <c:v>105.32</c:v>
                </c:pt>
                <c:pt idx="7532">
                  <c:v>105.54</c:v>
                </c:pt>
                <c:pt idx="7533">
                  <c:v>104.7</c:v>
                </c:pt>
                <c:pt idx="7534">
                  <c:v>104.55</c:v>
                </c:pt>
                <c:pt idx="7535">
                  <c:v>103.08</c:v>
                </c:pt>
                <c:pt idx="7536">
                  <c:v>105.03</c:v>
                </c:pt>
                <c:pt idx="7537">
                  <c:v>107.89</c:v>
                </c:pt>
                <c:pt idx="7538">
                  <c:v>106.94</c:v>
                </c:pt>
                <c:pt idx="7539">
                  <c:v>106.56</c:v>
                </c:pt>
                <c:pt idx="7540">
                  <c:v>105.3</c:v>
                </c:pt>
                <c:pt idx="7541">
                  <c:v>104.37</c:v>
                </c:pt>
                <c:pt idx="7542">
                  <c:v>103.4</c:v>
                </c:pt>
                <c:pt idx="7543">
                  <c:v>105.97</c:v>
                </c:pt>
                <c:pt idx="7544">
                  <c:v>106.11</c:v>
                </c:pt>
                <c:pt idx="7545">
                  <c:v>106.83</c:v>
                </c:pt>
                <c:pt idx="7546">
                  <c:v>106.85</c:v>
                </c:pt>
                <c:pt idx="7547">
                  <c:v>107.33</c:v>
                </c:pt>
                <c:pt idx="7548">
                  <c:v>107.46</c:v>
                </c:pt>
                <c:pt idx="7549">
                  <c:v>107.1</c:v>
                </c:pt>
                <c:pt idx="7550">
                  <c:v>104.96</c:v>
                </c:pt>
                <c:pt idx="7551">
                  <c:v>103.81</c:v>
                </c:pt>
                <c:pt idx="7552">
                  <c:v>105.09</c:v>
                </c:pt>
                <c:pt idx="7553">
                  <c:v>106.57</c:v>
                </c:pt>
                <c:pt idx="7554">
                  <c:v>105.92</c:v>
                </c:pt>
                <c:pt idx="7555">
                  <c:v>109.01</c:v>
                </c:pt>
                <c:pt idx="7556">
                  <c:v>110.1</c:v>
                </c:pt>
                <c:pt idx="7557">
                  <c:v>108.8</c:v>
                </c:pt>
                <c:pt idx="7558">
                  <c:v>107.65</c:v>
                </c:pt>
                <c:pt idx="7559">
                  <c:v>108.54</c:v>
                </c:pt>
                <c:pt idx="7560">
                  <c:v>107.23</c:v>
                </c:pt>
                <c:pt idx="7561">
                  <c:v>108.37</c:v>
                </c:pt>
                <c:pt idx="7562">
                  <c:v>110.53</c:v>
                </c:pt>
                <c:pt idx="7563">
                  <c:v>109.52</c:v>
                </c:pt>
                <c:pt idx="7564">
                  <c:v>107.39</c:v>
                </c:pt>
                <c:pt idx="7565">
                  <c:v>107.56</c:v>
                </c:pt>
                <c:pt idx="7566">
                  <c:v>108.6</c:v>
                </c:pt>
                <c:pt idx="7567">
                  <c:v>108.21</c:v>
                </c:pt>
                <c:pt idx="7568">
                  <c:v>106.59</c:v>
                </c:pt>
                <c:pt idx="7569">
                  <c:v>105.42</c:v>
                </c:pt>
                <c:pt idx="7570">
                  <c:v>108.07</c:v>
                </c:pt>
                <c:pt idx="7571">
                  <c:v>106.39</c:v>
                </c:pt>
                <c:pt idx="7572">
                  <c:v>104.67</c:v>
                </c:pt>
                <c:pt idx="7573">
                  <c:v>103.69</c:v>
                </c:pt>
                <c:pt idx="7574">
                  <c:v>103.17</c:v>
                </c:pt>
                <c:pt idx="7575">
                  <c:v>102.76</c:v>
                </c:pt>
                <c:pt idx="7576">
                  <c:v>103.03</c:v>
                </c:pt>
                <c:pt idx="7577">
                  <c:v>102.87</c:v>
                </c:pt>
                <c:pt idx="7578">
                  <c:v>102.33</c:v>
                </c:pt>
                <c:pt idx="7579">
                  <c:v>102.04</c:v>
                </c:pt>
                <c:pt idx="7580">
                  <c:v>104.1</c:v>
                </c:pt>
                <c:pt idx="7581">
                  <c:v>103.31</c:v>
                </c:pt>
                <c:pt idx="7582">
                  <c:v>103.84</c:v>
                </c:pt>
                <c:pt idx="7583">
                  <c:v>103.03</c:v>
                </c:pt>
                <c:pt idx="7584">
                  <c:v>103.49</c:v>
                </c:pt>
                <c:pt idx="7585">
                  <c:v>101.61</c:v>
                </c:pt>
                <c:pt idx="7586">
                  <c:v>103.01</c:v>
                </c:pt>
                <c:pt idx="7587">
                  <c:v>102.02</c:v>
                </c:pt>
                <c:pt idx="7588">
                  <c:v>102.41</c:v>
                </c:pt>
                <c:pt idx="7589">
                  <c:v>101.21</c:v>
                </c:pt>
                <c:pt idx="7590">
                  <c:v>102.29</c:v>
                </c:pt>
                <c:pt idx="7591">
                  <c:v>100.67</c:v>
                </c:pt>
                <c:pt idx="7592">
                  <c:v>100.81</c:v>
                </c:pt>
              </c:numCache>
            </c:numRef>
          </c:val>
          <c:smooth val="0"/>
        </c:ser>
        <c:dLbls>
          <c:showLegendKey val="0"/>
          <c:showVal val="0"/>
          <c:showCatName val="0"/>
          <c:showSerName val="0"/>
          <c:showPercent val="0"/>
          <c:showBubbleSize val="0"/>
        </c:dLbls>
        <c:marker val="1"/>
        <c:smooth val="0"/>
        <c:axId val="93865472"/>
        <c:axId val="93867008"/>
      </c:lineChart>
      <c:dateAx>
        <c:axId val="93865472"/>
        <c:scaling>
          <c:orientation val="minMax"/>
        </c:scaling>
        <c:delete val="0"/>
        <c:axPos val="b"/>
        <c:numFmt formatCode="yyyy" sourceLinked="0"/>
        <c:majorTickMark val="out"/>
        <c:minorTickMark val="none"/>
        <c:tickLblPos val="nextTo"/>
        <c:crossAx val="93867008"/>
        <c:crosses val="autoZero"/>
        <c:auto val="1"/>
        <c:lblOffset val="100"/>
        <c:baseTimeUnit val="days"/>
        <c:majorUnit val="5"/>
        <c:majorTimeUnit val="years"/>
      </c:dateAx>
      <c:valAx>
        <c:axId val="93867008"/>
        <c:scaling>
          <c:orientation val="minMax"/>
        </c:scaling>
        <c:delete val="0"/>
        <c:axPos val="l"/>
        <c:numFmt formatCode="&quot;$&quot;#,##0" sourceLinked="0"/>
        <c:majorTickMark val="out"/>
        <c:minorTickMark val="none"/>
        <c:tickLblPos val="nextTo"/>
        <c:crossAx val="9386547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000"/>
            </a:pPr>
            <a:r>
              <a:rPr lang="en-US" sz="3000"/>
              <a:t>Bakken and WTI Spot Prices ($/bbl)</a:t>
            </a:r>
          </a:p>
        </c:rich>
      </c:tx>
      <c:layout/>
      <c:overlay val="1"/>
    </c:title>
    <c:autoTitleDeleted val="0"/>
    <c:plotArea>
      <c:layout>
        <c:manualLayout>
          <c:layoutTarget val="inner"/>
          <c:xMode val="edge"/>
          <c:yMode val="edge"/>
          <c:x val="0.10273840769903762"/>
          <c:y val="0.15788203557888597"/>
          <c:w val="0.68462226596675413"/>
          <c:h val="0.72613808690580339"/>
        </c:manualLayout>
      </c:layout>
      <c:lineChart>
        <c:grouping val="standard"/>
        <c:varyColors val="0"/>
        <c:ser>
          <c:idx val="0"/>
          <c:order val="0"/>
          <c:tx>
            <c:strRef>
              <c:f>Sheet1!$B$1</c:f>
              <c:strCache>
                <c:ptCount val="1"/>
                <c:pt idx="0">
                  <c:v>Bakken</c:v>
                </c:pt>
              </c:strCache>
            </c:strRef>
          </c:tx>
          <c:marker>
            <c:symbol val="none"/>
          </c:marker>
          <c:cat>
            <c:numRef>
              <c:f>Sheet1!$A$2:$A$770</c:f>
              <c:numCache>
                <c:formatCode>m/d/yyyy</c:formatCode>
                <c:ptCount val="769"/>
                <c:pt idx="0">
                  <c:v>40455</c:v>
                </c:pt>
                <c:pt idx="1">
                  <c:v>40456</c:v>
                </c:pt>
                <c:pt idx="2">
                  <c:v>40457</c:v>
                </c:pt>
                <c:pt idx="3">
                  <c:v>40458</c:v>
                </c:pt>
                <c:pt idx="4">
                  <c:v>40459</c:v>
                </c:pt>
                <c:pt idx="5">
                  <c:v>40462</c:v>
                </c:pt>
                <c:pt idx="6">
                  <c:v>40463</c:v>
                </c:pt>
                <c:pt idx="7">
                  <c:v>40464</c:v>
                </c:pt>
                <c:pt idx="8">
                  <c:v>40465</c:v>
                </c:pt>
                <c:pt idx="9">
                  <c:v>40466</c:v>
                </c:pt>
                <c:pt idx="10">
                  <c:v>40469</c:v>
                </c:pt>
                <c:pt idx="11">
                  <c:v>40470</c:v>
                </c:pt>
                <c:pt idx="12">
                  <c:v>40471</c:v>
                </c:pt>
                <c:pt idx="13">
                  <c:v>40472</c:v>
                </c:pt>
                <c:pt idx="14">
                  <c:v>40473</c:v>
                </c:pt>
                <c:pt idx="15">
                  <c:v>40476</c:v>
                </c:pt>
                <c:pt idx="16">
                  <c:v>40477</c:v>
                </c:pt>
                <c:pt idx="17">
                  <c:v>40478</c:v>
                </c:pt>
                <c:pt idx="18">
                  <c:v>40479</c:v>
                </c:pt>
                <c:pt idx="19">
                  <c:v>40480</c:v>
                </c:pt>
                <c:pt idx="20">
                  <c:v>40483</c:v>
                </c:pt>
                <c:pt idx="21">
                  <c:v>40484</c:v>
                </c:pt>
                <c:pt idx="22">
                  <c:v>40485</c:v>
                </c:pt>
                <c:pt idx="23">
                  <c:v>40486</c:v>
                </c:pt>
                <c:pt idx="24">
                  <c:v>40487</c:v>
                </c:pt>
                <c:pt idx="25">
                  <c:v>40490</c:v>
                </c:pt>
                <c:pt idx="26">
                  <c:v>40491</c:v>
                </c:pt>
                <c:pt idx="27">
                  <c:v>40492</c:v>
                </c:pt>
                <c:pt idx="28">
                  <c:v>40493</c:v>
                </c:pt>
                <c:pt idx="29">
                  <c:v>40494</c:v>
                </c:pt>
                <c:pt idx="30">
                  <c:v>40497</c:v>
                </c:pt>
                <c:pt idx="31">
                  <c:v>40498</c:v>
                </c:pt>
                <c:pt idx="32">
                  <c:v>40499</c:v>
                </c:pt>
                <c:pt idx="33">
                  <c:v>40500</c:v>
                </c:pt>
                <c:pt idx="34">
                  <c:v>40501</c:v>
                </c:pt>
                <c:pt idx="35">
                  <c:v>40504</c:v>
                </c:pt>
                <c:pt idx="36">
                  <c:v>40505</c:v>
                </c:pt>
                <c:pt idx="37">
                  <c:v>40506</c:v>
                </c:pt>
                <c:pt idx="38">
                  <c:v>40508</c:v>
                </c:pt>
                <c:pt idx="39">
                  <c:v>40511</c:v>
                </c:pt>
                <c:pt idx="40">
                  <c:v>40512</c:v>
                </c:pt>
                <c:pt idx="41">
                  <c:v>40513</c:v>
                </c:pt>
                <c:pt idx="42">
                  <c:v>40514</c:v>
                </c:pt>
                <c:pt idx="43">
                  <c:v>40515</c:v>
                </c:pt>
                <c:pt idx="44">
                  <c:v>40518</c:v>
                </c:pt>
                <c:pt idx="45">
                  <c:v>40519</c:v>
                </c:pt>
                <c:pt idx="46">
                  <c:v>40520</c:v>
                </c:pt>
                <c:pt idx="47">
                  <c:v>40521</c:v>
                </c:pt>
                <c:pt idx="48">
                  <c:v>40522</c:v>
                </c:pt>
                <c:pt idx="49">
                  <c:v>40525</c:v>
                </c:pt>
                <c:pt idx="50">
                  <c:v>40526</c:v>
                </c:pt>
                <c:pt idx="51">
                  <c:v>40527</c:v>
                </c:pt>
                <c:pt idx="52">
                  <c:v>40528</c:v>
                </c:pt>
                <c:pt idx="53">
                  <c:v>40529</c:v>
                </c:pt>
                <c:pt idx="54">
                  <c:v>40532</c:v>
                </c:pt>
                <c:pt idx="55">
                  <c:v>40533</c:v>
                </c:pt>
                <c:pt idx="56">
                  <c:v>40534</c:v>
                </c:pt>
                <c:pt idx="57">
                  <c:v>40535</c:v>
                </c:pt>
                <c:pt idx="58">
                  <c:v>40539</c:v>
                </c:pt>
                <c:pt idx="59">
                  <c:v>40540</c:v>
                </c:pt>
                <c:pt idx="60">
                  <c:v>40541</c:v>
                </c:pt>
                <c:pt idx="61">
                  <c:v>40542</c:v>
                </c:pt>
                <c:pt idx="62">
                  <c:v>40543</c:v>
                </c:pt>
                <c:pt idx="63">
                  <c:v>40546</c:v>
                </c:pt>
                <c:pt idx="64">
                  <c:v>40547</c:v>
                </c:pt>
                <c:pt idx="65">
                  <c:v>40548</c:v>
                </c:pt>
                <c:pt idx="66">
                  <c:v>40549</c:v>
                </c:pt>
                <c:pt idx="67">
                  <c:v>40550</c:v>
                </c:pt>
                <c:pt idx="68">
                  <c:v>40553</c:v>
                </c:pt>
                <c:pt idx="69">
                  <c:v>40554</c:v>
                </c:pt>
                <c:pt idx="70">
                  <c:v>40555</c:v>
                </c:pt>
                <c:pt idx="71">
                  <c:v>40556</c:v>
                </c:pt>
                <c:pt idx="72">
                  <c:v>40557</c:v>
                </c:pt>
                <c:pt idx="73">
                  <c:v>40561</c:v>
                </c:pt>
                <c:pt idx="74">
                  <c:v>40562</c:v>
                </c:pt>
                <c:pt idx="75">
                  <c:v>40563</c:v>
                </c:pt>
                <c:pt idx="76">
                  <c:v>40564</c:v>
                </c:pt>
                <c:pt idx="77">
                  <c:v>40567</c:v>
                </c:pt>
                <c:pt idx="78">
                  <c:v>40568</c:v>
                </c:pt>
                <c:pt idx="79">
                  <c:v>40569</c:v>
                </c:pt>
                <c:pt idx="80">
                  <c:v>40570</c:v>
                </c:pt>
                <c:pt idx="81">
                  <c:v>40571</c:v>
                </c:pt>
                <c:pt idx="82">
                  <c:v>40574</c:v>
                </c:pt>
                <c:pt idx="83">
                  <c:v>40575</c:v>
                </c:pt>
                <c:pt idx="84">
                  <c:v>40576</c:v>
                </c:pt>
                <c:pt idx="85">
                  <c:v>40577</c:v>
                </c:pt>
                <c:pt idx="86">
                  <c:v>40578</c:v>
                </c:pt>
                <c:pt idx="87">
                  <c:v>40581</c:v>
                </c:pt>
                <c:pt idx="88">
                  <c:v>40582</c:v>
                </c:pt>
                <c:pt idx="89">
                  <c:v>40583</c:v>
                </c:pt>
                <c:pt idx="90">
                  <c:v>40584</c:v>
                </c:pt>
                <c:pt idx="91">
                  <c:v>40585</c:v>
                </c:pt>
                <c:pt idx="92">
                  <c:v>40588</c:v>
                </c:pt>
                <c:pt idx="93">
                  <c:v>40589</c:v>
                </c:pt>
                <c:pt idx="94">
                  <c:v>40590</c:v>
                </c:pt>
                <c:pt idx="95">
                  <c:v>40591</c:v>
                </c:pt>
                <c:pt idx="96">
                  <c:v>40592</c:v>
                </c:pt>
                <c:pt idx="97">
                  <c:v>40596</c:v>
                </c:pt>
                <c:pt idx="98">
                  <c:v>40597</c:v>
                </c:pt>
                <c:pt idx="99">
                  <c:v>40598</c:v>
                </c:pt>
                <c:pt idx="100">
                  <c:v>40599</c:v>
                </c:pt>
                <c:pt idx="101">
                  <c:v>40602</c:v>
                </c:pt>
                <c:pt idx="102">
                  <c:v>40603</c:v>
                </c:pt>
                <c:pt idx="103">
                  <c:v>40604</c:v>
                </c:pt>
                <c:pt idx="104">
                  <c:v>40605</c:v>
                </c:pt>
                <c:pt idx="105">
                  <c:v>40606</c:v>
                </c:pt>
                <c:pt idx="106">
                  <c:v>40609</c:v>
                </c:pt>
                <c:pt idx="107">
                  <c:v>40610</c:v>
                </c:pt>
                <c:pt idx="108">
                  <c:v>40611</c:v>
                </c:pt>
                <c:pt idx="109">
                  <c:v>40612</c:v>
                </c:pt>
                <c:pt idx="110">
                  <c:v>40613</c:v>
                </c:pt>
                <c:pt idx="111">
                  <c:v>40616</c:v>
                </c:pt>
                <c:pt idx="112">
                  <c:v>40617</c:v>
                </c:pt>
                <c:pt idx="113">
                  <c:v>40618</c:v>
                </c:pt>
                <c:pt idx="114">
                  <c:v>40619</c:v>
                </c:pt>
                <c:pt idx="115">
                  <c:v>40620</c:v>
                </c:pt>
                <c:pt idx="116">
                  <c:v>40623</c:v>
                </c:pt>
                <c:pt idx="117">
                  <c:v>40624</c:v>
                </c:pt>
                <c:pt idx="118">
                  <c:v>40625</c:v>
                </c:pt>
                <c:pt idx="119">
                  <c:v>40626</c:v>
                </c:pt>
                <c:pt idx="120">
                  <c:v>40627</c:v>
                </c:pt>
                <c:pt idx="121">
                  <c:v>40630</c:v>
                </c:pt>
                <c:pt idx="122">
                  <c:v>40631</c:v>
                </c:pt>
                <c:pt idx="123">
                  <c:v>40632</c:v>
                </c:pt>
                <c:pt idx="124">
                  <c:v>40633</c:v>
                </c:pt>
                <c:pt idx="125">
                  <c:v>40634</c:v>
                </c:pt>
                <c:pt idx="126">
                  <c:v>40637</c:v>
                </c:pt>
                <c:pt idx="127">
                  <c:v>40638</c:v>
                </c:pt>
                <c:pt idx="128">
                  <c:v>40639</c:v>
                </c:pt>
                <c:pt idx="129">
                  <c:v>40640</c:v>
                </c:pt>
                <c:pt idx="130">
                  <c:v>40641</c:v>
                </c:pt>
                <c:pt idx="131">
                  <c:v>40644</c:v>
                </c:pt>
                <c:pt idx="132">
                  <c:v>40645</c:v>
                </c:pt>
                <c:pt idx="133">
                  <c:v>40646</c:v>
                </c:pt>
                <c:pt idx="134">
                  <c:v>40647</c:v>
                </c:pt>
                <c:pt idx="135">
                  <c:v>40648</c:v>
                </c:pt>
                <c:pt idx="136">
                  <c:v>40651</c:v>
                </c:pt>
                <c:pt idx="137">
                  <c:v>40652</c:v>
                </c:pt>
                <c:pt idx="138">
                  <c:v>40653</c:v>
                </c:pt>
                <c:pt idx="139">
                  <c:v>40654</c:v>
                </c:pt>
                <c:pt idx="140">
                  <c:v>40658</c:v>
                </c:pt>
                <c:pt idx="141">
                  <c:v>40659</c:v>
                </c:pt>
                <c:pt idx="142">
                  <c:v>40660</c:v>
                </c:pt>
                <c:pt idx="143">
                  <c:v>40661</c:v>
                </c:pt>
                <c:pt idx="144">
                  <c:v>40662</c:v>
                </c:pt>
                <c:pt idx="145">
                  <c:v>40665</c:v>
                </c:pt>
                <c:pt idx="146">
                  <c:v>40666</c:v>
                </c:pt>
                <c:pt idx="147">
                  <c:v>40667</c:v>
                </c:pt>
                <c:pt idx="148">
                  <c:v>40668</c:v>
                </c:pt>
                <c:pt idx="149">
                  <c:v>40669</c:v>
                </c:pt>
                <c:pt idx="150">
                  <c:v>40672</c:v>
                </c:pt>
                <c:pt idx="151">
                  <c:v>40673</c:v>
                </c:pt>
                <c:pt idx="152">
                  <c:v>40674</c:v>
                </c:pt>
                <c:pt idx="153">
                  <c:v>40675</c:v>
                </c:pt>
                <c:pt idx="154">
                  <c:v>40676</c:v>
                </c:pt>
                <c:pt idx="155">
                  <c:v>40679</c:v>
                </c:pt>
                <c:pt idx="156">
                  <c:v>40680</c:v>
                </c:pt>
                <c:pt idx="157">
                  <c:v>40681</c:v>
                </c:pt>
                <c:pt idx="158">
                  <c:v>40682</c:v>
                </c:pt>
                <c:pt idx="159">
                  <c:v>40683</c:v>
                </c:pt>
                <c:pt idx="160">
                  <c:v>40686</c:v>
                </c:pt>
                <c:pt idx="161">
                  <c:v>40687</c:v>
                </c:pt>
                <c:pt idx="162">
                  <c:v>40688</c:v>
                </c:pt>
                <c:pt idx="163">
                  <c:v>40689</c:v>
                </c:pt>
                <c:pt idx="164">
                  <c:v>40690</c:v>
                </c:pt>
                <c:pt idx="165">
                  <c:v>40694</c:v>
                </c:pt>
                <c:pt idx="166">
                  <c:v>40695</c:v>
                </c:pt>
                <c:pt idx="167">
                  <c:v>40696</c:v>
                </c:pt>
                <c:pt idx="168">
                  <c:v>40697</c:v>
                </c:pt>
                <c:pt idx="169">
                  <c:v>40700</c:v>
                </c:pt>
                <c:pt idx="170">
                  <c:v>40701</c:v>
                </c:pt>
                <c:pt idx="171">
                  <c:v>40702</c:v>
                </c:pt>
                <c:pt idx="172">
                  <c:v>40703</c:v>
                </c:pt>
                <c:pt idx="173">
                  <c:v>40704</c:v>
                </c:pt>
                <c:pt idx="174">
                  <c:v>40707</c:v>
                </c:pt>
                <c:pt idx="175">
                  <c:v>40708</c:v>
                </c:pt>
                <c:pt idx="176">
                  <c:v>40709</c:v>
                </c:pt>
                <c:pt idx="177">
                  <c:v>40710</c:v>
                </c:pt>
                <c:pt idx="178">
                  <c:v>40711</c:v>
                </c:pt>
                <c:pt idx="179">
                  <c:v>40714</c:v>
                </c:pt>
                <c:pt idx="180">
                  <c:v>40715</c:v>
                </c:pt>
                <c:pt idx="181">
                  <c:v>40716</c:v>
                </c:pt>
                <c:pt idx="182">
                  <c:v>40717</c:v>
                </c:pt>
                <c:pt idx="183">
                  <c:v>40718</c:v>
                </c:pt>
                <c:pt idx="184">
                  <c:v>40721</c:v>
                </c:pt>
                <c:pt idx="185">
                  <c:v>40722</c:v>
                </c:pt>
                <c:pt idx="186">
                  <c:v>40723</c:v>
                </c:pt>
                <c:pt idx="187">
                  <c:v>40724</c:v>
                </c:pt>
                <c:pt idx="188">
                  <c:v>40725</c:v>
                </c:pt>
                <c:pt idx="189">
                  <c:v>40729</c:v>
                </c:pt>
                <c:pt idx="190">
                  <c:v>40730</c:v>
                </c:pt>
                <c:pt idx="191">
                  <c:v>40731</c:v>
                </c:pt>
                <c:pt idx="192">
                  <c:v>40732</c:v>
                </c:pt>
                <c:pt idx="193">
                  <c:v>40735</c:v>
                </c:pt>
                <c:pt idx="194">
                  <c:v>40736</c:v>
                </c:pt>
                <c:pt idx="195">
                  <c:v>40737</c:v>
                </c:pt>
                <c:pt idx="196">
                  <c:v>40738</c:v>
                </c:pt>
                <c:pt idx="197">
                  <c:v>40739</c:v>
                </c:pt>
                <c:pt idx="198">
                  <c:v>40742</c:v>
                </c:pt>
                <c:pt idx="199">
                  <c:v>40743</c:v>
                </c:pt>
                <c:pt idx="200">
                  <c:v>40744</c:v>
                </c:pt>
                <c:pt idx="201">
                  <c:v>40745</c:v>
                </c:pt>
                <c:pt idx="202">
                  <c:v>40746</c:v>
                </c:pt>
                <c:pt idx="203">
                  <c:v>40749</c:v>
                </c:pt>
                <c:pt idx="204">
                  <c:v>40750</c:v>
                </c:pt>
                <c:pt idx="205">
                  <c:v>40751</c:v>
                </c:pt>
                <c:pt idx="206">
                  <c:v>40752</c:v>
                </c:pt>
                <c:pt idx="207">
                  <c:v>40753</c:v>
                </c:pt>
                <c:pt idx="208">
                  <c:v>40756</c:v>
                </c:pt>
                <c:pt idx="209">
                  <c:v>40757</c:v>
                </c:pt>
                <c:pt idx="210">
                  <c:v>40758</c:v>
                </c:pt>
                <c:pt idx="211">
                  <c:v>40759</c:v>
                </c:pt>
                <c:pt idx="212">
                  <c:v>40760</c:v>
                </c:pt>
                <c:pt idx="213">
                  <c:v>40763</c:v>
                </c:pt>
                <c:pt idx="214">
                  <c:v>40764</c:v>
                </c:pt>
                <c:pt idx="215">
                  <c:v>40765</c:v>
                </c:pt>
                <c:pt idx="216">
                  <c:v>40766</c:v>
                </c:pt>
                <c:pt idx="217">
                  <c:v>40767</c:v>
                </c:pt>
                <c:pt idx="218">
                  <c:v>40770</c:v>
                </c:pt>
                <c:pt idx="219">
                  <c:v>40771</c:v>
                </c:pt>
                <c:pt idx="220">
                  <c:v>40772</c:v>
                </c:pt>
                <c:pt idx="221">
                  <c:v>40773</c:v>
                </c:pt>
                <c:pt idx="222">
                  <c:v>40774</c:v>
                </c:pt>
                <c:pt idx="223">
                  <c:v>40777</c:v>
                </c:pt>
                <c:pt idx="224">
                  <c:v>40778</c:v>
                </c:pt>
                <c:pt idx="225">
                  <c:v>40779</c:v>
                </c:pt>
                <c:pt idx="226">
                  <c:v>40780</c:v>
                </c:pt>
                <c:pt idx="227">
                  <c:v>40781</c:v>
                </c:pt>
                <c:pt idx="228">
                  <c:v>40784</c:v>
                </c:pt>
                <c:pt idx="229">
                  <c:v>40785</c:v>
                </c:pt>
                <c:pt idx="230">
                  <c:v>40786</c:v>
                </c:pt>
                <c:pt idx="231">
                  <c:v>40787</c:v>
                </c:pt>
                <c:pt idx="232">
                  <c:v>40788</c:v>
                </c:pt>
                <c:pt idx="233">
                  <c:v>40792</c:v>
                </c:pt>
                <c:pt idx="234">
                  <c:v>40793</c:v>
                </c:pt>
                <c:pt idx="235">
                  <c:v>40794</c:v>
                </c:pt>
                <c:pt idx="236">
                  <c:v>40795</c:v>
                </c:pt>
                <c:pt idx="237">
                  <c:v>40798</c:v>
                </c:pt>
                <c:pt idx="238">
                  <c:v>40799</c:v>
                </c:pt>
                <c:pt idx="239">
                  <c:v>40800</c:v>
                </c:pt>
                <c:pt idx="240">
                  <c:v>40801</c:v>
                </c:pt>
                <c:pt idx="241">
                  <c:v>40802</c:v>
                </c:pt>
                <c:pt idx="242">
                  <c:v>40805</c:v>
                </c:pt>
                <c:pt idx="243">
                  <c:v>40806</c:v>
                </c:pt>
                <c:pt idx="244">
                  <c:v>40807</c:v>
                </c:pt>
                <c:pt idx="245">
                  <c:v>40808</c:v>
                </c:pt>
                <c:pt idx="246">
                  <c:v>40809</c:v>
                </c:pt>
                <c:pt idx="247">
                  <c:v>40812</c:v>
                </c:pt>
                <c:pt idx="248">
                  <c:v>40813</c:v>
                </c:pt>
                <c:pt idx="249">
                  <c:v>40814</c:v>
                </c:pt>
                <c:pt idx="250">
                  <c:v>40815</c:v>
                </c:pt>
                <c:pt idx="251">
                  <c:v>40816</c:v>
                </c:pt>
                <c:pt idx="252">
                  <c:v>40819</c:v>
                </c:pt>
                <c:pt idx="253">
                  <c:v>40820</c:v>
                </c:pt>
                <c:pt idx="254">
                  <c:v>40821</c:v>
                </c:pt>
                <c:pt idx="255">
                  <c:v>40822</c:v>
                </c:pt>
                <c:pt idx="256">
                  <c:v>40823</c:v>
                </c:pt>
                <c:pt idx="257">
                  <c:v>40826</c:v>
                </c:pt>
                <c:pt idx="258">
                  <c:v>40827</c:v>
                </c:pt>
                <c:pt idx="259">
                  <c:v>40828</c:v>
                </c:pt>
                <c:pt idx="260">
                  <c:v>40829</c:v>
                </c:pt>
                <c:pt idx="261">
                  <c:v>40830</c:v>
                </c:pt>
                <c:pt idx="262">
                  <c:v>40833</c:v>
                </c:pt>
                <c:pt idx="263">
                  <c:v>40834</c:v>
                </c:pt>
                <c:pt idx="264">
                  <c:v>40835</c:v>
                </c:pt>
                <c:pt idx="265">
                  <c:v>40836</c:v>
                </c:pt>
                <c:pt idx="266">
                  <c:v>40837</c:v>
                </c:pt>
                <c:pt idx="267">
                  <c:v>40840</c:v>
                </c:pt>
                <c:pt idx="268">
                  <c:v>40841</c:v>
                </c:pt>
                <c:pt idx="269">
                  <c:v>40842</c:v>
                </c:pt>
                <c:pt idx="270">
                  <c:v>40843</c:v>
                </c:pt>
                <c:pt idx="271">
                  <c:v>40844</c:v>
                </c:pt>
                <c:pt idx="272">
                  <c:v>40847</c:v>
                </c:pt>
                <c:pt idx="273">
                  <c:v>40848</c:v>
                </c:pt>
                <c:pt idx="274">
                  <c:v>40849</c:v>
                </c:pt>
                <c:pt idx="275">
                  <c:v>40850</c:v>
                </c:pt>
                <c:pt idx="276">
                  <c:v>40851</c:v>
                </c:pt>
                <c:pt idx="277">
                  <c:v>40854</c:v>
                </c:pt>
                <c:pt idx="278">
                  <c:v>40855</c:v>
                </c:pt>
                <c:pt idx="279">
                  <c:v>40856</c:v>
                </c:pt>
                <c:pt idx="280">
                  <c:v>40857</c:v>
                </c:pt>
                <c:pt idx="281">
                  <c:v>40858</c:v>
                </c:pt>
                <c:pt idx="282">
                  <c:v>40861</c:v>
                </c:pt>
                <c:pt idx="283">
                  <c:v>40862</c:v>
                </c:pt>
                <c:pt idx="284">
                  <c:v>40863</c:v>
                </c:pt>
                <c:pt idx="285">
                  <c:v>40864</c:v>
                </c:pt>
                <c:pt idx="286">
                  <c:v>40865</c:v>
                </c:pt>
                <c:pt idx="287">
                  <c:v>40868</c:v>
                </c:pt>
                <c:pt idx="288">
                  <c:v>40869</c:v>
                </c:pt>
                <c:pt idx="289">
                  <c:v>40870</c:v>
                </c:pt>
                <c:pt idx="290">
                  <c:v>40872</c:v>
                </c:pt>
                <c:pt idx="291">
                  <c:v>40875</c:v>
                </c:pt>
                <c:pt idx="292">
                  <c:v>40876</c:v>
                </c:pt>
                <c:pt idx="293">
                  <c:v>40877</c:v>
                </c:pt>
                <c:pt idx="294">
                  <c:v>40878</c:v>
                </c:pt>
                <c:pt idx="295">
                  <c:v>40879</c:v>
                </c:pt>
                <c:pt idx="296">
                  <c:v>40882</c:v>
                </c:pt>
                <c:pt idx="297">
                  <c:v>40883</c:v>
                </c:pt>
                <c:pt idx="298">
                  <c:v>40884</c:v>
                </c:pt>
                <c:pt idx="299">
                  <c:v>40885</c:v>
                </c:pt>
                <c:pt idx="300">
                  <c:v>40886</c:v>
                </c:pt>
                <c:pt idx="301">
                  <c:v>40889</c:v>
                </c:pt>
                <c:pt idx="302">
                  <c:v>40890</c:v>
                </c:pt>
                <c:pt idx="303">
                  <c:v>40891</c:v>
                </c:pt>
                <c:pt idx="304">
                  <c:v>40892</c:v>
                </c:pt>
                <c:pt idx="305">
                  <c:v>40893</c:v>
                </c:pt>
                <c:pt idx="306">
                  <c:v>40896</c:v>
                </c:pt>
                <c:pt idx="307">
                  <c:v>40897</c:v>
                </c:pt>
                <c:pt idx="308">
                  <c:v>40898</c:v>
                </c:pt>
                <c:pt idx="309">
                  <c:v>40899</c:v>
                </c:pt>
                <c:pt idx="310">
                  <c:v>40900</c:v>
                </c:pt>
                <c:pt idx="311">
                  <c:v>40904</c:v>
                </c:pt>
                <c:pt idx="312">
                  <c:v>40905</c:v>
                </c:pt>
                <c:pt idx="313">
                  <c:v>40906</c:v>
                </c:pt>
                <c:pt idx="314">
                  <c:v>40907</c:v>
                </c:pt>
                <c:pt idx="315">
                  <c:v>40911</c:v>
                </c:pt>
                <c:pt idx="316">
                  <c:v>40912</c:v>
                </c:pt>
                <c:pt idx="317">
                  <c:v>40913</c:v>
                </c:pt>
                <c:pt idx="318">
                  <c:v>40914</c:v>
                </c:pt>
                <c:pt idx="319">
                  <c:v>40917</c:v>
                </c:pt>
                <c:pt idx="320">
                  <c:v>40918</c:v>
                </c:pt>
                <c:pt idx="321">
                  <c:v>40919</c:v>
                </c:pt>
                <c:pt idx="322">
                  <c:v>40920</c:v>
                </c:pt>
                <c:pt idx="323">
                  <c:v>40921</c:v>
                </c:pt>
                <c:pt idx="324">
                  <c:v>40925</c:v>
                </c:pt>
                <c:pt idx="325">
                  <c:v>40926</c:v>
                </c:pt>
                <c:pt idx="326">
                  <c:v>40927</c:v>
                </c:pt>
                <c:pt idx="327">
                  <c:v>40928</c:v>
                </c:pt>
                <c:pt idx="328">
                  <c:v>40931</c:v>
                </c:pt>
                <c:pt idx="329">
                  <c:v>40932</c:v>
                </c:pt>
                <c:pt idx="330">
                  <c:v>40933</c:v>
                </c:pt>
                <c:pt idx="331">
                  <c:v>40934</c:v>
                </c:pt>
                <c:pt idx="332">
                  <c:v>40935</c:v>
                </c:pt>
                <c:pt idx="333">
                  <c:v>40938</c:v>
                </c:pt>
                <c:pt idx="334">
                  <c:v>40939</c:v>
                </c:pt>
                <c:pt idx="335">
                  <c:v>40940</c:v>
                </c:pt>
                <c:pt idx="336">
                  <c:v>40941</c:v>
                </c:pt>
                <c:pt idx="337">
                  <c:v>40942</c:v>
                </c:pt>
                <c:pt idx="338">
                  <c:v>40945</c:v>
                </c:pt>
                <c:pt idx="339">
                  <c:v>40946</c:v>
                </c:pt>
                <c:pt idx="340">
                  <c:v>40947</c:v>
                </c:pt>
                <c:pt idx="341">
                  <c:v>40948</c:v>
                </c:pt>
                <c:pt idx="342">
                  <c:v>40949</c:v>
                </c:pt>
                <c:pt idx="343">
                  <c:v>40952</c:v>
                </c:pt>
                <c:pt idx="344">
                  <c:v>40953</c:v>
                </c:pt>
                <c:pt idx="345">
                  <c:v>40954</c:v>
                </c:pt>
                <c:pt idx="346">
                  <c:v>40955</c:v>
                </c:pt>
                <c:pt idx="347">
                  <c:v>40956</c:v>
                </c:pt>
                <c:pt idx="348">
                  <c:v>40960</c:v>
                </c:pt>
                <c:pt idx="349">
                  <c:v>40961</c:v>
                </c:pt>
                <c:pt idx="350">
                  <c:v>40962</c:v>
                </c:pt>
                <c:pt idx="351">
                  <c:v>40963</c:v>
                </c:pt>
                <c:pt idx="352">
                  <c:v>40966</c:v>
                </c:pt>
                <c:pt idx="353">
                  <c:v>40967</c:v>
                </c:pt>
                <c:pt idx="354">
                  <c:v>40968</c:v>
                </c:pt>
                <c:pt idx="355">
                  <c:v>40969</c:v>
                </c:pt>
                <c:pt idx="356">
                  <c:v>40970</c:v>
                </c:pt>
                <c:pt idx="357">
                  <c:v>40973</c:v>
                </c:pt>
                <c:pt idx="358">
                  <c:v>40974</c:v>
                </c:pt>
                <c:pt idx="359">
                  <c:v>40975</c:v>
                </c:pt>
                <c:pt idx="360">
                  <c:v>40976</c:v>
                </c:pt>
                <c:pt idx="361">
                  <c:v>40977</c:v>
                </c:pt>
                <c:pt idx="362">
                  <c:v>40980</c:v>
                </c:pt>
                <c:pt idx="363">
                  <c:v>40981</c:v>
                </c:pt>
                <c:pt idx="364">
                  <c:v>40982</c:v>
                </c:pt>
                <c:pt idx="365">
                  <c:v>40983</c:v>
                </c:pt>
                <c:pt idx="366">
                  <c:v>40984</c:v>
                </c:pt>
                <c:pt idx="367">
                  <c:v>40987</c:v>
                </c:pt>
                <c:pt idx="368">
                  <c:v>40988</c:v>
                </c:pt>
                <c:pt idx="369">
                  <c:v>40989</c:v>
                </c:pt>
                <c:pt idx="370">
                  <c:v>40990</c:v>
                </c:pt>
                <c:pt idx="371">
                  <c:v>40991</c:v>
                </c:pt>
                <c:pt idx="372">
                  <c:v>40994</c:v>
                </c:pt>
                <c:pt idx="373">
                  <c:v>40995</c:v>
                </c:pt>
                <c:pt idx="374">
                  <c:v>40996</c:v>
                </c:pt>
                <c:pt idx="375">
                  <c:v>40997</c:v>
                </c:pt>
                <c:pt idx="376">
                  <c:v>40998</c:v>
                </c:pt>
                <c:pt idx="377">
                  <c:v>41001</c:v>
                </c:pt>
                <c:pt idx="378">
                  <c:v>41002</c:v>
                </c:pt>
                <c:pt idx="379">
                  <c:v>41003</c:v>
                </c:pt>
                <c:pt idx="380">
                  <c:v>41004</c:v>
                </c:pt>
                <c:pt idx="381">
                  <c:v>41008</c:v>
                </c:pt>
                <c:pt idx="382">
                  <c:v>41009</c:v>
                </c:pt>
                <c:pt idx="383">
                  <c:v>41010</c:v>
                </c:pt>
                <c:pt idx="384">
                  <c:v>41011</c:v>
                </c:pt>
                <c:pt idx="385">
                  <c:v>41012</c:v>
                </c:pt>
                <c:pt idx="386">
                  <c:v>41015</c:v>
                </c:pt>
                <c:pt idx="387">
                  <c:v>41016</c:v>
                </c:pt>
                <c:pt idx="388">
                  <c:v>41017</c:v>
                </c:pt>
                <c:pt idx="389">
                  <c:v>41018</c:v>
                </c:pt>
                <c:pt idx="390">
                  <c:v>41019</c:v>
                </c:pt>
                <c:pt idx="391">
                  <c:v>41022</c:v>
                </c:pt>
                <c:pt idx="392">
                  <c:v>41023</c:v>
                </c:pt>
                <c:pt idx="393">
                  <c:v>41024</c:v>
                </c:pt>
                <c:pt idx="394">
                  <c:v>41025</c:v>
                </c:pt>
                <c:pt idx="395">
                  <c:v>41026</c:v>
                </c:pt>
                <c:pt idx="396">
                  <c:v>41029</c:v>
                </c:pt>
                <c:pt idx="397">
                  <c:v>41030</c:v>
                </c:pt>
                <c:pt idx="398">
                  <c:v>41031</c:v>
                </c:pt>
                <c:pt idx="399">
                  <c:v>41032</c:v>
                </c:pt>
                <c:pt idx="400">
                  <c:v>41033</c:v>
                </c:pt>
                <c:pt idx="401">
                  <c:v>41036</c:v>
                </c:pt>
                <c:pt idx="402">
                  <c:v>41037</c:v>
                </c:pt>
                <c:pt idx="403">
                  <c:v>41038</c:v>
                </c:pt>
                <c:pt idx="404">
                  <c:v>41039</c:v>
                </c:pt>
                <c:pt idx="405">
                  <c:v>41040</c:v>
                </c:pt>
                <c:pt idx="406">
                  <c:v>41043</c:v>
                </c:pt>
                <c:pt idx="407">
                  <c:v>41044</c:v>
                </c:pt>
                <c:pt idx="408">
                  <c:v>41045</c:v>
                </c:pt>
                <c:pt idx="409">
                  <c:v>41046</c:v>
                </c:pt>
                <c:pt idx="410">
                  <c:v>41047</c:v>
                </c:pt>
                <c:pt idx="411">
                  <c:v>41050</c:v>
                </c:pt>
                <c:pt idx="412">
                  <c:v>41051</c:v>
                </c:pt>
                <c:pt idx="413">
                  <c:v>41052</c:v>
                </c:pt>
                <c:pt idx="414">
                  <c:v>41053</c:v>
                </c:pt>
                <c:pt idx="415">
                  <c:v>41054</c:v>
                </c:pt>
                <c:pt idx="416">
                  <c:v>41058</c:v>
                </c:pt>
                <c:pt idx="417">
                  <c:v>41059</c:v>
                </c:pt>
                <c:pt idx="418">
                  <c:v>41060</c:v>
                </c:pt>
                <c:pt idx="419">
                  <c:v>41061</c:v>
                </c:pt>
                <c:pt idx="420">
                  <c:v>41064</c:v>
                </c:pt>
                <c:pt idx="421">
                  <c:v>41065</c:v>
                </c:pt>
                <c:pt idx="422">
                  <c:v>41066</c:v>
                </c:pt>
                <c:pt idx="423">
                  <c:v>41067</c:v>
                </c:pt>
                <c:pt idx="424">
                  <c:v>41068</c:v>
                </c:pt>
                <c:pt idx="425">
                  <c:v>41071</c:v>
                </c:pt>
                <c:pt idx="426">
                  <c:v>41072</c:v>
                </c:pt>
                <c:pt idx="427">
                  <c:v>41073</c:v>
                </c:pt>
                <c:pt idx="428">
                  <c:v>41074</c:v>
                </c:pt>
                <c:pt idx="429">
                  <c:v>41075</c:v>
                </c:pt>
                <c:pt idx="430">
                  <c:v>41078</c:v>
                </c:pt>
                <c:pt idx="431">
                  <c:v>41079</c:v>
                </c:pt>
                <c:pt idx="432">
                  <c:v>41080</c:v>
                </c:pt>
                <c:pt idx="433">
                  <c:v>41081</c:v>
                </c:pt>
                <c:pt idx="434">
                  <c:v>41082</c:v>
                </c:pt>
                <c:pt idx="435">
                  <c:v>41085</c:v>
                </c:pt>
                <c:pt idx="436">
                  <c:v>41086</c:v>
                </c:pt>
                <c:pt idx="437">
                  <c:v>41087</c:v>
                </c:pt>
                <c:pt idx="438">
                  <c:v>41088</c:v>
                </c:pt>
                <c:pt idx="439">
                  <c:v>41089</c:v>
                </c:pt>
                <c:pt idx="440">
                  <c:v>41092</c:v>
                </c:pt>
                <c:pt idx="441">
                  <c:v>41093</c:v>
                </c:pt>
                <c:pt idx="442">
                  <c:v>41095</c:v>
                </c:pt>
                <c:pt idx="443">
                  <c:v>41096</c:v>
                </c:pt>
                <c:pt idx="444">
                  <c:v>41099</c:v>
                </c:pt>
                <c:pt idx="445">
                  <c:v>41100</c:v>
                </c:pt>
                <c:pt idx="446">
                  <c:v>41101</c:v>
                </c:pt>
                <c:pt idx="447">
                  <c:v>41102</c:v>
                </c:pt>
                <c:pt idx="448">
                  <c:v>41103</c:v>
                </c:pt>
                <c:pt idx="449">
                  <c:v>41106</c:v>
                </c:pt>
                <c:pt idx="450">
                  <c:v>41107</c:v>
                </c:pt>
                <c:pt idx="451">
                  <c:v>41108</c:v>
                </c:pt>
                <c:pt idx="452">
                  <c:v>41109</c:v>
                </c:pt>
                <c:pt idx="453">
                  <c:v>41110</c:v>
                </c:pt>
                <c:pt idx="454">
                  <c:v>41113</c:v>
                </c:pt>
                <c:pt idx="455">
                  <c:v>41114</c:v>
                </c:pt>
                <c:pt idx="456">
                  <c:v>41115</c:v>
                </c:pt>
                <c:pt idx="457">
                  <c:v>41116</c:v>
                </c:pt>
                <c:pt idx="458">
                  <c:v>41117</c:v>
                </c:pt>
                <c:pt idx="459">
                  <c:v>41120</c:v>
                </c:pt>
                <c:pt idx="460">
                  <c:v>41121</c:v>
                </c:pt>
                <c:pt idx="461">
                  <c:v>41122</c:v>
                </c:pt>
                <c:pt idx="462">
                  <c:v>41123</c:v>
                </c:pt>
                <c:pt idx="463">
                  <c:v>41124</c:v>
                </c:pt>
                <c:pt idx="464">
                  <c:v>41127</c:v>
                </c:pt>
                <c:pt idx="465">
                  <c:v>41128</c:v>
                </c:pt>
                <c:pt idx="466">
                  <c:v>41129</c:v>
                </c:pt>
                <c:pt idx="467">
                  <c:v>41130</c:v>
                </c:pt>
                <c:pt idx="468">
                  <c:v>41131</c:v>
                </c:pt>
                <c:pt idx="469">
                  <c:v>41134</c:v>
                </c:pt>
                <c:pt idx="470">
                  <c:v>41135</c:v>
                </c:pt>
                <c:pt idx="471">
                  <c:v>41136</c:v>
                </c:pt>
                <c:pt idx="472">
                  <c:v>41137</c:v>
                </c:pt>
                <c:pt idx="473">
                  <c:v>41138</c:v>
                </c:pt>
                <c:pt idx="474">
                  <c:v>41141</c:v>
                </c:pt>
                <c:pt idx="475">
                  <c:v>41142</c:v>
                </c:pt>
                <c:pt idx="476">
                  <c:v>41143</c:v>
                </c:pt>
                <c:pt idx="477">
                  <c:v>41144</c:v>
                </c:pt>
                <c:pt idx="478">
                  <c:v>41145</c:v>
                </c:pt>
                <c:pt idx="479">
                  <c:v>41148</c:v>
                </c:pt>
                <c:pt idx="480">
                  <c:v>41149</c:v>
                </c:pt>
                <c:pt idx="481">
                  <c:v>41150</c:v>
                </c:pt>
                <c:pt idx="482">
                  <c:v>41151</c:v>
                </c:pt>
                <c:pt idx="483">
                  <c:v>41152</c:v>
                </c:pt>
                <c:pt idx="484">
                  <c:v>41156</c:v>
                </c:pt>
                <c:pt idx="485">
                  <c:v>41157</c:v>
                </c:pt>
                <c:pt idx="486">
                  <c:v>41158</c:v>
                </c:pt>
                <c:pt idx="487">
                  <c:v>41159</c:v>
                </c:pt>
                <c:pt idx="488">
                  <c:v>41162</c:v>
                </c:pt>
                <c:pt idx="489">
                  <c:v>41163</c:v>
                </c:pt>
                <c:pt idx="490">
                  <c:v>41164</c:v>
                </c:pt>
                <c:pt idx="491">
                  <c:v>41165</c:v>
                </c:pt>
                <c:pt idx="492">
                  <c:v>41166</c:v>
                </c:pt>
                <c:pt idx="493">
                  <c:v>41169</c:v>
                </c:pt>
                <c:pt idx="494">
                  <c:v>41170</c:v>
                </c:pt>
                <c:pt idx="495">
                  <c:v>41171</c:v>
                </c:pt>
                <c:pt idx="496">
                  <c:v>41172</c:v>
                </c:pt>
                <c:pt idx="497">
                  <c:v>41173</c:v>
                </c:pt>
                <c:pt idx="498">
                  <c:v>41176</c:v>
                </c:pt>
                <c:pt idx="499">
                  <c:v>41177</c:v>
                </c:pt>
                <c:pt idx="500">
                  <c:v>41178</c:v>
                </c:pt>
                <c:pt idx="501">
                  <c:v>41179</c:v>
                </c:pt>
                <c:pt idx="502">
                  <c:v>41180</c:v>
                </c:pt>
                <c:pt idx="503">
                  <c:v>41183</c:v>
                </c:pt>
                <c:pt idx="504">
                  <c:v>41184</c:v>
                </c:pt>
                <c:pt idx="505">
                  <c:v>41185</c:v>
                </c:pt>
                <c:pt idx="506">
                  <c:v>41186</c:v>
                </c:pt>
                <c:pt idx="507">
                  <c:v>41187</c:v>
                </c:pt>
                <c:pt idx="508">
                  <c:v>41190</c:v>
                </c:pt>
                <c:pt idx="509">
                  <c:v>41191</c:v>
                </c:pt>
                <c:pt idx="510">
                  <c:v>41192</c:v>
                </c:pt>
                <c:pt idx="511">
                  <c:v>41193</c:v>
                </c:pt>
                <c:pt idx="512">
                  <c:v>41194</c:v>
                </c:pt>
                <c:pt idx="513">
                  <c:v>41197</c:v>
                </c:pt>
                <c:pt idx="514">
                  <c:v>41198</c:v>
                </c:pt>
                <c:pt idx="515">
                  <c:v>41199</c:v>
                </c:pt>
                <c:pt idx="516">
                  <c:v>41200</c:v>
                </c:pt>
                <c:pt idx="517">
                  <c:v>41201</c:v>
                </c:pt>
                <c:pt idx="518">
                  <c:v>41204</c:v>
                </c:pt>
                <c:pt idx="519">
                  <c:v>41205</c:v>
                </c:pt>
                <c:pt idx="520">
                  <c:v>41206</c:v>
                </c:pt>
                <c:pt idx="521">
                  <c:v>41207</c:v>
                </c:pt>
                <c:pt idx="522">
                  <c:v>41208</c:v>
                </c:pt>
                <c:pt idx="523">
                  <c:v>41211</c:v>
                </c:pt>
                <c:pt idx="524">
                  <c:v>41212</c:v>
                </c:pt>
                <c:pt idx="525">
                  <c:v>41213</c:v>
                </c:pt>
                <c:pt idx="526">
                  <c:v>41214</c:v>
                </c:pt>
                <c:pt idx="527">
                  <c:v>41215</c:v>
                </c:pt>
                <c:pt idx="528">
                  <c:v>41218</c:v>
                </c:pt>
                <c:pt idx="529">
                  <c:v>41219</c:v>
                </c:pt>
                <c:pt idx="530">
                  <c:v>41220</c:v>
                </c:pt>
                <c:pt idx="531">
                  <c:v>41221</c:v>
                </c:pt>
                <c:pt idx="532">
                  <c:v>41222</c:v>
                </c:pt>
                <c:pt idx="533">
                  <c:v>41225</c:v>
                </c:pt>
                <c:pt idx="534">
                  <c:v>41226</c:v>
                </c:pt>
                <c:pt idx="535">
                  <c:v>41227</c:v>
                </c:pt>
                <c:pt idx="536">
                  <c:v>41228</c:v>
                </c:pt>
                <c:pt idx="537">
                  <c:v>41229</c:v>
                </c:pt>
                <c:pt idx="538">
                  <c:v>41232</c:v>
                </c:pt>
                <c:pt idx="539">
                  <c:v>41233</c:v>
                </c:pt>
                <c:pt idx="540">
                  <c:v>41234</c:v>
                </c:pt>
                <c:pt idx="541">
                  <c:v>41236</c:v>
                </c:pt>
                <c:pt idx="542">
                  <c:v>41239</c:v>
                </c:pt>
                <c:pt idx="543">
                  <c:v>41240</c:v>
                </c:pt>
                <c:pt idx="544">
                  <c:v>41241</c:v>
                </c:pt>
                <c:pt idx="545">
                  <c:v>41242</c:v>
                </c:pt>
                <c:pt idx="546">
                  <c:v>41243</c:v>
                </c:pt>
                <c:pt idx="547">
                  <c:v>41246</c:v>
                </c:pt>
                <c:pt idx="548">
                  <c:v>41247</c:v>
                </c:pt>
                <c:pt idx="549">
                  <c:v>41248</c:v>
                </c:pt>
                <c:pt idx="550">
                  <c:v>41249</c:v>
                </c:pt>
                <c:pt idx="551">
                  <c:v>41250</c:v>
                </c:pt>
                <c:pt idx="552">
                  <c:v>41253</c:v>
                </c:pt>
                <c:pt idx="553">
                  <c:v>41254</c:v>
                </c:pt>
                <c:pt idx="554">
                  <c:v>41255</c:v>
                </c:pt>
                <c:pt idx="555">
                  <c:v>41256</c:v>
                </c:pt>
                <c:pt idx="556">
                  <c:v>41257</c:v>
                </c:pt>
                <c:pt idx="557">
                  <c:v>41260</c:v>
                </c:pt>
                <c:pt idx="558">
                  <c:v>41261</c:v>
                </c:pt>
                <c:pt idx="559">
                  <c:v>41262</c:v>
                </c:pt>
                <c:pt idx="560">
                  <c:v>41263</c:v>
                </c:pt>
                <c:pt idx="561">
                  <c:v>41264</c:v>
                </c:pt>
                <c:pt idx="562">
                  <c:v>41267</c:v>
                </c:pt>
                <c:pt idx="563">
                  <c:v>41269</c:v>
                </c:pt>
                <c:pt idx="564">
                  <c:v>41270</c:v>
                </c:pt>
                <c:pt idx="565">
                  <c:v>41271</c:v>
                </c:pt>
                <c:pt idx="566">
                  <c:v>41274</c:v>
                </c:pt>
                <c:pt idx="567">
                  <c:v>41276</c:v>
                </c:pt>
                <c:pt idx="568">
                  <c:v>41277</c:v>
                </c:pt>
                <c:pt idx="569">
                  <c:v>41278</c:v>
                </c:pt>
                <c:pt idx="570">
                  <c:v>41281</c:v>
                </c:pt>
                <c:pt idx="571">
                  <c:v>41282</c:v>
                </c:pt>
                <c:pt idx="572">
                  <c:v>41283</c:v>
                </c:pt>
                <c:pt idx="573">
                  <c:v>41284</c:v>
                </c:pt>
                <c:pt idx="574">
                  <c:v>41285</c:v>
                </c:pt>
                <c:pt idx="575">
                  <c:v>41288</c:v>
                </c:pt>
                <c:pt idx="576">
                  <c:v>41289</c:v>
                </c:pt>
                <c:pt idx="577">
                  <c:v>41290</c:v>
                </c:pt>
                <c:pt idx="578">
                  <c:v>41291</c:v>
                </c:pt>
                <c:pt idx="579">
                  <c:v>41292</c:v>
                </c:pt>
                <c:pt idx="580">
                  <c:v>41296</c:v>
                </c:pt>
                <c:pt idx="581">
                  <c:v>41297</c:v>
                </c:pt>
                <c:pt idx="582">
                  <c:v>41298</c:v>
                </c:pt>
                <c:pt idx="583">
                  <c:v>41299</c:v>
                </c:pt>
                <c:pt idx="584">
                  <c:v>41302</c:v>
                </c:pt>
                <c:pt idx="585">
                  <c:v>41303</c:v>
                </c:pt>
                <c:pt idx="586">
                  <c:v>41304</c:v>
                </c:pt>
                <c:pt idx="587">
                  <c:v>41305</c:v>
                </c:pt>
                <c:pt idx="588">
                  <c:v>41306</c:v>
                </c:pt>
                <c:pt idx="589">
                  <c:v>41309</c:v>
                </c:pt>
                <c:pt idx="590">
                  <c:v>41310</c:v>
                </c:pt>
                <c:pt idx="591">
                  <c:v>41311</c:v>
                </c:pt>
                <c:pt idx="592">
                  <c:v>41312</c:v>
                </c:pt>
                <c:pt idx="593">
                  <c:v>41313</c:v>
                </c:pt>
                <c:pt idx="594">
                  <c:v>41316</c:v>
                </c:pt>
                <c:pt idx="595">
                  <c:v>41317</c:v>
                </c:pt>
                <c:pt idx="596">
                  <c:v>41318</c:v>
                </c:pt>
                <c:pt idx="597">
                  <c:v>41319</c:v>
                </c:pt>
                <c:pt idx="598">
                  <c:v>41320</c:v>
                </c:pt>
                <c:pt idx="599">
                  <c:v>41324</c:v>
                </c:pt>
                <c:pt idx="600">
                  <c:v>41325</c:v>
                </c:pt>
                <c:pt idx="601">
                  <c:v>41326</c:v>
                </c:pt>
                <c:pt idx="602">
                  <c:v>41327</c:v>
                </c:pt>
                <c:pt idx="603">
                  <c:v>41330</c:v>
                </c:pt>
                <c:pt idx="604">
                  <c:v>41331</c:v>
                </c:pt>
                <c:pt idx="605">
                  <c:v>41332</c:v>
                </c:pt>
                <c:pt idx="606">
                  <c:v>41333</c:v>
                </c:pt>
                <c:pt idx="607">
                  <c:v>41334</c:v>
                </c:pt>
                <c:pt idx="608">
                  <c:v>41337</c:v>
                </c:pt>
                <c:pt idx="609">
                  <c:v>41338</c:v>
                </c:pt>
                <c:pt idx="610">
                  <c:v>41339</c:v>
                </c:pt>
                <c:pt idx="611">
                  <c:v>41340</c:v>
                </c:pt>
                <c:pt idx="612">
                  <c:v>41341</c:v>
                </c:pt>
                <c:pt idx="613">
                  <c:v>41344</c:v>
                </c:pt>
                <c:pt idx="614">
                  <c:v>41345</c:v>
                </c:pt>
                <c:pt idx="615">
                  <c:v>41346</c:v>
                </c:pt>
                <c:pt idx="616">
                  <c:v>41347</c:v>
                </c:pt>
                <c:pt idx="617">
                  <c:v>41348</c:v>
                </c:pt>
                <c:pt idx="618">
                  <c:v>41351</c:v>
                </c:pt>
                <c:pt idx="619">
                  <c:v>41352</c:v>
                </c:pt>
                <c:pt idx="620">
                  <c:v>41353</c:v>
                </c:pt>
                <c:pt idx="621">
                  <c:v>41354</c:v>
                </c:pt>
                <c:pt idx="622">
                  <c:v>41355</c:v>
                </c:pt>
                <c:pt idx="623">
                  <c:v>41358</c:v>
                </c:pt>
                <c:pt idx="624">
                  <c:v>41359</c:v>
                </c:pt>
                <c:pt idx="625">
                  <c:v>41360</c:v>
                </c:pt>
                <c:pt idx="626">
                  <c:v>41361</c:v>
                </c:pt>
                <c:pt idx="627">
                  <c:v>41365</c:v>
                </c:pt>
                <c:pt idx="628">
                  <c:v>41366</c:v>
                </c:pt>
                <c:pt idx="629">
                  <c:v>41367</c:v>
                </c:pt>
                <c:pt idx="630">
                  <c:v>41368</c:v>
                </c:pt>
                <c:pt idx="631">
                  <c:v>41369</c:v>
                </c:pt>
                <c:pt idx="632">
                  <c:v>41372</c:v>
                </c:pt>
                <c:pt idx="633">
                  <c:v>41373</c:v>
                </c:pt>
                <c:pt idx="634">
                  <c:v>41374</c:v>
                </c:pt>
                <c:pt idx="635">
                  <c:v>41375</c:v>
                </c:pt>
                <c:pt idx="636">
                  <c:v>41376</c:v>
                </c:pt>
                <c:pt idx="637">
                  <c:v>41379</c:v>
                </c:pt>
                <c:pt idx="638">
                  <c:v>41380</c:v>
                </c:pt>
                <c:pt idx="639">
                  <c:v>41381</c:v>
                </c:pt>
                <c:pt idx="640">
                  <c:v>41382</c:v>
                </c:pt>
                <c:pt idx="641">
                  <c:v>41383</c:v>
                </c:pt>
                <c:pt idx="642">
                  <c:v>41386</c:v>
                </c:pt>
                <c:pt idx="643">
                  <c:v>41387</c:v>
                </c:pt>
                <c:pt idx="644">
                  <c:v>41388</c:v>
                </c:pt>
                <c:pt idx="645">
                  <c:v>41389</c:v>
                </c:pt>
                <c:pt idx="646">
                  <c:v>41390</c:v>
                </c:pt>
                <c:pt idx="647">
                  <c:v>41393</c:v>
                </c:pt>
                <c:pt idx="648">
                  <c:v>41394</c:v>
                </c:pt>
                <c:pt idx="649">
                  <c:v>41395</c:v>
                </c:pt>
                <c:pt idx="650">
                  <c:v>41396</c:v>
                </c:pt>
                <c:pt idx="651">
                  <c:v>41397</c:v>
                </c:pt>
                <c:pt idx="652">
                  <c:v>41400</c:v>
                </c:pt>
                <c:pt idx="653">
                  <c:v>41401</c:v>
                </c:pt>
                <c:pt idx="654">
                  <c:v>41402</c:v>
                </c:pt>
                <c:pt idx="655">
                  <c:v>41403</c:v>
                </c:pt>
                <c:pt idx="656">
                  <c:v>41404</c:v>
                </c:pt>
                <c:pt idx="657">
                  <c:v>41407</c:v>
                </c:pt>
                <c:pt idx="658">
                  <c:v>41408</c:v>
                </c:pt>
                <c:pt idx="659">
                  <c:v>41409</c:v>
                </c:pt>
                <c:pt idx="660">
                  <c:v>41410</c:v>
                </c:pt>
                <c:pt idx="661">
                  <c:v>41411</c:v>
                </c:pt>
                <c:pt idx="662">
                  <c:v>41414</c:v>
                </c:pt>
                <c:pt idx="663">
                  <c:v>41415</c:v>
                </c:pt>
                <c:pt idx="664">
                  <c:v>41416</c:v>
                </c:pt>
                <c:pt idx="665">
                  <c:v>41417</c:v>
                </c:pt>
                <c:pt idx="666">
                  <c:v>41418</c:v>
                </c:pt>
                <c:pt idx="667">
                  <c:v>41422</c:v>
                </c:pt>
                <c:pt idx="668">
                  <c:v>41423</c:v>
                </c:pt>
                <c:pt idx="669">
                  <c:v>41424</c:v>
                </c:pt>
                <c:pt idx="670">
                  <c:v>41425</c:v>
                </c:pt>
                <c:pt idx="671">
                  <c:v>41428</c:v>
                </c:pt>
                <c:pt idx="672">
                  <c:v>41429</c:v>
                </c:pt>
                <c:pt idx="673">
                  <c:v>41430</c:v>
                </c:pt>
                <c:pt idx="674">
                  <c:v>41431</c:v>
                </c:pt>
                <c:pt idx="675">
                  <c:v>41432</c:v>
                </c:pt>
                <c:pt idx="676">
                  <c:v>41435</c:v>
                </c:pt>
                <c:pt idx="677">
                  <c:v>41436</c:v>
                </c:pt>
                <c:pt idx="678">
                  <c:v>41437</c:v>
                </c:pt>
                <c:pt idx="679">
                  <c:v>41438</c:v>
                </c:pt>
                <c:pt idx="680">
                  <c:v>41439</c:v>
                </c:pt>
                <c:pt idx="681">
                  <c:v>41442</c:v>
                </c:pt>
                <c:pt idx="682">
                  <c:v>41443</c:v>
                </c:pt>
                <c:pt idx="683">
                  <c:v>41444</c:v>
                </c:pt>
                <c:pt idx="684">
                  <c:v>41445</c:v>
                </c:pt>
                <c:pt idx="685">
                  <c:v>41446</c:v>
                </c:pt>
                <c:pt idx="686">
                  <c:v>41449</c:v>
                </c:pt>
                <c:pt idx="687">
                  <c:v>41450</c:v>
                </c:pt>
                <c:pt idx="688">
                  <c:v>41451</c:v>
                </c:pt>
                <c:pt idx="689">
                  <c:v>41452</c:v>
                </c:pt>
                <c:pt idx="690">
                  <c:v>41453</c:v>
                </c:pt>
                <c:pt idx="691">
                  <c:v>41456</c:v>
                </c:pt>
                <c:pt idx="692">
                  <c:v>41457</c:v>
                </c:pt>
                <c:pt idx="693">
                  <c:v>41458</c:v>
                </c:pt>
                <c:pt idx="694">
                  <c:v>41460</c:v>
                </c:pt>
                <c:pt idx="695">
                  <c:v>41463</c:v>
                </c:pt>
                <c:pt idx="696">
                  <c:v>41464</c:v>
                </c:pt>
                <c:pt idx="697">
                  <c:v>41465</c:v>
                </c:pt>
                <c:pt idx="698">
                  <c:v>41466</c:v>
                </c:pt>
                <c:pt idx="699">
                  <c:v>41467</c:v>
                </c:pt>
                <c:pt idx="700">
                  <c:v>41470</c:v>
                </c:pt>
                <c:pt idx="701">
                  <c:v>41471</c:v>
                </c:pt>
                <c:pt idx="702">
                  <c:v>41472</c:v>
                </c:pt>
                <c:pt idx="703">
                  <c:v>41473</c:v>
                </c:pt>
                <c:pt idx="704">
                  <c:v>41474</c:v>
                </c:pt>
                <c:pt idx="705">
                  <c:v>41477</c:v>
                </c:pt>
                <c:pt idx="706">
                  <c:v>41478</c:v>
                </c:pt>
                <c:pt idx="707">
                  <c:v>41479</c:v>
                </c:pt>
                <c:pt idx="708">
                  <c:v>41480</c:v>
                </c:pt>
                <c:pt idx="709">
                  <c:v>41481</c:v>
                </c:pt>
                <c:pt idx="710">
                  <c:v>41484</c:v>
                </c:pt>
                <c:pt idx="711">
                  <c:v>41485</c:v>
                </c:pt>
                <c:pt idx="712">
                  <c:v>41486</c:v>
                </c:pt>
                <c:pt idx="713">
                  <c:v>41487</c:v>
                </c:pt>
                <c:pt idx="714">
                  <c:v>41488</c:v>
                </c:pt>
                <c:pt idx="715">
                  <c:v>41491</c:v>
                </c:pt>
                <c:pt idx="716">
                  <c:v>41492</c:v>
                </c:pt>
                <c:pt idx="717">
                  <c:v>41493</c:v>
                </c:pt>
                <c:pt idx="718">
                  <c:v>41494</c:v>
                </c:pt>
                <c:pt idx="719">
                  <c:v>41495</c:v>
                </c:pt>
                <c:pt idx="720">
                  <c:v>41498</c:v>
                </c:pt>
                <c:pt idx="721">
                  <c:v>41499</c:v>
                </c:pt>
                <c:pt idx="722">
                  <c:v>41500</c:v>
                </c:pt>
                <c:pt idx="723">
                  <c:v>41501</c:v>
                </c:pt>
                <c:pt idx="724">
                  <c:v>41502</c:v>
                </c:pt>
                <c:pt idx="725">
                  <c:v>41505</c:v>
                </c:pt>
                <c:pt idx="726">
                  <c:v>41506</c:v>
                </c:pt>
                <c:pt idx="727">
                  <c:v>41507</c:v>
                </c:pt>
                <c:pt idx="728">
                  <c:v>41508</c:v>
                </c:pt>
                <c:pt idx="729">
                  <c:v>41509</c:v>
                </c:pt>
                <c:pt idx="730">
                  <c:v>41512</c:v>
                </c:pt>
                <c:pt idx="731">
                  <c:v>41513</c:v>
                </c:pt>
                <c:pt idx="732">
                  <c:v>41514</c:v>
                </c:pt>
                <c:pt idx="733">
                  <c:v>41515</c:v>
                </c:pt>
                <c:pt idx="734">
                  <c:v>41516</c:v>
                </c:pt>
                <c:pt idx="735">
                  <c:v>41520</c:v>
                </c:pt>
                <c:pt idx="736">
                  <c:v>41521</c:v>
                </c:pt>
                <c:pt idx="737">
                  <c:v>41522</c:v>
                </c:pt>
                <c:pt idx="738">
                  <c:v>41523</c:v>
                </c:pt>
                <c:pt idx="739">
                  <c:v>41526</c:v>
                </c:pt>
                <c:pt idx="740">
                  <c:v>41527</c:v>
                </c:pt>
                <c:pt idx="741">
                  <c:v>41528</c:v>
                </c:pt>
                <c:pt idx="742">
                  <c:v>41529</c:v>
                </c:pt>
                <c:pt idx="743">
                  <c:v>41530</c:v>
                </c:pt>
                <c:pt idx="744">
                  <c:v>41533</c:v>
                </c:pt>
                <c:pt idx="745">
                  <c:v>41534</c:v>
                </c:pt>
                <c:pt idx="746">
                  <c:v>41535</c:v>
                </c:pt>
                <c:pt idx="747">
                  <c:v>41536</c:v>
                </c:pt>
                <c:pt idx="748">
                  <c:v>41537</c:v>
                </c:pt>
                <c:pt idx="749">
                  <c:v>41540</c:v>
                </c:pt>
                <c:pt idx="750">
                  <c:v>41541</c:v>
                </c:pt>
                <c:pt idx="751">
                  <c:v>41542</c:v>
                </c:pt>
                <c:pt idx="752">
                  <c:v>41543</c:v>
                </c:pt>
                <c:pt idx="753">
                  <c:v>41544</c:v>
                </c:pt>
                <c:pt idx="754">
                  <c:v>41547</c:v>
                </c:pt>
                <c:pt idx="755">
                  <c:v>41548</c:v>
                </c:pt>
                <c:pt idx="756">
                  <c:v>41549</c:v>
                </c:pt>
                <c:pt idx="757">
                  <c:v>41550</c:v>
                </c:pt>
                <c:pt idx="758">
                  <c:v>41551</c:v>
                </c:pt>
                <c:pt idx="759">
                  <c:v>41554</c:v>
                </c:pt>
                <c:pt idx="760">
                  <c:v>41555</c:v>
                </c:pt>
                <c:pt idx="761">
                  <c:v>41556</c:v>
                </c:pt>
                <c:pt idx="762">
                  <c:v>41557</c:v>
                </c:pt>
                <c:pt idx="763">
                  <c:v>41558</c:v>
                </c:pt>
                <c:pt idx="764">
                  <c:v>41561</c:v>
                </c:pt>
                <c:pt idx="765">
                  <c:v>41562</c:v>
                </c:pt>
                <c:pt idx="766">
                  <c:v>41563</c:v>
                </c:pt>
                <c:pt idx="767">
                  <c:v>41564</c:v>
                </c:pt>
                <c:pt idx="768">
                  <c:v>41565</c:v>
                </c:pt>
              </c:numCache>
            </c:numRef>
          </c:cat>
          <c:val>
            <c:numRef>
              <c:f>Sheet1!$B$2:$B$770</c:f>
              <c:numCache>
                <c:formatCode>General</c:formatCode>
                <c:ptCount val="769"/>
                <c:pt idx="0">
                  <c:v>77.22</c:v>
                </c:pt>
                <c:pt idx="1">
                  <c:v>79.17</c:v>
                </c:pt>
                <c:pt idx="2">
                  <c:v>79.58</c:v>
                </c:pt>
                <c:pt idx="3">
                  <c:v>77.92</c:v>
                </c:pt>
                <c:pt idx="4">
                  <c:v>79.16</c:v>
                </c:pt>
                <c:pt idx="5">
                  <c:v>78.709999999999994</c:v>
                </c:pt>
                <c:pt idx="6">
                  <c:v>78.12</c:v>
                </c:pt>
                <c:pt idx="7">
                  <c:v>79.459999999999994</c:v>
                </c:pt>
                <c:pt idx="8">
                  <c:v>79.19</c:v>
                </c:pt>
                <c:pt idx="9">
                  <c:v>78</c:v>
                </c:pt>
                <c:pt idx="10">
                  <c:v>79.83</c:v>
                </c:pt>
                <c:pt idx="11">
                  <c:v>76.239999999999995</c:v>
                </c:pt>
                <c:pt idx="12">
                  <c:v>78.52</c:v>
                </c:pt>
                <c:pt idx="13">
                  <c:v>76.81</c:v>
                </c:pt>
                <c:pt idx="14">
                  <c:v>77.91</c:v>
                </c:pt>
                <c:pt idx="15">
                  <c:v>78.72</c:v>
                </c:pt>
                <c:pt idx="16">
                  <c:v>79.3</c:v>
                </c:pt>
                <c:pt idx="17">
                  <c:v>77.94</c:v>
                </c:pt>
                <c:pt idx="18">
                  <c:v>78.180000000000007</c:v>
                </c:pt>
                <c:pt idx="19">
                  <c:v>77.430000000000007</c:v>
                </c:pt>
                <c:pt idx="20">
                  <c:v>79.5</c:v>
                </c:pt>
                <c:pt idx="21">
                  <c:v>80.45</c:v>
                </c:pt>
                <c:pt idx="22">
                  <c:v>82.34</c:v>
                </c:pt>
                <c:pt idx="23">
                  <c:v>84.14</c:v>
                </c:pt>
                <c:pt idx="24">
                  <c:v>84.1</c:v>
                </c:pt>
                <c:pt idx="25">
                  <c:v>83.81</c:v>
                </c:pt>
                <c:pt idx="26">
                  <c:v>83.72</c:v>
                </c:pt>
                <c:pt idx="27">
                  <c:v>84.81</c:v>
                </c:pt>
                <c:pt idx="28">
                  <c:v>84.81</c:v>
                </c:pt>
                <c:pt idx="29">
                  <c:v>81.430000000000007</c:v>
                </c:pt>
                <c:pt idx="30">
                  <c:v>81.41</c:v>
                </c:pt>
                <c:pt idx="31">
                  <c:v>78.89</c:v>
                </c:pt>
                <c:pt idx="32">
                  <c:v>76.989999999999995</c:v>
                </c:pt>
                <c:pt idx="33">
                  <c:v>78.349999999999994</c:v>
                </c:pt>
                <c:pt idx="34">
                  <c:v>78.010000000000005</c:v>
                </c:pt>
                <c:pt idx="35">
                  <c:v>77.739999999999995</c:v>
                </c:pt>
                <c:pt idx="36">
                  <c:v>77.2</c:v>
                </c:pt>
                <c:pt idx="37">
                  <c:v>79.760000000000005</c:v>
                </c:pt>
                <c:pt idx="38">
                  <c:v>80.260000000000005</c:v>
                </c:pt>
                <c:pt idx="39">
                  <c:v>82.23</c:v>
                </c:pt>
                <c:pt idx="40">
                  <c:v>80.36</c:v>
                </c:pt>
                <c:pt idx="41">
                  <c:v>83</c:v>
                </c:pt>
                <c:pt idx="42">
                  <c:v>83.75</c:v>
                </c:pt>
                <c:pt idx="43">
                  <c:v>84.94</c:v>
                </c:pt>
                <c:pt idx="44">
                  <c:v>85.43</c:v>
                </c:pt>
                <c:pt idx="45">
                  <c:v>84.69</c:v>
                </c:pt>
                <c:pt idx="46">
                  <c:v>84.28</c:v>
                </c:pt>
                <c:pt idx="47">
                  <c:v>83.87</c:v>
                </c:pt>
                <c:pt idx="48">
                  <c:v>83.29</c:v>
                </c:pt>
                <c:pt idx="49">
                  <c:v>84.11</c:v>
                </c:pt>
                <c:pt idx="50">
                  <c:v>84.03</c:v>
                </c:pt>
                <c:pt idx="51">
                  <c:v>84.37</c:v>
                </c:pt>
                <c:pt idx="52">
                  <c:v>83.2</c:v>
                </c:pt>
                <c:pt idx="53">
                  <c:v>83.52</c:v>
                </c:pt>
                <c:pt idx="54">
                  <c:v>84.56</c:v>
                </c:pt>
                <c:pt idx="55">
                  <c:v>84.92</c:v>
                </c:pt>
                <c:pt idx="56">
                  <c:v>85.58</c:v>
                </c:pt>
                <c:pt idx="57">
                  <c:v>86.66</c:v>
                </c:pt>
                <c:pt idx="58">
                  <c:v>86.75</c:v>
                </c:pt>
                <c:pt idx="59">
                  <c:v>87.24</c:v>
                </c:pt>
                <c:pt idx="60">
                  <c:v>86.87</c:v>
                </c:pt>
                <c:pt idx="61">
                  <c:v>85.59</c:v>
                </c:pt>
                <c:pt idx="62">
                  <c:v>87.13</c:v>
                </c:pt>
                <c:pt idx="63">
                  <c:v>87.55</c:v>
                </c:pt>
                <c:pt idx="64">
                  <c:v>84.88</c:v>
                </c:pt>
                <c:pt idx="65">
                  <c:v>84.5</c:v>
                </c:pt>
                <c:pt idx="66">
                  <c:v>82.58</c:v>
                </c:pt>
                <c:pt idx="67">
                  <c:v>83.78</c:v>
                </c:pt>
                <c:pt idx="68">
                  <c:v>85.5</c:v>
                </c:pt>
                <c:pt idx="69">
                  <c:v>87.46</c:v>
                </c:pt>
                <c:pt idx="70">
                  <c:v>88.61</c:v>
                </c:pt>
                <c:pt idx="71">
                  <c:v>88.15</c:v>
                </c:pt>
                <c:pt idx="72">
                  <c:v>88.29</c:v>
                </c:pt>
                <c:pt idx="73">
                  <c:v>88.13</c:v>
                </c:pt>
                <c:pt idx="74">
                  <c:v>86.26</c:v>
                </c:pt>
                <c:pt idx="75">
                  <c:v>84.11</c:v>
                </c:pt>
                <c:pt idx="76">
                  <c:v>83.21</c:v>
                </c:pt>
                <c:pt idx="77">
                  <c:v>81.92</c:v>
                </c:pt>
                <c:pt idx="78">
                  <c:v>80.39</c:v>
                </c:pt>
                <c:pt idx="79">
                  <c:v>82.58</c:v>
                </c:pt>
                <c:pt idx="80">
                  <c:v>80.89</c:v>
                </c:pt>
                <c:pt idx="81">
                  <c:v>84.59</c:v>
                </c:pt>
                <c:pt idx="82">
                  <c:v>87.44</c:v>
                </c:pt>
                <c:pt idx="83">
                  <c:v>88.27</c:v>
                </c:pt>
                <c:pt idx="84">
                  <c:v>87.86</c:v>
                </c:pt>
                <c:pt idx="85">
                  <c:v>87.54</c:v>
                </c:pt>
                <c:pt idx="86">
                  <c:v>86.03</c:v>
                </c:pt>
                <c:pt idx="87">
                  <c:v>84.48</c:v>
                </c:pt>
                <c:pt idx="88">
                  <c:v>83.94</c:v>
                </c:pt>
                <c:pt idx="89">
                  <c:v>83.71</c:v>
                </c:pt>
                <c:pt idx="90">
                  <c:v>83.73</c:v>
                </c:pt>
                <c:pt idx="91">
                  <c:v>82.58</c:v>
                </c:pt>
                <c:pt idx="92">
                  <c:v>82.06</c:v>
                </c:pt>
                <c:pt idx="93">
                  <c:v>81.569999999999993</c:v>
                </c:pt>
                <c:pt idx="94">
                  <c:v>82.24</c:v>
                </c:pt>
                <c:pt idx="95">
                  <c:v>83.61</c:v>
                </c:pt>
                <c:pt idx="96">
                  <c:v>83.45</c:v>
                </c:pt>
                <c:pt idx="97">
                  <c:v>90.82</c:v>
                </c:pt>
                <c:pt idx="98">
                  <c:v>93.75</c:v>
                </c:pt>
                <c:pt idx="99">
                  <c:v>93.03</c:v>
                </c:pt>
                <c:pt idx="100">
                  <c:v>94.23</c:v>
                </c:pt>
                <c:pt idx="101">
                  <c:v>94.22</c:v>
                </c:pt>
                <c:pt idx="102">
                  <c:v>107.88</c:v>
                </c:pt>
                <c:pt idx="103">
                  <c:v>109.73</c:v>
                </c:pt>
                <c:pt idx="104">
                  <c:v>108.41</c:v>
                </c:pt>
                <c:pt idx="105">
                  <c:v>110.42</c:v>
                </c:pt>
                <c:pt idx="106">
                  <c:v>109.69</c:v>
                </c:pt>
                <c:pt idx="107">
                  <c:v>107.42</c:v>
                </c:pt>
                <c:pt idx="108">
                  <c:v>106.78</c:v>
                </c:pt>
                <c:pt idx="109">
                  <c:v>105.1</c:v>
                </c:pt>
                <c:pt idx="110">
                  <c:v>103.56</c:v>
                </c:pt>
                <c:pt idx="111">
                  <c:v>105.94</c:v>
                </c:pt>
                <c:pt idx="112">
                  <c:v>101.93</c:v>
                </c:pt>
                <c:pt idx="113">
                  <c:v>102.73</c:v>
                </c:pt>
                <c:pt idx="114">
                  <c:v>106.17</c:v>
                </c:pt>
                <c:pt idx="115">
                  <c:v>105.82</c:v>
                </c:pt>
                <c:pt idx="116">
                  <c:v>107.08</c:v>
                </c:pt>
                <c:pt idx="117">
                  <c:v>108.75</c:v>
                </c:pt>
                <c:pt idx="118">
                  <c:v>109.95</c:v>
                </c:pt>
                <c:pt idx="119">
                  <c:v>109.8</c:v>
                </c:pt>
                <c:pt idx="120">
                  <c:v>109.75</c:v>
                </c:pt>
                <c:pt idx="121">
                  <c:v>108.73</c:v>
                </c:pt>
                <c:pt idx="122">
                  <c:v>109.54</c:v>
                </c:pt>
                <c:pt idx="123">
                  <c:v>108.27</c:v>
                </c:pt>
                <c:pt idx="124">
                  <c:v>110.72</c:v>
                </c:pt>
                <c:pt idx="125">
                  <c:v>111.84</c:v>
                </c:pt>
                <c:pt idx="126">
                  <c:v>112.97</c:v>
                </c:pt>
                <c:pt idx="127">
                  <c:v>113.34</c:v>
                </c:pt>
                <c:pt idx="128">
                  <c:v>114.98</c:v>
                </c:pt>
                <c:pt idx="129">
                  <c:v>116.3</c:v>
                </c:pt>
                <c:pt idx="130">
                  <c:v>118.79</c:v>
                </c:pt>
                <c:pt idx="131">
                  <c:v>114.92</c:v>
                </c:pt>
                <c:pt idx="132">
                  <c:v>110.75</c:v>
                </c:pt>
                <c:pt idx="133">
                  <c:v>111.61</c:v>
                </c:pt>
                <c:pt idx="134">
                  <c:v>112.61</c:v>
                </c:pt>
                <c:pt idx="135">
                  <c:v>114.16</c:v>
                </c:pt>
                <c:pt idx="136">
                  <c:v>110.12</c:v>
                </c:pt>
                <c:pt idx="137">
                  <c:v>111.15</c:v>
                </c:pt>
                <c:pt idx="138">
                  <c:v>113.85</c:v>
                </c:pt>
                <c:pt idx="139">
                  <c:v>114.71</c:v>
                </c:pt>
                <c:pt idx="140">
                  <c:v>114.88</c:v>
                </c:pt>
                <c:pt idx="141">
                  <c:v>115.21</c:v>
                </c:pt>
                <c:pt idx="142">
                  <c:v>115.76</c:v>
                </c:pt>
                <c:pt idx="143">
                  <c:v>115.86</c:v>
                </c:pt>
                <c:pt idx="144">
                  <c:v>116.93</c:v>
                </c:pt>
                <c:pt idx="145">
                  <c:v>116.52</c:v>
                </c:pt>
                <c:pt idx="146">
                  <c:v>114.05</c:v>
                </c:pt>
                <c:pt idx="147">
                  <c:v>112.24</c:v>
                </c:pt>
                <c:pt idx="148">
                  <c:v>102.8</c:v>
                </c:pt>
                <c:pt idx="149">
                  <c:v>102.18</c:v>
                </c:pt>
                <c:pt idx="150">
                  <c:v>107.55</c:v>
                </c:pt>
                <c:pt idx="151">
                  <c:v>108.88</c:v>
                </c:pt>
                <c:pt idx="152">
                  <c:v>103.71</c:v>
                </c:pt>
                <c:pt idx="153">
                  <c:v>104.47</c:v>
                </c:pt>
                <c:pt idx="154">
                  <c:v>106.65</c:v>
                </c:pt>
                <c:pt idx="155">
                  <c:v>105.62</c:v>
                </c:pt>
                <c:pt idx="156">
                  <c:v>104.16</c:v>
                </c:pt>
                <c:pt idx="157">
                  <c:v>107.35</c:v>
                </c:pt>
                <c:pt idx="158">
                  <c:v>105.69</c:v>
                </c:pt>
                <c:pt idx="159">
                  <c:v>106.74</c:v>
                </c:pt>
                <c:pt idx="160">
                  <c:v>104.25</c:v>
                </c:pt>
                <c:pt idx="161">
                  <c:v>106.09</c:v>
                </c:pt>
                <c:pt idx="162">
                  <c:v>107.72</c:v>
                </c:pt>
                <c:pt idx="163">
                  <c:v>107.23</c:v>
                </c:pt>
                <c:pt idx="164">
                  <c:v>107.59</c:v>
                </c:pt>
                <c:pt idx="165">
                  <c:v>109.7</c:v>
                </c:pt>
                <c:pt idx="166">
                  <c:v>104.29</c:v>
                </c:pt>
                <c:pt idx="167">
                  <c:v>104.4</c:v>
                </c:pt>
                <c:pt idx="168">
                  <c:v>104.56</c:v>
                </c:pt>
                <c:pt idx="169">
                  <c:v>103.51</c:v>
                </c:pt>
                <c:pt idx="170">
                  <c:v>103.34</c:v>
                </c:pt>
                <c:pt idx="171">
                  <c:v>105.49</c:v>
                </c:pt>
                <c:pt idx="172">
                  <c:v>106.68</c:v>
                </c:pt>
                <c:pt idx="173">
                  <c:v>103.54</c:v>
                </c:pt>
                <c:pt idx="174">
                  <c:v>102.8</c:v>
                </c:pt>
                <c:pt idx="175">
                  <c:v>104.87</c:v>
                </c:pt>
                <c:pt idx="176">
                  <c:v>99.81</c:v>
                </c:pt>
                <c:pt idx="177">
                  <c:v>99.95</c:v>
                </c:pt>
                <c:pt idx="178">
                  <c:v>98.01</c:v>
                </c:pt>
                <c:pt idx="179">
                  <c:v>98.26</c:v>
                </c:pt>
                <c:pt idx="180">
                  <c:v>98.4</c:v>
                </c:pt>
                <c:pt idx="181">
                  <c:v>100.01</c:v>
                </c:pt>
                <c:pt idx="182">
                  <c:v>95.65</c:v>
                </c:pt>
                <c:pt idx="183">
                  <c:v>95.83</c:v>
                </c:pt>
                <c:pt idx="184">
                  <c:v>95.61</c:v>
                </c:pt>
                <c:pt idx="185">
                  <c:v>97.89</c:v>
                </c:pt>
                <c:pt idx="186">
                  <c:v>99.77</c:v>
                </c:pt>
                <c:pt idx="187">
                  <c:v>100.42</c:v>
                </c:pt>
                <c:pt idx="188">
                  <c:v>99.94</c:v>
                </c:pt>
                <c:pt idx="189">
                  <c:v>101.89</c:v>
                </c:pt>
                <c:pt idx="190">
                  <c:v>101.65</c:v>
                </c:pt>
                <c:pt idx="191">
                  <c:v>103.67</c:v>
                </c:pt>
                <c:pt idx="192">
                  <c:v>101.2</c:v>
                </c:pt>
                <c:pt idx="193">
                  <c:v>100.15</c:v>
                </c:pt>
                <c:pt idx="194">
                  <c:v>102.23</c:v>
                </c:pt>
                <c:pt idx="195">
                  <c:v>102.85</c:v>
                </c:pt>
                <c:pt idx="196">
                  <c:v>100.69</c:v>
                </c:pt>
                <c:pt idx="197">
                  <c:v>102.24</c:v>
                </c:pt>
                <c:pt idx="198">
                  <c:v>100.93</c:v>
                </c:pt>
                <c:pt idx="199">
                  <c:v>101.75</c:v>
                </c:pt>
                <c:pt idx="200">
                  <c:v>102.39</c:v>
                </c:pt>
                <c:pt idx="201">
                  <c:v>103.16</c:v>
                </c:pt>
                <c:pt idx="202">
                  <c:v>103.89</c:v>
                </c:pt>
                <c:pt idx="203">
                  <c:v>103.22</c:v>
                </c:pt>
                <c:pt idx="204">
                  <c:v>103.84</c:v>
                </c:pt>
                <c:pt idx="205">
                  <c:v>102.75</c:v>
                </c:pt>
                <c:pt idx="206">
                  <c:v>103.34</c:v>
                </c:pt>
                <c:pt idx="207">
                  <c:v>101.95</c:v>
                </c:pt>
                <c:pt idx="208">
                  <c:v>101.14</c:v>
                </c:pt>
                <c:pt idx="209">
                  <c:v>101.04</c:v>
                </c:pt>
                <c:pt idx="210">
                  <c:v>99.18</c:v>
                </c:pt>
                <c:pt idx="211">
                  <c:v>93.88</c:v>
                </c:pt>
                <c:pt idx="212">
                  <c:v>94.13</c:v>
                </c:pt>
                <c:pt idx="213">
                  <c:v>88.56</c:v>
                </c:pt>
                <c:pt idx="214">
                  <c:v>86.55</c:v>
                </c:pt>
                <c:pt idx="215">
                  <c:v>89.89</c:v>
                </c:pt>
                <c:pt idx="216">
                  <c:v>92.72</c:v>
                </c:pt>
                <c:pt idx="217">
                  <c:v>92.38</c:v>
                </c:pt>
                <c:pt idx="218">
                  <c:v>94.88</c:v>
                </c:pt>
                <c:pt idx="219">
                  <c:v>93.65</c:v>
                </c:pt>
                <c:pt idx="220">
                  <c:v>94.58</c:v>
                </c:pt>
                <c:pt idx="221">
                  <c:v>89.38</c:v>
                </c:pt>
                <c:pt idx="222">
                  <c:v>89.26</c:v>
                </c:pt>
                <c:pt idx="223">
                  <c:v>91.12</c:v>
                </c:pt>
                <c:pt idx="224">
                  <c:v>92.27</c:v>
                </c:pt>
                <c:pt idx="225">
                  <c:v>91.98</c:v>
                </c:pt>
                <c:pt idx="226">
                  <c:v>92.2</c:v>
                </c:pt>
                <c:pt idx="227">
                  <c:v>92.37</c:v>
                </c:pt>
                <c:pt idx="228">
                  <c:v>94.27</c:v>
                </c:pt>
                <c:pt idx="229">
                  <c:v>95.9</c:v>
                </c:pt>
                <c:pt idx="230">
                  <c:v>95.81</c:v>
                </c:pt>
                <c:pt idx="231">
                  <c:v>95.18</c:v>
                </c:pt>
                <c:pt idx="232">
                  <c:v>92.7</c:v>
                </c:pt>
                <c:pt idx="233">
                  <c:v>92.77</c:v>
                </c:pt>
                <c:pt idx="234">
                  <c:v>96.34</c:v>
                </c:pt>
                <c:pt idx="235">
                  <c:v>96.05</c:v>
                </c:pt>
                <c:pt idx="236">
                  <c:v>94.24</c:v>
                </c:pt>
                <c:pt idx="237">
                  <c:v>94.19</c:v>
                </c:pt>
                <c:pt idx="238">
                  <c:v>96.21</c:v>
                </c:pt>
                <c:pt idx="239">
                  <c:v>94.91</c:v>
                </c:pt>
                <c:pt idx="240">
                  <c:v>95.4</c:v>
                </c:pt>
                <c:pt idx="241">
                  <c:v>93.96</c:v>
                </c:pt>
                <c:pt idx="242">
                  <c:v>91.7</c:v>
                </c:pt>
                <c:pt idx="243">
                  <c:v>93.39</c:v>
                </c:pt>
                <c:pt idx="244">
                  <c:v>92.25</c:v>
                </c:pt>
                <c:pt idx="245">
                  <c:v>86.76</c:v>
                </c:pt>
                <c:pt idx="246">
                  <c:v>86.08</c:v>
                </c:pt>
                <c:pt idx="247">
                  <c:v>86.24</c:v>
                </c:pt>
                <c:pt idx="248">
                  <c:v>89.95</c:v>
                </c:pt>
                <c:pt idx="249">
                  <c:v>86.71</c:v>
                </c:pt>
                <c:pt idx="250">
                  <c:v>88.14</c:v>
                </c:pt>
                <c:pt idx="251">
                  <c:v>85.2</c:v>
                </c:pt>
                <c:pt idx="252">
                  <c:v>83.61</c:v>
                </c:pt>
                <c:pt idx="253">
                  <c:v>81.67</c:v>
                </c:pt>
                <c:pt idx="254">
                  <c:v>83.03</c:v>
                </c:pt>
                <c:pt idx="255">
                  <c:v>85.94</c:v>
                </c:pt>
                <c:pt idx="256">
                  <c:v>85.88</c:v>
                </c:pt>
                <c:pt idx="257">
                  <c:v>88.31</c:v>
                </c:pt>
                <c:pt idx="258">
                  <c:v>88.56</c:v>
                </c:pt>
                <c:pt idx="259">
                  <c:v>88.32</c:v>
                </c:pt>
                <c:pt idx="260">
                  <c:v>86.98</c:v>
                </c:pt>
                <c:pt idx="261">
                  <c:v>89.55</c:v>
                </c:pt>
                <c:pt idx="262">
                  <c:v>89.13</c:v>
                </c:pt>
                <c:pt idx="263">
                  <c:v>89.84</c:v>
                </c:pt>
                <c:pt idx="264">
                  <c:v>88.36</c:v>
                </c:pt>
                <c:pt idx="265">
                  <c:v>87.2</c:v>
                </c:pt>
                <c:pt idx="266">
                  <c:v>89.12</c:v>
                </c:pt>
                <c:pt idx="267">
                  <c:v>93.07</c:v>
                </c:pt>
                <c:pt idx="268">
                  <c:v>94.89</c:v>
                </c:pt>
                <c:pt idx="269">
                  <c:v>92.1</c:v>
                </c:pt>
                <c:pt idx="270">
                  <c:v>95.86</c:v>
                </c:pt>
                <c:pt idx="271">
                  <c:v>94.57</c:v>
                </c:pt>
                <c:pt idx="272">
                  <c:v>94.44</c:v>
                </c:pt>
                <c:pt idx="273">
                  <c:v>93.44</c:v>
                </c:pt>
                <c:pt idx="274">
                  <c:v>93.76</c:v>
                </c:pt>
                <c:pt idx="275">
                  <c:v>95.32</c:v>
                </c:pt>
                <c:pt idx="276">
                  <c:v>95.51</c:v>
                </c:pt>
                <c:pt idx="277">
                  <c:v>93.52</c:v>
                </c:pt>
                <c:pt idx="278">
                  <c:v>94.45</c:v>
                </c:pt>
                <c:pt idx="279">
                  <c:v>93.99</c:v>
                </c:pt>
                <c:pt idx="280">
                  <c:v>96.13</c:v>
                </c:pt>
                <c:pt idx="281">
                  <c:v>97.34</c:v>
                </c:pt>
                <c:pt idx="282">
                  <c:v>96.04</c:v>
                </c:pt>
                <c:pt idx="283">
                  <c:v>97.47</c:v>
                </c:pt>
                <c:pt idx="284">
                  <c:v>99.59</c:v>
                </c:pt>
                <c:pt idx="285">
                  <c:v>96.97</c:v>
                </c:pt>
                <c:pt idx="286">
                  <c:v>95.56</c:v>
                </c:pt>
                <c:pt idx="287">
                  <c:v>94.34</c:v>
                </c:pt>
                <c:pt idx="288">
                  <c:v>95.06</c:v>
                </c:pt>
                <c:pt idx="289">
                  <c:v>93.02</c:v>
                </c:pt>
                <c:pt idx="290">
                  <c:v>93.92</c:v>
                </c:pt>
                <c:pt idx="291">
                  <c:v>100.21</c:v>
                </c:pt>
                <c:pt idx="292">
                  <c:v>97.04</c:v>
                </c:pt>
                <c:pt idx="293">
                  <c:v>97.56</c:v>
                </c:pt>
                <c:pt idx="294">
                  <c:v>97.7</c:v>
                </c:pt>
                <c:pt idx="295">
                  <c:v>98.46</c:v>
                </c:pt>
                <c:pt idx="296">
                  <c:v>97.89</c:v>
                </c:pt>
                <c:pt idx="297">
                  <c:v>97.53</c:v>
                </c:pt>
                <c:pt idx="298">
                  <c:v>97.24</c:v>
                </c:pt>
                <c:pt idx="299">
                  <c:v>94.84</c:v>
                </c:pt>
                <c:pt idx="300">
                  <c:v>100.41</c:v>
                </c:pt>
                <c:pt idx="301">
                  <c:v>95.02</c:v>
                </c:pt>
                <c:pt idx="302">
                  <c:v>97.14</c:v>
                </c:pt>
                <c:pt idx="303">
                  <c:v>91.95</c:v>
                </c:pt>
                <c:pt idx="304">
                  <c:v>90.87</c:v>
                </c:pt>
                <c:pt idx="305">
                  <c:v>90.53</c:v>
                </c:pt>
                <c:pt idx="306">
                  <c:v>90.88</c:v>
                </c:pt>
                <c:pt idx="307">
                  <c:v>94.22</c:v>
                </c:pt>
                <c:pt idx="308">
                  <c:v>95.92</c:v>
                </c:pt>
                <c:pt idx="309">
                  <c:v>96.88</c:v>
                </c:pt>
                <c:pt idx="310">
                  <c:v>97.03</c:v>
                </c:pt>
                <c:pt idx="311">
                  <c:v>98.74</c:v>
                </c:pt>
                <c:pt idx="312">
                  <c:v>96.76</c:v>
                </c:pt>
                <c:pt idx="313">
                  <c:v>96.55</c:v>
                </c:pt>
                <c:pt idx="314">
                  <c:v>95.73</c:v>
                </c:pt>
                <c:pt idx="315">
                  <c:v>99.26</c:v>
                </c:pt>
                <c:pt idx="316">
                  <c:v>99.32</c:v>
                </c:pt>
                <c:pt idx="317">
                  <c:v>97.81</c:v>
                </c:pt>
                <c:pt idx="318">
                  <c:v>97.76</c:v>
                </c:pt>
                <c:pt idx="319">
                  <c:v>96.56</c:v>
                </c:pt>
                <c:pt idx="320">
                  <c:v>97.49</c:v>
                </c:pt>
                <c:pt idx="321">
                  <c:v>96.02</c:v>
                </c:pt>
                <c:pt idx="322">
                  <c:v>94.1</c:v>
                </c:pt>
                <c:pt idx="323">
                  <c:v>92.95</c:v>
                </c:pt>
                <c:pt idx="324">
                  <c:v>94.56</c:v>
                </c:pt>
                <c:pt idx="325">
                  <c:v>94.44</c:v>
                </c:pt>
                <c:pt idx="326">
                  <c:v>95.39</c:v>
                </c:pt>
                <c:pt idx="327">
                  <c:v>93.46</c:v>
                </c:pt>
                <c:pt idx="328">
                  <c:v>94.42</c:v>
                </c:pt>
                <c:pt idx="329">
                  <c:v>93.75</c:v>
                </c:pt>
                <c:pt idx="330">
                  <c:v>94.13</c:v>
                </c:pt>
                <c:pt idx="331">
                  <c:v>94.7</c:v>
                </c:pt>
                <c:pt idx="332">
                  <c:v>94.56</c:v>
                </c:pt>
                <c:pt idx="333">
                  <c:v>93.78</c:v>
                </c:pt>
                <c:pt idx="334">
                  <c:v>93.48</c:v>
                </c:pt>
                <c:pt idx="335">
                  <c:v>92.61</c:v>
                </c:pt>
                <c:pt idx="336">
                  <c:v>84.11</c:v>
                </c:pt>
                <c:pt idx="337">
                  <c:v>80.84</c:v>
                </c:pt>
                <c:pt idx="338">
                  <c:v>72.91</c:v>
                </c:pt>
                <c:pt idx="339">
                  <c:v>76.41</c:v>
                </c:pt>
                <c:pt idx="340">
                  <c:v>71.709999999999994</c:v>
                </c:pt>
                <c:pt idx="341">
                  <c:v>72.34</c:v>
                </c:pt>
                <c:pt idx="342">
                  <c:v>71.17</c:v>
                </c:pt>
                <c:pt idx="343">
                  <c:v>82.91</c:v>
                </c:pt>
                <c:pt idx="344">
                  <c:v>86.49</c:v>
                </c:pt>
                <c:pt idx="345">
                  <c:v>94.3</c:v>
                </c:pt>
                <c:pt idx="346">
                  <c:v>92.31</c:v>
                </c:pt>
                <c:pt idx="347">
                  <c:v>90.24</c:v>
                </c:pt>
                <c:pt idx="348">
                  <c:v>92.84</c:v>
                </c:pt>
                <c:pt idx="349">
                  <c:v>92.93</c:v>
                </c:pt>
                <c:pt idx="350">
                  <c:v>94.49</c:v>
                </c:pt>
                <c:pt idx="351">
                  <c:v>96.49</c:v>
                </c:pt>
                <c:pt idx="352">
                  <c:v>94.56</c:v>
                </c:pt>
                <c:pt idx="353">
                  <c:v>92.55</c:v>
                </c:pt>
                <c:pt idx="354">
                  <c:v>92.07</c:v>
                </c:pt>
                <c:pt idx="355">
                  <c:v>92.34</c:v>
                </c:pt>
                <c:pt idx="356">
                  <c:v>91.7</c:v>
                </c:pt>
                <c:pt idx="357">
                  <c:v>91.72</c:v>
                </c:pt>
                <c:pt idx="358">
                  <c:v>85.7</c:v>
                </c:pt>
                <c:pt idx="359">
                  <c:v>85.16</c:v>
                </c:pt>
                <c:pt idx="360">
                  <c:v>84.58</c:v>
                </c:pt>
                <c:pt idx="361">
                  <c:v>89.4</c:v>
                </c:pt>
                <c:pt idx="362">
                  <c:v>88.09</c:v>
                </c:pt>
                <c:pt idx="363">
                  <c:v>88.46</c:v>
                </c:pt>
                <c:pt idx="364">
                  <c:v>85.43</c:v>
                </c:pt>
                <c:pt idx="365">
                  <c:v>87.61</c:v>
                </c:pt>
                <c:pt idx="366">
                  <c:v>89.56</c:v>
                </c:pt>
                <c:pt idx="367">
                  <c:v>93.59</c:v>
                </c:pt>
                <c:pt idx="368">
                  <c:v>90.11</c:v>
                </c:pt>
                <c:pt idx="369">
                  <c:v>91.36</c:v>
                </c:pt>
                <c:pt idx="370">
                  <c:v>89.46</c:v>
                </c:pt>
                <c:pt idx="371">
                  <c:v>90.97</c:v>
                </c:pt>
                <c:pt idx="372">
                  <c:v>96.03</c:v>
                </c:pt>
                <c:pt idx="373">
                  <c:v>96.33</c:v>
                </c:pt>
                <c:pt idx="374">
                  <c:v>94.41</c:v>
                </c:pt>
                <c:pt idx="375">
                  <c:v>91.78</c:v>
                </c:pt>
                <c:pt idx="376">
                  <c:v>92.02</c:v>
                </c:pt>
                <c:pt idx="377">
                  <c:v>94.23</c:v>
                </c:pt>
                <c:pt idx="378">
                  <c:v>93.01</c:v>
                </c:pt>
                <c:pt idx="379">
                  <c:v>91.47</c:v>
                </c:pt>
                <c:pt idx="380">
                  <c:v>92.31</c:v>
                </c:pt>
                <c:pt idx="381">
                  <c:v>91.46</c:v>
                </c:pt>
                <c:pt idx="382">
                  <c:v>90.02</c:v>
                </c:pt>
                <c:pt idx="383">
                  <c:v>93.7</c:v>
                </c:pt>
                <c:pt idx="384">
                  <c:v>96.14</c:v>
                </c:pt>
                <c:pt idx="385">
                  <c:v>95.33</c:v>
                </c:pt>
                <c:pt idx="386">
                  <c:v>95.93</c:v>
                </c:pt>
                <c:pt idx="387">
                  <c:v>97.2</c:v>
                </c:pt>
                <c:pt idx="388">
                  <c:v>96.17</c:v>
                </c:pt>
                <c:pt idx="389">
                  <c:v>95.77</c:v>
                </c:pt>
                <c:pt idx="390">
                  <c:v>96.55</c:v>
                </c:pt>
                <c:pt idx="391">
                  <c:v>96.16</c:v>
                </c:pt>
                <c:pt idx="392">
                  <c:v>96.66</c:v>
                </c:pt>
                <c:pt idx="393">
                  <c:v>97.2</c:v>
                </c:pt>
                <c:pt idx="394">
                  <c:v>98.05</c:v>
                </c:pt>
                <c:pt idx="395">
                  <c:v>98.43</c:v>
                </c:pt>
                <c:pt idx="396">
                  <c:v>98.12</c:v>
                </c:pt>
                <c:pt idx="397">
                  <c:v>104.16</c:v>
                </c:pt>
                <c:pt idx="398">
                  <c:v>103.22</c:v>
                </c:pt>
                <c:pt idx="399">
                  <c:v>103.54</c:v>
                </c:pt>
                <c:pt idx="400">
                  <c:v>98.99</c:v>
                </c:pt>
                <c:pt idx="401">
                  <c:v>96.94</c:v>
                </c:pt>
                <c:pt idx="402">
                  <c:v>96.01</c:v>
                </c:pt>
                <c:pt idx="403">
                  <c:v>95.06</c:v>
                </c:pt>
                <c:pt idx="404">
                  <c:v>95.58</c:v>
                </c:pt>
                <c:pt idx="405">
                  <c:v>94.63</c:v>
                </c:pt>
                <c:pt idx="406">
                  <c:v>92.88</c:v>
                </c:pt>
                <c:pt idx="407">
                  <c:v>91.98</c:v>
                </c:pt>
                <c:pt idx="408">
                  <c:v>90.81</c:v>
                </c:pt>
                <c:pt idx="409">
                  <c:v>90.56</c:v>
                </c:pt>
                <c:pt idx="410">
                  <c:v>89.48</c:v>
                </c:pt>
                <c:pt idx="411">
                  <c:v>90.57</c:v>
                </c:pt>
                <c:pt idx="412">
                  <c:v>89.66</c:v>
                </c:pt>
                <c:pt idx="413">
                  <c:v>87.6</c:v>
                </c:pt>
                <c:pt idx="414">
                  <c:v>88.41</c:v>
                </c:pt>
                <c:pt idx="415">
                  <c:v>88.66</c:v>
                </c:pt>
                <c:pt idx="416">
                  <c:v>85.76</c:v>
                </c:pt>
                <c:pt idx="417">
                  <c:v>80.319999999999993</c:v>
                </c:pt>
                <c:pt idx="418">
                  <c:v>79.03</c:v>
                </c:pt>
                <c:pt idx="419">
                  <c:v>75.73</c:v>
                </c:pt>
                <c:pt idx="420">
                  <c:v>71.98</c:v>
                </c:pt>
                <c:pt idx="421">
                  <c:v>72.64</c:v>
                </c:pt>
                <c:pt idx="422">
                  <c:v>73.37</c:v>
                </c:pt>
                <c:pt idx="423">
                  <c:v>73.819999999999993</c:v>
                </c:pt>
                <c:pt idx="424">
                  <c:v>73.599999999999994</c:v>
                </c:pt>
                <c:pt idx="425">
                  <c:v>72.2</c:v>
                </c:pt>
                <c:pt idx="426">
                  <c:v>72.819999999999993</c:v>
                </c:pt>
                <c:pt idx="427">
                  <c:v>73.62</c:v>
                </c:pt>
                <c:pt idx="428">
                  <c:v>75.41</c:v>
                </c:pt>
                <c:pt idx="429">
                  <c:v>75.53</c:v>
                </c:pt>
                <c:pt idx="430">
                  <c:v>77.27</c:v>
                </c:pt>
                <c:pt idx="431">
                  <c:v>78.03</c:v>
                </c:pt>
                <c:pt idx="432">
                  <c:v>75.8</c:v>
                </c:pt>
                <c:pt idx="433">
                  <c:v>71.84</c:v>
                </c:pt>
                <c:pt idx="434">
                  <c:v>73.36</c:v>
                </c:pt>
                <c:pt idx="435">
                  <c:v>73.010000000000005</c:v>
                </c:pt>
                <c:pt idx="436">
                  <c:v>66.36</c:v>
                </c:pt>
                <c:pt idx="437">
                  <c:v>66.709999999999994</c:v>
                </c:pt>
                <c:pt idx="438">
                  <c:v>63.69</c:v>
                </c:pt>
                <c:pt idx="439">
                  <c:v>70.959999999999994</c:v>
                </c:pt>
                <c:pt idx="440">
                  <c:v>73.75</c:v>
                </c:pt>
                <c:pt idx="441">
                  <c:v>77.66</c:v>
                </c:pt>
                <c:pt idx="442">
                  <c:v>77.22</c:v>
                </c:pt>
                <c:pt idx="443">
                  <c:v>75.45</c:v>
                </c:pt>
                <c:pt idx="444">
                  <c:v>78.989999999999995</c:v>
                </c:pt>
                <c:pt idx="445">
                  <c:v>78.16</c:v>
                </c:pt>
                <c:pt idx="446">
                  <c:v>80.06</c:v>
                </c:pt>
                <c:pt idx="447">
                  <c:v>80.33</c:v>
                </c:pt>
                <c:pt idx="448">
                  <c:v>81.349999999999994</c:v>
                </c:pt>
                <c:pt idx="449">
                  <c:v>85.18</c:v>
                </c:pt>
                <c:pt idx="450">
                  <c:v>88.72</c:v>
                </c:pt>
                <c:pt idx="451">
                  <c:v>89.37</c:v>
                </c:pt>
                <c:pt idx="452">
                  <c:v>92.16</c:v>
                </c:pt>
                <c:pt idx="453">
                  <c:v>90.19</c:v>
                </c:pt>
                <c:pt idx="454">
                  <c:v>86.66</c:v>
                </c:pt>
                <c:pt idx="455">
                  <c:v>85.28</c:v>
                </c:pt>
                <c:pt idx="456">
                  <c:v>85.79</c:v>
                </c:pt>
                <c:pt idx="457">
                  <c:v>85.39</c:v>
                </c:pt>
                <c:pt idx="458">
                  <c:v>85.38</c:v>
                </c:pt>
                <c:pt idx="459">
                  <c:v>85.78</c:v>
                </c:pt>
                <c:pt idx="460">
                  <c:v>83.06</c:v>
                </c:pt>
                <c:pt idx="461">
                  <c:v>84.91</c:v>
                </c:pt>
                <c:pt idx="462">
                  <c:v>83.13</c:v>
                </c:pt>
                <c:pt idx="463">
                  <c:v>86.9</c:v>
                </c:pt>
                <c:pt idx="464">
                  <c:v>87.7</c:v>
                </c:pt>
                <c:pt idx="465">
                  <c:v>91.17</c:v>
                </c:pt>
                <c:pt idx="466">
                  <c:v>90.1</c:v>
                </c:pt>
                <c:pt idx="467">
                  <c:v>91.11</c:v>
                </c:pt>
                <c:pt idx="468">
                  <c:v>91.87</c:v>
                </c:pt>
                <c:pt idx="469">
                  <c:v>92.23</c:v>
                </c:pt>
                <c:pt idx="470">
                  <c:v>92.93</c:v>
                </c:pt>
                <c:pt idx="471">
                  <c:v>93.83</c:v>
                </c:pt>
                <c:pt idx="472">
                  <c:v>95.6</c:v>
                </c:pt>
                <c:pt idx="473">
                  <c:v>95.01</c:v>
                </c:pt>
                <c:pt idx="474">
                  <c:v>94.97</c:v>
                </c:pt>
                <c:pt idx="475">
                  <c:v>95.4</c:v>
                </c:pt>
                <c:pt idx="476">
                  <c:v>95.98</c:v>
                </c:pt>
                <c:pt idx="477">
                  <c:v>93.47</c:v>
                </c:pt>
                <c:pt idx="478">
                  <c:v>92.85</c:v>
                </c:pt>
                <c:pt idx="479">
                  <c:v>92.47</c:v>
                </c:pt>
                <c:pt idx="480">
                  <c:v>95.83</c:v>
                </c:pt>
                <c:pt idx="481">
                  <c:v>94.99</c:v>
                </c:pt>
                <c:pt idx="482">
                  <c:v>90.62</c:v>
                </c:pt>
                <c:pt idx="483">
                  <c:v>93.47</c:v>
                </c:pt>
                <c:pt idx="484">
                  <c:v>96.3</c:v>
                </c:pt>
                <c:pt idx="485">
                  <c:v>97.36</c:v>
                </c:pt>
                <c:pt idx="486">
                  <c:v>101.53</c:v>
                </c:pt>
                <c:pt idx="487">
                  <c:v>101.42</c:v>
                </c:pt>
                <c:pt idx="488">
                  <c:v>103.04</c:v>
                </c:pt>
                <c:pt idx="489">
                  <c:v>101.67</c:v>
                </c:pt>
                <c:pt idx="490">
                  <c:v>102.76</c:v>
                </c:pt>
                <c:pt idx="491">
                  <c:v>102.56</c:v>
                </c:pt>
                <c:pt idx="492">
                  <c:v>103.25</c:v>
                </c:pt>
                <c:pt idx="493">
                  <c:v>100.87</c:v>
                </c:pt>
                <c:pt idx="494">
                  <c:v>100.79</c:v>
                </c:pt>
                <c:pt idx="495">
                  <c:v>96.98</c:v>
                </c:pt>
                <c:pt idx="496">
                  <c:v>96.87</c:v>
                </c:pt>
                <c:pt idx="497">
                  <c:v>98.11</c:v>
                </c:pt>
                <c:pt idx="498">
                  <c:v>94.63</c:v>
                </c:pt>
                <c:pt idx="499">
                  <c:v>91.99</c:v>
                </c:pt>
                <c:pt idx="500">
                  <c:v>91.98</c:v>
                </c:pt>
                <c:pt idx="501">
                  <c:v>94.1</c:v>
                </c:pt>
                <c:pt idx="502">
                  <c:v>96.94</c:v>
                </c:pt>
                <c:pt idx="503">
                  <c:v>94.48</c:v>
                </c:pt>
                <c:pt idx="504">
                  <c:v>93.39</c:v>
                </c:pt>
                <c:pt idx="505">
                  <c:v>93.14</c:v>
                </c:pt>
                <c:pt idx="506">
                  <c:v>95.71</c:v>
                </c:pt>
                <c:pt idx="507">
                  <c:v>92.38</c:v>
                </c:pt>
                <c:pt idx="508">
                  <c:v>91.83</c:v>
                </c:pt>
                <c:pt idx="509">
                  <c:v>94.39</c:v>
                </c:pt>
                <c:pt idx="510">
                  <c:v>91.75</c:v>
                </c:pt>
                <c:pt idx="511">
                  <c:v>93.32</c:v>
                </c:pt>
                <c:pt idx="512">
                  <c:v>92.86</c:v>
                </c:pt>
                <c:pt idx="513">
                  <c:v>93.6</c:v>
                </c:pt>
                <c:pt idx="514">
                  <c:v>93.84</c:v>
                </c:pt>
                <c:pt idx="515">
                  <c:v>93.12</c:v>
                </c:pt>
                <c:pt idx="516">
                  <c:v>92.6</c:v>
                </c:pt>
                <c:pt idx="517">
                  <c:v>90.55</c:v>
                </c:pt>
                <c:pt idx="518">
                  <c:v>86.73</c:v>
                </c:pt>
                <c:pt idx="519">
                  <c:v>85.32</c:v>
                </c:pt>
                <c:pt idx="520">
                  <c:v>84.58</c:v>
                </c:pt>
                <c:pt idx="521">
                  <c:v>84.68</c:v>
                </c:pt>
                <c:pt idx="522">
                  <c:v>82.78</c:v>
                </c:pt>
                <c:pt idx="523">
                  <c:v>75.540000000000006</c:v>
                </c:pt>
                <c:pt idx="524">
                  <c:v>75.569999999999993</c:v>
                </c:pt>
                <c:pt idx="525">
                  <c:v>79.239999999999995</c:v>
                </c:pt>
                <c:pt idx="526">
                  <c:v>77.84</c:v>
                </c:pt>
                <c:pt idx="527">
                  <c:v>75.61</c:v>
                </c:pt>
                <c:pt idx="528">
                  <c:v>76.900000000000006</c:v>
                </c:pt>
                <c:pt idx="529">
                  <c:v>78.959999999999994</c:v>
                </c:pt>
                <c:pt idx="530">
                  <c:v>75.19</c:v>
                </c:pt>
                <c:pt idx="531">
                  <c:v>77.09</c:v>
                </c:pt>
                <c:pt idx="532">
                  <c:v>78.069999999999993</c:v>
                </c:pt>
                <c:pt idx="533">
                  <c:v>79.069999999999993</c:v>
                </c:pt>
                <c:pt idx="534">
                  <c:v>78.88</c:v>
                </c:pt>
                <c:pt idx="535">
                  <c:v>80.819999999999993</c:v>
                </c:pt>
                <c:pt idx="536">
                  <c:v>79.95</c:v>
                </c:pt>
                <c:pt idx="537">
                  <c:v>80.67</c:v>
                </c:pt>
                <c:pt idx="538">
                  <c:v>84.98</c:v>
                </c:pt>
                <c:pt idx="539">
                  <c:v>82.61</c:v>
                </c:pt>
                <c:pt idx="540">
                  <c:v>82.93</c:v>
                </c:pt>
                <c:pt idx="541">
                  <c:v>84.28</c:v>
                </c:pt>
                <c:pt idx="542">
                  <c:v>83.74</c:v>
                </c:pt>
                <c:pt idx="543">
                  <c:v>83.18</c:v>
                </c:pt>
                <c:pt idx="544">
                  <c:v>82.49</c:v>
                </c:pt>
                <c:pt idx="545">
                  <c:v>84.07</c:v>
                </c:pt>
                <c:pt idx="546">
                  <c:v>84.91</c:v>
                </c:pt>
                <c:pt idx="547">
                  <c:v>85.09</c:v>
                </c:pt>
                <c:pt idx="548">
                  <c:v>85.5</c:v>
                </c:pt>
                <c:pt idx="549">
                  <c:v>84.38</c:v>
                </c:pt>
                <c:pt idx="550">
                  <c:v>82.76</c:v>
                </c:pt>
                <c:pt idx="551">
                  <c:v>82.43</c:v>
                </c:pt>
                <c:pt idx="552">
                  <c:v>82.81</c:v>
                </c:pt>
                <c:pt idx="553">
                  <c:v>84.29</c:v>
                </c:pt>
                <c:pt idx="554">
                  <c:v>85.27</c:v>
                </c:pt>
                <c:pt idx="555">
                  <c:v>84.39</c:v>
                </c:pt>
                <c:pt idx="556">
                  <c:v>84.73</c:v>
                </c:pt>
                <c:pt idx="557">
                  <c:v>82.7</c:v>
                </c:pt>
                <c:pt idx="558">
                  <c:v>83.93</c:v>
                </c:pt>
                <c:pt idx="559">
                  <c:v>85.51</c:v>
                </c:pt>
                <c:pt idx="560">
                  <c:v>90.13</c:v>
                </c:pt>
                <c:pt idx="561">
                  <c:v>84.81</c:v>
                </c:pt>
                <c:pt idx="562">
                  <c:v>84.76</c:v>
                </c:pt>
                <c:pt idx="563">
                  <c:v>87.48</c:v>
                </c:pt>
                <c:pt idx="564">
                  <c:v>87.37</c:v>
                </c:pt>
                <c:pt idx="565">
                  <c:v>87.3</c:v>
                </c:pt>
                <c:pt idx="566">
                  <c:v>88.32</c:v>
                </c:pt>
                <c:pt idx="567">
                  <c:v>89.62</c:v>
                </c:pt>
                <c:pt idx="568">
                  <c:v>89.42</c:v>
                </c:pt>
                <c:pt idx="569">
                  <c:v>89.59</c:v>
                </c:pt>
                <c:pt idx="570">
                  <c:v>89.69</c:v>
                </c:pt>
                <c:pt idx="571">
                  <c:v>87.65</c:v>
                </c:pt>
                <c:pt idx="572">
                  <c:v>88.1</c:v>
                </c:pt>
                <c:pt idx="573">
                  <c:v>89.07</c:v>
                </c:pt>
                <c:pt idx="574">
                  <c:v>88.81</c:v>
                </c:pt>
                <c:pt idx="575">
                  <c:v>89.39</c:v>
                </c:pt>
                <c:pt idx="576">
                  <c:v>89.46</c:v>
                </c:pt>
                <c:pt idx="577">
                  <c:v>90.49</c:v>
                </c:pt>
                <c:pt idx="578">
                  <c:v>91.74</c:v>
                </c:pt>
                <c:pt idx="579">
                  <c:v>92.31</c:v>
                </c:pt>
                <c:pt idx="580">
                  <c:v>92.99</c:v>
                </c:pt>
                <c:pt idx="581">
                  <c:v>91.33</c:v>
                </c:pt>
                <c:pt idx="582">
                  <c:v>91.9</c:v>
                </c:pt>
                <c:pt idx="583">
                  <c:v>92.13</c:v>
                </c:pt>
                <c:pt idx="584">
                  <c:v>93.19</c:v>
                </c:pt>
                <c:pt idx="585">
                  <c:v>94.32</c:v>
                </c:pt>
                <c:pt idx="586">
                  <c:v>94.69</c:v>
                </c:pt>
                <c:pt idx="587">
                  <c:v>94.24</c:v>
                </c:pt>
                <c:pt idx="588">
                  <c:v>94.52</c:v>
                </c:pt>
                <c:pt idx="589">
                  <c:v>93.07</c:v>
                </c:pt>
                <c:pt idx="590">
                  <c:v>93.39</c:v>
                </c:pt>
                <c:pt idx="591">
                  <c:v>93.37</c:v>
                </c:pt>
                <c:pt idx="592">
                  <c:v>92.83</c:v>
                </c:pt>
                <c:pt idx="593">
                  <c:v>92.72</c:v>
                </c:pt>
                <c:pt idx="594">
                  <c:v>96.03</c:v>
                </c:pt>
                <c:pt idx="595">
                  <c:v>96.51</c:v>
                </c:pt>
                <c:pt idx="596">
                  <c:v>96.26</c:v>
                </c:pt>
                <c:pt idx="597">
                  <c:v>96.31</c:v>
                </c:pt>
                <c:pt idx="598">
                  <c:v>94.86</c:v>
                </c:pt>
                <c:pt idx="599">
                  <c:v>95.91</c:v>
                </c:pt>
                <c:pt idx="600">
                  <c:v>93.71</c:v>
                </c:pt>
                <c:pt idx="601">
                  <c:v>91.69</c:v>
                </c:pt>
                <c:pt idx="602">
                  <c:v>92.02</c:v>
                </c:pt>
                <c:pt idx="603">
                  <c:v>90.3</c:v>
                </c:pt>
                <c:pt idx="604">
                  <c:v>90.63</c:v>
                </c:pt>
                <c:pt idx="605">
                  <c:v>89.26</c:v>
                </c:pt>
                <c:pt idx="606">
                  <c:v>89.05</c:v>
                </c:pt>
                <c:pt idx="607">
                  <c:v>89.18</c:v>
                </c:pt>
                <c:pt idx="608">
                  <c:v>89.87</c:v>
                </c:pt>
                <c:pt idx="609">
                  <c:v>92.32</c:v>
                </c:pt>
                <c:pt idx="610">
                  <c:v>90.68</c:v>
                </c:pt>
                <c:pt idx="611">
                  <c:v>91.31</c:v>
                </c:pt>
                <c:pt idx="612">
                  <c:v>91.45</c:v>
                </c:pt>
                <c:pt idx="613">
                  <c:v>91.31</c:v>
                </c:pt>
                <c:pt idx="614">
                  <c:v>92.29</c:v>
                </c:pt>
                <c:pt idx="615">
                  <c:v>92.27</c:v>
                </c:pt>
                <c:pt idx="616">
                  <c:v>93.28</c:v>
                </c:pt>
                <c:pt idx="617">
                  <c:v>93.7</c:v>
                </c:pt>
                <c:pt idx="618">
                  <c:v>93.99</c:v>
                </c:pt>
                <c:pt idx="619">
                  <c:v>92.41</c:v>
                </c:pt>
                <c:pt idx="620">
                  <c:v>93.46</c:v>
                </c:pt>
                <c:pt idx="621">
                  <c:v>92.63</c:v>
                </c:pt>
                <c:pt idx="622">
                  <c:v>93.89</c:v>
                </c:pt>
                <c:pt idx="623">
                  <c:v>95.06</c:v>
                </c:pt>
                <c:pt idx="624">
                  <c:v>96.84</c:v>
                </c:pt>
                <c:pt idx="625">
                  <c:v>97.08</c:v>
                </c:pt>
                <c:pt idx="626">
                  <c:v>97.73</c:v>
                </c:pt>
                <c:pt idx="627">
                  <c:v>99.07</c:v>
                </c:pt>
                <c:pt idx="628">
                  <c:v>99.69</c:v>
                </c:pt>
                <c:pt idx="629">
                  <c:v>96.45</c:v>
                </c:pt>
                <c:pt idx="630">
                  <c:v>94.76</c:v>
                </c:pt>
                <c:pt idx="631">
                  <c:v>93.95</c:v>
                </c:pt>
                <c:pt idx="632">
                  <c:v>91.86</c:v>
                </c:pt>
                <c:pt idx="633">
                  <c:v>92.45</c:v>
                </c:pt>
                <c:pt idx="634">
                  <c:v>93.39</c:v>
                </c:pt>
                <c:pt idx="635">
                  <c:v>92.01</c:v>
                </c:pt>
                <c:pt idx="636">
                  <c:v>89.79</c:v>
                </c:pt>
                <c:pt idx="637">
                  <c:v>87.21</c:v>
                </c:pt>
                <c:pt idx="638">
                  <c:v>89.72</c:v>
                </c:pt>
                <c:pt idx="639">
                  <c:v>87.18</c:v>
                </c:pt>
                <c:pt idx="640">
                  <c:v>88.23</c:v>
                </c:pt>
                <c:pt idx="641">
                  <c:v>85.51</c:v>
                </c:pt>
                <c:pt idx="642">
                  <c:v>86.26</c:v>
                </c:pt>
                <c:pt idx="643">
                  <c:v>85.33</c:v>
                </c:pt>
                <c:pt idx="644">
                  <c:v>87.31</c:v>
                </c:pt>
                <c:pt idx="645">
                  <c:v>89.79</c:v>
                </c:pt>
                <c:pt idx="646">
                  <c:v>89.5</c:v>
                </c:pt>
                <c:pt idx="647">
                  <c:v>91</c:v>
                </c:pt>
                <c:pt idx="648">
                  <c:v>91.21</c:v>
                </c:pt>
                <c:pt idx="649">
                  <c:v>88.78</c:v>
                </c:pt>
                <c:pt idx="650">
                  <c:v>90.49</c:v>
                </c:pt>
                <c:pt idx="651">
                  <c:v>91.61</c:v>
                </c:pt>
                <c:pt idx="652">
                  <c:v>90.66</c:v>
                </c:pt>
                <c:pt idx="653">
                  <c:v>89.87</c:v>
                </c:pt>
                <c:pt idx="654">
                  <c:v>91.62</c:v>
                </c:pt>
                <c:pt idx="655">
                  <c:v>91.54</c:v>
                </c:pt>
                <c:pt idx="656">
                  <c:v>91.54</c:v>
                </c:pt>
                <c:pt idx="657">
                  <c:v>91.67</c:v>
                </c:pt>
                <c:pt idx="658">
                  <c:v>90.96</c:v>
                </c:pt>
                <c:pt idx="659">
                  <c:v>91.3</c:v>
                </c:pt>
                <c:pt idx="660">
                  <c:v>92.16</c:v>
                </c:pt>
                <c:pt idx="661">
                  <c:v>93.02</c:v>
                </c:pt>
                <c:pt idx="662">
                  <c:v>90.96</c:v>
                </c:pt>
                <c:pt idx="663">
                  <c:v>91.59</c:v>
                </c:pt>
                <c:pt idx="664">
                  <c:v>89.53</c:v>
                </c:pt>
                <c:pt idx="665">
                  <c:v>89.46</c:v>
                </c:pt>
                <c:pt idx="666">
                  <c:v>88.85</c:v>
                </c:pt>
                <c:pt idx="667">
                  <c:v>90.01</c:v>
                </c:pt>
                <c:pt idx="668">
                  <c:v>87.13</c:v>
                </c:pt>
                <c:pt idx="669">
                  <c:v>87.61</c:v>
                </c:pt>
                <c:pt idx="670">
                  <c:v>87.47</c:v>
                </c:pt>
                <c:pt idx="671">
                  <c:v>88.45</c:v>
                </c:pt>
                <c:pt idx="672">
                  <c:v>88.81</c:v>
                </c:pt>
                <c:pt idx="673">
                  <c:v>89.99</c:v>
                </c:pt>
                <c:pt idx="674">
                  <c:v>92.01</c:v>
                </c:pt>
                <c:pt idx="675">
                  <c:v>93.78</c:v>
                </c:pt>
                <c:pt idx="676">
                  <c:v>98.77</c:v>
                </c:pt>
                <c:pt idx="677">
                  <c:v>98.88</c:v>
                </c:pt>
                <c:pt idx="678">
                  <c:v>99.38</c:v>
                </c:pt>
                <c:pt idx="679">
                  <c:v>99.69</c:v>
                </c:pt>
                <c:pt idx="680">
                  <c:v>100.1</c:v>
                </c:pt>
                <c:pt idx="681">
                  <c:v>100.02</c:v>
                </c:pt>
                <c:pt idx="682">
                  <c:v>100.44</c:v>
                </c:pt>
                <c:pt idx="683">
                  <c:v>97.24</c:v>
                </c:pt>
                <c:pt idx="684">
                  <c:v>94.4</c:v>
                </c:pt>
                <c:pt idx="685">
                  <c:v>92.59</c:v>
                </c:pt>
                <c:pt idx="686">
                  <c:v>92.34</c:v>
                </c:pt>
                <c:pt idx="687">
                  <c:v>92.29</c:v>
                </c:pt>
                <c:pt idx="688">
                  <c:v>92.5</c:v>
                </c:pt>
                <c:pt idx="689">
                  <c:v>94.05</c:v>
                </c:pt>
                <c:pt idx="690">
                  <c:v>93.56</c:v>
                </c:pt>
                <c:pt idx="691">
                  <c:v>94.74</c:v>
                </c:pt>
                <c:pt idx="692">
                  <c:v>97.35</c:v>
                </c:pt>
                <c:pt idx="693">
                  <c:v>99.24</c:v>
                </c:pt>
                <c:pt idx="694">
                  <c:v>101.22</c:v>
                </c:pt>
                <c:pt idx="695">
                  <c:v>100.39</c:v>
                </c:pt>
                <c:pt idx="696">
                  <c:v>100.78</c:v>
                </c:pt>
                <c:pt idx="697">
                  <c:v>103.77</c:v>
                </c:pt>
                <c:pt idx="698">
                  <c:v>103.16</c:v>
                </c:pt>
                <c:pt idx="699">
                  <c:v>104.2</c:v>
                </c:pt>
                <c:pt idx="700">
                  <c:v>102.32</c:v>
                </c:pt>
                <c:pt idx="701">
                  <c:v>102.6</c:v>
                </c:pt>
                <c:pt idx="702">
                  <c:v>101.98</c:v>
                </c:pt>
                <c:pt idx="703">
                  <c:v>105.04</c:v>
                </c:pt>
                <c:pt idx="704">
                  <c:v>105.05</c:v>
                </c:pt>
                <c:pt idx="705">
                  <c:v>102.91</c:v>
                </c:pt>
                <c:pt idx="706">
                  <c:v>103.18</c:v>
                </c:pt>
                <c:pt idx="707">
                  <c:v>101.32</c:v>
                </c:pt>
                <c:pt idx="708">
                  <c:v>101.54</c:v>
                </c:pt>
                <c:pt idx="709">
                  <c:v>100.2</c:v>
                </c:pt>
                <c:pt idx="710">
                  <c:v>99.3</c:v>
                </c:pt>
                <c:pt idx="711">
                  <c:v>98.08</c:v>
                </c:pt>
                <c:pt idx="712">
                  <c:v>100.03</c:v>
                </c:pt>
                <c:pt idx="713">
                  <c:v>102.89</c:v>
                </c:pt>
                <c:pt idx="714">
                  <c:v>103.44</c:v>
                </c:pt>
                <c:pt idx="715">
                  <c:v>102.71</c:v>
                </c:pt>
                <c:pt idx="716">
                  <c:v>101.3</c:v>
                </c:pt>
                <c:pt idx="717">
                  <c:v>100.37</c:v>
                </c:pt>
                <c:pt idx="718">
                  <c:v>98.9</c:v>
                </c:pt>
                <c:pt idx="719">
                  <c:v>101.97</c:v>
                </c:pt>
                <c:pt idx="720">
                  <c:v>102.36</c:v>
                </c:pt>
                <c:pt idx="721">
                  <c:v>103.33</c:v>
                </c:pt>
                <c:pt idx="722">
                  <c:v>103.2</c:v>
                </c:pt>
                <c:pt idx="723">
                  <c:v>103.33</c:v>
                </c:pt>
                <c:pt idx="724">
                  <c:v>103.46</c:v>
                </c:pt>
                <c:pt idx="725">
                  <c:v>102.6</c:v>
                </c:pt>
                <c:pt idx="726">
                  <c:v>100.06</c:v>
                </c:pt>
                <c:pt idx="727">
                  <c:v>98.91</c:v>
                </c:pt>
                <c:pt idx="728">
                  <c:v>100.59</c:v>
                </c:pt>
                <c:pt idx="729">
                  <c:v>101.57</c:v>
                </c:pt>
                <c:pt idx="730">
                  <c:v>100.92</c:v>
                </c:pt>
                <c:pt idx="731">
                  <c:v>103.51</c:v>
                </c:pt>
                <c:pt idx="732">
                  <c:v>104.6</c:v>
                </c:pt>
                <c:pt idx="733">
                  <c:v>103.3</c:v>
                </c:pt>
                <c:pt idx="734">
                  <c:v>102.15</c:v>
                </c:pt>
                <c:pt idx="735">
                  <c:v>103.04</c:v>
                </c:pt>
                <c:pt idx="736">
                  <c:v>101.48</c:v>
                </c:pt>
                <c:pt idx="737">
                  <c:v>102.87</c:v>
                </c:pt>
                <c:pt idx="738">
                  <c:v>105.78</c:v>
                </c:pt>
                <c:pt idx="739">
                  <c:v>104.77</c:v>
                </c:pt>
                <c:pt idx="740">
                  <c:v>102.39</c:v>
                </c:pt>
                <c:pt idx="741">
                  <c:v>102.56</c:v>
                </c:pt>
                <c:pt idx="742">
                  <c:v>103.6</c:v>
                </c:pt>
                <c:pt idx="743">
                  <c:v>103.21</c:v>
                </c:pt>
                <c:pt idx="744">
                  <c:v>100.09</c:v>
                </c:pt>
                <c:pt idx="745">
                  <c:v>97.92</c:v>
                </c:pt>
                <c:pt idx="746">
                  <c:v>100.07</c:v>
                </c:pt>
                <c:pt idx="747">
                  <c:v>99.39</c:v>
                </c:pt>
                <c:pt idx="748">
                  <c:v>97.67</c:v>
                </c:pt>
                <c:pt idx="749">
                  <c:v>97.19</c:v>
                </c:pt>
                <c:pt idx="750">
                  <c:v>96.17</c:v>
                </c:pt>
                <c:pt idx="751">
                  <c:v>95.76</c:v>
                </c:pt>
                <c:pt idx="752">
                  <c:v>93.03</c:v>
                </c:pt>
                <c:pt idx="753">
                  <c:v>92.87</c:v>
                </c:pt>
                <c:pt idx="754">
                  <c:v>92.33</c:v>
                </c:pt>
                <c:pt idx="755">
                  <c:v>92.04</c:v>
                </c:pt>
                <c:pt idx="756">
                  <c:v>93.6</c:v>
                </c:pt>
                <c:pt idx="757">
                  <c:v>90.81</c:v>
                </c:pt>
                <c:pt idx="758">
                  <c:v>90.09</c:v>
                </c:pt>
                <c:pt idx="759">
                  <c:v>89.03</c:v>
                </c:pt>
                <c:pt idx="760">
                  <c:v>90.49</c:v>
                </c:pt>
                <c:pt idx="761">
                  <c:v>88.86</c:v>
                </c:pt>
                <c:pt idx="762">
                  <c:v>91.01</c:v>
                </c:pt>
                <c:pt idx="763">
                  <c:v>90.27</c:v>
                </c:pt>
                <c:pt idx="764">
                  <c:v>90.66</c:v>
                </c:pt>
                <c:pt idx="765">
                  <c:v>88.71</c:v>
                </c:pt>
                <c:pt idx="766">
                  <c:v>90.54</c:v>
                </c:pt>
                <c:pt idx="767">
                  <c:v>88.67</c:v>
                </c:pt>
                <c:pt idx="768">
                  <c:v>88.81</c:v>
                </c:pt>
              </c:numCache>
            </c:numRef>
          </c:val>
          <c:smooth val="0"/>
        </c:ser>
        <c:ser>
          <c:idx val="1"/>
          <c:order val="1"/>
          <c:tx>
            <c:strRef>
              <c:f>Sheet1!$C$1</c:f>
              <c:strCache>
                <c:ptCount val="1"/>
                <c:pt idx="0">
                  <c:v>WTI</c:v>
                </c:pt>
              </c:strCache>
            </c:strRef>
          </c:tx>
          <c:marker>
            <c:symbol val="none"/>
          </c:marker>
          <c:cat>
            <c:numRef>
              <c:f>Sheet1!$A$2:$A$770</c:f>
              <c:numCache>
                <c:formatCode>m/d/yyyy</c:formatCode>
                <c:ptCount val="769"/>
                <c:pt idx="0">
                  <c:v>40455</c:v>
                </c:pt>
                <c:pt idx="1">
                  <c:v>40456</c:v>
                </c:pt>
                <c:pt idx="2">
                  <c:v>40457</c:v>
                </c:pt>
                <c:pt idx="3">
                  <c:v>40458</c:v>
                </c:pt>
                <c:pt idx="4">
                  <c:v>40459</c:v>
                </c:pt>
                <c:pt idx="5">
                  <c:v>40462</c:v>
                </c:pt>
                <c:pt idx="6">
                  <c:v>40463</c:v>
                </c:pt>
                <c:pt idx="7">
                  <c:v>40464</c:v>
                </c:pt>
                <c:pt idx="8">
                  <c:v>40465</c:v>
                </c:pt>
                <c:pt idx="9">
                  <c:v>40466</c:v>
                </c:pt>
                <c:pt idx="10">
                  <c:v>40469</c:v>
                </c:pt>
                <c:pt idx="11">
                  <c:v>40470</c:v>
                </c:pt>
                <c:pt idx="12">
                  <c:v>40471</c:v>
                </c:pt>
                <c:pt idx="13">
                  <c:v>40472</c:v>
                </c:pt>
                <c:pt idx="14">
                  <c:v>40473</c:v>
                </c:pt>
                <c:pt idx="15">
                  <c:v>40476</c:v>
                </c:pt>
                <c:pt idx="16">
                  <c:v>40477</c:v>
                </c:pt>
                <c:pt idx="17">
                  <c:v>40478</c:v>
                </c:pt>
                <c:pt idx="18">
                  <c:v>40479</c:v>
                </c:pt>
                <c:pt idx="19">
                  <c:v>40480</c:v>
                </c:pt>
                <c:pt idx="20">
                  <c:v>40483</c:v>
                </c:pt>
                <c:pt idx="21">
                  <c:v>40484</c:v>
                </c:pt>
                <c:pt idx="22">
                  <c:v>40485</c:v>
                </c:pt>
                <c:pt idx="23">
                  <c:v>40486</c:v>
                </c:pt>
                <c:pt idx="24">
                  <c:v>40487</c:v>
                </c:pt>
                <c:pt idx="25">
                  <c:v>40490</c:v>
                </c:pt>
                <c:pt idx="26">
                  <c:v>40491</c:v>
                </c:pt>
                <c:pt idx="27">
                  <c:v>40492</c:v>
                </c:pt>
                <c:pt idx="28">
                  <c:v>40493</c:v>
                </c:pt>
                <c:pt idx="29">
                  <c:v>40494</c:v>
                </c:pt>
                <c:pt idx="30">
                  <c:v>40497</c:v>
                </c:pt>
                <c:pt idx="31">
                  <c:v>40498</c:v>
                </c:pt>
                <c:pt idx="32">
                  <c:v>40499</c:v>
                </c:pt>
                <c:pt idx="33">
                  <c:v>40500</c:v>
                </c:pt>
                <c:pt idx="34">
                  <c:v>40501</c:v>
                </c:pt>
                <c:pt idx="35">
                  <c:v>40504</c:v>
                </c:pt>
                <c:pt idx="36">
                  <c:v>40505</c:v>
                </c:pt>
                <c:pt idx="37">
                  <c:v>40506</c:v>
                </c:pt>
                <c:pt idx="38">
                  <c:v>40508</c:v>
                </c:pt>
                <c:pt idx="39">
                  <c:v>40511</c:v>
                </c:pt>
                <c:pt idx="40">
                  <c:v>40512</c:v>
                </c:pt>
                <c:pt idx="41">
                  <c:v>40513</c:v>
                </c:pt>
                <c:pt idx="42">
                  <c:v>40514</c:v>
                </c:pt>
                <c:pt idx="43">
                  <c:v>40515</c:v>
                </c:pt>
                <c:pt idx="44">
                  <c:v>40518</c:v>
                </c:pt>
                <c:pt idx="45">
                  <c:v>40519</c:v>
                </c:pt>
                <c:pt idx="46">
                  <c:v>40520</c:v>
                </c:pt>
                <c:pt idx="47">
                  <c:v>40521</c:v>
                </c:pt>
                <c:pt idx="48">
                  <c:v>40522</c:v>
                </c:pt>
                <c:pt idx="49">
                  <c:v>40525</c:v>
                </c:pt>
                <c:pt idx="50">
                  <c:v>40526</c:v>
                </c:pt>
                <c:pt idx="51">
                  <c:v>40527</c:v>
                </c:pt>
                <c:pt idx="52">
                  <c:v>40528</c:v>
                </c:pt>
                <c:pt idx="53">
                  <c:v>40529</c:v>
                </c:pt>
                <c:pt idx="54">
                  <c:v>40532</c:v>
                </c:pt>
                <c:pt idx="55">
                  <c:v>40533</c:v>
                </c:pt>
                <c:pt idx="56">
                  <c:v>40534</c:v>
                </c:pt>
                <c:pt idx="57">
                  <c:v>40535</c:v>
                </c:pt>
                <c:pt idx="58">
                  <c:v>40539</c:v>
                </c:pt>
                <c:pt idx="59">
                  <c:v>40540</c:v>
                </c:pt>
                <c:pt idx="60">
                  <c:v>40541</c:v>
                </c:pt>
                <c:pt idx="61">
                  <c:v>40542</c:v>
                </c:pt>
                <c:pt idx="62">
                  <c:v>40543</c:v>
                </c:pt>
                <c:pt idx="63">
                  <c:v>40546</c:v>
                </c:pt>
                <c:pt idx="64">
                  <c:v>40547</c:v>
                </c:pt>
                <c:pt idx="65">
                  <c:v>40548</c:v>
                </c:pt>
                <c:pt idx="66">
                  <c:v>40549</c:v>
                </c:pt>
                <c:pt idx="67">
                  <c:v>40550</c:v>
                </c:pt>
                <c:pt idx="68">
                  <c:v>40553</c:v>
                </c:pt>
                <c:pt idx="69">
                  <c:v>40554</c:v>
                </c:pt>
                <c:pt idx="70">
                  <c:v>40555</c:v>
                </c:pt>
                <c:pt idx="71">
                  <c:v>40556</c:v>
                </c:pt>
                <c:pt idx="72">
                  <c:v>40557</c:v>
                </c:pt>
                <c:pt idx="73">
                  <c:v>40561</c:v>
                </c:pt>
                <c:pt idx="74">
                  <c:v>40562</c:v>
                </c:pt>
                <c:pt idx="75">
                  <c:v>40563</c:v>
                </c:pt>
                <c:pt idx="76">
                  <c:v>40564</c:v>
                </c:pt>
                <c:pt idx="77">
                  <c:v>40567</c:v>
                </c:pt>
                <c:pt idx="78">
                  <c:v>40568</c:v>
                </c:pt>
                <c:pt idx="79">
                  <c:v>40569</c:v>
                </c:pt>
                <c:pt idx="80">
                  <c:v>40570</c:v>
                </c:pt>
                <c:pt idx="81">
                  <c:v>40571</c:v>
                </c:pt>
                <c:pt idx="82">
                  <c:v>40574</c:v>
                </c:pt>
                <c:pt idx="83">
                  <c:v>40575</c:v>
                </c:pt>
                <c:pt idx="84">
                  <c:v>40576</c:v>
                </c:pt>
                <c:pt idx="85">
                  <c:v>40577</c:v>
                </c:pt>
                <c:pt idx="86">
                  <c:v>40578</c:v>
                </c:pt>
                <c:pt idx="87">
                  <c:v>40581</c:v>
                </c:pt>
                <c:pt idx="88">
                  <c:v>40582</c:v>
                </c:pt>
                <c:pt idx="89">
                  <c:v>40583</c:v>
                </c:pt>
                <c:pt idx="90">
                  <c:v>40584</c:v>
                </c:pt>
                <c:pt idx="91">
                  <c:v>40585</c:v>
                </c:pt>
                <c:pt idx="92">
                  <c:v>40588</c:v>
                </c:pt>
                <c:pt idx="93">
                  <c:v>40589</c:v>
                </c:pt>
                <c:pt idx="94">
                  <c:v>40590</c:v>
                </c:pt>
                <c:pt idx="95">
                  <c:v>40591</c:v>
                </c:pt>
                <c:pt idx="96">
                  <c:v>40592</c:v>
                </c:pt>
                <c:pt idx="97">
                  <c:v>40596</c:v>
                </c:pt>
                <c:pt idx="98">
                  <c:v>40597</c:v>
                </c:pt>
                <c:pt idx="99">
                  <c:v>40598</c:v>
                </c:pt>
                <c:pt idx="100">
                  <c:v>40599</c:v>
                </c:pt>
                <c:pt idx="101">
                  <c:v>40602</c:v>
                </c:pt>
                <c:pt idx="102">
                  <c:v>40603</c:v>
                </c:pt>
                <c:pt idx="103">
                  <c:v>40604</c:v>
                </c:pt>
                <c:pt idx="104">
                  <c:v>40605</c:v>
                </c:pt>
                <c:pt idx="105">
                  <c:v>40606</c:v>
                </c:pt>
                <c:pt idx="106">
                  <c:v>40609</c:v>
                </c:pt>
                <c:pt idx="107">
                  <c:v>40610</c:v>
                </c:pt>
                <c:pt idx="108">
                  <c:v>40611</c:v>
                </c:pt>
                <c:pt idx="109">
                  <c:v>40612</c:v>
                </c:pt>
                <c:pt idx="110">
                  <c:v>40613</c:v>
                </c:pt>
                <c:pt idx="111">
                  <c:v>40616</c:v>
                </c:pt>
                <c:pt idx="112">
                  <c:v>40617</c:v>
                </c:pt>
                <c:pt idx="113">
                  <c:v>40618</c:v>
                </c:pt>
                <c:pt idx="114">
                  <c:v>40619</c:v>
                </c:pt>
                <c:pt idx="115">
                  <c:v>40620</c:v>
                </c:pt>
                <c:pt idx="116">
                  <c:v>40623</c:v>
                </c:pt>
                <c:pt idx="117">
                  <c:v>40624</c:v>
                </c:pt>
                <c:pt idx="118">
                  <c:v>40625</c:v>
                </c:pt>
                <c:pt idx="119">
                  <c:v>40626</c:v>
                </c:pt>
                <c:pt idx="120">
                  <c:v>40627</c:v>
                </c:pt>
                <c:pt idx="121">
                  <c:v>40630</c:v>
                </c:pt>
                <c:pt idx="122">
                  <c:v>40631</c:v>
                </c:pt>
                <c:pt idx="123">
                  <c:v>40632</c:v>
                </c:pt>
                <c:pt idx="124">
                  <c:v>40633</c:v>
                </c:pt>
                <c:pt idx="125">
                  <c:v>40634</c:v>
                </c:pt>
                <c:pt idx="126">
                  <c:v>40637</c:v>
                </c:pt>
                <c:pt idx="127">
                  <c:v>40638</c:v>
                </c:pt>
                <c:pt idx="128">
                  <c:v>40639</c:v>
                </c:pt>
                <c:pt idx="129">
                  <c:v>40640</c:v>
                </c:pt>
                <c:pt idx="130">
                  <c:v>40641</c:v>
                </c:pt>
                <c:pt idx="131">
                  <c:v>40644</c:v>
                </c:pt>
                <c:pt idx="132">
                  <c:v>40645</c:v>
                </c:pt>
                <c:pt idx="133">
                  <c:v>40646</c:v>
                </c:pt>
                <c:pt idx="134">
                  <c:v>40647</c:v>
                </c:pt>
                <c:pt idx="135">
                  <c:v>40648</c:v>
                </c:pt>
                <c:pt idx="136">
                  <c:v>40651</c:v>
                </c:pt>
                <c:pt idx="137">
                  <c:v>40652</c:v>
                </c:pt>
                <c:pt idx="138">
                  <c:v>40653</c:v>
                </c:pt>
                <c:pt idx="139">
                  <c:v>40654</c:v>
                </c:pt>
                <c:pt idx="140">
                  <c:v>40658</c:v>
                </c:pt>
                <c:pt idx="141">
                  <c:v>40659</c:v>
                </c:pt>
                <c:pt idx="142">
                  <c:v>40660</c:v>
                </c:pt>
                <c:pt idx="143">
                  <c:v>40661</c:v>
                </c:pt>
                <c:pt idx="144">
                  <c:v>40662</c:v>
                </c:pt>
                <c:pt idx="145">
                  <c:v>40665</c:v>
                </c:pt>
                <c:pt idx="146">
                  <c:v>40666</c:v>
                </c:pt>
                <c:pt idx="147">
                  <c:v>40667</c:v>
                </c:pt>
                <c:pt idx="148">
                  <c:v>40668</c:v>
                </c:pt>
                <c:pt idx="149">
                  <c:v>40669</c:v>
                </c:pt>
                <c:pt idx="150">
                  <c:v>40672</c:v>
                </c:pt>
                <c:pt idx="151">
                  <c:v>40673</c:v>
                </c:pt>
                <c:pt idx="152">
                  <c:v>40674</c:v>
                </c:pt>
                <c:pt idx="153">
                  <c:v>40675</c:v>
                </c:pt>
                <c:pt idx="154">
                  <c:v>40676</c:v>
                </c:pt>
                <c:pt idx="155">
                  <c:v>40679</c:v>
                </c:pt>
                <c:pt idx="156">
                  <c:v>40680</c:v>
                </c:pt>
                <c:pt idx="157">
                  <c:v>40681</c:v>
                </c:pt>
                <c:pt idx="158">
                  <c:v>40682</c:v>
                </c:pt>
                <c:pt idx="159">
                  <c:v>40683</c:v>
                </c:pt>
                <c:pt idx="160">
                  <c:v>40686</c:v>
                </c:pt>
                <c:pt idx="161">
                  <c:v>40687</c:v>
                </c:pt>
                <c:pt idx="162">
                  <c:v>40688</c:v>
                </c:pt>
                <c:pt idx="163">
                  <c:v>40689</c:v>
                </c:pt>
                <c:pt idx="164">
                  <c:v>40690</c:v>
                </c:pt>
                <c:pt idx="165">
                  <c:v>40694</c:v>
                </c:pt>
                <c:pt idx="166">
                  <c:v>40695</c:v>
                </c:pt>
                <c:pt idx="167">
                  <c:v>40696</c:v>
                </c:pt>
                <c:pt idx="168">
                  <c:v>40697</c:v>
                </c:pt>
                <c:pt idx="169">
                  <c:v>40700</c:v>
                </c:pt>
                <c:pt idx="170">
                  <c:v>40701</c:v>
                </c:pt>
                <c:pt idx="171">
                  <c:v>40702</c:v>
                </c:pt>
                <c:pt idx="172">
                  <c:v>40703</c:v>
                </c:pt>
                <c:pt idx="173">
                  <c:v>40704</c:v>
                </c:pt>
                <c:pt idx="174">
                  <c:v>40707</c:v>
                </c:pt>
                <c:pt idx="175">
                  <c:v>40708</c:v>
                </c:pt>
                <c:pt idx="176">
                  <c:v>40709</c:v>
                </c:pt>
                <c:pt idx="177">
                  <c:v>40710</c:v>
                </c:pt>
                <c:pt idx="178">
                  <c:v>40711</c:v>
                </c:pt>
                <c:pt idx="179">
                  <c:v>40714</c:v>
                </c:pt>
                <c:pt idx="180">
                  <c:v>40715</c:v>
                </c:pt>
                <c:pt idx="181">
                  <c:v>40716</c:v>
                </c:pt>
                <c:pt idx="182">
                  <c:v>40717</c:v>
                </c:pt>
                <c:pt idx="183">
                  <c:v>40718</c:v>
                </c:pt>
                <c:pt idx="184">
                  <c:v>40721</c:v>
                </c:pt>
                <c:pt idx="185">
                  <c:v>40722</c:v>
                </c:pt>
                <c:pt idx="186">
                  <c:v>40723</c:v>
                </c:pt>
                <c:pt idx="187">
                  <c:v>40724</c:v>
                </c:pt>
                <c:pt idx="188">
                  <c:v>40725</c:v>
                </c:pt>
                <c:pt idx="189">
                  <c:v>40729</c:v>
                </c:pt>
                <c:pt idx="190">
                  <c:v>40730</c:v>
                </c:pt>
                <c:pt idx="191">
                  <c:v>40731</c:v>
                </c:pt>
                <c:pt idx="192">
                  <c:v>40732</c:v>
                </c:pt>
                <c:pt idx="193">
                  <c:v>40735</c:v>
                </c:pt>
                <c:pt idx="194">
                  <c:v>40736</c:v>
                </c:pt>
                <c:pt idx="195">
                  <c:v>40737</c:v>
                </c:pt>
                <c:pt idx="196">
                  <c:v>40738</c:v>
                </c:pt>
                <c:pt idx="197">
                  <c:v>40739</c:v>
                </c:pt>
                <c:pt idx="198">
                  <c:v>40742</c:v>
                </c:pt>
                <c:pt idx="199">
                  <c:v>40743</c:v>
                </c:pt>
                <c:pt idx="200">
                  <c:v>40744</c:v>
                </c:pt>
                <c:pt idx="201">
                  <c:v>40745</c:v>
                </c:pt>
                <c:pt idx="202">
                  <c:v>40746</c:v>
                </c:pt>
                <c:pt idx="203">
                  <c:v>40749</c:v>
                </c:pt>
                <c:pt idx="204">
                  <c:v>40750</c:v>
                </c:pt>
                <c:pt idx="205">
                  <c:v>40751</c:v>
                </c:pt>
                <c:pt idx="206">
                  <c:v>40752</c:v>
                </c:pt>
                <c:pt idx="207">
                  <c:v>40753</c:v>
                </c:pt>
                <c:pt idx="208">
                  <c:v>40756</c:v>
                </c:pt>
                <c:pt idx="209">
                  <c:v>40757</c:v>
                </c:pt>
                <c:pt idx="210">
                  <c:v>40758</c:v>
                </c:pt>
                <c:pt idx="211">
                  <c:v>40759</c:v>
                </c:pt>
                <c:pt idx="212">
                  <c:v>40760</c:v>
                </c:pt>
                <c:pt idx="213">
                  <c:v>40763</c:v>
                </c:pt>
                <c:pt idx="214">
                  <c:v>40764</c:v>
                </c:pt>
                <c:pt idx="215">
                  <c:v>40765</c:v>
                </c:pt>
                <c:pt idx="216">
                  <c:v>40766</c:v>
                </c:pt>
                <c:pt idx="217">
                  <c:v>40767</c:v>
                </c:pt>
                <c:pt idx="218">
                  <c:v>40770</c:v>
                </c:pt>
                <c:pt idx="219">
                  <c:v>40771</c:v>
                </c:pt>
                <c:pt idx="220">
                  <c:v>40772</c:v>
                </c:pt>
                <c:pt idx="221">
                  <c:v>40773</c:v>
                </c:pt>
                <c:pt idx="222">
                  <c:v>40774</c:v>
                </c:pt>
                <c:pt idx="223">
                  <c:v>40777</c:v>
                </c:pt>
                <c:pt idx="224">
                  <c:v>40778</c:v>
                </c:pt>
                <c:pt idx="225">
                  <c:v>40779</c:v>
                </c:pt>
                <c:pt idx="226">
                  <c:v>40780</c:v>
                </c:pt>
                <c:pt idx="227">
                  <c:v>40781</c:v>
                </c:pt>
                <c:pt idx="228">
                  <c:v>40784</c:v>
                </c:pt>
                <c:pt idx="229">
                  <c:v>40785</c:v>
                </c:pt>
                <c:pt idx="230">
                  <c:v>40786</c:v>
                </c:pt>
                <c:pt idx="231">
                  <c:v>40787</c:v>
                </c:pt>
                <c:pt idx="232">
                  <c:v>40788</c:v>
                </c:pt>
                <c:pt idx="233">
                  <c:v>40792</c:v>
                </c:pt>
                <c:pt idx="234">
                  <c:v>40793</c:v>
                </c:pt>
                <c:pt idx="235">
                  <c:v>40794</c:v>
                </c:pt>
                <c:pt idx="236">
                  <c:v>40795</c:v>
                </c:pt>
                <c:pt idx="237">
                  <c:v>40798</c:v>
                </c:pt>
                <c:pt idx="238">
                  <c:v>40799</c:v>
                </c:pt>
                <c:pt idx="239">
                  <c:v>40800</c:v>
                </c:pt>
                <c:pt idx="240">
                  <c:v>40801</c:v>
                </c:pt>
                <c:pt idx="241">
                  <c:v>40802</c:v>
                </c:pt>
                <c:pt idx="242">
                  <c:v>40805</c:v>
                </c:pt>
                <c:pt idx="243">
                  <c:v>40806</c:v>
                </c:pt>
                <c:pt idx="244">
                  <c:v>40807</c:v>
                </c:pt>
                <c:pt idx="245">
                  <c:v>40808</c:v>
                </c:pt>
                <c:pt idx="246">
                  <c:v>40809</c:v>
                </c:pt>
                <c:pt idx="247">
                  <c:v>40812</c:v>
                </c:pt>
                <c:pt idx="248">
                  <c:v>40813</c:v>
                </c:pt>
                <c:pt idx="249">
                  <c:v>40814</c:v>
                </c:pt>
                <c:pt idx="250">
                  <c:v>40815</c:v>
                </c:pt>
                <c:pt idx="251">
                  <c:v>40816</c:v>
                </c:pt>
                <c:pt idx="252">
                  <c:v>40819</c:v>
                </c:pt>
                <c:pt idx="253">
                  <c:v>40820</c:v>
                </c:pt>
                <c:pt idx="254">
                  <c:v>40821</c:v>
                </c:pt>
                <c:pt idx="255">
                  <c:v>40822</c:v>
                </c:pt>
                <c:pt idx="256">
                  <c:v>40823</c:v>
                </c:pt>
                <c:pt idx="257">
                  <c:v>40826</c:v>
                </c:pt>
                <c:pt idx="258">
                  <c:v>40827</c:v>
                </c:pt>
                <c:pt idx="259">
                  <c:v>40828</c:v>
                </c:pt>
                <c:pt idx="260">
                  <c:v>40829</c:v>
                </c:pt>
                <c:pt idx="261">
                  <c:v>40830</c:v>
                </c:pt>
                <c:pt idx="262">
                  <c:v>40833</c:v>
                </c:pt>
                <c:pt idx="263">
                  <c:v>40834</c:v>
                </c:pt>
                <c:pt idx="264">
                  <c:v>40835</c:v>
                </c:pt>
                <c:pt idx="265">
                  <c:v>40836</c:v>
                </c:pt>
                <c:pt idx="266">
                  <c:v>40837</c:v>
                </c:pt>
                <c:pt idx="267">
                  <c:v>40840</c:v>
                </c:pt>
                <c:pt idx="268">
                  <c:v>40841</c:v>
                </c:pt>
                <c:pt idx="269">
                  <c:v>40842</c:v>
                </c:pt>
                <c:pt idx="270">
                  <c:v>40843</c:v>
                </c:pt>
                <c:pt idx="271">
                  <c:v>40844</c:v>
                </c:pt>
                <c:pt idx="272">
                  <c:v>40847</c:v>
                </c:pt>
                <c:pt idx="273">
                  <c:v>40848</c:v>
                </c:pt>
                <c:pt idx="274">
                  <c:v>40849</c:v>
                </c:pt>
                <c:pt idx="275">
                  <c:v>40850</c:v>
                </c:pt>
                <c:pt idx="276">
                  <c:v>40851</c:v>
                </c:pt>
                <c:pt idx="277">
                  <c:v>40854</c:v>
                </c:pt>
                <c:pt idx="278">
                  <c:v>40855</c:v>
                </c:pt>
                <c:pt idx="279">
                  <c:v>40856</c:v>
                </c:pt>
                <c:pt idx="280">
                  <c:v>40857</c:v>
                </c:pt>
                <c:pt idx="281">
                  <c:v>40858</c:v>
                </c:pt>
                <c:pt idx="282">
                  <c:v>40861</c:v>
                </c:pt>
                <c:pt idx="283">
                  <c:v>40862</c:v>
                </c:pt>
                <c:pt idx="284">
                  <c:v>40863</c:v>
                </c:pt>
                <c:pt idx="285">
                  <c:v>40864</c:v>
                </c:pt>
                <c:pt idx="286">
                  <c:v>40865</c:v>
                </c:pt>
                <c:pt idx="287">
                  <c:v>40868</c:v>
                </c:pt>
                <c:pt idx="288">
                  <c:v>40869</c:v>
                </c:pt>
                <c:pt idx="289">
                  <c:v>40870</c:v>
                </c:pt>
                <c:pt idx="290">
                  <c:v>40872</c:v>
                </c:pt>
                <c:pt idx="291">
                  <c:v>40875</c:v>
                </c:pt>
                <c:pt idx="292">
                  <c:v>40876</c:v>
                </c:pt>
                <c:pt idx="293">
                  <c:v>40877</c:v>
                </c:pt>
                <c:pt idx="294">
                  <c:v>40878</c:v>
                </c:pt>
                <c:pt idx="295">
                  <c:v>40879</c:v>
                </c:pt>
                <c:pt idx="296">
                  <c:v>40882</c:v>
                </c:pt>
                <c:pt idx="297">
                  <c:v>40883</c:v>
                </c:pt>
                <c:pt idx="298">
                  <c:v>40884</c:v>
                </c:pt>
                <c:pt idx="299">
                  <c:v>40885</c:v>
                </c:pt>
                <c:pt idx="300">
                  <c:v>40886</c:v>
                </c:pt>
                <c:pt idx="301">
                  <c:v>40889</c:v>
                </c:pt>
                <c:pt idx="302">
                  <c:v>40890</c:v>
                </c:pt>
                <c:pt idx="303">
                  <c:v>40891</c:v>
                </c:pt>
                <c:pt idx="304">
                  <c:v>40892</c:v>
                </c:pt>
                <c:pt idx="305">
                  <c:v>40893</c:v>
                </c:pt>
                <c:pt idx="306">
                  <c:v>40896</c:v>
                </c:pt>
                <c:pt idx="307">
                  <c:v>40897</c:v>
                </c:pt>
                <c:pt idx="308">
                  <c:v>40898</c:v>
                </c:pt>
                <c:pt idx="309">
                  <c:v>40899</c:v>
                </c:pt>
                <c:pt idx="310">
                  <c:v>40900</c:v>
                </c:pt>
                <c:pt idx="311">
                  <c:v>40904</c:v>
                </c:pt>
                <c:pt idx="312">
                  <c:v>40905</c:v>
                </c:pt>
                <c:pt idx="313">
                  <c:v>40906</c:v>
                </c:pt>
                <c:pt idx="314">
                  <c:v>40907</c:v>
                </c:pt>
                <c:pt idx="315">
                  <c:v>40911</c:v>
                </c:pt>
                <c:pt idx="316">
                  <c:v>40912</c:v>
                </c:pt>
                <c:pt idx="317">
                  <c:v>40913</c:v>
                </c:pt>
                <c:pt idx="318">
                  <c:v>40914</c:v>
                </c:pt>
                <c:pt idx="319">
                  <c:v>40917</c:v>
                </c:pt>
                <c:pt idx="320">
                  <c:v>40918</c:v>
                </c:pt>
                <c:pt idx="321">
                  <c:v>40919</c:v>
                </c:pt>
                <c:pt idx="322">
                  <c:v>40920</c:v>
                </c:pt>
                <c:pt idx="323">
                  <c:v>40921</c:v>
                </c:pt>
                <c:pt idx="324">
                  <c:v>40925</c:v>
                </c:pt>
                <c:pt idx="325">
                  <c:v>40926</c:v>
                </c:pt>
                <c:pt idx="326">
                  <c:v>40927</c:v>
                </c:pt>
                <c:pt idx="327">
                  <c:v>40928</c:v>
                </c:pt>
                <c:pt idx="328">
                  <c:v>40931</c:v>
                </c:pt>
                <c:pt idx="329">
                  <c:v>40932</c:v>
                </c:pt>
                <c:pt idx="330">
                  <c:v>40933</c:v>
                </c:pt>
                <c:pt idx="331">
                  <c:v>40934</c:v>
                </c:pt>
                <c:pt idx="332">
                  <c:v>40935</c:v>
                </c:pt>
                <c:pt idx="333">
                  <c:v>40938</c:v>
                </c:pt>
                <c:pt idx="334">
                  <c:v>40939</c:v>
                </c:pt>
                <c:pt idx="335">
                  <c:v>40940</c:v>
                </c:pt>
                <c:pt idx="336">
                  <c:v>40941</c:v>
                </c:pt>
                <c:pt idx="337">
                  <c:v>40942</c:v>
                </c:pt>
                <c:pt idx="338">
                  <c:v>40945</c:v>
                </c:pt>
                <c:pt idx="339">
                  <c:v>40946</c:v>
                </c:pt>
                <c:pt idx="340">
                  <c:v>40947</c:v>
                </c:pt>
                <c:pt idx="341">
                  <c:v>40948</c:v>
                </c:pt>
                <c:pt idx="342">
                  <c:v>40949</c:v>
                </c:pt>
                <c:pt idx="343">
                  <c:v>40952</c:v>
                </c:pt>
                <c:pt idx="344">
                  <c:v>40953</c:v>
                </c:pt>
                <c:pt idx="345">
                  <c:v>40954</c:v>
                </c:pt>
                <c:pt idx="346">
                  <c:v>40955</c:v>
                </c:pt>
                <c:pt idx="347">
                  <c:v>40956</c:v>
                </c:pt>
                <c:pt idx="348">
                  <c:v>40960</c:v>
                </c:pt>
                <c:pt idx="349">
                  <c:v>40961</c:v>
                </c:pt>
                <c:pt idx="350">
                  <c:v>40962</c:v>
                </c:pt>
                <c:pt idx="351">
                  <c:v>40963</c:v>
                </c:pt>
                <c:pt idx="352">
                  <c:v>40966</c:v>
                </c:pt>
                <c:pt idx="353">
                  <c:v>40967</c:v>
                </c:pt>
                <c:pt idx="354">
                  <c:v>40968</c:v>
                </c:pt>
                <c:pt idx="355">
                  <c:v>40969</c:v>
                </c:pt>
                <c:pt idx="356">
                  <c:v>40970</c:v>
                </c:pt>
                <c:pt idx="357">
                  <c:v>40973</c:v>
                </c:pt>
                <c:pt idx="358">
                  <c:v>40974</c:v>
                </c:pt>
                <c:pt idx="359">
                  <c:v>40975</c:v>
                </c:pt>
                <c:pt idx="360">
                  <c:v>40976</c:v>
                </c:pt>
                <c:pt idx="361">
                  <c:v>40977</c:v>
                </c:pt>
                <c:pt idx="362">
                  <c:v>40980</c:v>
                </c:pt>
                <c:pt idx="363">
                  <c:v>40981</c:v>
                </c:pt>
                <c:pt idx="364">
                  <c:v>40982</c:v>
                </c:pt>
                <c:pt idx="365">
                  <c:v>40983</c:v>
                </c:pt>
                <c:pt idx="366">
                  <c:v>40984</c:v>
                </c:pt>
                <c:pt idx="367">
                  <c:v>40987</c:v>
                </c:pt>
                <c:pt idx="368">
                  <c:v>40988</c:v>
                </c:pt>
                <c:pt idx="369">
                  <c:v>40989</c:v>
                </c:pt>
                <c:pt idx="370">
                  <c:v>40990</c:v>
                </c:pt>
                <c:pt idx="371">
                  <c:v>40991</c:v>
                </c:pt>
                <c:pt idx="372">
                  <c:v>40994</c:v>
                </c:pt>
                <c:pt idx="373">
                  <c:v>40995</c:v>
                </c:pt>
                <c:pt idx="374">
                  <c:v>40996</c:v>
                </c:pt>
                <c:pt idx="375">
                  <c:v>40997</c:v>
                </c:pt>
                <c:pt idx="376">
                  <c:v>40998</c:v>
                </c:pt>
                <c:pt idx="377">
                  <c:v>41001</c:v>
                </c:pt>
                <c:pt idx="378">
                  <c:v>41002</c:v>
                </c:pt>
                <c:pt idx="379">
                  <c:v>41003</c:v>
                </c:pt>
                <c:pt idx="380">
                  <c:v>41004</c:v>
                </c:pt>
                <c:pt idx="381">
                  <c:v>41008</c:v>
                </c:pt>
                <c:pt idx="382">
                  <c:v>41009</c:v>
                </c:pt>
                <c:pt idx="383">
                  <c:v>41010</c:v>
                </c:pt>
                <c:pt idx="384">
                  <c:v>41011</c:v>
                </c:pt>
                <c:pt idx="385">
                  <c:v>41012</c:v>
                </c:pt>
                <c:pt idx="386">
                  <c:v>41015</c:v>
                </c:pt>
                <c:pt idx="387">
                  <c:v>41016</c:v>
                </c:pt>
                <c:pt idx="388">
                  <c:v>41017</c:v>
                </c:pt>
                <c:pt idx="389">
                  <c:v>41018</c:v>
                </c:pt>
                <c:pt idx="390">
                  <c:v>41019</c:v>
                </c:pt>
                <c:pt idx="391">
                  <c:v>41022</c:v>
                </c:pt>
                <c:pt idx="392">
                  <c:v>41023</c:v>
                </c:pt>
                <c:pt idx="393">
                  <c:v>41024</c:v>
                </c:pt>
                <c:pt idx="394">
                  <c:v>41025</c:v>
                </c:pt>
                <c:pt idx="395">
                  <c:v>41026</c:v>
                </c:pt>
                <c:pt idx="396">
                  <c:v>41029</c:v>
                </c:pt>
                <c:pt idx="397">
                  <c:v>41030</c:v>
                </c:pt>
                <c:pt idx="398">
                  <c:v>41031</c:v>
                </c:pt>
                <c:pt idx="399">
                  <c:v>41032</c:v>
                </c:pt>
                <c:pt idx="400">
                  <c:v>41033</c:v>
                </c:pt>
                <c:pt idx="401">
                  <c:v>41036</c:v>
                </c:pt>
                <c:pt idx="402">
                  <c:v>41037</c:v>
                </c:pt>
                <c:pt idx="403">
                  <c:v>41038</c:v>
                </c:pt>
                <c:pt idx="404">
                  <c:v>41039</c:v>
                </c:pt>
                <c:pt idx="405">
                  <c:v>41040</c:v>
                </c:pt>
                <c:pt idx="406">
                  <c:v>41043</c:v>
                </c:pt>
                <c:pt idx="407">
                  <c:v>41044</c:v>
                </c:pt>
                <c:pt idx="408">
                  <c:v>41045</c:v>
                </c:pt>
                <c:pt idx="409">
                  <c:v>41046</c:v>
                </c:pt>
                <c:pt idx="410">
                  <c:v>41047</c:v>
                </c:pt>
                <c:pt idx="411">
                  <c:v>41050</c:v>
                </c:pt>
                <c:pt idx="412">
                  <c:v>41051</c:v>
                </c:pt>
                <c:pt idx="413">
                  <c:v>41052</c:v>
                </c:pt>
                <c:pt idx="414">
                  <c:v>41053</c:v>
                </c:pt>
                <c:pt idx="415">
                  <c:v>41054</c:v>
                </c:pt>
                <c:pt idx="416">
                  <c:v>41058</c:v>
                </c:pt>
                <c:pt idx="417">
                  <c:v>41059</c:v>
                </c:pt>
                <c:pt idx="418">
                  <c:v>41060</c:v>
                </c:pt>
                <c:pt idx="419">
                  <c:v>41061</c:v>
                </c:pt>
                <c:pt idx="420">
                  <c:v>41064</c:v>
                </c:pt>
                <c:pt idx="421">
                  <c:v>41065</c:v>
                </c:pt>
                <c:pt idx="422">
                  <c:v>41066</c:v>
                </c:pt>
                <c:pt idx="423">
                  <c:v>41067</c:v>
                </c:pt>
                <c:pt idx="424">
                  <c:v>41068</c:v>
                </c:pt>
                <c:pt idx="425">
                  <c:v>41071</c:v>
                </c:pt>
                <c:pt idx="426">
                  <c:v>41072</c:v>
                </c:pt>
                <c:pt idx="427">
                  <c:v>41073</c:v>
                </c:pt>
                <c:pt idx="428">
                  <c:v>41074</c:v>
                </c:pt>
                <c:pt idx="429">
                  <c:v>41075</c:v>
                </c:pt>
                <c:pt idx="430">
                  <c:v>41078</c:v>
                </c:pt>
                <c:pt idx="431">
                  <c:v>41079</c:v>
                </c:pt>
                <c:pt idx="432">
                  <c:v>41080</c:v>
                </c:pt>
                <c:pt idx="433">
                  <c:v>41081</c:v>
                </c:pt>
                <c:pt idx="434">
                  <c:v>41082</c:v>
                </c:pt>
                <c:pt idx="435">
                  <c:v>41085</c:v>
                </c:pt>
                <c:pt idx="436">
                  <c:v>41086</c:v>
                </c:pt>
                <c:pt idx="437">
                  <c:v>41087</c:v>
                </c:pt>
                <c:pt idx="438">
                  <c:v>41088</c:v>
                </c:pt>
                <c:pt idx="439">
                  <c:v>41089</c:v>
                </c:pt>
                <c:pt idx="440">
                  <c:v>41092</c:v>
                </c:pt>
                <c:pt idx="441">
                  <c:v>41093</c:v>
                </c:pt>
                <c:pt idx="442">
                  <c:v>41095</c:v>
                </c:pt>
                <c:pt idx="443">
                  <c:v>41096</c:v>
                </c:pt>
                <c:pt idx="444">
                  <c:v>41099</c:v>
                </c:pt>
                <c:pt idx="445">
                  <c:v>41100</c:v>
                </c:pt>
                <c:pt idx="446">
                  <c:v>41101</c:v>
                </c:pt>
                <c:pt idx="447">
                  <c:v>41102</c:v>
                </c:pt>
                <c:pt idx="448">
                  <c:v>41103</c:v>
                </c:pt>
                <c:pt idx="449">
                  <c:v>41106</c:v>
                </c:pt>
                <c:pt idx="450">
                  <c:v>41107</c:v>
                </c:pt>
                <c:pt idx="451">
                  <c:v>41108</c:v>
                </c:pt>
                <c:pt idx="452">
                  <c:v>41109</c:v>
                </c:pt>
                <c:pt idx="453">
                  <c:v>41110</c:v>
                </c:pt>
                <c:pt idx="454">
                  <c:v>41113</c:v>
                </c:pt>
                <c:pt idx="455">
                  <c:v>41114</c:v>
                </c:pt>
                <c:pt idx="456">
                  <c:v>41115</c:v>
                </c:pt>
                <c:pt idx="457">
                  <c:v>41116</c:v>
                </c:pt>
                <c:pt idx="458">
                  <c:v>41117</c:v>
                </c:pt>
                <c:pt idx="459">
                  <c:v>41120</c:v>
                </c:pt>
                <c:pt idx="460">
                  <c:v>41121</c:v>
                </c:pt>
                <c:pt idx="461">
                  <c:v>41122</c:v>
                </c:pt>
                <c:pt idx="462">
                  <c:v>41123</c:v>
                </c:pt>
                <c:pt idx="463">
                  <c:v>41124</c:v>
                </c:pt>
                <c:pt idx="464">
                  <c:v>41127</c:v>
                </c:pt>
                <c:pt idx="465">
                  <c:v>41128</c:v>
                </c:pt>
                <c:pt idx="466">
                  <c:v>41129</c:v>
                </c:pt>
                <c:pt idx="467">
                  <c:v>41130</c:v>
                </c:pt>
                <c:pt idx="468">
                  <c:v>41131</c:v>
                </c:pt>
                <c:pt idx="469">
                  <c:v>41134</c:v>
                </c:pt>
                <c:pt idx="470">
                  <c:v>41135</c:v>
                </c:pt>
                <c:pt idx="471">
                  <c:v>41136</c:v>
                </c:pt>
                <c:pt idx="472">
                  <c:v>41137</c:v>
                </c:pt>
                <c:pt idx="473">
                  <c:v>41138</c:v>
                </c:pt>
                <c:pt idx="474">
                  <c:v>41141</c:v>
                </c:pt>
                <c:pt idx="475">
                  <c:v>41142</c:v>
                </c:pt>
                <c:pt idx="476">
                  <c:v>41143</c:v>
                </c:pt>
                <c:pt idx="477">
                  <c:v>41144</c:v>
                </c:pt>
                <c:pt idx="478">
                  <c:v>41145</c:v>
                </c:pt>
                <c:pt idx="479">
                  <c:v>41148</c:v>
                </c:pt>
                <c:pt idx="480">
                  <c:v>41149</c:v>
                </c:pt>
                <c:pt idx="481">
                  <c:v>41150</c:v>
                </c:pt>
                <c:pt idx="482">
                  <c:v>41151</c:v>
                </c:pt>
                <c:pt idx="483">
                  <c:v>41152</c:v>
                </c:pt>
                <c:pt idx="484">
                  <c:v>41156</c:v>
                </c:pt>
                <c:pt idx="485">
                  <c:v>41157</c:v>
                </c:pt>
                <c:pt idx="486">
                  <c:v>41158</c:v>
                </c:pt>
                <c:pt idx="487">
                  <c:v>41159</c:v>
                </c:pt>
                <c:pt idx="488">
                  <c:v>41162</c:v>
                </c:pt>
                <c:pt idx="489">
                  <c:v>41163</c:v>
                </c:pt>
                <c:pt idx="490">
                  <c:v>41164</c:v>
                </c:pt>
                <c:pt idx="491">
                  <c:v>41165</c:v>
                </c:pt>
                <c:pt idx="492">
                  <c:v>41166</c:v>
                </c:pt>
                <c:pt idx="493">
                  <c:v>41169</c:v>
                </c:pt>
                <c:pt idx="494">
                  <c:v>41170</c:v>
                </c:pt>
                <c:pt idx="495">
                  <c:v>41171</c:v>
                </c:pt>
                <c:pt idx="496">
                  <c:v>41172</c:v>
                </c:pt>
                <c:pt idx="497">
                  <c:v>41173</c:v>
                </c:pt>
                <c:pt idx="498">
                  <c:v>41176</c:v>
                </c:pt>
                <c:pt idx="499">
                  <c:v>41177</c:v>
                </c:pt>
                <c:pt idx="500">
                  <c:v>41178</c:v>
                </c:pt>
                <c:pt idx="501">
                  <c:v>41179</c:v>
                </c:pt>
                <c:pt idx="502">
                  <c:v>41180</c:v>
                </c:pt>
                <c:pt idx="503">
                  <c:v>41183</c:v>
                </c:pt>
                <c:pt idx="504">
                  <c:v>41184</c:v>
                </c:pt>
                <c:pt idx="505">
                  <c:v>41185</c:v>
                </c:pt>
                <c:pt idx="506">
                  <c:v>41186</c:v>
                </c:pt>
                <c:pt idx="507">
                  <c:v>41187</c:v>
                </c:pt>
                <c:pt idx="508">
                  <c:v>41190</c:v>
                </c:pt>
                <c:pt idx="509">
                  <c:v>41191</c:v>
                </c:pt>
                <c:pt idx="510">
                  <c:v>41192</c:v>
                </c:pt>
                <c:pt idx="511">
                  <c:v>41193</c:v>
                </c:pt>
                <c:pt idx="512">
                  <c:v>41194</c:v>
                </c:pt>
                <c:pt idx="513">
                  <c:v>41197</c:v>
                </c:pt>
                <c:pt idx="514">
                  <c:v>41198</c:v>
                </c:pt>
                <c:pt idx="515">
                  <c:v>41199</c:v>
                </c:pt>
                <c:pt idx="516">
                  <c:v>41200</c:v>
                </c:pt>
                <c:pt idx="517">
                  <c:v>41201</c:v>
                </c:pt>
                <c:pt idx="518">
                  <c:v>41204</c:v>
                </c:pt>
                <c:pt idx="519">
                  <c:v>41205</c:v>
                </c:pt>
                <c:pt idx="520">
                  <c:v>41206</c:v>
                </c:pt>
                <c:pt idx="521">
                  <c:v>41207</c:v>
                </c:pt>
                <c:pt idx="522">
                  <c:v>41208</c:v>
                </c:pt>
                <c:pt idx="523">
                  <c:v>41211</c:v>
                </c:pt>
                <c:pt idx="524">
                  <c:v>41212</c:v>
                </c:pt>
                <c:pt idx="525">
                  <c:v>41213</c:v>
                </c:pt>
                <c:pt idx="526">
                  <c:v>41214</c:v>
                </c:pt>
                <c:pt idx="527">
                  <c:v>41215</c:v>
                </c:pt>
                <c:pt idx="528">
                  <c:v>41218</c:v>
                </c:pt>
                <c:pt idx="529">
                  <c:v>41219</c:v>
                </c:pt>
                <c:pt idx="530">
                  <c:v>41220</c:v>
                </c:pt>
                <c:pt idx="531">
                  <c:v>41221</c:v>
                </c:pt>
                <c:pt idx="532">
                  <c:v>41222</c:v>
                </c:pt>
                <c:pt idx="533">
                  <c:v>41225</c:v>
                </c:pt>
                <c:pt idx="534">
                  <c:v>41226</c:v>
                </c:pt>
                <c:pt idx="535">
                  <c:v>41227</c:v>
                </c:pt>
                <c:pt idx="536">
                  <c:v>41228</c:v>
                </c:pt>
                <c:pt idx="537">
                  <c:v>41229</c:v>
                </c:pt>
                <c:pt idx="538">
                  <c:v>41232</c:v>
                </c:pt>
                <c:pt idx="539">
                  <c:v>41233</c:v>
                </c:pt>
                <c:pt idx="540">
                  <c:v>41234</c:v>
                </c:pt>
                <c:pt idx="541">
                  <c:v>41236</c:v>
                </c:pt>
                <c:pt idx="542">
                  <c:v>41239</c:v>
                </c:pt>
                <c:pt idx="543">
                  <c:v>41240</c:v>
                </c:pt>
                <c:pt idx="544">
                  <c:v>41241</c:v>
                </c:pt>
                <c:pt idx="545">
                  <c:v>41242</c:v>
                </c:pt>
                <c:pt idx="546">
                  <c:v>41243</c:v>
                </c:pt>
                <c:pt idx="547">
                  <c:v>41246</c:v>
                </c:pt>
                <c:pt idx="548">
                  <c:v>41247</c:v>
                </c:pt>
                <c:pt idx="549">
                  <c:v>41248</c:v>
                </c:pt>
                <c:pt idx="550">
                  <c:v>41249</c:v>
                </c:pt>
                <c:pt idx="551">
                  <c:v>41250</c:v>
                </c:pt>
                <c:pt idx="552">
                  <c:v>41253</c:v>
                </c:pt>
                <c:pt idx="553">
                  <c:v>41254</c:v>
                </c:pt>
                <c:pt idx="554">
                  <c:v>41255</c:v>
                </c:pt>
                <c:pt idx="555">
                  <c:v>41256</c:v>
                </c:pt>
                <c:pt idx="556">
                  <c:v>41257</c:v>
                </c:pt>
                <c:pt idx="557">
                  <c:v>41260</c:v>
                </c:pt>
                <c:pt idx="558">
                  <c:v>41261</c:v>
                </c:pt>
                <c:pt idx="559">
                  <c:v>41262</c:v>
                </c:pt>
                <c:pt idx="560">
                  <c:v>41263</c:v>
                </c:pt>
                <c:pt idx="561">
                  <c:v>41264</c:v>
                </c:pt>
                <c:pt idx="562">
                  <c:v>41267</c:v>
                </c:pt>
                <c:pt idx="563">
                  <c:v>41269</c:v>
                </c:pt>
                <c:pt idx="564">
                  <c:v>41270</c:v>
                </c:pt>
                <c:pt idx="565">
                  <c:v>41271</c:v>
                </c:pt>
                <c:pt idx="566">
                  <c:v>41274</c:v>
                </c:pt>
                <c:pt idx="567">
                  <c:v>41276</c:v>
                </c:pt>
                <c:pt idx="568">
                  <c:v>41277</c:v>
                </c:pt>
                <c:pt idx="569">
                  <c:v>41278</c:v>
                </c:pt>
                <c:pt idx="570">
                  <c:v>41281</c:v>
                </c:pt>
                <c:pt idx="571">
                  <c:v>41282</c:v>
                </c:pt>
                <c:pt idx="572">
                  <c:v>41283</c:v>
                </c:pt>
                <c:pt idx="573">
                  <c:v>41284</c:v>
                </c:pt>
                <c:pt idx="574">
                  <c:v>41285</c:v>
                </c:pt>
                <c:pt idx="575">
                  <c:v>41288</c:v>
                </c:pt>
                <c:pt idx="576">
                  <c:v>41289</c:v>
                </c:pt>
                <c:pt idx="577">
                  <c:v>41290</c:v>
                </c:pt>
                <c:pt idx="578">
                  <c:v>41291</c:v>
                </c:pt>
                <c:pt idx="579">
                  <c:v>41292</c:v>
                </c:pt>
                <c:pt idx="580">
                  <c:v>41296</c:v>
                </c:pt>
                <c:pt idx="581">
                  <c:v>41297</c:v>
                </c:pt>
                <c:pt idx="582">
                  <c:v>41298</c:v>
                </c:pt>
                <c:pt idx="583">
                  <c:v>41299</c:v>
                </c:pt>
                <c:pt idx="584">
                  <c:v>41302</c:v>
                </c:pt>
                <c:pt idx="585">
                  <c:v>41303</c:v>
                </c:pt>
                <c:pt idx="586">
                  <c:v>41304</c:v>
                </c:pt>
                <c:pt idx="587">
                  <c:v>41305</c:v>
                </c:pt>
                <c:pt idx="588">
                  <c:v>41306</c:v>
                </c:pt>
                <c:pt idx="589">
                  <c:v>41309</c:v>
                </c:pt>
                <c:pt idx="590">
                  <c:v>41310</c:v>
                </c:pt>
                <c:pt idx="591">
                  <c:v>41311</c:v>
                </c:pt>
                <c:pt idx="592">
                  <c:v>41312</c:v>
                </c:pt>
                <c:pt idx="593">
                  <c:v>41313</c:v>
                </c:pt>
                <c:pt idx="594">
                  <c:v>41316</c:v>
                </c:pt>
                <c:pt idx="595">
                  <c:v>41317</c:v>
                </c:pt>
                <c:pt idx="596">
                  <c:v>41318</c:v>
                </c:pt>
                <c:pt idx="597">
                  <c:v>41319</c:v>
                </c:pt>
                <c:pt idx="598">
                  <c:v>41320</c:v>
                </c:pt>
                <c:pt idx="599">
                  <c:v>41324</c:v>
                </c:pt>
                <c:pt idx="600">
                  <c:v>41325</c:v>
                </c:pt>
                <c:pt idx="601">
                  <c:v>41326</c:v>
                </c:pt>
                <c:pt idx="602">
                  <c:v>41327</c:v>
                </c:pt>
                <c:pt idx="603">
                  <c:v>41330</c:v>
                </c:pt>
                <c:pt idx="604">
                  <c:v>41331</c:v>
                </c:pt>
                <c:pt idx="605">
                  <c:v>41332</c:v>
                </c:pt>
                <c:pt idx="606">
                  <c:v>41333</c:v>
                </c:pt>
                <c:pt idx="607">
                  <c:v>41334</c:v>
                </c:pt>
                <c:pt idx="608">
                  <c:v>41337</c:v>
                </c:pt>
                <c:pt idx="609">
                  <c:v>41338</c:v>
                </c:pt>
                <c:pt idx="610">
                  <c:v>41339</c:v>
                </c:pt>
                <c:pt idx="611">
                  <c:v>41340</c:v>
                </c:pt>
                <c:pt idx="612">
                  <c:v>41341</c:v>
                </c:pt>
                <c:pt idx="613">
                  <c:v>41344</c:v>
                </c:pt>
                <c:pt idx="614">
                  <c:v>41345</c:v>
                </c:pt>
                <c:pt idx="615">
                  <c:v>41346</c:v>
                </c:pt>
                <c:pt idx="616">
                  <c:v>41347</c:v>
                </c:pt>
                <c:pt idx="617">
                  <c:v>41348</c:v>
                </c:pt>
                <c:pt idx="618">
                  <c:v>41351</c:v>
                </c:pt>
                <c:pt idx="619">
                  <c:v>41352</c:v>
                </c:pt>
                <c:pt idx="620">
                  <c:v>41353</c:v>
                </c:pt>
                <c:pt idx="621">
                  <c:v>41354</c:v>
                </c:pt>
                <c:pt idx="622">
                  <c:v>41355</c:v>
                </c:pt>
                <c:pt idx="623">
                  <c:v>41358</c:v>
                </c:pt>
                <c:pt idx="624">
                  <c:v>41359</c:v>
                </c:pt>
                <c:pt idx="625">
                  <c:v>41360</c:v>
                </c:pt>
                <c:pt idx="626">
                  <c:v>41361</c:v>
                </c:pt>
                <c:pt idx="627">
                  <c:v>41365</c:v>
                </c:pt>
                <c:pt idx="628">
                  <c:v>41366</c:v>
                </c:pt>
                <c:pt idx="629">
                  <c:v>41367</c:v>
                </c:pt>
                <c:pt idx="630">
                  <c:v>41368</c:v>
                </c:pt>
                <c:pt idx="631">
                  <c:v>41369</c:v>
                </c:pt>
                <c:pt idx="632">
                  <c:v>41372</c:v>
                </c:pt>
                <c:pt idx="633">
                  <c:v>41373</c:v>
                </c:pt>
                <c:pt idx="634">
                  <c:v>41374</c:v>
                </c:pt>
                <c:pt idx="635">
                  <c:v>41375</c:v>
                </c:pt>
                <c:pt idx="636">
                  <c:v>41376</c:v>
                </c:pt>
                <c:pt idx="637">
                  <c:v>41379</c:v>
                </c:pt>
                <c:pt idx="638">
                  <c:v>41380</c:v>
                </c:pt>
                <c:pt idx="639">
                  <c:v>41381</c:v>
                </c:pt>
                <c:pt idx="640">
                  <c:v>41382</c:v>
                </c:pt>
                <c:pt idx="641">
                  <c:v>41383</c:v>
                </c:pt>
                <c:pt idx="642">
                  <c:v>41386</c:v>
                </c:pt>
                <c:pt idx="643">
                  <c:v>41387</c:v>
                </c:pt>
                <c:pt idx="644">
                  <c:v>41388</c:v>
                </c:pt>
                <c:pt idx="645">
                  <c:v>41389</c:v>
                </c:pt>
                <c:pt idx="646">
                  <c:v>41390</c:v>
                </c:pt>
                <c:pt idx="647">
                  <c:v>41393</c:v>
                </c:pt>
                <c:pt idx="648">
                  <c:v>41394</c:v>
                </c:pt>
                <c:pt idx="649">
                  <c:v>41395</c:v>
                </c:pt>
                <c:pt idx="650">
                  <c:v>41396</c:v>
                </c:pt>
                <c:pt idx="651">
                  <c:v>41397</c:v>
                </c:pt>
                <c:pt idx="652">
                  <c:v>41400</c:v>
                </c:pt>
                <c:pt idx="653">
                  <c:v>41401</c:v>
                </c:pt>
                <c:pt idx="654">
                  <c:v>41402</c:v>
                </c:pt>
                <c:pt idx="655">
                  <c:v>41403</c:v>
                </c:pt>
                <c:pt idx="656">
                  <c:v>41404</c:v>
                </c:pt>
                <c:pt idx="657">
                  <c:v>41407</c:v>
                </c:pt>
                <c:pt idx="658">
                  <c:v>41408</c:v>
                </c:pt>
                <c:pt idx="659">
                  <c:v>41409</c:v>
                </c:pt>
                <c:pt idx="660">
                  <c:v>41410</c:v>
                </c:pt>
                <c:pt idx="661">
                  <c:v>41411</c:v>
                </c:pt>
                <c:pt idx="662">
                  <c:v>41414</c:v>
                </c:pt>
                <c:pt idx="663">
                  <c:v>41415</c:v>
                </c:pt>
                <c:pt idx="664">
                  <c:v>41416</c:v>
                </c:pt>
                <c:pt idx="665">
                  <c:v>41417</c:v>
                </c:pt>
                <c:pt idx="666">
                  <c:v>41418</c:v>
                </c:pt>
                <c:pt idx="667">
                  <c:v>41422</c:v>
                </c:pt>
                <c:pt idx="668">
                  <c:v>41423</c:v>
                </c:pt>
                <c:pt idx="669">
                  <c:v>41424</c:v>
                </c:pt>
                <c:pt idx="670">
                  <c:v>41425</c:v>
                </c:pt>
                <c:pt idx="671">
                  <c:v>41428</c:v>
                </c:pt>
                <c:pt idx="672">
                  <c:v>41429</c:v>
                </c:pt>
                <c:pt idx="673">
                  <c:v>41430</c:v>
                </c:pt>
                <c:pt idx="674">
                  <c:v>41431</c:v>
                </c:pt>
                <c:pt idx="675">
                  <c:v>41432</c:v>
                </c:pt>
                <c:pt idx="676">
                  <c:v>41435</c:v>
                </c:pt>
                <c:pt idx="677">
                  <c:v>41436</c:v>
                </c:pt>
                <c:pt idx="678">
                  <c:v>41437</c:v>
                </c:pt>
                <c:pt idx="679">
                  <c:v>41438</c:v>
                </c:pt>
                <c:pt idx="680">
                  <c:v>41439</c:v>
                </c:pt>
                <c:pt idx="681">
                  <c:v>41442</c:v>
                </c:pt>
                <c:pt idx="682">
                  <c:v>41443</c:v>
                </c:pt>
                <c:pt idx="683">
                  <c:v>41444</c:v>
                </c:pt>
                <c:pt idx="684">
                  <c:v>41445</c:v>
                </c:pt>
                <c:pt idx="685">
                  <c:v>41446</c:v>
                </c:pt>
                <c:pt idx="686">
                  <c:v>41449</c:v>
                </c:pt>
                <c:pt idx="687">
                  <c:v>41450</c:v>
                </c:pt>
                <c:pt idx="688">
                  <c:v>41451</c:v>
                </c:pt>
                <c:pt idx="689">
                  <c:v>41452</c:v>
                </c:pt>
                <c:pt idx="690">
                  <c:v>41453</c:v>
                </c:pt>
                <c:pt idx="691">
                  <c:v>41456</c:v>
                </c:pt>
                <c:pt idx="692">
                  <c:v>41457</c:v>
                </c:pt>
                <c:pt idx="693">
                  <c:v>41458</c:v>
                </c:pt>
                <c:pt idx="694">
                  <c:v>41460</c:v>
                </c:pt>
                <c:pt idx="695">
                  <c:v>41463</c:v>
                </c:pt>
                <c:pt idx="696">
                  <c:v>41464</c:v>
                </c:pt>
                <c:pt idx="697">
                  <c:v>41465</c:v>
                </c:pt>
                <c:pt idx="698">
                  <c:v>41466</c:v>
                </c:pt>
                <c:pt idx="699">
                  <c:v>41467</c:v>
                </c:pt>
                <c:pt idx="700">
                  <c:v>41470</c:v>
                </c:pt>
                <c:pt idx="701">
                  <c:v>41471</c:v>
                </c:pt>
                <c:pt idx="702">
                  <c:v>41472</c:v>
                </c:pt>
                <c:pt idx="703">
                  <c:v>41473</c:v>
                </c:pt>
                <c:pt idx="704">
                  <c:v>41474</c:v>
                </c:pt>
                <c:pt idx="705">
                  <c:v>41477</c:v>
                </c:pt>
                <c:pt idx="706">
                  <c:v>41478</c:v>
                </c:pt>
                <c:pt idx="707">
                  <c:v>41479</c:v>
                </c:pt>
                <c:pt idx="708">
                  <c:v>41480</c:v>
                </c:pt>
                <c:pt idx="709">
                  <c:v>41481</c:v>
                </c:pt>
                <c:pt idx="710">
                  <c:v>41484</c:v>
                </c:pt>
                <c:pt idx="711">
                  <c:v>41485</c:v>
                </c:pt>
                <c:pt idx="712">
                  <c:v>41486</c:v>
                </c:pt>
                <c:pt idx="713">
                  <c:v>41487</c:v>
                </c:pt>
                <c:pt idx="714">
                  <c:v>41488</c:v>
                </c:pt>
                <c:pt idx="715">
                  <c:v>41491</c:v>
                </c:pt>
                <c:pt idx="716">
                  <c:v>41492</c:v>
                </c:pt>
                <c:pt idx="717">
                  <c:v>41493</c:v>
                </c:pt>
                <c:pt idx="718">
                  <c:v>41494</c:v>
                </c:pt>
                <c:pt idx="719">
                  <c:v>41495</c:v>
                </c:pt>
                <c:pt idx="720">
                  <c:v>41498</c:v>
                </c:pt>
                <c:pt idx="721">
                  <c:v>41499</c:v>
                </c:pt>
                <c:pt idx="722">
                  <c:v>41500</c:v>
                </c:pt>
                <c:pt idx="723">
                  <c:v>41501</c:v>
                </c:pt>
                <c:pt idx="724">
                  <c:v>41502</c:v>
                </c:pt>
                <c:pt idx="725">
                  <c:v>41505</c:v>
                </c:pt>
                <c:pt idx="726">
                  <c:v>41506</c:v>
                </c:pt>
                <c:pt idx="727">
                  <c:v>41507</c:v>
                </c:pt>
                <c:pt idx="728">
                  <c:v>41508</c:v>
                </c:pt>
                <c:pt idx="729">
                  <c:v>41509</c:v>
                </c:pt>
                <c:pt idx="730">
                  <c:v>41512</c:v>
                </c:pt>
                <c:pt idx="731">
                  <c:v>41513</c:v>
                </c:pt>
                <c:pt idx="732">
                  <c:v>41514</c:v>
                </c:pt>
                <c:pt idx="733">
                  <c:v>41515</c:v>
                </c:pt>
                <c:pt idx="734">
                  <c:v>41516</c:v>
                </c:pt>
                <c:pt idx="735">
                  <c:v>41520</c:v>
                </c:pt>
                <c:pt idx="736">
                  <c:v>41521</c:v>
                </c:pt>
                <c:pt idx="737">
                  <c:v>41522</c:v>
                </c:pt>
                <c:pt idx="738">
                  <c:v>41523</c:v>
                </c:pt>
                <c:pt idx="739">
                  <c:v>41526</c:v>
                </c:pt>
                <c:pt idx="740">
                  <c:v>41527</c:v>
                </c:pt>
                <c:pt idx="741">
                  <c:v>41528</c:v>
                </c:pt>
                <c:pt idx="742">
                  <c:v>41529</c:v>
                </c:pt>
                <c:pt idx="743">
                  <c:v>41530</c:v>
                </c:pt>
                <c:pt idx="744">
                  <c:v>41533</c:v>
                </c:pt>
                <c:pt idx="745">
                  <c:v>41534</c:v>
                </c:pt>
                <c:pt idx="746">
                  <c:v>41535</c:v>
                </c:pt>
                <c:pt idx="747">
                  <c:v>41536</c:v>
                </c:pt>
                <c:pt idx="748">
                  <c:v>41537</c:v>
                </c:pt>
                <c:pt idx="749">
                  <c:v>41540</c:v>
                </c:pt>
                <c:pt idx="750">
                  <c:v>41541</c:v>
                </c:pt>
                <c:pt idx="751">
                  <c:v>41542</c:v>
                </c:pt>
                <c:pt idx="752">
                  <c:v>41543</c:v>
                </c:pt>
                <c:pt idx="753">
                  <c:v>41544</c:v>
                </c:pt>
                <c:pt idx="754">
                  <c:v>41547</c:v>
                </c:pt>
                <c:pt idx="755">
                  <c:v>41548</c:v>
                </c:pt>
                <c:pt idx="756">
                  <c:v>41549</c:v>
                </c:pt>
                <c:pt idx="757">
                  <c:v>41550</c:v>
                </c:pt>
                <c:pt idx="758">
                  <c:v>41551</c:v>
                </c:pt>
                <c:pt idx="759">
                  <c:v>41554</c:v>
                </c:pt>
                <c:pt idx="760">
                  <c:v>41555</c:v>
                </c:pt>
                <c:pt idx="761">
                  <c:v>41556</c:v>
                </c:pt>
                <c:pt idx="762">
                  <c:v>41557</c:v>
                </c:pt>
                <c:pt idx="763">
                  <c:v>41558</c:v>
                </c:pt>
                <c:pt idx="764">
                  <c:v>41561</c:v>
                </c:pt>
                <c:pt idx="765">
                  <c:v>41562</c:v>
                </c:pt>
                <c:pt idx="766">
                  <c:v>41563</c:v>
                </c:pt>
                <c:pt idx="767">
                  <c:v>41564</c:v>
                </c:pt>
                <c:pt idx="768">
                  <c:v>41565</c:v>
                </c:pt>
              </c:numCache>
            </c:numRef>
          </c:cat>
          <c:val>
            <c:numRef>
              <c:f>Sheet1!$C$2:$C$770</c:f>
              <c:numCache>
                <c:formatCode>General</c:formatCode>
                <c:ptCount val="769"/>
                <c:pt idx="0">
                  <c:v>81.47</c:v>
                </c:pt>
                <c:pt idx="1">
                  <c:v>82.82</c:v>
                </c:pt>
                <c:pt idx="2">
                  <c:v>83.23</c:v>
                </c:pt>
                <c:pt idx="3">
                  <c:v>81.67</c:v>
                </c:pt>
                <c:pt idx="4">
                  <c:v>82.66</c:v>
                </c:pt>
                <c:pt idx="5">
                  <c:v>82.21</c:v>
                </c:pt>
                <c:pt idx="6">
                  <c:v>81.67</c:v>
                </c:pt>
                <c:pt idx="7">
                  <c:v>83.01</c:v>
                </c:pt>
                <c:pt idx="8">
                  <c:v>82.69</c:v>
                </c:pt>
                <c:pt idx="9">
                  <c:v>81.25</c:v>
                </c:pt>
                <c:pt idx="10">
                  <c:v>83.08</c:v>
                </c:pt>
                <c:pt idx="11">
                  <c:v>79.489999999999995</c:v>
                </c:pt>
                <c:pt idx="12">
                  <c:v>81.77</c:v>
                </c:pt>
                <c:pt idx="13">
                  <c:v>80.06</c:v>
                </c:pt>
                <c:pt idx="14">
                  <c:v>81.16</c:v>
                </c:pt>
                <c:pt idx="15">
                  <c:v>81.97</c:v>
                </c:pt>
                <c:pt idx="16">
                  <c:v>82.55</c:v>
                </c:pt>
                <c:pt idx="17">
                  <c:v>81.94</c:v>
                </c:pt>
                <c:pt idx="18">
                  <c:v>82.18</c:v>
                </c:pt>
                <c:pt idx="19">
                  <c:v>81.430000000000007</c:v>
                </c:pt>
                <c:pt idx="20">
                  <c:v>82.95</c:v>
                </c:pt>
                <c:pt idx="21">
                  <c:v>83.9</c:v>
                </c:pt>
                <c:pt idx="22">
                  <c:v>84.69</c:v>
                </c:pt>
                <c:pt idx="23">
                  <c:v>86.49</c:v>
                </c:pt>
                <c:pt idx="24">
                  <c:v>86.85</c:v>
                </c:pt>
                <c:pt idx="25">
                  <c:v>87.06</c:v>
                </c:pt>
                <c:pt idx="26">
                  <c:v>86.72</c:v>
                </c:pt>
                <c:pt idx="27">
                  <c:v>87.81</c:v>
                </c:pt>
                <c:pt idx="28">
                  <c:v>87.81</c:v>
                </c:pt>
                <c:pt idx="29">
                  <c:v>84.88</c:v>
                </c:pt>
                <c:pt idx="30">
                  <c:v>84.86</c:v>
                </c:pt>
                <c:pt idx="31">
                  <c:v>82.34</c:v>
                </c:pt>
                <c:pt idx="32">
                  <c:v>80.44</c:v>
                </c:pt>
                <c:pt idx="33">
                  <c:v>81.849999999999994</c:v>
                </c:pt>
                <c:pt idx="34">
                  <c:v>81.510000000000005</c:v>
                </c:pt>
                <c:pt idx="35">
                  <c:v>81.239999999999995</c:v>
                </c:pt>
                <c:pt idx="36">
                  <c:v>80.7</c:v>
                </c:pt>
                <c:pt idx="37">
                  <c:v>83.26</c:v>
                </c:pt>
                <c:pt idx="38">
                  <c:v>83.76</c:v>
                </c:pt>
                <c:pt idx="39">
                  <c:v>85.73</c:v>
                </c:pt>
                <c:pt idx="40">
                  <c:v>84.11</c:v>
                </c:pt>
                <c:pt idx="41">
                  <c:v>86.75</c:v>
                </c:pt>
                <c:pt idx="42">
                  <c:v>88</c:v>
                </c:pt>
                <c:pt idx="43">
                  <c:v>89.19</c:v>
                </c:pt>
                <c:pt idx="44">
                  <c:v>89.38</c:v>
                </c:pt>
                <c:pt idx="45">
                  <c:v>88.69</c:v>
                </c:pt>
                <c:pt idx="46">
                  <c:v>88.28</c:v>
                </c:pt>
                <c:pt idx="47">
                  <c:v>88.37</c:v>
                </c:pt>
                <c:pt idx="48">
                  <c:v>87.79</c:v>
                </c:pt>
                <c:pt idx="49">
                  <c:v>88.61</c:v>
                </c:pt>
                <c:pt idx="50">
                  <c:v>88.28</c:v>
                </c:pt>
                <c:pt idx="51">
                  <c:v>88.62</c:v>
                </c:pt>
                <c:pt idx="52">
                  <c:v>87.7</c:v>
                </c:pt>
                <c:pt idx="53">
                  <c:v>88.02</c:v>
                </c:pt>
                <c:pt idx="54">
                  <c:v>88.81</c:v>
                </c:pt>
                <c:pt idx="55">
                  <c:v>89.17</c:v>
                </c:pt>
                <c:pt idx="56">
                  <c:v>89.83</c:v>
                </c:pt>
                <c:pt idx="57">
                  <c:v>90.91</c:v>
                </c:pt>
                <c:pt idx="58">
                  <c:v>91</c:v>
                </c:pt>
                <c:pt idx="59">
                  <c:v>91.49</c:v>
                </c:pt>
                <c:pt idx="60">
                  <c:v>91.12</c:v>
                </c:pt>
                <c:pt idx="61">
                  <c:v>89.84</c:v>
                </c:pt>
                <c:pt idx="62">
                  <c:v>91.38</c:v>
                </c:pt>
                <c:pt idx="63">
                  <c:v>91.55</c:v>
                </c:pt>
                <c:pt idx="64">
                  <c:v>89.38</c:v>
                </c:pt>
                <c:pt idx="65">
                  <c:v>90.3</c:v>
                </c:pt>
                <c:pt idx="66">
                  <c:v>88.38</c:v>
                </c:pt>
                <c:pt idx="67">
                  <c:v>88.03</c:v>
                </c:pt>
                <c:pt idx="68">
                  <c:v>89.25</c:v>
                </c:pt>
                <c:pt idx="69">
                  <c:v>91.11</c:v>
                </c:pt>
                <c:pt idx="70">
                  <c:v>91.86</c:v>
                </c:pt>
                <c:pt idx="71">
                  <c:v>91.4</c:v>
                </c:pt>
                <c:pt idx="72">
                  <c:v>91.54</c:v>
                </c:pt>
                <c:pt idx="73">
                  <c:v>91.38</c:v>
                </c:pt>
                <c:pt idx="74">
                  <c:v>90.86</c:v>
                </c:pt>
                <c:pt idx="75">
                  <c:v>88.86</c:v>
                </c:pt>
                <c:pt idx="76">
                  <c:v>87.96</c:v>
                </c:pt>
                <c:pt idx="77">
                  <c:v>86.67</c:v>
                </c:pt>
                <c:pt idx="78">
                  <c:v>85.14</c:v>
                </c:pt>
                <c:pt idx="79">
                  <c:v>87.33</c:v>
                </c:pt>
                <c:pt idx="80">
                  <c:v>85.64</c:v>
                </c:pt>
                <c:pt idx="81">
                  <c:v>89.34</c:v>
                </c:pt>
                <c:pt idx="82">
                  <c:v>92.19</c:v>
                </c:pt>
                <c:pt idx="83">
                  <c:v>90.77</c:v>
                </c:pt>
                <c:pt idx="84">
                  <c:v>90.86</c:v>
                </c:pt>
                <c:pt idx="85">
                  <c:v>90.54</c:v>
                </c:pt>
                <c:pt idx="86">
                  <c:v>89.03</c:v>
                </c:pt>
                <c:pt idx="87">
                  <c:v>87.48</c:v>
                </c:pt>
                <c:pt idx="88">
                  <c:v>86.94</c:v>
                </c:pt>
                <c:pt idx="89">
                  <c:v>86.71</c:v>
                </c:pt>
                <c:pt idx="90">
                  <c:v>86.73</c:v>
                </c:pt>
                <c:pt idx="91">
                  <c:v>85.58</c:v>
                </c:pt>
                <c:pt idx="92">
                  <c:v>84.81</c:v>
                </c:pt>
                <c:pt idx="93">
                  <c:v>84.32</c:v>
                </c:pt>
                <c:pt idx="94">
                  <c:v>84.99</c:v>
                </c:pt>
                <c:pt idx="95">
                  <c:v>86.36</c:v>
                </c:pt>
                <c:pt idx="96">
                  <c:v>86.2</c:v>
                </c:pt>
                <c:pt idx="97">
                  <c:v>93.57</c:v>
                </c:pt>
                <c:pt idx="98">
                  <c:v>96.5</c:v>
                </c:pt>
                <c:pt idx="99">
                  <c:v>95.78</c:v>
                </c:pt>
                <c:pt idx="100">
                  <c:v>96.98</c:v>
                </c:pt>
                <c:pt idx="101">
                  <c:v>96.97</c:v>
                </c:pt>
                <c:pt idx="102">
                  <c:v>99.63</c:v>
                </c:pt>
                <c:pt idx="103">
                  <c:v>102.23</c:v>
                </c:pt>
                <c:pt idx="104">
                  <c:v>101.91</c:v>
                </c:pt>
                <c:pt idx="105">
                  <c:v>104.42</c:v>
                </c:pt>
                <c:pt idx="106">
                  <c:v>105.44</c:v>
                </c:pt>
                <c:pt idx="107">
                  <c:v>105.02</c:v>
                </c:pt>
                <c:pt idx="108">
                  <c:v>104.38</c:v>
                </c:pt>
                <c:pt idx="109">
                  <c:v>102.7</c:v>
                </c:pt>
                <c:pt idx="110">
                  <c:v>101.16</c:v>
                </c:pt>
                <c:pt idx="111">
                  <c:v>101.19</c:v>
                </c:pt>
                <c:pt idx="112">
                  <c:v>97.18</c:v>
                </c:pt>
                <c:pt idx="113">
                  <c:v>97.98</c:v>
                </c:pt>
                <c:pt idx="114">
                  <c:v>101.42</c:v>
                </c:pt>
                <c:pt idx="115">
                  <c:v>101.07</c:v>
                </c:pt>
                <c:pt idx="116">
                  <c:v>102.33</c:v>
                </c:pt>
                <c:pt idx="117">
                  <c:v>104</c:v>
                </c:pt>
                <c:pt idx="118">
                  <c:v>105.2</c:v>
                </c:pt>
                <c:pt idx="119">
                  <c:v>105.05</c:v>
                </c:pt>
                <c:pt idx="120">
                  <c:v>105</c:v>
                </c:pt>
                <c:pt idx="121">
                  <c:v>103.98</c:v>
                </c:pt>
                <c:pt idx="122">
                  <c:v>104.79</c:v>
                </c:pt>
                <c:pt idx="123">
                  <c:v>104.27</c:v>
                </c:pt>
                <c:pt idx="124">
                  <c:v>106.72</c:v>
                </c:pt>
                <c:pt idx="125">
                  <c:v>107.94</c:v>
                </c:pt>
                <c:pt idx="126">
                  <c:v>108.47</c:v>
                </c:pt>
                <c:pt idx="127">
                  <c:v>108.34</c:v>
                </c:pt>
                <c:pt idx="128">
                  <c:v>108.83</c:v>
                </c:pt>
                <c:pt idx="129">
                  <c:v>110.3</c:v>
                </c:pt>
                <c:pt idx="130">
                  <c:v>112.79</c:v>
                </c:pt>
                <c:pt idx="131">
                  <c:v>109.92</c:v>
                </c:pt>
                <c:pt idx="132">
                  <c:v>106.25</c:v>
                </c:pt>
                <c:pt idx="133">
                  <c:v>107.11</c:v>
                </c:pt>
                <c:pt idx="134">
                  <c:v>108.11</c:v>
                </c:pt>
                <c:pt idx="135">
                  <c:v>109.66</c:v>
                </c:pt>
                <c:pt idx="136">
                  <c:v>107.12</c:v>
                </c:pt>
                <c:pt idx="137">
                  <c:v>108.15</c:v>
                </c:pt>
                <c:pt idx="138">
                  <c:v>110.85</c:v>
                </c:pt>
                <c:pt idx="139">
                  <c:v>111.71</c:v>
                </c:pt>
                <c:pt idx="140">
                  <c:v>111.88</c:v>
                </c:pt>
                <c:pt idx="141">
                  <c:v>112.21</c:v>
                </c:pt>
                <c:pt idx="142">
                  <c:v>112.76</c:v>
                </c:pt>
                <c:pt idx="143">
                  <c:v>112.86</c:v>
                </c:pt>
                <c:pt idx="144">
                  <c:v>113.93</c:v>
                </c:pt>
                <c:pt idx="145">
                  <c:v>113.52</c:v>
                </c:pt>
                <c:pt idx="146">
                  <c:v>111.05</c:v>
                </c:pt>
                <c:pt idx="147">
                  <c:v>109.24</c:v>
                </c:pt>
                <c:pt idx="148">
                  <c:v>99.8</c:v>
                </c:pt>
                <c:pt idx="149">
                  <c:v>97.18</c:v>
                </c:pt>
                <c:pt idx="150">
                  <c:v>102.55</c:v>
                </c:pt>
                <c:pt idx="151">
                  <c:v>103.88</c:v>
                </c:pt>
                <c:pt idx="152">
                  <c:v>98.21</c:v>
                </c:pt>
                <c:pt idx="153">
                  <c:v>98.97</c:v>
                </c:pt>
                <c:pt idx="154">
                  <c:v>99.65</c:v>
                </c:pt>
                <c:pt idx="155">
                  <c:v>97.37</c:v>
                </c:pt>
                <c:pt idx="156">
                  <c:v>96.91</c:v>
                </c:pt>
                <c:pt idx="157">
                  <c:v>100.1</c:v>
                </c:pt>
                <c:pt idx="158">
                  <c:v>98.44</c:v>
                </c:pt>
                <c:pt idx="159">
                  <c:v>99.49</c:v>
                </c:pt>
                <c:pt idx="160">
                  <c:v>97.25</c:v>
                </c:pt>
                <c:pt idx="161">
                  <c:v>99.09</c:v>
                </c:pt>
                <c:pt idx="162">
                  <c:v>100.72</c:v>
                </c:pt>
                <c:pt idx="163">
                  <c:v>100.23</c:v>
                </c:pt>
                <c:pt idx="164">
                  <c:v>100.59</c:v>
                </c:pt>
                <c:pt idx="165">
                  <c:v>102.7</c:v>
                </c:pt>
                <c:pt idx="166">
                  <c:v>100.29</c:v>
                </c:pt>
                <c:pt idx="167">
                  <c:v>100.4</c:v>
                </c:pt>
                <c:pt idx="168">
                  <c:v>100.56</c:v>
                </c:pt>
                <c:pt idx="169">
                  <c:v>99.01</c:v>
                </c:pt>
                <c:pt idx="170">
                  <c:v>99.09</c:v>
                </c:pt>
                <c:pt idx="171">
                  <c:v>100.74</c:v>
                </c:pt>
                <c:pt idx="172">
                  <c:v>101.93</c:v>
                </c:pt>
                <c:pt idx="173">
                  <c:v>99.29</c:v>
                </c:pt>
                <c:pt idx="174">
                  <c:v>97.3</c:v>
                </c:pt>
                <c:pt idx="175">
                  <c:v>99.37</c:v>
                </c:pt>
                <c:pt idx="176">
                  <c:v>94.81</c:v>
                </c:pt>
                <c:pt idx="177">
                  <c:v>94.95</c:v>
                </c:pt>
                <c:pt idx="178">
                  <c:v>93.01</c:v>
                </c:pt>
                <c:pt idx="179">
                  <c:v>93.26</c:v>
                </c:pt>
                <c:pt idx="180">
                  <c:v>93.4</c:v>
                </c:pt>
                <c:pt idx="181">
                  <c:v>95.01</c:v>
                </c:pt>
                <c:pt idx="182">
                  <c:v>90.65</c:v>
                </c:pt>
                <c:pt idx="183">
                  <c:v>90.83</c:v>
                </c:pt>
                <c:pt idx="184">
                  <c:v>90.61</c:v>
                </c:pt>
                <c:pt idx="185">
                  <c:v>92.89</c:v>
                </c:pt>
                <c:pt idx="186">
                  <c:v>94.77</c:v>
                </c:pt>
                <c:pt idx="187">
                  <c:v>95.42</c:v>
                </c:pt>
                <c:pt idx="188">
                  <c:v>94.94</c:v>
                </c:pt>
                <c:pt idx="189">
                  <c:v>96.89</c:v>
                </c:pt>
                <c:pt idx="190">
                  <c:v>96.65</c:v>
                </c:pt>
                <c:pt idx="191">
                  <c:v>98.67</c:v>
                </c:pt>
                <c:pt idx="192">
                  <c:v>96.2</c:v>
                </c:pt>
                <c:pt idx="193">
                  <c:v>95.15</c:v>
                </c:pt>
                <c:pt idx="194">
                  <c:v>97.43</c:v>
                </c:pt>
                <c:pt idx="195">
                  <c:v>98.05</c:v>
                </c:pt>
                <c:pt idx="196">
                  <c:v>95.69</c:v>
                </c:pt>
                <c:pt idx="197">
                  <c:v>97.24</c:v>
                </c:pt>
                <c:pt idx="198">
                  <c:v>95.93</c:v>
                </c:pt>
                <c:pt idx="199">
                  <c:v>97.5</c:v>
                </c:pt>
                <c:pt idx="200">
                  <c:v>98.14</c:v>
                </c:pt>
                <c:pt idx="201">
                  <c:v>98.91</c:v>
                </c:pt>
                <c:pt idx="202">
                  <c:v>99.64</c:v>
                </c:pt>
                <c:pt idx="203">
                  <c:v>98.97</c:v>
                </c:pt>
                <c:pt idx="204">
                  <c:v>99.59</c:v>
                </c:pt>
                <c:pt idx="205">
                  <c:v>97.4</c:v>
                </c:pt>
                <c:pt idx="206">
                  <c:v>97.44</c:v>
                </c:pt>
                <c:pt idx="207">
                  <c:v>95.7</c:v>
                </c:pt>
                <c:pt idx="208">
                  <c:v>94.89</c:v>
                </c:pt>
                <c:pt idx="209">
                  <c:v>93.79</c:v>
                </c:pt>
                <c:pt idx="210">
                  <c:v>91.93</c:v>
                </c:pt>
                <c:pt idx="211">
                  <c:v>86.63</c:v>
                </c:pt>
                <c:pt idx="212">
                  <c:v>86.88</c:v>
                </c:pt>
                <c:pt idx="213">
                  <c:v>81.31</c:v>
                </c:pt>
                <c:pt idx="214">
                  <c:v>79.3</c:v>
                </c:pt>
                <c:pt idx="215">
                  <c:v>82.89</c:v>
                </c:pt>
                <c:pt idx="216">
                  <c:v>85.72</c:v>
                </c:pt>
                <c:pt idx="217">
                  <c:v>85.38</c:v>
                </c:pt>
                <c:pt idx="218">
                  <c:v>87.88</c:v>
                </c:pt>
                <c:pt idx="219">
                  <c:v>86.65</c:v>
                </c:pt>
                <c:pt idx="220">
                  <c:v>87.58</c:v>
                </c:pt>
                <c:pt idx="221">
                  <c:v>82.38</c:v>
                </c:pt>
                <c:pt idx="222">
                  <c:v>82.26</c:v>
                </c:pt>
                <c:pt idx="223">
                  <c:v>84.12</c:v>
                </c:pt>
                <c:pt idx="224">
                  <c:v>85.27</c:v>
                </c:pt>
                <c:pt idx="225">
                  <c:v>84.98</c:v>
                </c:pt>
                <c:pt idx="226">
                  <c:v>85.2</c:v>
                </c:pt>
                <c:pt idx="227">
                  <c:v>85.37</c:v>
                </c:pt>
                <c:pt idx="228">
                  <c:v>87.27</c:v>
                </c:pt>
                <c:pt idx="229">
                  <c:v>88.9</c:v>
                </c:pt>
                <c:pt idx="230">
                  <c:v>88.81</c:v>
                </c:pt>
                <c:pt idx="231">
                  <c:v>88.93</c:v>
                </c:pt>
                <c:pt idx="232">
                  <c:v>86.45</c:v>
                </c:pt>
                <c:pt idx="233">
                  <c:v>86.02</c:v>
                </c:pt>
                <c:pt idx="234">
                  <c:v>89.34</c:v>
                </c:pt>
                <c:pt idx="235">
                  <c:v>89.05</c:v>
                </c:pt>
                <c:pt idx="236">
                  <c:v>87.24</c:v>
                </c:pt>
                <c:pt idx="237">
                  <c:v>88.19</c:v>
                </c:pt>
                <c:pt idx="238">
                  <c:v>90.21</c:v>
                </c:pt>
                <c:pt idx="239">
                  <c:v>88.91</c:v>
                </c:pt>
                <c:pt idx="240">
                  <c:v>89.4</c:v>
                </c:pt>
                <c:pt idx="241">
                  <c:v>87.96</c:v>
                </c:pt>
                <c:pt idx="242">
                  <c:v>85.7</c:v>
                </c:pt>
                <c:pt idx="243">
                  <c:v>86.89</c:v>
                </c:pt>
                <c:pt idx="244">
                  <c:v>85.75</c:v>
                </c:pt>
                <c:pt idx="245">
                  <c:v>80.260000000000005</c:v>
                </c:pt>
                <c:pt idx="246">
                  <c:v>79.58</c:v>
                </c:pt>
                <c:pt idx="247">
                  <c:v>80.239999999999995</c:v>
                </c:pt>
                <c:pt idx="248">
                  <c:v>84.45</c:v>
                </c:pt>
                <c:pt idx="249">
                  <c:v>81.209999999999994</c:v>
                </c:pt>
                <c:pt idx="250">
                  <c:v>82.14</c:v>
                </c:pt>
                <c:pt idx="251">
                  <c:v>79.2</c:v>
                </c:pt>
                <c:pt idx="252">
                  <c:v>77.61</c:v>
                </c:pt>
                <c:pt idx="253">
                  <c:v>75.67</c:v>
                </c:pt>
                <c:pt idx="254">
                  <c:v>79.680000000000007</c:v>
                </c:pt>
                <c:pt idx="255">
                  <c:v>82.59</c:v>
                </c:pt>
                <c:pt idx="256">
                  <c:v>82.98</c:v>
                </c:pt>
                <c:pt idx="257">
                  <c:v>85.41</c:v>
                </c:pt>
                <c:pt idx="258">
                  <c:v>85.81</c:v>
                </c:pt>
                <c:pt idx="259">
                  <c:v>85.57</c:v>
                </c:pt>
                <c:pt idx="260">
                  <c:v>84.23</c:v>
                </c:pt>
                <c:pt idx="261">
                  <c:v>86.8</c:v>
                </c:pt>
                <c:pt idx="262">
                  <c:v>86.38</c:v>
                </c:pt>
                <c:pt idx="263">
                  <c:v>88.34</c:v>
                </c:pt>
                <c:pt idx="264">
                  <c:v>86.11</c:v>
                </c:pt>
                <c:pt idx="265">
                  <c:v>85.3</c:v>
                </c:pt>
                <c:pt idx="266">
                  <c:v>87.22</c:v>
                </c:pt>
                <c:pt idx="267">
                  <c:v>91.17</c:v>
                </c:pt>
                <c:pt idx="268">
                  <c:v>92.99</c:v>
                </c:pt>
                <c:pt idx="269">
                  <c:v>90.2</c:v>
                </c:pt>
                <c:pt idx="270">
                  <c:v>93.96</c:v>
                </c:pt>
                <c:pt idx="271">
                  <c:v>93.32</c:v>
                </c:pt>
                <c:pt idx="272">
                  <c:v>93.19</c:v>
                </c:pt>
                <c:pt idx="273">
                  <c:v>92.19</c:v>
                </c:pt>
                <c:pt idx="274">
                  <c:v>92.51</c:v>
                </c:pt>
                <c:pt idx="275">
                  <c:v>94.07</c:v>
                </c:pt>
                <c:pt idx="276">
                  <c:v>94.26</c:v>
                </c:pt>
                <c:pt idx="277">
                  <c:v>95.52</c:v>
                </c:pt>
                <c:pt idx="278">
                  <c:v>96.8</c:v>
                </c:pt>
                <c:pt idx="279">
                  <c:v>95.74</c:v>
                </c:pt>
                <c:pt idx="280">
                  <c:v>97.78</c:v>
                </c:pt>
                <c:pt idx="281">
                  <c:v>98.99</c:v>
                </c:pt>
                <c:pt idx="282">
                  <c:v>98.14</c:v>
                </c:pt>
                <c:pt idx="283">
                  <c:v>99.37</c:v>
                </c:pt>
                <c:pt idx="284">
                  <c:v>102.59</c:v>
                </c:pt>
                <c:pt idx="285">
                  <c:v>98.82</c:v>
                </c:pt>
                <c:pt idx="286">
                  <c:v>97.41</c:v>
                </c:pt>
                <c:pt idx="287">
                  <c:v>96.69</c:v>
                </c:pt>
                <c:pt idx="288">
                  <c:v>97.71</c:v>
                </c:pt>
                <c:pt idx="289">
                  <c:v>95.87</c:v>
                </c:pt>
                <c:pt idx="290">
                  <c:v>96.77</c:v>
                </c:pt>
                <c:pt idx="291">
                  <c:v>98.21</c:v>
                </c:pt>
                <c:pt idx="292">
                  <c:v>99.79</c:v>
                </c:pt>
                <c:pt idx="293">
                  <c:v>100.36</c:v>
                </c:pt>
                <c:pt idx="294">
                  <c:v>100.2</c:v>
                </c:pt>
                <c:pt idx="295">
                  <c:v>100.96</c:v>
                </c:pt>
                <c:pt idx="296">
                  <c:v>100.99</c:v>
                </c:pt>
                <c:pt idx="297">
                  <c:v>101.28</c:v>
                </c:pt>
                <c:pt idx="298">
                  <c:v>100.49</c:v>
                </c:pt>
                <c:pt idx="299">
                  <c:v>98.34</c:v>
                </c:pt>
                <c:pt idx="300">
                  <c:v>99.41</c:v>
                </c:pt>
                <c:pt idx="301">
                  <c:v>97.77</c:v>
                </c:pt>
                <c:pt idx="302">
                  <c:v>100.14</c:v>
                </c:pt>
                <c:pt idx="303">
                  <c:v>94.95</c:v>
                </c:pt>
                <c:pt idx="304">
                  <c:v>93.87</c:v>
                </c:pt>
                <c:pt idx="305">
                  <c:v>93.53</c:v>
                </c:pt>
                <c:pt idx="306">
                  <c:v>93.88</c:v>
                </c:pt>
                <c:pt idx="307">
                  <c:v>97.22</c:v>
                </c:pt>
                <c:pt idx="308">
                  <c:v>98.52</c:v>
                </c:pt>
                <c:pt idx="309">
                  <c:v>99.48</c:v>
                </c:pt>
                <c:pt idx="310">
                  <c:v>99.63</c:v>
                </c:pt>
                <c:pt idx="311">
                  <c:v>101.34</c:v>
                </c:pt>
                <c:pt idx="312">
                  <c:v>99.36</c:v>
                </c:pt>
                <c:pt idx="313">
                  <c:v>99.65</c:v>
                </c:pt>
                <c:pt idx="314">
                  <c:v>98.83</c:v>
                </c:pt>
                <c:pt idx="315">
                  <c:v>102.96</c:v>
                </c:pt>
                <c:pt idx="316">
                  <c:v>103.22</c:v>
                </c:pt>
                <c:pt idx="317">
                  <c:v>101.81</c:v>
                </c:pt>
                <c:pt idx="318">
                  <c:v>101.56</c:v>
                </c:pt>
                <c:pt idx="319">
                  <c:v>101.31</c:v>
                </c:pt>
                <c:pt idx="320">
                  <c:v>102.24</c:v>
                </c:pt>
                <c:pt idx="321">
                  <c:v>100.87</c:v>
                </c:pt>
                <c:pt idx="322">
                  <c:v>99.1</c:v>
                </c:pt>
                <c:pt idx="323">
                  <c:v>98.7</c:v>
                </c:pt>
                <c:pt idx="324">
                  <c:v>100.71</c:v>
                </c:pt>
                <c:pt idx="325">
                  <c:v>100.59</c:v>
                </c:pt>
                <c:pt idx="326">
                  <c:v>100.39</c:v>
                </c:pt>
                <c:pt idx="327">
                  <c:v>98.46</c:v>
                </c:pt>
                <c:pt idx="328">
                  <c:v>99.42</c:v>
                </c:pt>
                <c:pt idx="329">
                  <c:v>98.75</c:v>
                </c:pt>
                <c:pt idx="330">
                  <c:v>99.13</c:v>
                </c:pt>
                <c:pt idx="331">
                  <c:v>99.7</c:v>
                </c:pt>
                <c:pt idx="332">
                  <c:v>99.56</c:v>
                </c:pt>
                <c:pt idx="333">
                  <c:v>98.78</c:v>
                </c:pt>
                <c:pt idx="334">
                  <c:v>98.48</c:v>
                </c:pt>
                <c:pt idx="335">
                  <c:v>97.61</c:v>
                </c:pt>
                <c:pt idx="336">
                  <c:v>96.36</c:v>
                </c:pt>
                <c:pt idx="337">
                  <c:v>97.84</c:v>
                </c:pt>
                <c:pt idx="338">
                  <c:v>96.91</c:v>
                </c:pt>
                <c:pt idx="339">
                  <c:v>98.41</c:v>
                </c:pt>
                <c:pt idx="340">
                  <c:v>98.71</c:v>
                </c:pt>
                <c:pt idx="341">
                  <c:v>99.84</c:v>
                </c:pt>
                <c:pt idx="342">
                  <c:v>98.67</c:v>
                </c:pt>
                <c:pt idx="343">
                  <c:v>100.91</c:v>
                </c:pt>
                <c:pt idx="344">
                  <c:v>100.74</c:v>
                </c:pt>
                <c:pt idx="345">
                  <c:v>101.8</c:v>
                </c:pt>
                <c:pt idx="346">
                  <c:v>102.31</c:v>
                </c:pt>
                <c:pt idx="347">
                  <c:v>103.24</c:v>
                </c:pt>
                <c:pt idx="348">
                  <c:v>105.84</c:v>
                </c:pt>
                <c:pt idx="349">
                  <c:v>105.93</c:v>
                </c:pt>
                <c:pt idx="350">
                  <c:v>107.49</c:v>
                </c:pt>
                <c:pt idx="351">
                  <c:v>109.49</c:v>
                </c:pt>
                <c:pt idx="352">
                  <c:v>108.56</c:v>
                </c:pt>
                <c:pt idx="353">
                  <c:v>106.55</c:v>
                </c:pt>
                <c:pt idx="354">
                  <c:v>107.07</c:v>
                </c:pt>
                <c:pt idx="355">
                  <c:v>108.84</c:v>
                </c:pt>
                <c:pt idx="356">
                  <c:v>106.7</c:v>
                </c:pt>
                <c:pt idx="357">
                  <c:v>106.72</c:v>
                </c:pt>
                <c:pt idx="358">
                  <c:v>104.7</c:v>
                </c:pt>
                <c:pt idx="359">
                  <c:v>106.16</c:v>
                </c:pt>
                <c:pt idx="360">
                  <c:v>106.58</c:v>
                </c:pt>
                <c:pt idx="361">
                  <c:v>107.4</c:v>
                </c:pt>
                <c:pt idx="362">
                  <c:v>106.34</c:v>
                </c:pt>
                <c:pt idx="363">
                  <c:v>106.71</c:v>
                </c:pt>
                <c:pt idx="364">
                  <c:v>105.43</c:v>
                </c:pt>
                <c:pt idx="365">
                  <c:v>105.11</c:v>
                </c:pt>
                <c:pt idx="366">
                  <c:v>107.06</c:v>
                </c:pt>
                <c:pt idx="367">
                  <c:v>108.09</c:v>
                </c:pt>
                <c:pt idx="368">
                  <c:v>105.61</c:v>
                </c:pt>
                <c:pt idx="369">
                  <c:v>106.86</c:v>
                </c:pt>
                <c:pt idx="370">
                  <c:v>104.96</c:v>
                </c:pt>
                <c:pt idx="371">
                  <c:v>106.47</c:v>
                </c:pt>
                <c:pt idx="372">
                  <c:v>107.03</c:v>
                </c:pt>
                <c:pt idx="373">
                  <c:v>107.33</c:v>
                </c:pt>
                <c:pt idx="374">
                  <c:v>105.41</c:v>
                </c:pt>
                <c:pt idx="375">
                  <c:v>102.78</c:v>
                </c:pt>
                <c:pt idx="376">
                  <c:v>103.02</c:v>
                </c:pt>
                <c:pt idx="377">
                  <c:v>105.23</c:v>
                </c:pt>
                <c:pt idx="378">
                  <c:v>104.01</c:v>
                </c:pt>
                <c:pt idx="379">
                  <c:v>101.47</c:v>
                </c:pt>
                <c:pt idx="380">
                  <c:v>103.31</c:v>
                </c:pt>
                <c:pt idx="381">
                  <c:v>102.46</c:v>
                </c:pt>
                <c:pt idx="382">
                  <c:v>101.02</c:v>
                </c:pt>
                <c:pt idx="383">
                  <c:v>102.7</c:v>
                </c:pt>
                <c:pt idx="384">
                  <c:v>103.64</c:v>
                </c:pt>
                <c:pt idx="385">
                  <c:v>102.83</c:v>
                </c:pt>
                <c:pt idx="386">
                  <c:v>102.93</c:v>
                </c:pt>
                <c:pt idx="387">
                  <c:v>104.2</c:v>
                </c:pt>
                <c:pt idx="388">
                  <c:v>102.67</c:v>
                </c:pt>
                <c:pt idx="389">
                  <c:v>102.27</c:v>
                </c:pt>
                <c:pt idx="390">
                  <c:v>103.05</c:v>
                </c:pt>
                <c:pt idx="391">
                  <c:v>102.66</c:v>
                </c:pt>
                <c:pt idx="392">
                  <c:v>103.16</c:v>
                </c:pt>
                <c:pt idx="393">
                  <c:v>103.7</c:v>
                </c:pt>
                <c:pt idx="394">
                  <c:v>104.55</c:v>
                </c:pt>
                <c:pt idx="395">
                  <c:v>104.93</c:v>
                </c:pt>
                <c:pt idx="396">
                  <c:v>104.87</c:v>
                </c:pt>
                <c:pt idx="397">
                  <c:v>106.16</c:v>
                </c:pt>
                <c:pt idx="398">
                  <c:v>105.22</c:v>
                </c:pt>
                <c:pt idx="399">
                  <c:v>102.54</c:v>
                </c:pt>
                <c:pt idx="400">
                  <c:v>98.49</c:v>
                </c:pt>
                <c:pt idx="401">
                  <c:v>97.94</c:v>
                </c:pt>
                <c:pt idx="402">
                  <c:v>97.01</c:v>
                </c:pt>
                <c:pt idx="403">
                  <c:v>96.81</c:v>
                </c:pt>
                <c:pt idx="404">
                  <c:v>97.08</c:v>
                </c:pt>
                <c:pt idx="405">
                  <c:v>96.13</c:v>
                </c:pt>
                <c:pt idx="406">
                  <c:v>94.78</c:v>
                </c:pt>
                <c:pt idx="407">
                  <c:v>93.98</c:v>
                </c:pt>
                <c:pt idx="408">
                  <c:v>92.81</c:v>
                </c:pt>
                <c:pt idx="409">
                  <c:v>92.56</c:v>
                </c:pt>
                <c:pt idx="410">
                  <c:v>91.48</c:v>
                </c:pt>
                <c:pt idx="411">
                  <c:v>92.57</c:v>
                </c:pt>
                <c:pt idx="412">
                  <c:v>91.66</c:v>
                </c:pt>
                <c:pt idx="413">
                  <c:v>89.6</c:v>
                </c:pt>
                <c:pt idx="414">
                  <c:v>90.41</c:v>
                </c:pt>
                <c:pt idx="415">
                  <c:v>90.66</c:v>
                </c:pt>
                <c:pt idx="416">
                  <c:v>90.76</c:v>
                </c:pt>
                <c:pt idx="417">
                  <c:v>87.82</c:v>
                </c:pt>
                <c:pt idx="418">
                  <c:v>86.53</c:v>
                </c:pt>
                <c:pt idx="419">
                  <c:v>83.23</c:v>
                </c:pt>
                <c:pt idx="420">
                  <c:v>83.98</c:v>
                </c:pt>
                <c:pt idx="421">
                  <c:v>84.29</c:v>
                </c:pt>
                <c:pt idx="422">
                  <c:v>85.02</c:v>
                </c:pt>
                <c:pt idx="423">
                  <c:v>84.82</c:v>
                </c:pt>
                <c:pt idx="424">
                  <c:v>84.1</c:v>
                </c:pt>
                <c:pt idx="425">
                  <c:v>82.7</c:v>
                </c:pt>
                <c:pt idx="426">
                  <c:v>83.32</c:v>
                </c:pt>
                <c:pt idx="427">
                  <c:v>82.62</c:v>
                </c:pt>
                <c:pt idx="428">
                  <c:v>83.91</c:v>
                </c:pt>
                <c:pt idx="429">
                  <c:v>84.03</c:v>
                </c:pt>
                <c:pt idx="430">
                  <c:v>83.27</c:v>
                </c:pt>
                <c:pt idx="431">
                  <c:v>84.03</c:v>
                </c:pt>
                <c:pt idx="432">
                  <c:v>81.8</c:v>
                </c:pt>
                <c:pt idx="433">
                  <c:v>77.84</c:v>
                </c:pt>
                <c:pt idx="434">
                  <c:v>79.36</c:v>
                </c:pt>
                <c:pt idx="435">
                  <c:v>79.010000000000005</c:v>
                </c:pt>
                <c:pt idx="436">
                  <c:v>79.36</c:v>
                </c:pt>
                <c:pt idx="437">
                  <c:v>80.209999999999994</c:v>
                </c:pt>
                <c:pt idx="438">
                  <c:v>77.69</c:v>
                </c:pt>
                <c:pt idx="439">
                  <c:v>84.96</c:v>
                </c:pt>
                <c:pt idx="440">
                  <c:v>83.75</c:v>
                </c:pt>
                <c:pt idx="441">
                  <c:v>87.66</c:v>
                </c:pt>
                <c:pt idx="442">
                  <c:v>87.22</c:v>
                </c:pt>
                <c:pt idx="443">
                  <c:v>84.45</c:v>
                </c:pt>
                <c:pt idx="444">
                  <c:v>85.99</c:v>
                </c:pt>
                <c:pt idx="445">
                  <c:v>83.91</c:v>
                </c:pt>
                <c:pt idx="446">
                  <c:v>85.81</c:v>
                </c:pt>
                <c:pt idx="447">
                  <c:v>86.08</c:v>
                </c:pt>
                <c:pt idx="448">
                  <c:v>87.1</c:v>
                </c:pt>
                <c:pt idx="449">
                  <c:v>88.43</c:v>
                </c:pt>
                <c:pt idx="450">
                  <c:v>89.22</c:v>
                </c:pt>
                <c:pt idx="451">
                  <c:v>89.87</c:v>
                </c:pt>
                <c:pt idx="452">
                  <c:v>92.66</c:v>
                </c:pt>
                <c:pt idx="453">
                  <c:v>91.44</c:v>
                </c:pt>
                <c:pt idx="454">
                  <c:v>87.91</c:v>
                </c:pt>
                <c:pt idx="455">
                  <c:v>88.28</c:v>
                </c:pt>
                <c:pt idx="456">
                  <c:v>88.79</c:v>
                </c:pt>
                <c:pt idx="457">
                  <c:v>89.39</c:v>
                </c:pt>
                <c:pt idx="458">
                  <c:v>90.13</c:v>
                </c:pt>
                <c:pt idx="459">
                  <c:v>89.78</c:v>
                </c:pt>
                <c:pt idx="460">
                  <c:v>88.06</c:v>
                </c:pt>
                <c:pt idx="461">
                  <c:v>88.91</c:v>
                </c:pt>
                <c:pt idx="462">
                  <c:v>87.13</c:v>
                </c:pt>
                <c:pt idx="463">
                  <c:v>91.4</c:v>
                </c:pt>
                <c:pt idx="464">
                  <c:v>92.2</c:v>
                </c:pt>
                <c:pt idx="465">
                  <c:v>93.67</c:v>
                </c:pt>
                <c:pt idx="466">
                  <c:v>93.35</c:v>
                </c:pt>
                <c:pt idx="467">
                  <c:v>93.36</c:v>
                </c:pt>
                <c:pt idx="468">
                  <c:v>92.87</c:v>
                </c:pt>
                <c:pt idx="469">
                  <c:v>92.73</c:v>
                </c:pt>
                <c:pt idx="470">
                  <c:v>93.43</c:v>
                </c:pt>
                <c:pt idx="471">
                  <c:v>94.33</c:v>
                </c:pt>
                <c:pt idx="472">
                  <c:v>95.6</c:v>
                </c:pt>
                <c:pt idx="473">
                  <c:v>96.01</c:v>
                </c:pt>
                <c:pt idx="474">
                  <c:v>95.97</c:v>
                </c:pt>
                <c:pt idx="475">
                  <c:v>96.4</c:v>
                </c:pt>
                <c:pt idx="476">
                  <c:v>96.98</c:v>
                </c:pt>
                <c:pt idx="477">
                  <c:v>95.97</c:v>
                </c:pt>
                <c:pt idx="478">
                  <c:v>95.85</c:v>
                </c:pt>
                <c:pt idx="479">
                  <c:v>95.47</c:v>
                </c:pt>
                <c:pt idx="480">
                  <c:v>96.33</c:v>
                </c:pt>
                <c:pt idx="481">
                  <c:v>95.49</c:v>
                </c:pt>
                <c:pt idx="482">
                  <c:v>94.62</c:v>
                </c:pt>
                <c:pt idx="483">
                  <c:v>96.47</c:v>
                </c:pt>
                <c:pt idx="484">
                  <c:v>95.3</c:v>
                </c:pt>
                <c:pt idx="485">
                  <c:v>95.36</c:v>
                </c:pt>
                <c:pt idx="486">
                  <c:v>95.53</c:v>
                </c:pt>
                <c:pt idx="487">
                  <c:v>96.42</c:v>
                </c:pt>
                <c:pt idx="488">
                  <c:v>96.54</c:v>
                </c:pt>
                <c:pt idx="489">
                  <c:v>97.17</c:v>
                </c:pt>
                <c:pt idx="490">
                  <c:v>97.01</c:v>
                </c:pt>
                <c:pt idx="491">
                  <c:v>98.31</c:v>
                </c:pt>
                <c:pt idx="492">
                  <c:v>99</c:v>
                </c:pt>
                <c:pt idx="493">
                  <c:v>96.62</c:v>
                </c:pt>
                <c:pt idx="494">
                  <c:v>95.29</c:v>
                </c:pt>
                <c:pt idx="495">
                  <c:v>91.98</c:v>
                </c:pt>
                <c:pt idx="496">
                  <c:v>91.87</c:v>
                </c:pt>
                <c:pt idx="497">
                  <c:v>92.61</c:v>
                </c:pt>
                <c:pt idx="498">
                  <c:v>91.63</c:v>
                </c:pt>
                <c:pt idx="499">
                  <c:v>90.99</c:v>
                </c:pt>
                <c:pt idx="500">
                  <c:v>89.98</c:v>
                </c:pt>
                <c:pt idx="501">
                  <c:v>91.85</c:v>
                </c:pt>
                <c:pt idx="502">
                  <c:v>92.19</c:v>
                </c:pt>
                <c:pt idx="503">
                  <c:v>92.48</c:v>
                </c:pt>
                <c:pt idx="504">
                  <c:v>91.89</c:v>
                </c:pt>
                <c:pt idx="505">
                  <c:v>88.14</c:v>
                </c:pt>
                <c:pt idx="506">
                  <c:v>91.71</c:v>
                </c:pt>
                <c:pt idx="507">
                  <c:v>89.88</c:v>
                </c:pt>
                <c:pt idx="508">
                  <c:v>89.33</c:v>
                </c:pt>
                <c:pt idx="509">
                  <c:v>92.39</c:v>
                </c:pt>
                <c:pt idx="510">
                  <c:v>91.25</c:v>
                </c:pt>
                <c:pt idx="511">
                  <c:v>92.07</c:v>
                </c:pt>
                <c:pt idx="512">
                  <c:v>91.86</c:v>
                </c:pt>
                <c:pt idx="513">
                  <c:v>91.85</c:v>
                </c:pt>
                <c:pt idx="514">
                  <c:v>92.09</c:v>
                </c:pt>
                <c:pt idx="515">
                  <c:v>92.12</c:v>
                </c:pt>
                <c:pt idx="516">
                  <c:v>92.1</c:v>
                </c:pt>
                <c:pt idx="517">
                  <c:v>90.05</c:v>
                </c:pt>
                <c:pt idx="518">
                  <c:v>88.73</c:v>
                </c:pt>
                <c:pt idx="519">
                  <c:v>86.32</c:v>
                </c:pt>
                <c:pt idx="520">
                  <c:v>85.33</c:v>
                </c:pt>
                <c:pt idx="521">
                  <c:v>85.68</c:v>
                </c:pt>
                <c:pt idx="522">
                  <c:v>86.28</c:v>
                </c:pt>
                <c:pt idx="523">
                  <c:v>85.54</c:v>
                </c:pt>
                <c:pt idx="524">
                  <c:v>85.57</c:v>
                </c:pt>
                <c:pt idx="525">
                  <c:v>86.24</c:v>
                </c:pt>
                <c:pt idx="526">
                  <c:v>87.09</c:v>
                </c:pt>
                <c:pt idx="527">
                  <c:v>84.86</c:v>
                </c:pt>
                <c:pt idx="528">
                  <c:v>85.65</c:v>
                </c:pt>
                <c:pt idx="529">
                  <c:v>88.71</c:v>
                </c:pt>
                <c:pt idx="530">
                  <c:v>84.44</c:v>
                </c:pt>
                <c:pt idx="531">
                  <c:v>85.09</c:v>
                </c:pt>
                <c:pt idx="532">
                  <c:v>86.07</c:v>
                </c:pt>
                <c:pt idx="533">
                  <c:v>85.57</c:v>
                </c:pt>
                <c:pt idx="534">
                  <c:v>85.38</c:v>
                </c:pt>
                <c:pt idx="535">
                  <c:v>86.32</c:v>
                </c:pt>
                <c:pt idx="536">
                  <c:v>85.45</c:v>
                </c:pt>
                <c:pt idx="537">
                  <c:v>86.67</c:v>
                </c:pt>
                <c:pt idx="538">
                  <c:v>88.98</c:v>
                </c:pt>
                <c:pt idx="539">
                  <c:v>86.36</c:v>
                </c:pt>
                <c:pt idx="540">
                  <c:v>86.93</c:v>
                </c:pt>
                <c:pt idx="541">
                  <c:v>88.28</c:v>
                </c:pt>
                <c:pt idx="542">
                  <c:v>87.74</c:v>
                </c:pt>
                <c:pt idx="543">
                  <c:v>87.18</c:v>
                </c:pt>
                <c:pt idx="544">
                  <c:v>86.49</c:v>
                </c:pt>
                <c:pt idx="545">
                  <c:v>88.07</c:v>
                </c:pt>
                <c:pt idx="546">
                  <c:v>88.91</c:v>
                </c:pt>
                <c:pt idx="547">
                  <c:v>89.09</c:v>
                </c:pt>
                <c:pt idx="548">
                  <c:v>88.5</c:v>
                </c:pt>
                <c:pt idx="549">
                  <c:v>87.88</c:v>
                </c:pt>
                <c:pt idx="550">
                  <c:v>86.26</c:v>
                </c:pt>
                <c:pt idx="551">
                  <c:v>85.93</c:v>
                </c:pt>
                <c:pt idx="552">
                  <c:v>85.56</c:v>
                </c:pt>
                <c:pt idx="553">
                  <c:v>85.79</c:v>
                </c:pt>
                <c:pt idx="554">
                  <c:v>86.77</c:v>
                </c:pt>
                <c:pt idx="555">
                  <c:v>85.89</c:v>
                </c:pt>
                <c:pt idx="556">
                  <c:v>86.73</c:v>
                </c:pt>
                <c:pt idx="557">
                  <c:v>87.2</c:v>
                </c:pt>
                <c:pt idx="558">
                  <c:v>87.93</c:v>
                </c:pt>
                <c:pt idx="559">
                  <c:v>89.51</c:v>
                </c:pt>
                <c:pt idx="560">
                  <c:v>89.68</c:v>
                </c:pt>
                <c:pt idx="561">
                  <c:v>88.31</c:v>
                </c:pt>
                <c:pt idx="562">
                  <c:v>88.26</c:v>
                </c:pt>
                <c:pt idx="563">
                  <c:v>90.98</c:v>
                </c:pt>
                <c:pt idx="564">
                  <c:v>90.87</c:v>
                </c:pt>
                <c:pt idx="565">
                  <c:v>90.8</c:v>
                </c:pt>
                <c:pt idx="566">
                  <c:v>91.82</c:v>
                </c:pt>
                <c:pt idx="567">
                  <c:v>93.12</c:v>
                </c:pt>
                <c:pt idx="568">
                  <c:v>92.92</c:v>
                </c:pt>
                <c:pt idx="569">
                  <c:v>93.09</c:v>
                </c:pt>
                <c:pt idx="570">
                  <c:v>93.19</c:v>
                </c:pt>
                <c:pt idx="571">
                  <c:v>93.15</c:v>
                </c:pt>
                <c:pt idx="572">
                  <c:v>93.1</c:v>
                </c:pt>
                <c:pt idx="573">
                  <c:v>93.82</c:v>
                </c:pt>
                <c:pt idx="574">
                  <c:v>93.56</c:v>
                </c:pt>
                <c:pt idx="575">
                  <c:v>94.14</c:v>
                </c:pt>
                <c:pt idx="576">
                  <c:v>93.46</c:v>
                </c:pt>
                <c:pt idx="577">
                  <c:v>94.24</c:v>
                </c:pt>
                <c:pt idx="578">
                  <c:v>95.49</c:v>
                </c:pt>
                <c:pt idx="579">
                  <c:v>95.56</c:v>
                </c:pt>
                <c:pt idx="580">
                  <c:v>96.24</c:v>
                </c:pt>
                <c:pt idx="581">
                  <c:v>94.58</c:v>
                </c:pt>
                <c:pt idx="582">
                  <c:v>95.15</c:v>
                </c:pt>
                <c:pt idx="583">
                  <c:v>95.38</c:v>
                </c:pt>
                <c:pt idx="584">
                  <c:v>96.44</c:v>
                </c:pt>
                <c:pt idx="585">
                  <c:v>97.57</c:v>
                </c:pt>
                <c:pt idx="586">
                  <c:v>97.94</c:v>
                </c:pt>
                <c:pt idx="587">
                  <c:v>97.49</c:v>
                </c:pt>
                <c:pt idx="588">
                  <c:v>97.77</c:v>
                </c:pt>
                <c:pt idx="589">
                  <c:v>96.17</c:v>
                </c:pt>
                <c:pt idx="590">
                  <c:v>96.64</c:v>
                </c:pt>
                <c:pt idx="591">
                  <c:v>96.62</c:v>
                </c:pt>
                <c:pt idx="592">
                  <c:v>95.83</c:v>
                </c:pt>
                <c:pt idx="593">
                  <c:v>95.72</c:v>
                </c:pt>
                <c:pt idx="594">
                  <c:v>97.03</c:v>
                </c:pt>
                <c:pt idx="595">
                  <c:v>97.51</c:v>
                </c:pt>
                <c:pt idx="596">
                  <c:v>97.01</c:v>
                </c:pt>
                <c:pt idx="597">
                  <c:v>97.31</c:v>
                </c:pt>
                <c:pt idx="598">
                  <c:v>95.86</c:v>
                </c:pt>
                <c:pt idx="599">
                  <c:v>96.66</c:v>
                </c:pt>
                <c:pt idx="600">
                  <c:v>94.46</c:v>
                </c:pt>
                <c:pt idx="601">
                  <c:v>92.44</c:v>
                </c:pt>
                <c:pt idx="602">
                  <c:v>92.77</c:v>
                </c:pt>
                <c:pt idx="603">
                  <c:v>92.8</c:v>
                </c:pt>
                <c:pt idx="604">
                  <c:v>92.63</c:v>
                </c:pt>
                <c:pt idx="605">
                  <c:v>92.76</c:v>
                </c:pt>
                <c:pt idx="606">
                  <c:v>92.05</c:v>
                </c:pt>
                <c:pt idx="607">
                  <c:v>90.68</c:v>
                </c:pt>
                <c:pt idx="608">
                  <c:v>90.12</c:v>
                </c:pt>
                <c:pt idx="609">
                  <c:v>90.82</c:v>
                </c:pt>
                <c:pt idx="610">
                  <c:v>90.43</c:v>
                </c:pt>
                <c:pt idx="611">
                  <c:v>91.56</c:v>
                </c:pt>
                <c:pt idx="612">
                  <c:v>91.95</c:v>
                </c:pt>
                <c:pt idx="613">
                  <c:v>92.06</c:v>
                </c:pt>
                <c:pt idx="614">
                  <c:v>92.54</c:v>
                </c:pt>
                <c:pt idx="615">
                  <c:v>92.52</c:v>
                </c:pt>
                <c:pt idx="616">
                  <c:v>93.03</c:v>
                </c:pt>
                <c:pt idx="617">
                  <c:v>93.45</c:v>
                </c:pt>
                <c:pt idx="618">
                  <c:v>93.74</c:v>
                </c:pt>
                <c:pt idx="619">
                  <c:v>92.16</c:v>
                </c:pt>
                <c:pt idx="620">
                  <c:v>92.96</c:v>
                </c:pt>
                <c:pt idx="621">
                  <c:v>92.13</c:v>
                </c:pt>
                <c:pt idx="622">
                  <c:v>93.39</c:v>
                </c:pt>
                <c:pt idx="623">
                  <c:v>94.56</c:v>
                </c:pt>
                <c:pt idx="624">
                  <c:v>96.34</c:v>
                </c:pt>
                <c:pt idx="625">
                  <c:v>96.58</c:v>
                </c:pt>
                <c:pt idx="626">
                  <c:v>97.23</c:v>
                </c:pt>
                <c:pt idx="627">
                  <c:v>97.07</c:v>
                </c:pt>
                <c:pt idx="628">
                  <c:v>97.19</c:v>
                </c:pt>
                <c:pt idx="629">
                  <c:v>94.45</c:v>
                </c:pt>
                <c:pt idx="630">
                  <c:v>93.26</c:v>
                </c:pt>
                <c:pt idx="631">
                  <c:v>92.7</c:v>
                </c:pt>
                <c:pt idx="632">
                  <c:v>93.36</c:v>
                </c:pt>
                <c:pt idx="633">
                  <c:v>94.2</c:v>
                </c:pt>
                <c:pt idx="634">
                  <c:v>94.64</c:v>
                </c:pt>
                <c:pt idx="635">
                  <c:v>93.51</c:v>
                </c:pt>
                <c:pt idx="636">
                  <c:v>91.29</c:v>
                </c:pt>
                <c:pt idx="637">
                  <c:v>88.71</c:v>
                </c:pt>
                <c:pt idx="638">
                  <c:v>88.72</c:v>
                </c:pt>
                <c:pt idx="639">
                  <c:v>86.68</c:v>
                </c:pt>
                <c:pt idx="640">
                  <c:v>87.73</c:v>
                </c:pt>
                <c:pt idx="641">
                  <c:v>88.01</c:v>
                </c:pt>
                <c:pt idx="642">
                  <c:v>88.76</c:v>
                </c:pt>
                <c:pt idx="643">
                  <c:v>88.83</c:v>
                </c:pt>
                <c:pt idx="644">
                  <c:v>91.06</c:v>
                </c:pt>
                <c:pt idx="645">
                  <c:v>93.29</c:v>
                </c:pt>
                <c:pt idx="646">
                  <c:v>93</c:v>
                </c:pt>
                <c:pt idx="647">
                  <c:v>94.5</c:v>
                </c:pt>
                <c:pt idx="648">
                  <c:v>93.46</c:v>
                </c:pt>
                <c:pt idx="649">
                  <c:v>91.03</c:v>
                </c:pt>
                <c:pt idx="650">
                  <c:v>93.99</c:v>
                </c:pt>
                <c:pt idx="651">
                  <c:v>95.61</c:v>
                </c:pt>
                <c:pt idx="652">
                  <c:v>96.16</c:v>
                </c:pt>
                <c:pt idx="653">
                  <c:v>95.62</c:v>
                </c:pt>
                <c:pt idx="654">
                  <c:v>96.62</c:v>
                </c:pt>
                <c:pt idx="655">
                  <c:v>96.39</c:v>
                </c:pt>
                <c:pt idx="656">
                  <c:v>96.04</c:v>
                </c:pt>
                <c:pt idx="657">
                  <c:v>95.17</c:v>
                </c:pt>
                <c:pt idx="658">
                  <c:v>94.21</c:v>
                </c:pt>
                <c:pt idx="659">
                  <c:v>94.3</c:v>
                </c:pt>
                <c:pt idx="660">
                  <c:v>95.16</c:v>
                </c:pt>
                <c:pt idx="661">
                  <c:v>96.02</c:v>
                </c:pt>
                <c:pt idx="662">
                  <c:v>96.71</c:v>
                </c:pt>
                <c:pt idx="663">
                  <c:v>96.09</c:v>
                </c:pt>
                <c:pt idx="664">
                  <c:v>94.03</c:v>
                </c:pt>
                <c:pt idx="665">
                  <c:v>93.96</c:v>
                </c:pt>
                <c:pt idx="666">
                  <c:v>93.85</c:v>
                </c:pt>
                <c:pt idx="667">
                  <c:v>95.01</c:v>
                </c:pt>
                <c:pt idx="668">
                  <c:v>93.13</c:v>
                </c:pt>
                <c:pt idx="669">
                  <c:v>93.61</c:v>
                </c:pt>
                <c:pt idx="670">
                  <c:v>91.97</c:v>
                </c:pt>
                <c:pt idx="671">
                  <c:v>93.45</c:v>
                </c:pt>
                <c:pt idx="672">
                  <c:v>93.31</c:v>
                </c:pt>
                <c:pt idx="673">
                  <c:v>93.74</c:v>
                </c:pt>
                <c:pt idx="674">
                  <c:v>94.76</c:v>
                </c:pt>
                <c:pt idx="675">
                  <c:v>96.03</c:v>
                </c:pt>
                <c:pt idx="676">
                  <c:v>95.77</c:v>
                </c:pt>
                <c:pt idx="677">
                  <c:v>95.38</c:v>
                </c:pt>
                <c:pt idx="678">
                  <c:v>95.88</c:v>
                </c:pt>
                <c:pt idx="679">
                  <c:v>96.69</c:v>
                </c:pt>
                <c:pt idx="680">
                  <c:v>97.85</c:v>
                </c:pt>
                <c:pt idx="681">
                  <c:v>97.77</c:v>
                </c:pt>
                <c:pt idx="682">
                  <c:v>98.44</c:v>
                </c:pt>
                <c:pt idx="683">
                  <c:v>98.24</c:v>
                </c:pt>
                <c:pt idx="684">
                  <c:v>95.4</c:v>
                </c:pt>
                <c:pt idx="685">
                  <c:v>93.59</c:v>
                </c:pt>
                <c:pt idx="686">
                  <c:v>95.09</c:v>
                </c:pt>
                <c:pt idx="687">
                  <c:v>95.29</c:v>
                </c:pt>
                <c:pt idx="688">
                  <c:v>95.5</c:v>
                </c:pt>
                <c:pt idx="689">
                  <c:v>97.05</c:v>
                </c:pt>
                <c:pt idx="690">
                  <c:v>96.56</c:v>
                </c:pt>
                <c:pt idx="691">
                  <c:v>97.99</c:v>
                </c:pt>
                <c:pt idx="692">
                  <c:v>99.6</c:v>
                </c:pt>
                <c:pt idx="693">
                  <c:v>101.24</c:v>
                </c:pt>
                <c:pt idx="694">
                  <c:v>103.22</c:v>
                </c:pt>
                <c:pt idx="695">
                  <c:v>103.14</c:v>
                </c:pt>
                <c:pt idx="696">
                  <c:v>103.53</c:v>
                </c:pt>
                <c:pt idx="697">
                  <c:v>106.52</c:v>
                </c:pt>
                <c:pt idx="698">
                  <c:v>104.91</c:v>
                </c:pt>
                <c:pt idx="699">
                  <c:v>105.95</c:v>
                </c:pt>
                <c:pt idx="700">
                  <c:v>106.32</c:v>
                </c:pt>
                <c:pt idx="701">
                  <c:v>106</c:v>
                </c:pt>
                <c:pt idx="702">
                  <c:v>106.48</c:v>
                </c:pt>
                <c:pt idx="703">
                  <c:v>108.04</c:v>
                </c:pt>
                <c:pt idx="704">
                  <c:v>108.05</c:v>
                </c:pt>
                <c:pt idx="705">
                  <c:v>106.91</c:v>
                </c:pt>
                <c:pt idx="706">
                  <c:v>107.18</c:v>
                </c:pt>
                <c:pt idx="707">
                  <c:v>105.32</c:v>
                </c:pt>
                <c:pt idx="708">
                  <c:v>105.54</c:v>
                </c:pt>
                <c:pt idx="709">
                  <c:v>104.7</c:v>
                </c:pt>
                <c:pt idx="710">
                  <c:v>104.55</c:v>
                </c:pt>
                <c:pt idx="711">
                  <c:v>103.08</c:v>
                </c:pt>
                <c:pt idx="712">
                  <c:v>105.03</c:v>
                </c:pt>
                <c:pt idx="713">
                  <c:v>107.89</c:v>
                </c:pt>
                <c:pt idx="714">
                  <c:v>106.94</c:v>
                </c:pt>
                <c:pt idx="715">
                  <c:v>106.56</c:v>
                </c:pt>
                <c:pt idx="716">
                  <c:v>105.3</c:v>
                </c:pt>
                <c:pt idx="717">
                  <c:v>104.37</c:v>
                </c:pt>
                <c:pt idx="718">
                  <c:v>103.4</c:v>
                </c:pt>
                <c:pt idx="719">
                  <c:v>105.97</c:v>
                </c:pt>
                <c:pt idx="720">
                  <c:v>106.11</c:v>
                </c:pt>
                <c:pt idx="721">
                  <c:v>106.83</c:v>
                </c:pt>
                <c:pt idx="722">
                  <c:v>106.85</c:v>
                </c:pt>
                <c:pt idx="723">
                  <c:v>107.33</c:v>
                </c:pt>
                <c:pt idx="724">
                  <c:v>107.46</c:v>
                </c:pt>
                <c:pt idx="725">
                  <c:v>107.1</c:v>
                </c:pt>
                <c:pt idx="726">
                  <c:v>104.96</c:v>
                </c:pt>
                <c:pt idx="727">
                  <c:v>103.81</c:v>
                </c:pt>
                <c:pt idx="728">
                  <c:v>105.09</c:v>
                </c:pt>
                <c:pt idx="729">
                  <c:v>106.57</c:v>
                </c:pt>
                <c:pt idx="730">
                  <c:v>105.92</c:v>
                </c:pt>
                <c:pt idx="731">
                  <c:v>109.01</c:v>
                </c:pt>
                <c:pt idx="732">
                  <c:v>110.1</c:v>
                </c:pt>
                <c:pt idx="733">
                  <c:v>108.8</c:v>
                </c:pt>
                <c:pt idx="734">
                  <c:v>107.65</c:v>
                </c:pt>
                <c:pt idx="735">
                  <c:v>108.54</c:v>
                </c:pt>
                <c:pt idx="736">
                  <c:v>107.23</c:v>
                </c:pt>
                <c:pt idx="737">
                  <c:v>108.37</c:v>
                </c:pt>
                <c:pt idx="738">
                  <c:v>110.53</c:v>
                </c:pt>
                <c:pt idx="739">
                  <c:v>109.52</c:v>
                </c:pt>
                <c:pt idx="740">
                  <c:v>107.39</c:v>
                </c:pt>
                <c:pt idx="741">
                  <c:v>107.56</c:v>
                </c:pt>
                <c:pt idx="742">
                  <c:v>108.6</c:v>
                </c:pt>
                <c:pt idx="743">
                  <c:v>108.21</c:v>
                </c:pt>
                <c:pt idx="744">
                  <c:v>106.59</c:v>
                </c:pt>
                <c:pt idx="745">
                  <c:v>105.42</c:v>
                </c:pt>
                <c:pt idx="746">
                  <c:v>108.07</c:v>
                </c:pt>
                <c:pt idx="747">
                  <c:v>106.39</c:v>
                </c:pt>
                <c:pt idx="748">
                  <c:v>104.67</c:v>
                </c:pt>
                <c:pt idx="749">
                  <c:v>103.69</c:v>
                </c:pt>
                <c:pt idx="750">
                  <c:v>103.17</c:v>
                </c:pt>
                <c:pt idx="751">
                  <c:v>102.76</c:v>
                </c:pt>
                <c:pt idx="752">
                  <c:v>103.03</c:v>
                </c:pt>
                <c:pt idx="753">
                  <c:v>102.87</c:v>
                </c:pt>
                <c:pt idx="754">
                  <c:v>102.33</c:v>
                </c:pt>
                <c:pt idx="755">
                  <c:v>102.04</c:v>
                </c:pt>
                <c:pt idx="756">
                  <c:v>104.1</c:v>
                </c:pt>
                <c:pt idx="757">
                  <c:v>103.31</c:v>
                </c:pt>
                <c:pt idx="758">
                  <c:v>103.84</c:v>
                </c:pt>
                <c:pt idx="759">
                  <c:v>103.03</c:v>
                </c:pt>
                <c:pt idx="760">
                  <c:v>103.49</c:v>
                </c:pt>
                <c:pt idx="761">
                  <c:v>101.61</c:v>
                </c:pt>
                <c:pt idx="762">
                  <c:v>103.01</c:v>
                </c:pt>
                <c:pt idx="763">
                  <c:v>102.02</c:v>
                </c:pt>
                <c:pt idx="764">
                  <c:v>102.41</c:v>
                </c:pt>
                <c:pt idx="765">
                  <c:v>101.21</c:v>
                </c:pt>
                <c:pt idx="766">
                  <c:v>102.29</c:v>
                </c:pt>
                <c:pt idx="767">
                  <c:v>100.67</c:v>
                </c:pt>
                <c:pt idx="768">
                  <c:v>100.81</c:v>
                </c:pt>
              </c:numCache>
            </c:numRef>
          </c:val>
          <c:smooth val="0"/>
        </c:ser>
        <c:dLbls>
          <c:showLegendKey val="0"/>
          <c:showVal val="0"/>
          <c:showCatName val="0"/>
          <c:showSerName val="0"/>
          <c:showPercent val="0"/>
          <c:showBubbleSize val="0"/>
        </c:dLbls>
        <c:marker val="1"/>
        <c:smooth val="0"/>
        <c:axId val="93897088"/>
        <c:axId val="93898624"/>
      </c:lineChart>
      <c:dateAx>
        <c:axId val="93897088"/>
        <c:scaling>
          <c:orientation val="minMax"/>
        </c:scaling>
        <c:delete val="0"/>
        <c:axPos val="b"/>
        <c:numFmt formatCode="mmmm\ yyyy" sourceLinked="0"/>
        <c:majorTickMark val="out"/>
        <c:minorTickMark val="none"/>
        <c:tickLblPos val="nextTo"/>
        <c:txPr>
          <a:bodyPr/>
          <a:lstStyle/>
          <a:p>
            <a:pPr>
              <a:defRPr sz="2000"/>
            </a:pPr>
            <a:endParaRPr lang="en-US"/>
          </a:p>
        </c:txPr>
        <c:crossAx val="93898624"/>
        <c:crosses val="autoZero"/>
        <c:auto val="1"/>
        <c:lblOffset val="100"/>
        <c:baseTimeUnit val="days"/>
        <c:majorUnit val="12"/>
        <c:majorTimeUnit val="months"/>
      </c:dateAx>
      <c:valAx>
        <c:axId val="93898624"/>
        <c:scaling>
          <c:orientation val="minMax"/>
          <c:min val="60"/>
        </c:scaling>
        <c:delete val="0"/>
        <c:axPos val="l"/>
        <c:numFmt formatCode="General" sourceLinked="1"/>
        <c:majorTickMark val="out"/>
        <c:minorTickMark val="none"/>
        <c:tickLblPos val="nextTo"/>
        <c:txPr>
          <a:bodyPr/>
          <a:lstStyle/>
          <a:p>
            <a:pPr>
              <a:defRPr sz="2800"/>
            </a:pPr>
            <a:endParaRPr lang="en-US"/>
          </a:p>
        </c:txPr>
        <c:crossAx val="93897088"/>
        <c:crosses val="autoZero"/>
        <c:crossBetween val="between"/>
      </c:valAx>
    </c:plotArea>
    <c:legend>
      <c:legendPos val="r"/>
      <c:layout/>
      <c:overlay val="0"/>
      <c:txPr>
        <a:bodyPr/>
        <a:lstStyle/>
        <a:p>
          <a:pPr>
            <a:defRPr sz="2800"/>
          </a:pPr>
          <a:endParaRPr lang="en-US"/>
        </a:p>
      </c:txPr>
    </c:legend>
    <c:plotVisOnly val="1"/>
    <c:dispBlanksAs val="zero"/>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WTI Forward Price (10/18/2013,</a:t>
            </a:r>
            <a:r>
              <a:rPr lang="en-US" sz="1800" baseline="0"/>
              <a:t> </a:t>
            </a:r>
            <a:r>
              <a:rPr lang="en-US" sz="1800"/>
              <a:t>$/bbl)</a:t>
            </a:r>
          </a:p>
        </c:rich>
      </c:tx>
      <c:layout>
        <c:manualLayout>
          <c:xMode val="edge"/>
          <c:yMode val="edge"/>
          <c:x val="0.26833844367584891"/>
          <c:y val="1.7970799573228887E-2"/>
        </c:manualLayout>
      </c:layout>
      <c:overlay val="1"/>
    </c:title>
    <c:autoTitleDeleted val="0"/>
    <c:plotArea>
      <c:layout/>
      <c:lineChart>
        <c:grouping val="standard"/>
        <c:varyColors val="0"/>
        <c:ser>
          <c:idx val="0"/>
          <c:order val="0"/>
          <c:marker>
            <c:symbol val="none"/>
          </c:marker>
          <c:cat>
            <c:numRef>
              <c:f>Sheet1!$A$1:$A$70</c:f>
              <c:numCache>
                <c:formatCode>mmm\-yy</c:formatCode>
                <c:ptCount val="70"/>
                <c:pt idx="0">
                  <c:v>41579</c:v>
                </c:pt>
                <c:pt idx="1">
                  <c:v>41609</c:v>
                </c:pt>
                <c:pt idx="2">
                  <c:v>41640</c:v>
                </c:pt>
                <c:pt idx="3">
                  <c:v>41671</c:v>
                </c:pt>
                <c:pt idx="4">
                  <c:v>41699</c:v>
                </c:pt>
                <c:pt idx="5">
                  <c:v>41730</c:v>
                </c:pt>
                <c:pt idx="6">
                  <c:v>41760</c:v>
                </c:pt>
                <c:pt idx="7">
                  <c:v>41791</c:v>
                </c:pt>
                <c:pt idx="8">
                  <c:v>41821</c:v>
                </c:pt>
                <c:pt idx="9">
                  <c:v>41852</c:v>
                </c:pt>
                <c:pt idx="10">
                  <c:v>41883</c:v>
                </c:pt>
                <c:pt idx="11">
                  <c:v>41913</c:v>
                </c:pt>
                <c:pt idx="12">
                  <c:v>41944</c:v>
                </c:pt>
                <c:pt idx="13">
                  <c:v>41974</c:v>
                </c:pt>
                <c:pt idx="14">
                  <c:v>42005</c:v>
                </c:pt>
                <c:pt idx="15">
                  <c:v>42036</c:v>
                </c:pt>
                <c:pt idx="16">
                  <c:v>42064</c:v>
                </c:pt>
                <c:pt idx="17">
                  <c:v>42095</c:v>
                </c:pt>
                <c:pt idx="18">
                  <c:v>42125</c:v>
                </c:pt>
                <c:pt idx="19">
                  <c:v>42156</c:v>
                </c:pt>
                <c:pt idx="20">
                  <c:v>42186</c:v>
                </c:pt>
                <c:pt idx="21">
                  <c:v>42217</c:v>
                </c:pt>
                <c:pt idx="22">
                  <c:v>42248</c:v>
                </c:pt>
                <c:pt idx="23">
                  <c:v>42278</c:v>
                </c:pt>
                <c:pt idx="24">
                  <c:v>42309</c:v>
                </c:pt>
                <c:pt idx="25">
                  <c:v>42339</c:v>
                </c:pt>
                <c:pt idx="26">
                  <c:v>42370</c:v>
                </c:pt>
                <c:pt idx="27">
                  <c:v>42401</c:v>
                </c:pt>
                <c:pt idx="28">
                  <c:v>42430</c:v>
                </c:pt>
                <c:pt idx="29">
                  <c:v>42461</c:v>
                </c:pt>
                <c:pt idx="30">
                  <c:v>42491</c:v>
                </c:pt>
                <c:pt idx="31">
                  <c:v>42522</c:v>
                </c:pt>
                <c:pt idx="32">
                  <c:v>42552</c:v>
                </c:pt>
                <c:pt idx="33">
                  <c:v>42583</c:v>
                </c:pt>
                <c:pt idx="34">
                  <c:v>42614</c:v>
                </c:pt>
                <c:pt idx="35">
                  <c:v>42644</c:v>
                </c:pt>
                <c:pt idx="36">
                  <c:v>42675</c:v>
                </c:pt>
                <c:pt idx="37">
                  <c:v>42705</c:v>
                </c:pt>
                <c:pt idx="38">
                  <c:v>42736</c:v>
                </c:pt>
                <c:pt idx="39">
                  <c:v>42767</c:v>
                </c:pt>
                <c:pt idx="40">
                  <c:v>42795</c:v>
                </c:pt>
                <c:pt idx="41">
                  <c:v>42826</c:v>
                </c:pt>
                <c:pt idx="42">
                  <c:v>42856</c:v>
                </c:pt>
                <c:pt idx="43">
                  <c:v>42887</c:v>
                </c:pt>
                <c:pt idx="44">
                  <c:v>42917</c:v>
                </c:pt>
                <c:pt idx="45">
                  <c:v>42948</c:v>
                </c:pt>
                <c:pt idx="46">
                  <c:v>42979</c:v>
                </c:pt>
                <c:pt idx="47">
                  <c:v>43009</c:v>
                </c:pt>
                <c:pt idx="48">
                  <c:v>43040</c:v>
                </c:pt>
                <c:pt idx="49">
                  <c:v>43070</c:v>
                </c:pt>
                <c:pt idx="50">
                  <c:v>43101</c:v>
                </c:pt>
                <c:pt idx="51">
                  <c:v>43132</c:v>
                </c:pt>
                <c:pt idx="52">
                  <c:v>43160</c:v>
                </c:pt>
                <c:pt idx="53">
                  <c:v>43191</c:v>
                </c:pt>
                <c:pt idx="54">
                  <c:v>43221</c:v>
                </c:pt>
                <c:pt idx="55">
                  <c:v>43252</c:v>
                </c:pt>
                <c:pt idx="56">
                  <c:v>43282</c:v>
                </c:pt>
                <c:pt idx="57">
                  <c:v>43313</c:v>
                </c:pt>
                <c:pt idx="58">
                  <c:v>43344</c:v>
                </c:pt>
                <c:pt idx="59">
                  <c:v>43374</c:v>
                </c:pt>
                <c:pt idx="60">
                  <c:v>43405</c:v>
                </c:pt>
                <c:pt idx="61">
                  <c:v>43435</c:v>
                </c:pt>
                <c:pt idx="62">
                  <c:v>43617</c:v>
                </c:pt>
                <c:pt idx="63">
                  <c:v>43800</c:v>
                </c:pt>
                <c:pt idx="64">
                  <c:v>43983</c:v>
                </c:pt>
                <c:pt idx="65">
                  <c:v>44166</c:v>
                </c:pt>
                <c:pt idx="66">
                  <c:v>44348</c:v>
                </c:pt>
                <c:pt idx="67">
                  <c:v>44531</c:v>
                </c:pt>
                <c:pt idx="68">
                  <c:v>44348</c:v>
                </c:pt>
                <c:pt idx="69">
                  <c:v>44531</c:v>
                </c:pt>
              </c:numCache>
            </c:numRef>
          </c:cat>
          <c:val>
            <c:numRef>
              <c:f>Sheet1!$B$1:$B$70</c:f>
              <c:numCache>
                <c:formatCode>General</c:formatCode>
                <c:ptCount val="70"/>
                <c:pt idx="0">
                  <c:v>100.75</c:v>
                </c:pt>
                <c:pt idx="1">
                  <c:v>101.05</c:v>
                </c:pt>
                <c:pt idx="2">
                  <c:v>100.96</c:v>
                </c:pt>
                <c:pt idx="3">
                  <c:v>100.515</c:v>
                </c:pt>
                <c:pt idx="4">
                  <c:v>99.885000000000005</c:v>
                </c:pt>
                <c:pt idx="5">
                  <c:v>99.185000000000002</c:v>
                </c:pt>
                <c:pt idx="6">
                  <c:v>98.484999999999999</c:v>
                </c:pt>
                <c:pt idx="7">
                  <c:v>97.795000000000002</c:v>
                </c:pt>
                <c:pt idx="8">
                  <c:v>97.08</c:v>
                </c:pt>
                <c:pt idx="9">
                  <c:v>96.41</c:v>
                </c:pt>
                <c:pt idx="10">
                  <c:v>95.77</c:v>
                </c:pt>
                <c:pt idx="11">
                  <c:v>95.14</c:v>
                </c:pt>
                <c:pt idx="12">
                  <c:v>94.61</c:v>
                </c:pt>
                <c:pt idx="13">
                  <c:v>94.09</c:v>
                </c:pt>
                <c:pt idx="14">
                  <c:v>93.42</c:v>
                </c:pt>
                <c:pt idx="15">
                  <c:v>92.77</c:v>
                </c:pt>
                <c:pt idx="16">
                  <c:v>92.144999999999996</c:v>
                </c:pt>
                <c:pt idx="17">
                  <c:v>91.5</c:v>
                </c:pt>
                <c:pt idx="18">
                  <c:v>90.93</c:v>
                </c:pt>
                <c:pt idx="19">
                  <c:v>90.42</c:v>
                </c:pt>
                <c:pt idx="20">
                  <c:v>89.82</c:v>
                </c:pt>
                <c:pt idx="21">
                  <c:v>89.26</c:v>
                </c:pt>
                <c:pt idx="22">
                  <c:v>88.83</c:v>
                </c:pt>
                <c:pt idx="23">
                  <c:v>88.43</c:v>
                </c:pt>
                <c:pt idx="24">
                  <c:v>88.09</c:v>
                </c:pt>
                <c:pt idx="25">
                  <c:v>87.79</c:v>
                </c:pt>
                <c:pt idx="26">
                  <c:v>87.29</c:v>
                </c:pt>
                <c:pt idx="27">
                  <c:v>86.83</c:v>
                </c:pt>
                <c:pt idx="28">
                  <c:v>86.41</c:v>
                </c:pt>
                <c:pt idx="29">
                  <c:v>86.03</c:v>
                </c:pt>
                <c:pt idx="30">
                  <c:v>85.69</c:v>
                </c:pt>
                <c:pt idx="31">
                  <c:v>85.39</c:v>
                </c:pt>
                <c:pt idx="32">
                  <c:v>85.06</c:v>
                </c:pt>
                <c:pt idx="33">
                  <c:v>84.79</c:v>
                </c:pt>
                <c:pt idx="34">
                  <c:v>84.56</c:v>
                </c:pt>
                <c:pt idx="35">
                  <c:v>84.36</c:v>
                </c:pt>
                <c:pt idx="36">
                  <c:v>84.21</c:v>
                </c:pt>
                <c:pt idx="37">
                  <c:v>84.1</c:v>
                </c:pt>
                <c:pt idx="38">
                  <c:v>83.9</c:v>
                </c:pt>
                <c:pt idx="39">
                  <c:v>83.7</c:v>
                </c:pt>
                <c:pt idx="40">
                  <c:v>83.51</c:v>
                </c:pt>
                <c:pt idx="41">
                  <c:v>83.33</c:v>
                </c:pt>
                <c:pt idx="42">
                  <c:v>83.16</c:v>
                </c:pt>
                <c:pt idx="43">
                  <c:v>83.01</c:v>
                </c:pt>
                <c:pt idx="44">
                  <c:v>82.82</c:v>
                </c:pt>
                <c:pt idx="45">
                  <c:v>82.66</c:v>
                </c:pt>
                <c:pt idx="46">
                  <c:v>82.54</c:v>
                </c:pt>
                <c:pt idx="47">
                  <c:v>82.45</c:v>
                </c:pt>
                <c:pt idx="48">
                  <c:v>82.38</c:v>
                </c:pt>
                <c:pt idx="49">
                  <c:v>82.35</c:v>
                </c:pt>
                <c:pt idx="50">
                  <c:v>82.26</c:v>
                </c:pt>
                <c:pt idx="51">
                  <c:v>82.17</c:v>
                </c:pt>
                <c:pt idx="52">
                  <c:v>82.09</c:v>
                </c:pt>
                <c:pt idx="53">
                  <c:v>82.01</c:v>
                </c:pt>
                <c:pt idx="54">
                  <c:v>81.94</c:v>
                </c:pt>
                <c:pt idx="55">
                  <c:v>81.87</c:v>
                </c:pt>
                <c:pt idx="56">
                  <c:v>81.81</c:v>
                </c:pt>
                <c:pt idx="57">
                  <c:v>81.75</c:v>
                </c:pt>
                <c:pt idx="58">
                  <c:v>81.69</c:v>
                </c:pt>
                <c:pt idx="59">
                  <c:v>81.64</c:v>
                </c:pt>
                <c:pt idx="60">
                  <c:v>81.59</c:v>
                </c:pt>
                <c:pt idx="61">
                  <c:v>81.55</c:v>
                </c:pt>
                <c:pt idx="62">
                  <c:v>81.2</c:v>
                </c:pt>
                <c:pt idx="63">
                  <c:v>80.84</c:v>
                </c:pt>
                <c:pt idx="64">
                  <c:v>80.59</c:v>
                </c:pt>
                <c:pt idx="65">
                  <c:v>80.33</c:v>
                </c:pt>
                <c:pt idx="66">
                  <c:v>80.19</c:v>
                </c:pt>
                <c:pt idx="67">
                  <c:v>80.05</c:v>
                </c:pt>
                <c:pt idx="68">
                  <c:v>79.47</c:v>
                </c:pt>
                <c:pt idx="69">
                  <c:v>79.33</c:v>
                </c:pt>
              </c:numCache>
            </c:numRef>
          </c:val>
          <c:smooth val="0"/>
        </c:ser>
        <c:dLbls>
          <c:showLegendKey val="0"/>
          <c:showVal val="0"/>
          <c:showCatName val="0"/>
          <c:showSerName val="0"/>
          <c:showPercent val="0"/>
          <c:showBubbleSize val="0"/>
        </c:dLbls>
        <c:marker val="1"/>
        <c:smooth val="0"/>
        <c:axId val="94514560"/>
        <c:axId val="94528640"/>
      </c:lineChart>
      <c:dateAx>
        <c:axId val="94514560"/>
        <c:scaling>
          <c:orientation val="minMax"/>
        </c:scaling>
        <c:delete val="0"/>
        <c:axPos val="b"/>
        <c:numFmt formatCode="yyyy" sourceLinked="0"/>
        <c:majorTickMark val="out"/>
        <c:minorTickMark val="none"/>
        <c:tickLblPos val="nextTo"/>
        <c:txPr>
          <a:bodyPr/>
          <a:lstStyle/>
          <a:p>
            <a:pPr>
              <a:defRPr sz="1800"/>
            </a:pPr>
            <a:endParaRPr lang="en-US"/>
          </a:p>
        </c:txPr>
        <c:crossAx val="94528640"/>
        <c:crosses val="autoZero"/>
        <c:auto val="1"/>
        <c:lblOffset val="100"/>
        <c:baseTimeUnit val="days"/>
      </c:dateAx>
      <c:valAx>
        <c:axId val="94528640"/>
        <c:scaling>
          <c:orientation val="minMax"/>
          <c:min val="75"/>
        </c:scaling>
        <c:delete val="0"/>
        <c:axPos val="l"/>
        <c:numFmt formatCode="&quot;$&quot;#,##0.00" sourceLinked="0"/>
        <c:majorTickMark val="out"/>
        <c:minorTickMark val="none"/>
        <c:tickLblPos val="nextTo"/>
        <c:txPr>
          <a:bodyPr/>
          <a:lstStyle/>
          <a:p>
            <a:pPr>
              <a:defRPr sz="1800"/>
            </a:pPr>
            <a:endParaRPr lang="en-US"/>
          </a:p>
        </c:txPr>
        <c:crossAx val="94514560"/>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11/13/2013</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11/13/2013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My name is David</a:t>
            </a:r>
            <a:r>
              <a:rPr lang="en-US" baseline="0" dirty="0" smtClean="0"/>
              <a:t> Ripplinger.</a:t>
            </a:r>
          </a:p>
          <a:p>
            <a:endParaRPr lang="en-US" baseline="0" dirty="0" smtClean="0"/>
          </a:p>
          <a:p>
            <a:r>
              <a:rPr lang="en-US" baseline="0" dirty="0" smtClean="0"/>
              <a:t>I’m a bioenergy economist at NDSU.</a:t>
            </a:r>
          </a:p>
          <a:p>
            <a:endParaRPr lang="en-US" baseline="0" dirty="0" smtClean="0"/>
          </a:p>
          <a:p>
            <a:r>
              <a:rPr lang="en-US" baseline="0" dirty="0" smtClean="0"/>
              <a:t>My primary job is to work with industry and farmers to develop new bioenergy projects and ensure the viability of existing ones.</a:t>
            </a:r>
          </a:p>
          <a:p>
            <a:endParaRPr lang="en-US" baseline="0" dirty="0" smtClean="0"/>
          </a:p>
          <a:p>
            <a:r>
              <a:rPr lang="en-US" baseline="0" dirty="0" smtClean="0"/>
              <a:t>My background is in agriculture, but in my job I’ve had to become acquainted with energy.  In many ways energy dominates my work.  It is very big industry and changes in energy markets move </a:t>
            </a:r>
            <a:r>
              <a:rPr lang="en-US" baseline="0" dirty="0" err="1" smtClean="0"/>
              <a:t>ag</a:t>
            </a:r>
            <a:r>
              <a:rPr lang="en-US" baseline="0" dirty="0" smtClean="0"/>
              <a:t> markets.</a:t>
            </a:r>
          </a:p>
          <a:p>
            <a:endParaRPr lang="en-US" baseline="0" dirty="0" smtClean="0"/>
          </a:p>
          <a:p>
            <a:r>
              <a:rPr lang="en-US" baseline="0" dirty="0" smtClean="0"/>
              <a:t>The issue of energy is important to my work in two ways.  First, many bioenergy projects require a lot of energy – so I need to be concerned with energy as an input.  At the same time, many of the products produced compete directly with existing ones made using petroleum.  This includes motor  fuels, heating fuels, and plastics.</a:t>
            </a:r>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1408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always best to start a story</a:t>
            </a:r>
            <a:r>
              <a:rPr lang="en-US" baseline="0" dirty="0" smtClean="0"/>
              <a:t> at the beginning.</a:t>
            </a:r>
          </a:p>
          <a:p>
            <a:endParaRPr lang="en-US" baseline="0" dirty="0" smtClean="0"/>
          </a:p>
          <a:p>
            <a:r>
              <a:rPr lang="en-US" baseline="0" dirty="0" smtClean="0"/>
              <a:t>And here’s the beginning of it all.</a:t>
            </a:r>
          </a:p>
          <a:p>
            <a:endParaRPr lang="en-US" baseline="0" dirty="0" smtClean="0"/>
          </a:p>
          <a:p>
            <a:r>
              <a:rPr lang="en-US" baseline="0" dirty="0" smtClean="0"/>
              <a:t>Does anyone know where this picture was taken and when?</a:t>
            </a:r>
          </a:p>
          <a:p>
            <a:endParaRPr lang="en-US" baseline="0" dirty="0" smtClean="0"/>
          </a:p>
          <a:p>
            <a:r>
              <a:rPr lang="en-US" baseline="0" dirty="0" smtClean="0"/>
              <a:t>It’s </a:t>
            </a:r>
            <a:r>
              <a:rPr lang="en-US" baseline="0" dirty="0" err="1" smtClean="0"/>
              <a:t>titusville</a:t>
            </a:r>
            <a:r>
              <a:rPr lang="en-US" baseline="0" dirty="0" smtClean="0"/>
              <a:t> </a:t>
            </a:r>
            <a:r>
              <a:rPr lang="en-US" baseline="0" dirty="0" err="1" smtClean="0"/>
              <a:t>pennsylvania</a:t>
            </a:r>
            <a:r>
              <a:rPr lang="en-US" baseline="0" dirty="0" smtClean="0"/>
              <a:t>.  1859.</a:t>
            </a:r>
          </a:p>
          <a:p>
            <a:endParaRPr lang="en-US" baseline="0" dirty="0" smtClean="0"/>
          </a:p>
          <a:p>
            <a:r>
              <a:rPr lang="en-US" baseline="0" dirty="0" smtClean="0"/>
              <a:t>That’s first commercially </a:t>
            </a:r>
            <a:r>
              <a:rPr lang="en-US" baseline="0" dirty="0" err="1" smtClean="0"/>
              <a:t>succesful</a:t>
            </a:r>
            <a:r>
              <a:rPr lang="en-US" baseline="0" dirty="0" smtClean="0"/>
              <a:t> oil well ever. Anywhere.</a:t>
            </a:r>
          </a:p>
          <a:p>
            <a:endParaRPr lang="en-US" baseline="0" dirty="0" smtClean="0"/>
          </a:p>
          <a:p>
            <a:r>
              <a:rPr lang="en-US" baseline="0" dirty="0" smtClean="0"/>
              <a:t>Edwin Drake, the man on right, who oversaw the drilling took the title ‘governor’.</a:t>
            </a:r>
          </a:p>
          <a:p>
            <a:endParaRPr lang="en-US" baseline="0" dirty="0" smtClean="0"/>
          </a:p>
          <a:p>
            <a:r>
              <a:rPr lang="en-US" baseline="0" dirty="0" smtClean="0"/>
              <a:t>Things have changed in the past 154 years.</a:t>
            </a:r>
          </a:p>
          <a:p>
            <a:endParaRPr lang="en-US" baseline="0" dirty="0" smtClean="0"/>
          </a:p>
          <a:p>
            <a:r>
              <a:rPr lang="en-US" baseline="0" dirty="0" smtClean="0"/>
              <a:t>New fields, new players, new technologies.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62402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goal is eventually get to this.</a:t>
            </a:r>
          </a:p>
          <a:p>
            <a:endParaRPr lang="en-US" dirty="0" smtClean="0"/>
          </a:p>
          <a:p>
            <a:r>
              <a:rPr lang="en-US" dirty="0" smtClean="0"/>
              <a:t>The </a:t>
            </a:r>
            <a:r>
              <a:rPr lang="en-US" dirty="0" err="1" smtClean="0"/>
              <a:t>Bakken</a:t>
            </a:r>
            <a:r>
              <a:rPr lang="en-US" dirty="0" smtClean="0"/>
              <a:t>.  A tight oil field</a:t>
            </a:r>
            <a:r>
              <a:rPr lang="en-US" baseline="0" dirty="0" smtClean="0"/>
              <a:t> located in western North Dakota, Montana, and Saskatchewan.</a:t>
            </a:r>
          </a:p>
          <a:p>
            <a:endParaRPr lang="en-US" baseline="0" dirty="0" smtClean="0"/>
          </a:p>
          <a:p>
            <a:r>
              <a:rPr lang="en-US" baseline="0" dirty="0" smtClean="0"/>
              <a:t>The </a:t>
            </a:r>
            <a:r>
              <a:rPr lang="en-US" baseline="0" dirty="0" err="1" smtClean="0"/>
              <a:t>Bakken</a:t>
            </a:r>
            <a:r>
              <a:rPr lang="en-US" baseline="0" dirty="0" smtClean="0"/>
              <a:t> and other tight oil and gas formation in the united states are a major piece of America’s energy industry.</a:t>
            </a:r>
          </a:p>
          <a:p>
            <a:endParaRPr lang="en-US" baseline="0" dirty="0" smtClean="0"/>
          </a:p>
          <a:p>
            <a:r>
              <a:rPr lang="en-US" baseline="0" dirty="0" smtClean="0"/>
              <a:t>But there’s a lot more there that you might now.</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4</a:t>
            </a:fld>
            <a:endParaRPr lang="en-US"/>
          </a:p>
        </p:txBody>
      </p:sp>
    </p:spTree>
    <p:extLst>
      <p:ext uri="{BB962C8B-B14F-4D97-AF65-F5344CB8AC3E}">
        <p14:creationId xmlns:p14="http://schemas.microsoft.com/office/powerpoint/2010/main" val="199603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5</a:t>
            </a:fld>
            <a:endParaRPr lang="en-US"/>
          </a:p>
        </p:txBody>
      </p:sp>
    </p:spTree>
    <p:extLst>
      <p:ext uri="{BB962C8B-B14F-4D97-AF65-F5344CB8AC3E}">
        <p14:creationId xmlns:p14="http://schemas.microsoft.com/office/powerpoint/2010/main" val="11606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http://articles.mcall.com/2011-05-24/opinion/mc-barrel-oil-explainit-20110524_1_actual-barrels-oil-and-oil-products-btu</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6</a:t>
            </a:fld>
            <a:endParaRPr lang="en-US"/>
          </a:p>
        </p:txBody>
      </p:sp>
    </p:spTree>
    <p:extLst>
      <p:ext uri="{BB962C8B-B14F-4D97-AF65-F5344CB8AC3E}">
        <p14:creationId xmlns:p14="http://schemas.microsoft.com/office/powerpoint/2010/main" val="3994593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11/13/2013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11/13/2013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11/13/2013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11/13/2013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11/13/2013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11/13/2013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3000" dirty="0" smtClean="0"/>
              <a:t>2012</a:t>
            </a:r>
          </a:p>
          <a:p>
            <a:pPr marL="0" indent="0">
              <a:buNone/>
            </a:pPr>
            <a:r>
              <a:rPr lang="en-US" sz="3000" dirty="0" smtClean="0"/>
              <a:t>United States 18 billion </a:t>
            </a:r>
            <a:r>
              <a:rPr lang="en-US" sz="3000" dirty="0" err="1" smtClean="0"/>
              <a:t>bbls</a:t>
            </a:r>
            <a:endParaRPr lang="en-US" sz="3000" dirty="0" smtClean="0"/>
          </a:p>
          <a:p>
            <a:pPr marL="0" indent="0">
              <a:buNone/>
            </a:pPr>
            <a:r>
              <a:rPr lang="en-US" sz="3000" dirty="0" smtClean="0"/>
              <a:t>China 10 billion </a:t>
            </a:r>
            <a:r>
              <a:rPr lang="en-US" sz="3000" dirty="0" err="1" smtClean="0"/>
              <a:t>bbls</a:t>
            </a:r>
            <a:endParaRPr lang="en-US" sz="3000" dirty="0" smtClean="0"/>
          </a:p>
          <a:p>
            <a:pPr marL="0" indent="0">
              <a:buNone/>
            </a:pPr>
            <a:r>
              <a:rPr lang="en-US" sz="3000" dirty="0" smtClean="0"/>
              <a:t>Japan 5 billion </a:t>
            </a:r>
            <a:r>
              <a:rPr lang="en-US" sz="3000" dirty="0" err="1" smtClean="0"/>
              <a:t>bbls</a:t>
            </a:r>
            <a:endParaRPr lang="en-US" sz="30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35" y="435243"/>
            <a:ext cx="7824141" cy="349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82344" y="3962227"/>
            <a:ext cx="4940246" cy="369332"/>
          </a:xfrm>
          <a:prstGeom prst="rect">
            <a:avLst/>
          </a:prstGeom>
          <a:noFill/>
        </p:spPr>
        <p:txBody>
          <a:bodyPr wrap="square" rtlCol="0">
            <a:spAutoFit/>
          </a:bodyPr>
          <a:lstStyle/>
          <a:p>
            <a:r>
              <a:rPr lang="en-US" dirty="0" smtClean="0">
                <a:solidFill>
                  <a:schemeClr val="bg1"/>
                </a:solidFill>
              </a:rPr>
              <a:t>Source: Energy Information Administration</a:t>
            </a:r>
            <a:endParaRPr lang="en-US" dirty="0">
              <a:solidFill>
                <a:schemeClr val="bg1"/>
              </a:solidFill>
            </a:endParaRPr>
          </a:p>
        </p:txBody>
      </p:sp>
    </p:spTree>
    <p:extLst>
      <p:ext uri="{BB962C8B-B14F-4D97-AF65-F5344CB8AC3E}">
        <p14:creationId xmlns:p14="http://schemas.microsoft.com/office/powerpoint/2010/main" val="204165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Security</a:t>
            </a:r>
            <a:endParaRPr lang="en-US" dirty="0"/>
          </a:p>
        </p:txBody>
      </p:sp>
      <p:sp>
        <p:nvSpPr>
          <p:cNvPr id="3" name="Content Placeholder 2"/>
          <p:cNvSpPr>
            <a:spLocks noGrp="1"/>
          </p:cNvSpPr>
          <p:nvPr>
            <p:ph idx="1"/>
          </p:nvPr>
        </p:nvSpPr>
        <p:spPr/>
        <p:txBody>
          <a:bodyPr/>
          <a:lstStyle/>
          <a:p>
            <a:pPr marL="0" indent="0">
              <a:buNone/>
            </a:pPr>
            <a:r>
              <a:rPr lang="en-US" dirty="0"/>
              <a:t>the relative </a:t>
            </a:r>
            <a:r>
              <a:rPr lang="en-US" dirty="0" smtClean="0"/>
              <a:t>security </a:t>
            </a:r>
            <a:r>
              <a:rPr lang="en-US" dirty="0"/>
              <a:t>of nation resulting from </a:t>
            </a:r>
            <a:r>
              <a:rPr lang="en-US" dirty="0" smtClean="0"/>
              <a:t>access </a:t>
            </a:r>
            <a:r>
              <a:rPr lang="en-US" dirty="0"/>
              <a:t>to energy resources</a:t>
            </a: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11</a:t>
            </a:fld>
            <a:endParaRPr lang="en-US" dirty="0"/>
          </a:p>
        </p:txBody>
      </p:sp>
    </p:spTree>
    <p:extLst>
      <p:ext uri="{BB962C8B-B14F-4D97-AF65-F5344CB8AC3E}">
        <p14:creationId xmlns:p14="http://schemas.microsoft.com/office/powerpoint/2010/main" val="63953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12</a:t>
            </a:fld>
            <a:endParaRPr lang="en-US" dirty="0"/>
          </a:p>
        </p:txBody>
      </p:sp>
      <p:pic>
        <p:nvPicPr>
          <p:cNvPr id="5122" name="Picture 2" descr="http://static.ddmcdn.com/gif/aircraft-carrier-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39515" cy="57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2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Where does the US get its oil?</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13</a:t>
            </a:fld>
            <a:endParaRPr lang="en-US" dirty="0"/>
          </a:p>
        </p:txBody>
      </p:sp>
    </p:spTree>
    <p:extLst>
      <p:ext uri="{BB962C8B-B14F-4D97-AF65-F5344CB8AC3E}">
        <p14:creationId xmlns:p14="http://schemas.microsoft.com/office/powerpoint/2010/main" val="46446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140338"/>
            <a:ext cx="8229600" cy="985826"/>
          </a:xfrm>
        </p:spPr>
        <p:txBody>
          <a:bodyPr/>
          <a:lstStyle/>
          <a:p>
            <a:pPr marL="0" indent="0">
              <a:buNone/>
            </a:pPr>
            <a:r>
              <a:rPr lang="en-US" sz="2800" dirty="0" smtClean="0"/>
              <a:t>Canada is by far the largest source of US oil imports (~25% in 2012)</a:t>
            </a: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14</a:t>
            </a:fld>
            <a:endParaRPr lang="en-US" dirty="0"/>
          </a:p>
        </p:txBody>
      </p:sp>
      <p:pic>
        <p:nvPicPr>
          <p:cNvPr id="6146" name="Picture 2" descr="http://t3.gstatic.com/images?q=tbn:ANd9GcQBseJbq1KsqQ1fV4xdxqA54aQEZ5lFRnfjo_lWgKWKQq6Eab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29600" cy="514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1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Independence</a:t>
            </a:r>
            <a:endParaRPr lang="en-US" dirty="0"/>
          </a:p>
        </p:txBody>
      </p:sp>
      <p:sp>
        <p:nvSpPr>
          <p:cNvPr id="3" name="Content Placeholder 2"/>
          <p:cNvSpPr>
            <a:spLocks noGrp="1"/>
          </p:cNvSpPr>
          <p:nvPr>
            <p:ph idx="1"/>
          </p:nvPr>
        </p:nvSpPr>
        <p:spPr/>
        <p:txBody>
          <a:bodyPr/>
          <a:lstStyle/>
          <a:p>
            <a:pPr marL="0" indent="0">
              <a:buNone/>
            </a:pPr>
            <a:r>
              <a:rPr lang="en-US" dirty="0" smtClean="0"/>
              <a:t>A nation that produces </a:t>
            </a:r>
            <a:r>
              <a:rPr lang="en-US" u="sng" dirty="0" smtClean="0"/>
              <a:t>all</a:t>
            </a:r>
            <a:r>
              <a:rPr lang="en-US" dirty="0" smtClean="0"/>
              <a:t> the energy it consumes.</a:t>
            </a:r>
          </a:p>
          <a:p>
            <a:pPr marL="0" indent="0">
              <a:buNone/>
            </a:pPr>
            <a:endParaRPr lang="en-US" dirty="0"/>
          </a:p>
          <a:p>
            <a:pPr marL="0" indent="0">
              <a:buNone/>
            </a:pPr>
            <a:endParaRPr lang="en-US" dirty="0" smtClean="0"/>
          </a:p>
          <a:p>
            <a:pPr marL="0" indent="0" algn="ctr">
              <a:buNone/>
            </a:pPr>
            <a:r>
              <a:rPr lang="en-US" dirty="0" smtClean="0"/>
              <a:t>Is the United States energy independent?</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15</a:t>
            </a:fld>
            <a:endParaRPr lang="en-US" dirty="0"/>
          </a:p>
        </p:txBody>
      </p:sp>
    </p:spTree>
    <p:extLst>
      <p:ext uri="{BB962C8B-B14F-4D97-AF65-F5344CB8AC3E}">
        <p14:creationId xmlns:p14="http://schemas.microsoft.com/office/powerpoint/2010/main" val="276797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Independence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The US is </a:t>
            </a:r>
            <a:r>
              <a:rPr lang="en-US" u="sng" dirty="0" smtClean="0"/>
              <a:t>not</a:t>
            </a:r>
            <a:r>
              <a:rPr lang="en-US" dirty="0" smtClean="0"/>
              <a:t> energy independent today, but the consensus is will be in the future.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16</a:t>
            </a:fld>
            <a:endParaRPr lang="en-US" dirty="0"/>
          </a:p>
        </p:txBody>
      </p:sp>
    </p:spTree>
    <p:extLst>
      <p:ext uri="{BB962C8B-B14F-4D97-AF65-F5344CB8AC3E}">
        <p14:creationId xmlns:p14="http://schemas.microsoft.com/office/powerpoint/2010/main" val="75449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 tight oil development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17</a:t>
            </a:fld>
            <a:endParaRPr lang="en-US" dirty="0"/>
          </a:p>
        </p:txBody>
      </p:sp>
    </p:spTree>
    <p:extLst>
      <p:ext uri="{BB962C8B-B14F-4D97-AF65-F5344CB8AC3E}">
        <p14:creationId xmlns:p14="http://schemas.microsoft.com/office/powerpoint/2010/main" val="152129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18</a:t>
            </a:fld>
            <a:endParaRPr lang="en-US" dirty="0"/>
          </a:p>
        </p:txBody>
      </p:sp>
      <p:sp>
        <p:nvSpPr>
          <p:cNvPr id="5" name="AutoShape 2" descr="data:image/jpeg;base64,/9j/4AAQSkZJRgABAQAAAQABAAD/2wCEAAkGBhISERUTExQWFRUWGB4YGBcYGCAcHxsgHh4gHSAcHiAhHSYiHyEjHx4cIC8hIycpLi0tGiExNTAsNSYrLCkBCQoKDgwOFA8PFCkcFBgpKSkpKSkpKSkpKSkpKSkpKSkpKSkpKSkpKSkpKSkpKSkpKSksKSwsKSkpKSkpKSkpKf/AABEIAMIBBAMBIgACEQEDEQH/xAAcAAACAgMBAQAAAAAAAAAAAAAFBgMEAAIHAQj/xABBEAACAgAEBQIEBAQEBQMEAwABAgMRAAQSIQUTIjFBBlEUMmFxI0KBkQdSobEVM2LBJHLR8PEWQ5JzgqLhFzRT/8QAFwEBAQEBAAAAAAAAAAAAAAAAAAECA//EABgRAQEBAQEAAAAAAAAAAAAAAAABETEh/9oADAMBAAIRAxEAPwDnvqvN5ds5zFZimq2pQjdz0gEFdvcj73g/wfORSwWuVEUbMWDvmC5lb8ykaQAexql/XAfjPLiAkOVSUzGxLJJIN7o9PQBvfex9cMPDOBCOLVPkZFDGy+UzKyI4qwHj1yX/AMwojHNkxeic4LSPlQFFUsrMp5ykkmrArSLoWbr7YM8X41OJXiGhoTEWK1Z1AFhv4B01X1OF706VEssgiZCVVjbFgNRPSC2+1Gx2GGLIZYTO8zG1eJVj03uVZ7J+m/f6nAMuW4tFKNmERsKoagDt+Wzf6EDA+bMzKwjkhSNTKbYb9Gm9Q8Bu/wCgwEy3E5i7xkRBwgblkrqcaa/YkC73JvF7h2bmAaLNiIQtaq9lShqinXVjcgEYaNeBZKOWN2hcrqnL31EmNHIVCbvcD3rEvHOGF0aTVyxGtIBK6cxrupOXbVYFEAEYH/BvkSqho0hijNudTMaJZnKpRs6jYNgbYD8H9dczMqsROZ1qdQjV1MTWTaLIdDBVHZgtnYHASZbhkkmZk0o2tcuCF5kioxdqIWibJsgWO++xrA7/AApYX5oysMcrMiSD4vm7k9SOuklQVG7LZ+hvDfHBOz852VouSCqrEVbUZVP4kRY2QB2H1wu+tWjVo1k+IaIDS0qnm23WwGg6WVldwCGYdPjbDQEymQyixtGBoUIZ1ZM5qDKKR9myZOkDcgqb0nA95csrq8OfjqinJ5rWNfTSkZNUobHcVQOCfwJVoc20rTwlmCyyK0d3r1QsrLaq8WpV0kqCowu+o+AxZcJFPNo2tNGU30NuhkculsVIJHUR2+mKJeJem4NRR83EkyEiUST76xsQpMC0t9gzV5vHnBODZlbXWJIgQ1LmYDR7BkKz2rb7bEHsR7au5lZSGTMzAKBqV4nzEQBAvWtFgKpg1kL5IwIymRMk8SSBY2cqtuACoBFlhVmgNrq98AxcX4fpgk1htcbyBY2XrSRwBJYBoqoIlVlsNrNdsIEkAU9Lg191P9Rg9xLiRzEGuS2ZZNBkBIH52Q/chiv2RfbArKRQ0NayvIWWkUABhe4vdrPggH7YsF2LITZhDPJelKBkHztYJFfzsAv6CrOLMWVaRFMbyRorVGu7F73OgitTjyO3sfGJ3lUzJHKuXh0szsjB9ECkboVJtyNjpFknZr3qPjHq+35kMaA3tLKiySGhQO4KRgDtGgpT298BAOLtLs0vLjQUdTlncHY7b6ifagoxVE0jqIooSx9wpZj9hVDbyN/rjJPWGdNf8VPY3B5rivtTbYoZnik8h1SSyOe1s7N/c4Yo43CFiH4swWZO8UMasUA7FmBAuyNgScFOBcQ+CJR51TmsS0bxK4QAbO6nUVdvl0BSaJvxSxld4NNqp5oIdjWmlOw8iyb276R7YqfELp06QTqssSbP0+3n3wxDy2WySyGWGJXR0L9UxRVsm2VNItY220lie1DG59RZiJlysGWSSQMyl2gSUSUa0xLy/l82WYnuSMUOEcHzM+U0Jy2WOZmhkYso3rWg1ppdX0qauwV3+Y4M8e9OyGBczFFLl5/8ueCENotz80ZVioR1IDKNr22xAaykTyIozEsKzTSFFWMh132oBSQv2HbBfinCiMrHlFbQkehBMzSKwkIem1qGUpalSNqJHbAT0Znhl8m0rBI+RLMF6dTMzoCqofBWTY+aQ4LemPTDRRMshBJjSSUPKSilrs1XSxUtaAG9I3vEMAfTnqGaKSPKymUuxaPmG1HUe9FdVIAfBskeAcNGRJQSRJGkodo4whJYGxtI5BAVtRPUav8AbA9IQ2f+PzZ0R6RyS7dTMT0FUBLVp66K/nN4Iwx8nOS7uVcqqnmd16meQDYpRWiK3IsYCHiPE0kiEDStl5kGuSMFhqXSTRcD/MUjdaIGwN45T6tzeufTfygC/wBK/fHS/VGbE0OuExMZF1wGNqIOljLdKZCSdrarO23nmfAZI5s/C2Yoxaw8obtoXdr+4Ffrgjp/DMnWQhyCEAvAM5MwOnSpdWFsNxSKe3kjACH1DKJszlZBJHHNyy79pACqqEUm1USOQbI84M5+FOVPGS0bzSxwLocrt+Jy42Vr/DU8tG23GI/U+ciy8s2ZMLqWzpRmIOo8ohtKqZVUoUo2RW9VhFJ8GQlKLogdlGoWrBhs7DY+e3fz3848wy5PP5Z0DJnJMuhsrG8dbajuBHqULd0LvbGYoK8VycecWLNpyWK2rPJ1KpG3TvTMDtR27dsDov4v5TLoUXJPrSwnUoB+pAG1+wJ++KkXqHRzUEHNhn/BEOsMI5WFqFQKNAZvJJxc9Ofw7yQEjzo8rpQeyBGpIsqnl2sVtX9cQb5njkMqB4xGJKXnCNy6qzWQmsgWQO4FgE9zi56hR2SNYVLo0as6xWzAEml1C6G21Ct8CM9lYYZNEGReBdY0rJY5x+lsdr277XjePPSZhGRNMTRxKo6m6BqKEM210PHftgJsvxlYcxGJsvLGBNzFtRdEAhSDW911HtdgYLeouJQZiosxGcvFyXjuYNayNp0upbZq6hq86vGBuf4g+p5oCdSOdbJFqn6QqlK1gwpo3BAa999sCV4jkSA75XMS/EdIlOYZnG9PG4B1IwI2G9jfAN0biXLqrzJO8FxF0Ba+gqAAe7UV27EgYgyQfTpiaRNLjmqFQSI3ghDmCACeyFG83ilwTiEMrSvl1miaSyWKEKHW6MbaNIAFGj5OAvqv1CU/HyqQxu6CRpWjAlFkLQYACiwcHUD277jAPEMmWVpdc0mue1KOGXRpGs1WpwVG+myK7YD8WzEYRJWnXmZiJVlkgkJZtHQqRxWvMM3e3BA33oYWeG+vucDFnGOoBpOdGyhmIQjkuyqwKsOkN+W6NjBTM8fiifLTgmRnyK9UzlmiJOzBkUFSimtQ0nTuBdWGvGuK5iCJ4NMTMxD6o7RTIoCEyrZAddhy1pNVk3WKvA3fMk5eXLtHsxTNJqBiFWRppkKO19BIBJ2NkYi4jL8UhkzKTIg/yXilcpIWYAaQ7ORvqZmJGr6b4A5rjQjSNY5swY0aki5urSauwwXTdkdK7X3AxRfn4Nmcq7EZcO/WplCDQVJADqOWqK1BuoMSCdwCKxS4rk3YvJNG0c0ahjUZGoE6SptiAVuww2YXYvDNk+O8uoswLQlyrOCsiNY1OVW7s1qUnc4qZvhjfLm15oWGWRCHBBDAlX/etJ/6YyBfpXhKS5QxNt8VNJAl/wD+iQo8Rv6yEJ9pDhZM9RaapoyGSSiHUkdUd32B6ga2Kmu+GHi+fEeSi5RIbnSuDe6aWgC9tr6D2wI9VpG0wnj2TMIJgKoKzbSKPosgcfasag84jw4SLDKq3z0JBGxDp0yBu979d7GnGL+c4TA+WWYhleM8iZEK9MhFxyEdtDCwaO5XuMAYuJMIuVdBWLI4JG7ABv8A5KAK+gwSTgmbAI5biJ42kYbqpEY1Eaqosvf6Hbvgq1L6PuTSuuRY++hQodPDJISQdQIrY968Yp5/hxZnCIUSJLeyrVRqrWNQW7+PHfFLK8azGqo3bUyGM1VlT3UbbA4Y1z6tlmYRtFGJY+dGBqXXTkLuQVjc2dPggjfbABsvBFKQOapYNpHOJCsCAq1pGqx3u+1Y1j9O5sSOkULytGQW5aM+n2Oy2LwWjXJxfjCF5lrSweRVp2BqkAuhuRfgDHuT4wZdClPiGshYyz88bbadCqvv5b7DBGZ70/xWcjnwz0hEdtETpoCgTWwog2Nv1w9fw/4tmTDLlJJEkkjFxxv3ZL0uoeqPSQwA7WL+lbhPF89koGf4biECxi9Lq8iEm6Uh7paG52r6YL5HhLDl5jLQaWZ0YwRrRXmEanZmPTGV7gLY+niC36a4G0oVpkjozmXdidQjtYzpN0fmJUVQ7jfERysU0mYjnl0LKii+1AatRFDYi9N+Lxc43xWLJyc6QqYooliVdIc2xO9/OOmjsR33xHw7gqpRUnmq7h9JC6EdVYrIr70QAdqIbY98QBsxkpUsRRxvJl543/AQsBrjESgCvkWOjY3LnYecW806vNMkWWd5JJCVDlotIFgA3TBDbMWvvV+MbcS4SGjJzksOjXNpTmo2lNm6aqyirqAG4Mh7bnAVeJNHLAplkEk0TBIwiu8MZiUq7s16SXBZtJ+W79sUF+IcUhy/wyLylMDc2n1RgdQ6SxGkgg6ddN7++FPgHA1h4hKk7ROsqhAIX16hI4Y8ugTYRSAKs6h77LXqXNuwXUSykWjsbJ6mHuQACCBXcYseiIV58Ylk5MaAzlgSpN0uxsAbDvY2vfxgOkZeLmlZ1ljWQyHPRRvqYWREHjlZh3U6q0E6eq/YL2fz+elTlSoY4opHSfmMNJaR2l1sCNa0pQXe3TV3gvx/K5eKKPL/ABIXVMXQTIWRIp42KoCW20LZO/cjucD8twtZkieXMpMEgB0xxsMxPCh6VaNyo0KV+YFiQt9t8UScF41JFlMusGWnmGglmRdQBMj0AbFdGhqrbVjMWIv4q5EWpEkIU0I44xpAAHbqH9sZiCjNnuVmPjVyhEYXmDQGDO67DX+WgQSW0+cDuI5udxmJGnjijAD5ZcvKpUvqW9Kk6yunVbEbFdrx0+fJSzQxGKSp4gT2Ugh/yslaWrxYwmzw8XkBkOZijige7YcvU42CgBXurugNP0xQs8Q4ozwwTkcuRusyr2bSxAkC9g1g2BQJGGt0eTRKkWmL/NQP+FzesczUCvSTu1kV2rCrnuLjMopcNUbqjMSpQDYmiiId9zVAgdt8NE3GIlywqaHMDlmERxzSOG1GmYpIdYABGxvtt4xkc74HwTnTPOwKZeEmRn5gQnfZFeu9kCwDW5w15j1nFkXb4WGIMwVjzHlfS3m0YAhr3trsbirwQ4tmsw0UMcEHMnk1E8pWQRohMaaSANILan37hV274Xsx6by8Tg57MmbMSH/IhfUwb2llYkKNiNt9vbFBzhPruXNrzJHygMb7Rc5onN/mjD7drGkNufbE2U9R6WnybTTRvHJ+A0UTShkNnRLGAwdAT9CC211sMTjWXEFR5VspC9LzFiic0exDyI7zG9uhl39sVm9T8jMLIDy45I4udqP40g/y/C2HTRr0qVAI3vFFvP8ApqXMxf50CSxgsrACISK2x5gESaWB2BkVWN0fDYj4p6bzE7RIZcsjxxCAVPpUFVWhYXc6R8p/ezWKOey4nlkyekpKGkdQ/Ss25cWF3MhT5XN3sNsAuJwS2Q2VVTSyMwL7h1Vga5hWiCCCBe+GBzn9OzCNNssbTSHGaDFm7daTaQ6nt0jUvcNtWF/jnp6XKsZPhXXLsKvokCHsRzQHDLfY2DVA1WNfTPHJItaEtyQaQnqCOdgUvsffTvWHPI+oyvMVJozZDhSuksKttyAJASK0yD+27QhZbji5d+UuZzaxhrKhUrwTSNIV9vO9DF9vVwjUIJSW5ITW8W4BBaq1kN85G+JuPcAykzPJlnDli7FA2jSKBA06So02fIsD91KbJtNMEjpiwAGncbAKPH0G9ecOjTinF5JaDHYdgNv1qziXLs02VaPucuTKo/0tSv8AsQh/fFLNcPkjIVlILCwO5Isjt3HY998E/SVpm49cbvGwZZVVTZjZSrkDzpFt91xYrf0jxiXLu7CR1hUapEB2evlUggiy1C62BOCnpnJTussiqZHzYMSb0Gd26rJ8ij37A3eDqfwznhQwuYWj1GWWUSABUVaRm2LABWkfTQJOnfbFTjkU+VzCLIxaDL6lj5RWgK6XZQLUHVvqUE2e/fAK68ALS8lRchfQtkBSTtd+V8hvI3w38K4PycjmJJGOmWaAK2xVuWWLBWvrpSSTtQA98e+l+EyyZqBlajHSRSPKsyqyqdzHqQlFBA6QQDX1GC07ossOuYoqVBl8skLFlptMwItVDuFIayaD4iF6XKQSKgSRpZZmZ3rUGUHYKyjoAKr4Lsb8YtTcQm+Hb4Z3hg+Wocu6qGFbPOOsk7/OzdjsNhh1/wDTuVcORHZEwk2kWOToF6Lv8qtRKEnatsa5rjRmCLEIZHzG8dnqph0qrR8t1PSSXYMdhubOIFr0rwSFs1E0HEjaMdSPIwLnQXbSFo6b73R6Th6TJiKOOQTxTTCKLmOWch0UKDICWC3pIIvff9w0scMeZEeWglfMqys0szNMlHoZgS2w0lxrO9DYG8M8UCpFAkcfNGkQanBHSiinKmrFoo3F9vbAV+K5bnqI3SKdWIDLRUqjd33INgb0CD9cZxThTOJuSUDStTPqLKCoA0uCLTayQCdyScEMqZQrdK8wsq9PYCjffC3neJ5rJKscbI/MkC8wivxHkJ0sPyEgBBZ3u77DAD5+AlJmzVKoiidElmfTErtShwCjahRPTRJsD6ATxUwtPlwzQyzUAkjWkbHUebG6v1ozdlarB7V3w5nic8sZGYjkDq6NGoGmRrFAsup9Ccwleo0wW6B7p/HuHPl8rG40RwhGVSgMswB1EhpegoLPZfHk+QF+p/Sj5l9OXiELRsY1hkkam0jUWid1UMBdabvvV3gtlcpBEUy7l2GXgaScyIU5sSBXWMKdivMsL78wHcmsA+KcUn15ZpHjK5ePL0s1lU5io/zAg2oZboXWC2dzJhj+LzLK7SOn4PV2DLKkZJshI1CTNHQ3kjBrqGAFeqEi/wAQUyljNzNLFVDnmI1BSnMRaYsv5hQSqwPz3FGyLS2R8fr0lyLMSCxS/MutvzEMQFpRe+LnAc+yiaaTlSNzlnSkDsCZBqmBIFgMyooJpmJ2IXFLj3B0zPKzEcrvCNMMk0iHUrV0iQADq3okMwOx1G8WCT/1Dw6X8XOZUtO9s7QSBFbf5tDDoY+QNvI74zF2XgZY1lcrE8aUhbNLJzSyjcsCwC34VRQFebxmAe+BceLycgBozMrxrIK1K46l227qCK99vOJ83xkkSBuVmXEljLhUlsmwRrCabsXQIIJ0kmsAOL5vkZqGYJoa1ambuynSb32utu3fBeb1UiNIMt8Qpos0jAJDDqs21AAkG7ZwxPj3xNQM9fTxjhmXCQrAdn5ccdIOYpNdqtdNEHucSw5eEx62X4pnAUiLLusAYUV1vFGBIQa7MFG/3FH+ImaaTKSNzmkKyract9KXH2VglBSCHFkat8e8BkzAaGfLz5nMNoiV1eQFQr9J5YWh+Gbu70i7GCiXFpMwrAATxwqTEEi5yRWiIxsDqKsDIAx1Do3BvYXmOOS5UIfgIY43sjMSwQyICASP/wCvGCCf9Vke2CXqXhZzMMkulzMzkOlBlOkEpp7lNiQNxq3wg+msrmYJpnZ3gAIRkIIVyTuZE/PEihmbb+VbthgGvPT5dmhhzeW1SMELvl1lXltQKKqshjVdBBIQ0CxNXuBnG/4cMwVoZGKBC1SAB1GosTqDlWUMSNV9z574LcRjEaGLKzSZeTkgSJcyQgPsrEWWhuvlI0AsAWF48yUk8cbs4UNDDM6CyxNCtDxkkOjCqKsym23uxihUzUQg5MknxC5vK6GCzIYzpRtdLd6gu4B2sEYP+tuDgCOYKx0SSxMAWSgGEsJsAkfhSIguhYG99xcPqorEIphz4kIZYp1WLlX1DlPq11q7XqUgCwLxf4hxQzxMmVzJnfMDU8WZAV61Fkq2KuyEuOn8rCx07AKhkhQQ5jMZdqZtO7FmYJszBWamBLKpa96NA0cOGQ4Zk5YrbLLBvyw5kRxpIbQ5AKhSO1kXWw3wHyPCpJSsEKI6ZIaOaji2kJMjsAxNxhunSBZCj7YE8RyPIi0FFVf8yRzahyewKBd2SyNKnazeIM9TVkZFSGNonhbVpPUxNLr6hdLqo17eQcAOJZ1lXmQMYxLIxaOwHRwKZS1atJBsC637WLweED8qOzGaLGIvLyyE+dkkX5CrEEAKwYkUD7rnE84rRsYiyBiDJGTrNgbOWrdeojc2PriiDJ5cOQRIqut7ayrt7aSRV7+4wZhlQwmAA63k5Q/GDBN7dgtatJ76roksNwMLsGYeAxTRM6uDqDaaAKnbSSTqra9tsRf4nIZuczHXq1FqF379qv8A3xcMdM9T+oo4x8VFzeYxEDW3LpokVhqKksyUQNJIso19qPvFYc/m5Wi0F4ZI45XaLRCWMkSy9RfZ6JI/+3uMJuV4rCnNQmWWFmQokqquvQSbdg5KkAsOgmwxFjDnmfVJzLRjLyrCrDSRMygmJVVA46jTgKRoBs0DiC36Z4TEuUDpHM0kx5ZMZUSMoO0Q7leZILLAVojJLAbEl/i8WTMWWeYNJIx5i2zqhLMe4Rmd3Zjco2BFecQ5DijFuegpZHdECXpjiAAB/l1FBqIIBJ8+MVcsYpYWjhnjSR0PI0I+pQCdOpiCo1WSQzDS1YmgjxHjOV+IMM3EzEUY3CyWquDv+KhNHvuRYs4srwTNyyvKJMtJHPqUSQSKSsZAoR9IkDkXGW1kBWOwxNxGlVc2jLGzQh0R4iG1kjmNMQCSAQTp/m3vfEGY9TOh6pxzRqLrfLXr6wadgzIkQBEY3Lt1EdsAaz3p5rM8j6LCljE7hiFVQUrVywoIPZT47HfED+pIJJOU9vJG6gKyg9R7FBq3CmxuO4xT4P6inz2qRJ0j3ZFqFNajYpYcHUrDcgAUexrF3h2XWUmRlR9B0LIoVDIR2I0DbVR6B21Ygv8AGM60WXeVAOZpoE2OplIDAAH89UK3wr5d2EAkLiTxNIwZGL76VUJuG1arOoKBQHvgn6i4o8cSWV0I7WEcayQoobsFGhjuCReAWS4pOrTDLXm55ZFY8wLoREArWXYqt6nPT2q77YoZeGSrHFJqzJMgUsdRCMqhAdafMzKrWSSW7Ha8Kfqbi0DhcvC6pLPHyZFtq0mRJUZLUahKLIa9g5vBKbiMqKk80K6Yy5ZUkospj0yuF0BXBRmZRsTRJ23KNnTlrWbKl5Hy8JeXX01aKkcnd7Id/lDHqA7DsFT/ABTJjOytIplRZmMJMlJ0nTHqQqSy9K2NS9OKHF+IySzfiaysbMzpLIuzO1yUygGmfzRNUL7Yk4Rn4zJzIYUSZZVaNSWYFQlaaI01YLGyWawoBs4ZhwsQSyR5ufJGQLpRWOiaILbIELRmGOwb0sbGykg4o8yOh4czJHmDNO0ZWQqjKAI2QqkHT1IQoUNalSoOk2Div6M47PMWyXw8OYgzDmR4ypuMDbXasugDY2x779zh49M8NklF5bOtpBXS7TpM0ek621RACFSxoWCTpbc74dMvloSWYKrSal5gD9IKbgEAkWLDadgb3usAi5n0G8088muIo0lR272ERFRQejvS4zDyjMe84vz1AfsCNvtjMVHNPW2RYO/+UqCpFBNOxZje3c0R327+cV44Q0ayJpdkc/huNmWgygi97VvmI2IO/gnPWOQM0aFEZpNRVQK8iyCDudth9T9cAfTGZymmszRkTbklSroy2AyklVIKnSb3BXGBGck3wueR3kcLAkicxAhsyKxB6jbAEjbav2xV9OZnk5aKSKnl1R/5dcxU1tzGUlSy9kDadq2PfBTOTc2AnS3L6qEoJPLGz6KOk/8AMdW4rvuKHBOFnLRSCWVwizctSMysQJOh1aNCrhwykFg+lfAJOKqfiEEsbZhHlVUafWzU0SZUB/nJSwGmjGlUTqI8DBPMcbyc+VfLLLNmuQqSVKxieRATqUMWUvooMAwoUPmxvxKKN3K8xoxl5pAgkhBT8QEkGnIdQ5Js0xBArC58PPk2jiza/E5diWSTQz6QwZJFVSQ1MD2O6soIAIvAReqcvIc2uaSVcs8io0epHCMGjVtIcqUkI1UwPm9sUnzOagVpJVCJIxqOMHlk1Z0hRpjVr06bHft5wd4h6ZmzyxLDmuZpjiSRHDAKNATn6XFqCVOrbuBvvgX6jzLwz6UzM+XgRBHDCkUgPLXbrEgjQlt3ZrNljiiPhvDMtmCB8KAJDRAzllXN6I+qIspYigS2mjudsWOB8Rk1okeQy8RNrGsRZcyRZDiORmchl8k6SPG2BXpqaWV0SNqkZ2KSK3L07W2wRlawD0AE2R3w0531dHnoHjiedZtREiwxj8UE/mcKj6W3sBd2G6nDQNOnJmTlQNFOoZhE76jED2KyJq7oaKNRsmq7YM8H4kMy51lRHIrJIllSNK69a3WiNiNNNq6hue2E7i82jlssbRqd4gqOvUDROhtiLBsANv5xO/qKaYI1GQxllbmMdTBiGDKpqMFdPse4sdsQAPU+YBnk5czSIxvctd+zWqgsKokLW22K3DsroQZiWEy5fUYyOZottN7Ebgiwb0lfBu8E/WeY5hjk5ZjZwzPqjKklnOxcgcw1RLAVbUO2FuSIrVgjYHf2IsfuN8aijoQrlmXVNHqZehvkEbdQqyCxZgDsKoXYxV45w6GI1GZGBohmFCioNdh1A+xIqtzi+3ETljllkWOdEj1cl42T5wW0yWo11q2cXsdjWNMrxCTNZiBGVjCrqqwK7BQPIXVq0lgPG5wG+V9NtFDFNO4i5ttHG/SXRfzBiraCWFKWUA97rGZjMNG8ztHJ8S0i8nWTajclx0qHJ6RdAbk1il6n41NmcxJJK7NcjlQS2lQTdKD8oqtqGDvo/wBTZnLIQUleFwQi0aZuxCnvv0ghT2vAecCWVhuJdmDaUjBV3XzIWbUd6LAKdVeMMfEeH5KKRJudIiNAJtEWoIzOSkixqVUqNa/mNdge2PYBDnZbBljm0nTFJEKNjbQdIRgCL/Gr/mxX49FHkGRjEJpo2fSZIzVAA6yOe1qSaulUbEX5yg7wvieWzcCKj5pzk9UpWREDuOkaTvoZNW9jqFfqBPHptOZaVYpNbMSJIwsmsMKLkLup8KdRFHtY2rcG9RZkSiUCOXTMkspjY6CoQrHGSE0qLZuncux7bYZuKBsk000Cr8Rll1Okq6w0bfJMoDWpT5SGO2+2Aqfw94gYnzH4f44VAVJtkDNWqwv8zruT5N4dsrHM8RMjSQzE0ebpOyj8um6vc9gffCfk+MNnHEebypklL0XyusRgOAF1GJx1KaJ5hYUe4rDS/GFGZEKOn8iJRBdkoHSb3A7kWcMAjiY+KXSyEIkq5cHSACXZRzitdaq+m12JBPscVs36lUSBXZ8mwZ0LxhSh0UwD93RSekHY9u4xvmOILEswikDiSaeMA2aoatuq7C/lNdrsXgPwnPNmqzccau8TprEh5SzjTaPIFLh2QgGjqYgWKPdBXz7q82hNTqqS6op5SpVWJaTlyC2bUxIcSKH2UdrwIy82SKStycygzJVGaSaJLIIlbQxjCr1Bdm2IrcYPZXLxVms1k42cqUVpZDoWW7dxFrprZ99TEs2wAGBPrD0uHEfLLRMwMmmXmNzHZtBYPb0+oKmlwvYViiqfSeUjdHV89Gf8xf8Ah4pa0m9VpMBV9j59sN/E+FKDNPDp5WYfUUCukjOQG5ZAimj7262OzDc1hZ4b6ezEKpl0izIlY6naL5U0/MnWwQ1tqNgWasgXhn4VkUKLzCs8mlVCRFuUyx9ALItRz8smrBVRfdsBd9K+lMywJnM2WjDWqrLFqc0Ab0QqbAGnVsSNiKGHuZ1WKuo6tukHx2DEdh9Tink46VZSSy6S5YkWSBsuwCrQBoKKHbxeN24srIrRq0hamKrudJHc1fuO/wBcQVsjw95UDmSdNW4S16R7C1JIHuT+2MxFxLgcpcGNzEmkUqvpH3r3vGYaF742R8tUZKyldiGPz/WgCRvVH3845n6pyGiVW5jySFdZZ43QlgeoU+5ojv2OG3gvG5swJeY72GoEqq6Qw6RaAarFsD3wneqs0HjikEskklB3DsWZG+VgxJ2GoGhXasA/ekOKfEZeaXMCJIR0mRFjTk6VsrJa2QxKqukm7PtgBnPVXDkjGlWl1AdCuUKaXLAMGWjv1KymwDWEzhnESHRC1RNIjMGJ0BrrWy9iQpO5urxD6h4TJE5c7xM7rG4OzBTW3mqqr7jCQdjy2fizqpyxOvxLM0bhYmXp2kjk1g0Rd0Qe1qd6wTPDsoxkyjapGc2YeVPyVZVvUpbSVLdzTkMR7nHGvRXqV4WOWJ/BnZQwIDaWvZgCCPof032w4f8AqDOAImWl+HOoRyI05c6iaJ5Uhaq3OqPT33HbAH+EelctHmNXxMVv+CYREyqUbVrjU6VAJFUSCV0ncnfAzjnpbOEsEhgmUUsT80OUVQANKOzIuoAEkLu12cV5/WcUjCDiGXQiMtGMxCX0WpI1aF7C6NrZHcYP8KlTSvJWVogn+YjrmlGk7lGYxzR7G7G4O2nasALzOamiy8UDzTSZqZY03cGKIg6mRQCIw9bMQQQARYu8UYOHcmf4nLCNEj1PNlTuSr/5igAlq07LpuhW+HCM5aQvGuYy5Mh1CKSOjrPZmj0bMVOljXUPYjAbiPp9svLHIJMqjglmjlmd9bEUpj6g63uNht5LVgAn8QpOWY3URSZVo4zl+iiF/MFdTqRlNAjce+FPL8ShFFWZXDcw6gum/AAKWa8+/tjqOU9EtLl5srylSFlWbLtzeYElcUyAkL0tQ20998Kbehvhy3xBy0euwpHEETYdwFKG9xvfnDAJ4xmZcvGVsfDztIADIWtbHUI7ITQ3ykUTuDfhaXjOmUSxoqFGuMCyqVRBAZjZsWdVg32rB71vwqRY4pFZWy2pkiAnE1E9bbhVUWd+nbfAbhvAZ9LTmFTHGnMPOOlWU7WtlS+5/KcaioeLcfnmURyuGVXZxQXYsADRUdthsNh4AxJlo8z8FIyn/hzMiyLt8+lihO3trrf/AGwIYYmy2ekjsKxAPcdwfuDscVTgOHRFIjK8JRFBGY/ETmEgVCQU/ISbYDcfm22sZn1TNlgURo41CkHkMQXZtteoksG2vc0R4wkc9mFUPJugCbN9/wDbHtu56iTZ3Y74ziGnJeomhll0FmlchbK+GvUGNL1gnTemtzVYbYPUjy5OMiOHkyF1dJmkd2CkWyKhtQpr5e1dsc4kjzEZim0vpDUjslKWQgkD3rbB6HLMYItZYCVZZFKUQGEgYIw/KDpO3fdT2wQwPloszlmgygcmJi+hl/E6tiNdqgBLbFwH8Vfe7wXg8sbMJXeQRKYpiQ63q75cFqLMDumm1Tckn5cKGQ9PZzMa1ig0I7s4eYqaDdgbHcUOoAVvVXh34tw+QQpERBNAixqscjyltQVbaNktlYtr6iSACvTtgCCcYjVUzUMcMhZQnNhYpI17HnKtaZAARbKQSLGmzi/lOGwxTLy46SklYq7WTIGQBdRGlgsLOxFEsRvhN4L6afKyc2GPMKGIuCWVVRgdmDSKCJV3obK4JBomsEhmGjzmUy7MV0ZeSA6nNuzsUj306jRloHSDt4wXxqeMRqHzWZWjJKs6UoscwSRhTXzgw9RJrc+SRgbxqeTklcrH+Gza4jGGNKDS6Qv5nksiRgCQunwbqlXlGayzM6InVGsSmQKkB5UlLrXY7Me96Tthj4Xw+FjGxeZ1VI1iMJdGGpaeJjVFbBaienWw+uERBmR8TlXyaFIlURvmZyy6PiXBJi03poldOlOzsNqvBnjHA5JMusc1QlctoLm0LKuk8s6rhW2VTbGwaK3vhfizyQzPyIJogi6WmdUlIawugdaRqE2UcunNklrvDHm+E6stDFJFLJHGFCx/Du7JqFG0Egkko3qtqA099sAncdngS4pDNlyyBLK8wOtDZpVozgbgN8vjTtgvwyIx5XL5l5dcUOt+0qyONa2qobJUbW16arG3+GRRn4aSOMNqLRrKsQkQaTbRRKsjKSNJAlJXbZVNEBZfVcKSrWYnleNI4TczwqQhJLCmdybPlhudtuwPfA89mHLtKkjK0YAqMohs6FRCU3pdUhcVuwF4YMwsjFIxB+GyD5gSUKCwWAqxYHc4XeD8XlfLLMRozE34/KV31UXASyzEkFI2oHvq+mGHLZubTTOYnMaMVZywRm6aJvvq3+u+AC5jOoWJQOAe7MdJc9i9XsDXYV27YzAjiXFC8jOatjZof9/f9ce4mBZyWrJyrkzIkq6DJrClTqoHSxJJPLAKjt3P2xBn/R8kpVBLDGuYMjRKQDI2i6t6BVGbpC2RqHbscX+G5MvlcxnJyVVZC8IIotJWjpJr8MjcqRud7wsZ+B5cxHGq8yR3VYgW6QSOxXsBfUSN8BQ9O+jc1mln5UdiH5yzaaI/KL7nua+mBmazk0iRwM1rHYRav+25PjHWfWvGY+FZaHIQG3c8ydh5trNnv1Ebf6QMc649C8OZewFkVw223sw7fSu2GhYIINHbD5wPKJmjDqjtJWK9TknWignURTFCL22I1d9sBfV8aysM4mkLmSzOgazHJqOpSPA8g+QfpjX0OYjm0SZ2jRrGpa1A6SVo+LND9cavsV0/jHpOGVlMf4jhQOWWEpAVdIIDjYbAVf8AXAfj/ozMZJhmcov4RovFdjYWdtzX9R9cM/COFZUDmxZqY6RbLI6hR9CTpN/rgnHxbLFaL6VYdlLtd7dOmSvvtXvjCFXg/qjLZ0aGh0ZgbBTIE1X/ACFVU9PscNuQy7R5XS85aOmoSDU6tvSqL/EF77EML2PjHIfWc6R514xGDoOlibVmJN37CgaFbHG+R4jGwPLzs2UmG4bXKASffQTX/Nt9cA4+q8kuYfLr/iM6kgNCWRpIWkTchH12rqaBEm6kbn309WZCXMZdM2s0eVfVy80ZIGRhMnZ9aRO8YbY7kLZG++ErI8azuUzLq8mvmMOarSORLfZw4OoEg7Sob37kWMN3BOMs5YvJJPw2f8DMc8gvlmI6V5m2oA0FYbEdwprGopOznpziE91N8aASx5OZE7fVuXr5nbzpwB4rk3hqOTnK6/8Atypp0g7jYtYJ9qGGH1n/AA3zOQYupE0OxEqdx7alu17d+3scJ0mokk2T5JxoMuWy0ByBkcxqRqAIQvK8t9KfMFSPRTaiPDVZ7LVd8WuG5h1JUKXVxTpv1Dv47EHcHxizn+ASpHzlVjDekttaH+WQAkoT4JoNRrsQALeh+Hw5uZMvInVZIdbJI2tWF0ANyG28g3tTPxf0b8JmWihkA1RhtJJF2apgHqtr30/rgB/D/iuWg5ju7xzj5HCsyhKtgVX6gb3tttjqScUeZBIi5TNoezzCgu192Pb3G3bGb1CNn83pUwoFeFhHQ0BkDItaqa97LWe5DUeww1+lp4GiChIbBvSEApv5qWheKnEPSc0z3KqCPymXZNv/AMj9rrxiaL0PGg1ZZGjYdzudvrp74yDub4YsxaJDRChyQSK1WKAFdx3vx274EJwCPSU5h5l7Lrb+o1L/AEI++CHD4MxGpDsZBYFoh2J7L/Mu3uMacTz8kffST9Vtv739K+uASOOekJ2Dok66TWqIlKULuKCO9C/PfGmRzc8eYiVOSfh0XeUDoaMWWRpFBG9jpvcja8PQ4bJOdboY3o8uWls/6W2sj6Ht4wL4pwyMajzLBYc2T8yu/dFoFWI8k+4HnFRR4ZxGBoYmcJFGkjVHmpFCkudTmGVSspNkEagFHv3OPONenWif/EYufJAoLEQyaCpOy7NzNt71DWpA7+wXNehWEjtEXkFbme1J+yimJG+24xP6I4lNl94eaSpp1jQlKYEAsdtLA70djW+GqI8J9Q5e2niy2XLIqzz7cx7MqgkSNfSE6iAihSMNAyxzHxeWZ3iZs0yiZZD0jZkZTsApFCr3usDeHwRCVhM2XyudeMqyxatLNIAaZSugSDYkI9fTbBniuWLSQSSODKglATcq5jW1McZtVcgb0CdthhoG+ofVcnDnTL5MltbBmEztLIzSWAtFtSDpDLR3vfArjPrsxCNJYMtmc3LRdJcuqhAwpVu7LtYY+B2AF4bcnxCN8wF1rrVgUCyajJHp1Kbq+Ymp6BrtXnA+d2mhha3i6gza42fUgfWulghYSnQbA36gCLwFrhXFMg4nIhSJtskpLERyabFRotlVVidwL374KDIZeHKSqir0qLKEkDQoRAS/Ua7frhXvNmeMicpEzo7COOSKoup3Ch+p3b8zECtu3bHue4rKcnG8rSajTaX2IDXLvfegyD22wBH076fTMRGRv5yBv4AA9sZi1waJ0gQLO0fSCVGnuRZ7knv74zDQj+uc4s0k2hleCAQ8tF1VZoGuoA9IANg7AVRuxXozPS5XMjiE8DnL9UesLtenuLNkiq/ffDJwTizSF0j1ZhTJqLhaTUQa3NEUtUo84ZON8HkmXLxRsqiG2bWnNLEhkqiQOxZtzufG2A4l6t4xLmn50kZBZ2YSEfMCdlBqiFGwIOJPUeoxZXNNIHeaM6xfUCrFQWoeQLw5Q+lCNWVzOYKx60XLqVBDiWwK/lIYEVexwpepeHLDlVQIupZGidh4eLUD99aOjX/pwFLKwXI2WlkaNHP3AkC9BI82SFvwDgE6MjEEUymiPYg4cZeDtmElkRd4jZruRtuPfc4WeI5b/wBwWb+b6H3v64squnekfUUErRRDJjXINJkSmbUBuTqAHi9r74Z1zOUzCVIJBKp0scuqu5PsURW7drG2OMel501mNyQGFAitj+oIw9ZfiphCKjz9IpdMgQd7N9J799hjNQxy5jhqkx5lXFAavispsPAPTbL+pF49g9O8Dlt1hZQBq50QnUAeT2IAHbcVhp4d6uiYIhMusgWgErMNvOmPcfXE2f4fEzCeOFhIu4LRN1Cxcbhlum/oQMBz7JZbhqaYJYzKgDMhkL6V09njGlNWuwdI9j7Yl+L4Zms5H8NmJYMxElLqjCQgKKKBJGC0wvY997OGj+I/HIlyuhn5QG7GidNghVr370PG2OOcc9aws+rK5KGB/MpGqSzsSBfLW/otj374sHUuK8QySQ3mIyiMjyRSLKsetlXqEYBY9ZJABLK173vjiXFMzl5SCkRgYA3pOpW32NfkNXYBIsbAdsUs5m5JWLyOzsfLGz/XEYcjFF7N5kRxLEisrG2lc7F7+VQB+QD9yScU8jn3ibUh7imB7MD3Vh5Bx6eIPo5dnRdhTvR9xe4vzXfEIce2Ko3l8gkySNlyBIRRy7XqqwSYjvrArseoD+bvg/kODSRcLzG6yGRUchZAwRAwPYWA19xd0RhHGYKsGQlSDYINEEeQfGC0JjzjaZCkMx/900sb/wD1P5W/1jv5HnBAqDMshtGKn3UkHb7YN5rP5rlBzmMwfDI7uNN9mW23U9r7g7HuCYM7l8xkZeXIqMNmA2dHHcMrDwfdSDgq38TMydQMcJV1KujB2Vge4IaQ/oRuPGClk8Smu+ZJf/O3/XBThXrLOwMGWZmA/LIS6n9GuvuKOK/EcigAmiGqF9gCd428xt9fY/mH64gPLWLcvzb2FApX1Nhgf3GCOx8B/ihlsxFpmzC5WQimDKxB7fKwUqAfc0d9vfDdFwDKuhkiihUPRSSgwYAWGBDdrJ3BBsb4+ZjW1LW1He7P+32w1ejPXT5DoZWkhYnmRaqo+GjNHSe9jsf7Swdf4jFHGFV3lkWwQzuaX8pqgNtz796vEGT4JCXtdBjC9hRNg2O7b9/N4jySZPiMWpWehXS9oynvRH9iCR9cQZjJZYIYZS4trZ/lBIBC2RdAd9hudyMTAemyRkDaNLMfyyRI2qv5hsw+9/bGmRzTJ+E8QRllVF0Xp6gzKVsnyrAjarHvgfFy8vGE6Sw6xc/g7L1cs7GiRscW8pxkWC5e707MGCsQdNnlqP2q8QZnfR7TvJJDJycxa27KGV9O66qNqQbvve2POG8JMEsuZkqIyRVNGrao9a2WlG3YgDar74uTZTXIjxzyZaSQFiUjtJRW+pWBojwTuvfBTMLKEUqUkKipA5O+35SNgb8nbvigH6XikpmeFL3ETFPnQLsLYEhRvsNjdYV+L5fNz5hUeVczzH+SM2ER3oi/9NNZ+2H3LZGIzfEuVLaNKuLBptqe71VZoivJrzgfkpYZM2yxyIjKxcaHU8ylKXKqkkaSQQCyi/y3ZwwWBlgGcguNTliK2F+2o9qqq2xmGOCAAVqZtzvfubr7C6/TGYBdXhcMSqUKSKu0I/MgPcMO1+Ae9YsxBVNuo1ncEWf3+uE+OVMvE7iQm/zMfPjcd/74XM/634i720xIIrTZRaBB/JRs1RPeie2FB/i/BXbLrDq5mZMvMSN7tK1MFJ30agrUGIs4SPVOROicKp0SBMynQRpK9Eq9tyAwv7YMvxObM6Uhy/JnhBlQwsx16SDpa9yCbFk/mPvh64gIGcpmctzBp5kGkblJB1RsLANHar3oHviDnn8NJWZ5V5SzdI6SzD2BG3kjwcbepuDycNzQnSICGZGHKbcFXBDIbH5bBBN9gcM2cmlRCsH/AA0KkdMSiPV4AGnf/wCRwE4pn5c1CYnYlVtkLG21e5Y/Tah9MByZZGSSxsQcdh9EaJI0cqpD9/NHsfrjleZ4bI8ulELMb6QN9u+OgegWMUKRuf8AMXmoR43IKk33FA13F4tHT+GRaXWieliO5/8APbBbM5sOTGD22btvf9sKwzzVqRrrerF4j4xx/SvNW9aI1ixdVZP17Ht9cQc7/idx5JAI4muMysU3v8OO41JJ3OptbAnwRjnmGL1JwfMgRTyJ+E6ry2uxVatJ2FNR1EV584XnONIxVvG7rQxpbe2M5Z798QxZ4pnjPKZRGkQauiMUooAbAk96s/UnFItWJmBNY1Ee+Lq6hxf4ZHA2oTO0dgaWVNYBvexqBqva/tiB48de/hZ6YC5TmOgY5nV0kXcY2F/8zaj+gOLoSY8kWhGXXOZWaHVqAJ0SJ76DMqBfquuif3xSz/ofNRqJI42ljJ+ZBdeKYCwD9QSPrh39Sfw2WIPJlo3eFuiaNSWkgYb6lG+tLHkX/fC9kMhmsnYAzEJIB1Xy1s2fkcaZFr+Ug2cTRT4JwaWMO0iHlstGLUlSUdhZcGMjuGo7j64g4/wV1S1VeUgBD6AHIcmhIRYLD+2C0oElM3IzMvdo0iMcgrc3pEbBqu7Eg779sFuDZKGWB00TQq5jZg7Jar8qaSSNSMTtY/XArnuQz86BhHI6dJsKxFr5Br74zKZ90dXU1IpDKwA2I3H/AIw7cM9GQwDMzSSwsI1UR/ERyoAzSKCzoVIcaNYAUuCSMRcS4Dw9ZzcyoxAYxCOdlGpQ1oUUdJuwD4PfFoKfw69YvLmmy8yL/wAR8rog2dQTbAmtJFg1VbY6LneHcyyCoo6SpWqIHceKPuMcu4G/DsrmYZlzgV0axWVlIogqwbXPsKPerHfHVeLZgGJVSQkhb1oBuPB6iTR+l4zQvZvKaNMVwOCttEZUR132eMlhv377Htizw7IGMgqUkKsrACRKZexUgkhWG3kg4o8S4bAXUPHPKdFjU6Vp03ZBiP74pHi0EaclYIxtaLJK9MAerVp0A99vGAYvUOXMRUIXQM7EspQABh+ZTsSO229YjyvPleOWF1hEPS8GpeXIlV0kAlRW4FefGDmYAeAhTCgmjBQ6BJpZgPyNauLsVijkocxAdCRF1DEczRGu42/9mNUUVVA2du+ANzzEQGYqRpQy0GW1IH8wJVhYHjCJ/Drh/N+Jfro8uNSTZBH4jknbya/XBj1hxR0y0vMjcCQLDrL9yTb0Psv6/TEfopBHlIyqsUzDySlmI1bsQtrutFFG4IN4B4yuVpf+z++MxRh4pGgppCh70xo/fHmA5jxQJJHHBTeGB16VFbdQq2Ndtxivn/S0bquh5NhRWgo/cd/1xa4dKGlJO10N/phs4dlQe1VgkLHDfSdMocWnkF9P63/5w05SFWhkhZr5OnQS24FalbbvRAGLwyKdyDX0r/fAYxquZaMHvHzADtdOV/pYsfbEUNbMtOXTMakeEldI7G9w32IP6YozcPN9AJwR4izLPEdyjh0ceFYUyN777rgjkokJ37e14BJzXA1GaSVti2yjauZ4v2JF1t3GKgbS8g2U9WYQVsrqaljH3+YfQ4e8/wAAWUOqqertR+XyCv1Bwhep4ZISZpFAkikTmL7mtpB36ZE2+4wBR0loSWNLC0I8j3Htijx3g2ZYEFnYNs2g2K2JFfUecbZHPFSVX5UOpAd/w33X9t1/TDXwfjfLSl1aQKom1v8AXcYCnwtEeMLN+LCRRiY0q126R3P1OBvEv4V5OVy2XzaZcN2jlBYA+waw1fQg17nHQNCMA0ipuO67/bvY/rgVn+CmSlSRJEuykiajXsLYUB+uKE//APgbNLuczlwvggOSf007YnX+A81DVnIAfYI5/bsT+2HHI5x1AhcohB8FgCL9l3uv0GGDJ8Zg5iqLZvev9z3wHKZf4FS0dOdgLDw0ci/13/scaZL+BGbY/iZjLovuheQn7DSo/c47bJxBSpYLQHkMp/sTiovGUa/Nf6Tf9RgEHg/8B8vHIGmmecA3o0BFP3pmJH0sYd+IZUwJ0FVJoCgoCgbVZ+n/AOhiHMZ/VvTN9iQP7b4oNw0ynqfR7DvY/XAZwiaGN2Mkq6n2I72Pb63gZm+C5XNseWugjqaNPkIW92j+Rge2oAMPcYKRem4wwty9HcVQ+2LWZjWNg6hQV+UHYKPOmvf64g5txT0oTJzpGjQJGXTMs+okje1VUVpFQUNJsiu7DBHguUSCROjV8XGZGfUhQBKZgg0bCm5mkECr9sO3L5/zVfzBW3Hta9wD9u++A3+HJASy3ICWcKV6lJXSQtn+Xp2rbFA6HiDoWjdctKkmygsQDqJA1FUkUI1VqbYE0cCeMrkMwpDK8SvpVGhZV1sgC8mRWHRJGLGlqBC7E7Ys8M4OuXYqjgwFX1xlmdVbVuF6dS9OnUH2s7H3E8a4CHkDsRoljj5rEgamUtGGUEadbhV2o2TeKFvifoWaIk5e5gjEHYBlK7srLfceV74bP4ceqTIBlJul4weWCK6SSSldxpuwPY14Awv5XNCeb8I5jXFWmbXRFr8sjgAawwASQgFgNLA7Uy8A9ZNmMysLwjMTRp1ZrQsMo3AbYg2q6voxpsTAx53KrJIw3ZhsFBo1sAL8ChiNOINEjIgEAQiggbU/1LkE35oECsXoMoEnYE62HWKNHbzQIO14JplY3HkP8uqh2P3JN37jEAltMsYMgWYpDbsppmYNYVdx/Oo3re/GL3CZGo6C1REqiupWm3Y23YqCaFDbtiDiXDYVblOHkWX8OSPQSWAZXBOgb7jcbWPO2JZ8yY/w1kOsm4nUBEjFG1b8m13pN2e3bALH8RMi8hjy8QuVgzhNQANAKKsgDUxI39sNPCuCNHEkWoDldIBUBtCihZB02CQbIBIu674SuL6s3xKANpIjaJZQsqEkrbswQNsCdOwvsbo3hg4/PMdGXQ1JP0Sy2E07AzFNiQhXUB3olffFC/Pwhc8zZhmdFYkRAAnoBoHb3Nn9b84zBeTh0vZW6FAVBr7KuyjaxsoHbbGYANwpFdlsaSNtz2384eYc5GgoUfthAyMUQCqr23sT/wBcEYOLED5ht7b9sRDjNxFQO3jCvxfMB5Y3qmj1BSDWzbEH6YoT8cdvl+22MhzxW+Yq2fDDf71eCicT66JANb4vRSKu5Hjv2AOFw8fWO9tRKmgDpAPi6/timOLzTlVFkmqUe9d8A057i8YArdvbxeAPqDhc+YosgAdeWR5KE9yfdDRH6jzgpwGZ4gQr6XrqYKC32Um6wXyfExKQaLUDuxs/r+uA5/wr0+kTrG2slQEaQE7i7Ao7BfoO14NBXRtlXRuRY1AgfXBDjuRDa5b5ZB3AHc4g4TxorCQaIB2ruPP7YCl8YzMQpmVqtlQFkr6n8o77Vi9luPPy9DtrUbBdINX7N/scU+JcVZmHJOktRaj8x9+236YBT8AzDqJEika7YnYBhfdaYk9j4HbAG4M1Or0CzIP5wP7iz/XDhkEbZmXqO5FG1P3/AK4TvTUyOFTm0/cxZgA/cgqQ9AffDjlIZxtEWCg7K3Wld9vldR+hwF9FjsAou57MSL9++IE4cPiNQZgWGnSJLQD6KNgfc3j1OLshKuqoR5HUv3G9gY9X1GoNFRfg2AD+vtgCZdRSUdu949+IVRsP3A/vgJFxcs4LVV9gP+7xJxPNkEAMdPkeR+njAE41buaC33v/AGxTmcWzsU0jaiaJ39++AseYUsSSF+pJwQOZVYl6tdkkaRua/wDOA2SRHFJqTfYCsS5iVQQG1NtYc71WKHKB76lbuPfEmXGk2SZQfYaWBP08j6jARZnKwvq1HUWIZzekOD70aNdr7+/0gk4SvKCqQEU3WzXX2/29sWOKAgho3pSBqTTan3onsfrWNso8ZKgLoBO/+57m/wDxgFlvS2WCtD+KnOpmYADZW1LpHy6lJNEi6JwXy3pTKZdfZuWVbMSMdXL06G5hBHRR8UbAo2BixnS7MqB5IgxrUpAKg9zuCDW2xHjFf/0rBGg1aXeavmYospW99C77btp6RfbAQqssys5MiRow5bBjK7gGtd1qOu728AG8HcjOwUFjoWmLhnMkp3pRGUroqz1b7/TFb4dyVYctGA0s3USBRIKnfT1DztihNI0bkPNzHA6VXYBB28dTX52+2AtPxIFW/CCSa9IJLWwuhbHdtiTpOF/P5Z2jeAl3UP0hUUFSQOkNI1E7F7CkjF7M56aZKhWNnZJHAkUndW2NgjSD/N9DgOvqWVYiDUpUdLJHrVZCKVbbUWN72NhXnAR5JkhzcrpFR6dLGQMXlfsSvSVXY/Kv74vcE4oMzmZXeQK+kRIbqKVR84Lka42kcXqUD5e2AGV4xnIsrJmZdXPa0Qvs4VzqDKhG5FPVja+2Dmb4TkospG2bXlKaMLQBgzDTq5joxoDfSTYLEttvgJs1NNqueIqxAK8pQ6FfDKyp1A77nf3xmOf5ThhzQMxZYgTSrqKil2sDV7g/1xmKDHFIY618wGzsSdj77AUKxXy0ypWmWMltgAT/AFsYrI5RzlpbAckC66X8H6DxikscwJUIbuuxxEHcxxt4gKeO27aFB2+pIsH9sVzxmeXoBoX9T/U+Ppinl8kC96gxX5gdiK+mDWXnBYBBt5KjYf74Kgy2TFnVbN+2GHK5d4YjqUh5BS2fkTuaHhmNfpfvjxMryqd11ORaJXb/AFPY/ZceTS3ZcNqeqOrscBt8fpN7YvZXiu+vz2PscLWZShpDFvubo/tiX4yLSoUaWAo73f1++ANZrO976ge4OF3M50wPa/Kb/r3vHjZwDuftihnc0HBB7YCJOOaT0sQQbVgLr/v64aOC+tmZUjQaG0CHWTq+hbQKrv745tnOk1eIEzxU3e4NhvI/fBNduy3DcrMHE8UWlWEYdgV6q72Tt742jy4hjeTLSpIseptZkLaaHy7kEfse+EXhnq0ToEEpimZNLlgAr1uDt+b2oA424K+XKTLmJZUZxSlNwfNMv5t/pgogPXeYlamWI+Lbv9gR2v3wc4dxlrItAjCnSVxQ+qk74QuTHvub8GiCP+/riaSdLVtWpyKo7Nt5ahR/Q+MB0QZiOQkQkbHZTe9d9JIpvt3++MaRmIIo+AADZr774Rstxn3ulPbasG8v6pY7O+zEL2Gof6rI+2AY2yg0/iLpctfcbAeKvzi/HnyQ6ppLpTKtEMy1/Wq8YUJuIlpGCynSTSPpshq/y2FnvWzDayMWOFZHdJTI6ykbawQxBPYxUWo1V9P0OAP5IO7iyIyQW+fc0NxR7YIOVUBg1IenYdJNfMrAG/P6jAqbi0BUSPH+LoeMSimZfBpSDbdhR3xNwyViVeOdiryVszrV91Kihf3B03QrAWE4TEGsSkal3LEjV9TYC39sDswPl5aspN2NW9+CA2xP0GIcxxBnUhGtu+qUggD387DYi8WsvmZJIgCutmavAqvP023AwFXM5t1WiWNka9+1bWN9r719cRR+omRiVLALW+o9thq2O4/0++Bud4gF1RmyNR+eTWQD2GwuvqbwI4qicsSxyMpQi9cdaDuaperl7WXK1viwNEfqikLwcxJJAoIkBvYmjpBPhr9998V85xSQOZGa2TZ2LaGYKdivTuBudjgbwbJoHhZ4YgJC0azxyUhBAZgWU0zAL3GhqFEXieHiUjRxopUo5kkl1xkE21gbgd71UPGILmZmeizExjSVARdbMR2scthSi6Fiib8YrJ6sjigjEMKIZFWTnyRWsSuSCxCkEm6VRvd39MXcposK4UprvrJ3vtRVl2FkUTVHzirn+HLLLrOWb8LrQ6+Zl9gRGJEUh1UEAk0QKs9OxQX8lxeSGJZnQ6LBiUFIyQqH8eUt8itTUtb34GxW818TnJVkjZM8isAUDxTylXIWRXUCM6B3XYAHfV5wQGTimeNZZ+ZmGUM7KvPWIveouCFj0lW3JcihSrvYhb4eOGafh+WaUaiJnaJirHbaKJmGuMEmxZKWPFHGhPBwrJhEjfIyTGJeWHjhL7Amg7xSFHffcqSN68YzFB+Pxlm5r5qdtRH4DyRxxgbCJAoo6fLCrJPfucxMAj1REC0bkAsYkJYjcnSNye+GKT/KH/KP7YzGYjJf4lAux0iye9fTBr0Og5xFDY48xmDS3xpj8S+/t/bFeJRyht+fHmMwFcRgB6AGFzNnrP8A34x7jMBIkh5fc/OPOKjn5vv/ANcZjMEB898owJbGYzCI3yzkMKJG+GLUbU/bGYzCtJ5GOrHrHokPnpF+e+MxmFBH0+oI3HfTf1++POJIBdADc9sZjMAyehNsvK/5gppvI2PY98Gb2jbzvv52U1v9MZjMUKnpeVmzQDEkK0bKCbAJDWw9iffDQZ2GcdQxAAFAGgOodhjMZhRDxhyHQAkAqLra9zjTiy6pFU7qDsDuB0jsPGMxmIFVc26NJodkqQ/KSPP0wb9MZl5hI0rNIVdlBcliAe4BPYfTHmMxRV9P9HEXjTpjeIlkXZWNkWQNjttvgn6RjD5x9YDXIAdQvaiK38VtWMxmJeiX1FGPxUoaecOmttqrbttijwbNOctAxdiyyRqGJNgFjYB7gH2x5jMagn4pmnD5dQzBefLtZrZ6G32wF4xmXi4onKZo6Va0ErWplDVXv598ZjMUWM9lkE89Ko/GfwP5jjMZjMZ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Ozark Bubbling Crude from Beverly Hillbi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91" y="260488"/>
            <a:ext cx="7838051" cy="586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3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Ghawar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19</a:t>
            </a:fld>
            <a:endParaRPr lang="en-US" dirty="0"/>
          </a:p>
        </p:txBody>
      </p:sp>
      <p:sp>
        <p:nvSpPr>
          <p:cNvPr id="5" name="AutoShape 2" descr="data:image/jpeg;base64,/9j/4AAQSkZJRgABAQAAAQABAAD/2wCEAAkGBxQTEhQUExQVFRUUFxYXFxgUFxcUGBUUFBcXFxQVFBgYHCggGBwlHBUUITEhJSkrLi4uFx8zODMsNygtLisBCgoKDg0OGxAQGywkICQsLCwsLCwsLCwsLCwsLCwsLCwsLC8wLCwsLCwsLCwsLCwsLCwsLCwsLCwsLCwsLCwsLP/AABEIALoBDwMBIgACEQEDEQH/xAAbAAACAwEBAQAAAAAAAAAAAAACAwEEBQAGB//EADwQAAEDAgMFBQgBAwMEAwAAAAEAAhEDIQQSMUFRYXGBBSKRofAGEzJCUrHB0eEUcvEjYoIVM1OSB6Ky/8QAGQEAAwEBAQAAAAAAAAAAAAAAAAECAwQF/8QALBEAAgIABAYBAwQDAAAAAAAAAAECEQMSITEEExRBUWFxkcHRgaGx4TJC8P/aAAwDAQACEQMRAD8A+gyolUf6t+5g8Sk1cW76yDwa0qXxEC1w8zVBRSsBzqpHx1DyyN/KB3aNcWbScTvc9keRR1EQ6eR6KV0rDoY6qATUE7mtiR+1ZZ2pPykcwP2l1EbH08qNOV0rOPaX9vrqkntF5PdLOFj+7p9RAXTzNcFcXLNdiXaQ7mC0fchVqmHB1k8yofFLsi1wr7s2P6ln1t/9gjbWadHDxCwv6MbPulFjxowO5OH5U9T6K6b2elBULzYdU2UyOoP5R06zwDma8/2gER4quo9fuT0/v9j0MrlgP7TaPrHQ/hRSxQcJBPIyD5o578C6dX/kehldmXmnYrvQQIjae9PKNOqhmJZmFwJtw/hHPfgfIXk9OCulYzqmUidu6V1UEixPiUup9D6b2bRKjMvMvoVpGRzQLzmGaZ3qD2bUd/3HM5Btvuq56JeAz0wqDePEIg8bx4rHw9IU2wI/koH1+Hko6nwium9m6ulYlN+6R4hG6oYuSRzKfUehdN7NR+Ia0gFzQToCQCeQRNqg6ELzlSnS2sHgmMdAAZED6sx8OCfP9ByPLPRSulZOHrvG0Rz/AGFbbiztgqljx7kPAl2LUrpVU48DUef7XM7QaTcEdW/tWsWHkl4U/BbXBA2u07fFLqY6mNXf/V36VKa8k5Wux573N0Rw5PzeX8oTiAdCghx+bwsvL1PUbQ2lRh05iSN438eiacTcibxOzQzw4Kl7s70xs70P5EvgKtUPG/AeaXlPqENeoVWPaOTUZgdg1TXob03Loond9kYEawFQHapOmYdITaBLjp+06fcm/BfFQHauLXbJQMZCacQBbbEgb1na7F0+4sTtaT4Isg3EeP7Quxm6OMmIG2N58FGeY75sZ0AncDwT1EMcXcIQ0WEaQP7bLnPvInTp4JT3ExrYza3ijULLFY2uSef8LModq0s4Y1zCeBNuZg+ZU43BtrCKmYt+kOc0HmAb9V2FwNKmIYxrdmgMjiTqrWVLUh5m9DSOCa67gDuDocBylJq4BmsRycY8Jhdh2tADR3QNAIAHJN9y3b4hTb8jyrujNqCgxwYXua92gmJ8BHitGi3L8xI3Ouk1GOHwmfW4qq7EPGrfL+VT17iSo1QdZdboI6pbsVT2VGm0w10mNNAlUKgc2/lP2/SU6i02B8z+Ul7G/RNLtek63eb/AHNI68ArJqsA70N5rqObJkdBMEB0Ftjvg+YIVoUrX14aIbQkn3EU6jT8JB5XUNxIJIBMgSQQRbqEntPHCmwwJdYAb3EwAOpCrUGlouQXES5w2mwtuAggdNszSWlsTetIvFoO5Lqscfhfl390E8NdFVxFeLTf+E/Bm93nxcfImyeqVg6boRTxGQltR2Y72NJj+6LKzkcYLHiDfbcbNiZimkRkkaz8RBB3QdZQ4XFuM+8a8CbW1G+JkckX3RNVowvfFsB7mX0kgEngDqiAB2KKuINw0ZeJv1F1Wwst1qZ9+YATAi2WI8CkV6Lja4bvHJPZXG/xVZjATbX+4ny/hN/p+nJK0OjD0T6L45JJSqhtrpx+6nc1NB1Yb0kYlskTp08DtWcCjBTyoVstvqjmlOcNyWFKBVe5zgrGDqZSqzkVJ6HsNI1K1SdCCd2n+VQrVak2ERsJEFVnPulPed5RGNCbZeZUduF73/BTAw66LMa871bo4tw2ptMSouUynZwqgxe8D7JRxLb9251iynK2VZdfWA9CyS+uDoR1WTVrtnR3V0qs/tWlTPePQd4+AVrDM5Ylbm8yiT80q3QpaSbnQSqnZuLZUYH0zI27wdxGxG/HgKXd0Uqqy+4wqDe0tZGYSbgRZIxHaIdv6JdOrPBCj5BvwXCabr/Cd4sfJSaL7EOMcgZVSs4NEyqtPtdzLA23ESqSb2Jbrc38G92joI6j7qe0MWKbSS6ANvWPNUsFjg9ri0HM3UbCddvNea9oadR7iZAkSWuxDS0sBPy5MxuNJIlEcPNKmKU8sbRrMxLatVuVwLWDMIIu8yBb/a2TFjJC0Wmbj0NLz1Xi+z6DqbqNXuFzpMZQx2XQQ8AZhBbr9lt4rGV87G0aRyfM57ct5+G5FovK2xIVSRnh4l22ab6e2PPetHC0W5Z9dUs0wU3DUovoueUtDdLUS7tC5AbYbSbLmYxx2jp/KN+HBJsInaEbcG3ZbkpzRCmLfSD/AIp8Y+yfTwrRoPz90ZphcKWtzf8AH+Us48qDa1vBRWxLWi5A5mPupFPj5aeaU/Ak/N+EJruBm1KJ3FVnUryW30ki/JbRcozLFSN9TzuKxlKmQ13xGIDWkkzYfD+VaoMY4aObzkX3X2rZkKQArz6EU7/oy/6Hc7yQOwLrQdNm/nK1HEJZISzyHlRlYnA1C05IzQcskgZtkpNHD1WN/wBRt/mLbiei3A9M98AJP2J8gqWI9qIcUndnlc0OJOwbJiJ3Lg6bj9eS9JiMNSfJIudrbH+eqy8R2UR8Bng4ZT+vstYyshmeCrLENPs+rrlPiCPunjCPj4fMftU2CoAlIrOVh+HqfQekSqFRlTbTqeF/KyIhJiaglMoYJh+Rp5gH7qRRNpBE8DKfhmug9wiJgGBPnZaOVIxy29TVweGY1pyMawn4soAmNqzcU66tdmU8Q5hzinc/K5wAbewdEk6Xsh7S7ML9ahp31pxPLvA+gsk0pas11y6IyzUgzBPJauCqNkToVFPsxg7oc9zg2e+RJ4kgWn92srQ7OpjQv8hbwWjaaIVpmH29XLagb8sTPArGqYw7F67Edk0nlrnAnLvc64giHAaXM2gyBssqNfsKgJJc5g3AiJjZmknfqVUMSCVGeJhzk7LOAeKzC1sNDYkDK6Hc5Mnp1WJ2z2W4vafe5nPIY1oAAIcbkxGwnb91sdn9nMBmlJI0LgIaDuiD+V1LAUqJBqYkucwETUAMeU/5UxxFGVr+C5Qco0xbPZ2jA94C91zJc8QJMQ2YBgAdFsCqBJdAA2kwBHNYeP8AaSmLUGmq76qkhs8G2P2WNnr135dSb7msG+BYeCMspayDNGOkUenq+0Ic73eHZ7x/1OsxvE7SPDqtLDUyLvcXu2k2A4NaLAee9UOysA2i3KNTdzjq47z+lpNcuecltE2hF7yHypBSfeDeoOKbvWdM0tFoFSqZYXjWGkeIO2U7B0XMkF5eNmYXG8Tt63RQrHhyYHqMoOiAtISDRmaXqPeFA+r9KGXFWo2OU67jRV4qLnX7oabAEbitFBIweJJ7BNYNvkuyN/yuyFJ7QxQpUnVMpdl0aCBMmBc2GtzuS07DSkyyynOwJnuwNvgsRuNxZZP9PTDzow1RrzEzytzXdndrVzUbTrYR9GQ6HhwfTloBIzAC99Lp1KrQUu5twOajNw8kIq7xKORx+6zzM0yIjN60Sqs7Okp8hU8T2ixmod17oSux5aCe0xr+EirUYNTCAY/PpA5ST4o6GCZrF95knxJVfIfAguBMNn9q5RwYAl9zumw5onYdu7wUgnZcD1ElGr0iJ0tWOaS6w0HgOSVVcAYFnEEhzgSJ4NBBcdsDdqEvFEkZBt1t3YnvCd5EhKZgWhuVpLAAGtDIbkaNGttYBaKMYq5fT8mTlKTqO3n8f9QrtKs3D0qlRxJayXAElxzPdFi4kyXOAiYGgAVXsTtz35yOblqNYHPAmBcCL8T6uFQ7Y9lalduQ4uoWEg5XAOBy3G3XW/8AhXOxexvcZyHmo5wY2TYBtMZW9Y9BOTi423bCClF0lSNY3mNNP4VergwTJVpsNC73oWSdGzR2SW5WyziBfzWZV9nmE5nOc873H8aLSdimt2E8ln4rtKq8hrBG7aeJJNgFUXLsRJLuIf2axu4evNauAwLWiwgG8kQTxjXxQYLBhneccz/qOzluV4OUTxL0KjChraTdy52Had45H9qAUbXLOy6Kr+zzscDzsq9TBPIILbHlHktYORhytTIcTG7FwOIpODTUDqEEZX3ez6Qxw2c9mi3CzcuBUgolLMJKhZUh+9MN0qpTOw+In8qR6GeGDd5/pRH+37oi4XnMQdQQYvbohZUBFiTFifzZbObMlBB+7CAs4/x1UNZJ+MngIP4nzVTEUakksqtA3PpZo5Fr2+am73ZaVbIDtXtqlhw33ri0OsDBIJGyRtXzb2hx9fEVqoo1JpO+FhrMa0tDQ2Q17hrcxxO5el9p+w316Y99iLUzma2jQe55JGWA33riddgVUf8AxwSZZXyAiYNN+YggWdmq227Bc9F1YEYpZvs6OfGxJJ5dF+qsr0O3qrH1MzhL8gpNIzMLsoBAkkU8xl0kicpV/wBlPaY1CxrjTuIcXkN7xcA5+oAcc1gLSQIOidU9iaY92HVwwNM5WktzmMoiTYxAkSeKuYf2WoUqhexrzngOAFJrGhpDxlbAgZmN0jXmtJRSVtb+aRHNcmknt4t/Y9GGwopVmuaHAyCAQd4OmqQ93d+GDBiSemkKMKSGta0Rla0WEaAXkgTouJwit5fTX8HYpye0frp+S4HHYCUsvuBv4ttzAM+SGXbfupDDt/SSeGt03+v9fcbWI9ml+n9/YP3Y2EdG6+MKGu4HqYjoP2oYOq57vQlLPWyQODe7f8BPvYQJ63H90hSTOpnZe5Vdz3k2tG+Tr5Krjajw0luVpG2qcrYm5MA24WTzyaqxOEU81Gk1zfX8LnPG7xWT2V2gH901WPdp/pg5ZHE2K12tUNOO5UZqStAQ1G0tUVKpDgBTkfUXAR01KDGdoUqLM1XujfBP2FkA2kMIadqA4MHRUsP29Qqf9t8zoIImNYsm/wDUB8oeeTYHiUVJdhKUZbOzqmEhRRphunVVGdo4iTJkHQFoB6mb+CGriKpv3RyATyy8lJrwaoS34ho1PQXPgsR9V7h8c7OHFV3tKpYS7sl4jN49qtGz7fiUB7X3ABYbKLt49dE9tMcT5eavlxRGeRpf9Tcfm8AEbMa47T5rPa07APumGi4iDm6GPsioitmsyo8jR3n+EYbW1a4g7A5ocOtp81n4U1WANa+pA0kB0D/lKsDG4kf+Nw3OaWnxBjyUteBm3h3OLRnADouBcTwTZVDs/GufIfTLCNocHNPCbGeEK9KyehRluKU+oB6lNqjcsHtyhiHsc2jVZSJBGYtJPQg93wTWrKeiLPZ3bLa1apSZTqxSAz1CzK0POlO8GYIOmivyQ6cpAsDnM225WiRPErD9ne0Ht93hHn39RoJqPaRTFMA90v8ArJ03m07StuniWPzCk7N7txY83jOIJAJEGJvG2RsXc1y4ZoJfL3fwcKfMnkm38LZfPf8AcJ7c0S822Dug+F/NFTYG6ACd0XSyL3bv8tEQhcc8Wc9JNs7IYMIaxSQbtkqvinhosYOvGOSsR6/CpZczydgMzyt+FmaDGUYuRcidb/8AIoyTaBPrZ+0FDQnYXON9SPln1sREXHjHDimBOYDfxPr1+OA5/rnxRRJA3a7L+vMhQXIACtVgFKpGAXEk7tT4DVBiLuPP7WlS6oRoNEIZZDvUqnjcBTqg52MeYgZyT/jogqVnblXfiH7CArSfYiT8lrB9jUqYhrGiDIgkxyJutN1UjWOsLzpqVDq93Qlo8QtDA9lF0OeSBu+Z3U3ARJd2yY1/qjQFQu+EixvAmeBMpj6ciCGkHUESOoKe1gAgCANy6Fi5GtGK72coTLKTaZ30u6J35R3fJX6WHdaXuMfUG/gBWgilPmN7kqCWxSrYRx+FwB3lua23aEDuz3b2+BWiFIKWYZkO7Jefmb5/pB/0V31N8/0tyVyrmMVGIOxnfUPNGOyiPmHgVsQoLUcyQZUZIwD97fE/pF/Qv+odFpkKEuYx5UZwwT/q+6ZSwh+Y23C3iVcK5pRzGLIgqcAQLBNDkoqAUrCihVfKr1GyIJIncSD0I0TSgcQrQHzz2k7MpYOq2vRfVFY5olzXANILXatkzJ1O9eo9hu26dWlQo0yXuaT74BuQN7joItETAEXso9qWg0XBtMVHO7oGTMQDrFrbfFed9iMY7DVK9E4ZzK1Rji2pUGSm0saSwPJbZs/NOsBenw81KFTZ5nEYbjO4LU+mHodluFkstG5VfZvDObh2Me8OcxveeCSC4yYk89VbI4rzsTDcX6ex6GHiKSrutyvXqZRbU+pSWUoLWm3dzcC7YDwE6IqrNDqPHx3/AHRVAZ45ieYAi3U+Sg1Ght+DR9tEtg2nUSXeOnredyZRqAgxvH7/AAlPMutqW5uewxyMeSBDGgwd5JHgSD5yhfaNwv0Gg66I2PkCNhPmS5LqmQDvJ8hb8oYIXh6RMnp+/wAI3Yc71YosgAeuKMtQDZmvwSUcHwWq6mjpMhPNQtyngMCS6XtsNOfFbBCGmUwhRJ2C0FEIUwoS1QWAhKOEJSGdKkFCpQAYKIFLlFKYgwplACpTEEohcFKAAIUQmQhhILBUEqSEKBlEoCiyqC1aCFkBeA9u+3jmNAEhojPFyd4g7B919AeQAbwOJXzv2u9paNRwpObNIOu4Ma98DU0w8gN5z+l08NG57HNxDqG9HoezcUMZhMPh8A11OmHBtcucGOp02mXAlpkueZMt6xK9fVaAYBFt2zgRsXna3alDC4Ol/R0xFUZqQAyl0iXPfa5A16cFrdiYKpToUzWfnqPEvfOrjeIgARbZsXbxsU4X3X0Rw8FJqddn9WPNOyFx+G28cjH5/Se5qWBfn9xovJPXKdORUqHfBbxywfwfNWKuw/Sb/wBrvU/8VBZJjfpw3JWHcQYdexYeIF2+U+KYgnSC6Of7H39FQ19iDs7w4jb5HRFiWlsOF8ph3Fu/wKF1OOI2ddo/KALNF8jiLH8FMlUGOLTyt03FXWPDhIuPVkxDQiCW1NapGG1NaUDUYCQEldCkLkgFkJZTygeyVLQ0xShLDmghmbvRIFpjluRU2kAAmTv3oodhKQUqrWa34nATpJTAig0CCJBKmUAGplACoqNJ0MfngeCYhq5VKb6ucAhmTvSQTI+kARz2q2gQJCEo1EIGZoKhc8ISFYAVKIIggEHUESD0K8v7QezeDFOpVNEBwEjKXNGYwB3AcsTGxeqKodp4MVWOpuJAdFwNxB28lphzae5E4prY+W4DFH39MOqFlMEB3fLWhjdGm/w8F9W7S7fp5sL7p7XUXiq4uYQW/wCnkaBP/J0je0L5v7UeyBogOFYOY5wBzNyubtmASHaHcqnYtcU3MoAB494XB8Frpc1oI1+HuAxvuvVjKOLDKu55Uoyw55n2PtN4Bix0kQhRY3F5G0g4DvuLZnTuE7rmQLWtN7QuN15nE4PKnlWx6PDYzxIZmRUbMqnX1ad8h3S4I46q51QV6OYGPAbDsIWNm4LXT0s4bC3YR637kpzMsbWnTgdgPr+QZVLTDujhoeHA+jvNulBHA6j1p6hMRXyhwtqNm8erKsyWOzN2/ENjufHirGIw5aczdhnfB2yPmB2jrqF0h1xY7vvlO0ejCXwBapVA4AjQ+oKa0rMpPLHaS0/ENoP1D8j0dFpkSLgpiLDSmAqu1yaxymhjVGZcCuISYHSuBQrkhkVKQN4uNDtVbENcNACdk2CtAoiJQB5uv2fSdUBOZj9YBIa42vlmDsWp2aHguD5N7OEBuXZYbd/8qw+j4KMO1rZygXN43p5nsJrwG+m11jB0MT4HepLVMCZi427b6hTKkYtDWFrOynYba9dU0hQgYjBse1rWvdnIF3aEnkrEoVyBJByuSnk7I432cFNJ5IvY+CAKtSmklXCEmoxOyqEoHIjayh7ZVImjwnt3Udna35Q2RzJv9gvFUcV7p4qQDlNhIuSLdF9kqYZrvja1wH1AOA8V8+9s+x6baxLWhrXAOGWwB0IAFtRPVejw2MtInDxOC/8AI0MF7dHFCmyrTDXU6gfLCQ1zcrmlu8G+q+j4Wox7GupulpGky5p3Ear4HORwygNAOyTz+Ikr3/sf2/7qz703DvA6QfmXZPBhjxp7+TjjiSwXa28Hv3tSw7ckUu1KdVxFKsyoBsaZLd8jwRmqJiQCdkwTyC8WeHKMsrPXhiRlHMgqgn1r0SS3dYjr6Hq2qakvaSTBvA1mDrM7jpcKDSg6ONuWvGUjbs6+oRVcPNxAO43aeW4qrWOaLEPbqNpbvG+NV1Kvl0ILTsmwn6T8vI25GypakhuGwyD/ALrjx1HWyGXMNrc7gn1yVkw4bbbLhzeW5VGsc22bM28Ei7f9rhtbxCQx7O0Lw9uXiLjrtH24q4KizgBoRbYZmP8AafwfRAB1P4bt2tOnT6ft90Co121k5lcLNo12u0McNo6H8JjiRfUcNnRFAaAcDtUwqDalgQbJjcSUsoWWlISW4gJjXjelQ7GApQw4E5QBJkwIk7TzRogUhFXLE679p9aIMPjGPe5jXAlkZo2ZtJV1zZSXUougZKFhN5gG+hm2w6CPWqgORAoGcoRZkIaNfNICFKCpmlsAZb5t43EbOaJAxZQFMKWUxiqjJSRayslIqapoBb27Vg+1mDD6JdF2d6dw0PSPsvRIQLlXGWV2RKNqj4viqMqpTc97fdMlziYa1tze5H5jmV9ra25Xgv8A5IEVabhZwpyCLEEOdBlehhcRnllo4MXAyLNZ5z2VZVw+JZWLHU2082bOCwEFpGS4vJI++xfXfYquajKlR1y90u2g2FuIAsOC+I/1L3jvvc+PqJd919f9gqTThqpLQS090kAlsMBGU7Oi7sKNNt7nBjSuKS2PS1qdyBsPhuCTGoPTcic4mpcn4W//AIYfyfFFVXiY0cs2vZ7eBK4J+hJbMB2z4SNRyVXFYT5mGDuEX3kTY8QbFXG/D4Lnau6LFOmavUoYXEyQI7w+W4mP/G46f2OuNlrq0Hh2241gXH9zdRzCz+2R3xxY6eMAkTyQ4x59xhnyc5DJdPeMi8nVa1ZnsaWTrOn8HR3LVV6gc0S0Zh9Mx/6E6cj4hWCP9UDYWyRsJ3nemjZxF+PNTsUUGlj5LSQRY2hzeD2n82OyVYpV3DW+ydnI7R58ln9pGPdEWPvWtkWOUuu2dx3LQxA7/wDyjplFuSdaCvWhrI2d2erSft4QVJeRq2eLL+LdR0lIp/EObh0GgVmmpsdHU6jXfCZ/HPcmAqh2tZrXCzpHeFjBN76q2NnJMkeH8UxtZU2rgihmk2oEazWFPpFTQFh9OUkhWQgraKRpiZUhQVCCg5XShC4I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xQVFRUUFxYXFxgUFxcUGBUUFBcXFxQVFBgYHCggGBwlHBUUITEhJSkrLi4uFx8zODMsNygtLisBCgoKDg0OGxAQGywkICQsLCwsLCwsLCwsLCwsLCwsLCwsLC8wLCwsLCwsLCwsLCwsLCwsLCwsLCwsLCwsLCwsLP/AABEIALoBDwMBIgACEQEDEQH/xAAbAAACAwEBAQAAAAAAAAAAAAACAwEEBQAGB//EADwQAAEDAgMFBQgBAwMEAwAAAAEAAhEDIQQSMUFRYXGBBSKRofAGEzJCUrHB0eEUcvEjYoIVM1OSB6Ky/8QAGQEAAwEBAQAAAAAAAAAAAAAAAAECAwQF/8QALBEAAgIABAYBAwQDAAAAAAAAAAECEQMSITEEExRBUWFxkcHRgaGx4TJC8P/aAAwDAQACEQMRAD8A+gyolUf6t+5g8Sk1cW76yDwa0qXxEC1w8zVBRSsBzqpHx1DyyN/KB3aNcWbScTvc9keRR1EQ6eR6KV0rDoY6qATUE7mtiR+1ZZ2pPykcwP2l1EbH08qNOV0rOPaX9vrqkntF5PdLOFj+7p9RAXTzNcFcXLNdiXaQ7mC0fchVqmHB1k8yofFLsi1wr7s2P6ln1t/9gjbWadHDxCwv6MbPulFjxowO5OH5U9T6K6b2elBULzYdU2UyOoP5R06zwDma8/2gER4quo9fuT0/v9j0MrlgP7TaPrHQ/hRSxQcJBPIyD5o578C6dX/kehldmXmnYrvQQIjae9PKNOqhmJZmFwJtw/hHPfgfIXk9OCulYzqmUidu6V1UEixPiUup9D6b2bRKjMvMvoVpGRzQLzmGaZ3qD2bUd/3HM5Btvuq56JeAz0wqDePEIg8bx4rHw9IU2wI/koH1+Hko6nwium9m6ulYlN+6R4hG6oYuSRzKfUehdN7NR+Ia0gFzQToCQCeQRNqg6ELzlSnS2sHgmMdAAZED6sx8OCfP9ByPLPRSulZOHrvG0Rz/AGFbbiztgqljx7kPAl2LUrpVU48DUef7XM7QaTcEdW/tWsWHkl4U/BbXBA2u07fFLqY6mNXf/V36VKa8k5Wux573N0Rw5PzeX8oTiAdCghx+bwsvL1PUbQ2lRh05iSN438eiacTcibxOzQzw4Kl7s70xs70P5EvgKtUPG/AeaXlPqENeoVWPaOTUZgdg1TXob03Loond9kYEawFQHapOmYdITaBLjp+06fcm/BfFQHauLXbJQMZCacQBbbEgb1na7F0+4sTtaT4Isg3EeP7Quxm6OMmIG2N58FGeY75sZ0AncDwT1EMcXcIQ0WEaQP7bLnPvInTp4JT3ExrYza3ijULLFY2uSef8LModq0s4Y1zCeBNuZg+ZU43BtrCKmYt+kOc0HmAb9V2FwNKmIYxrdmgMjiTqrWVLUh5m9DSOCa67gDuDocBylJq4BmsRycY8Jhdh2tADR3QNAIAHJN9y3b4hTb8jyrujNqCgxwYXua92gmJ8BHitGi3L8xI3Ouk1GOHwmfW4qq7EPGrfL+VT17iSo1QdZdboI6pbsVT2VGm0w10mNNAlUKgc2/lP2/SU6i02B8z+Ul7G/RNLtek63eb/AHNI68ArJqsA70N5rqObJkdBMEB0Ftjvg+YIVoUrX14aIbQkn3EU6jT8JB5XUNxIJIBMgSQQRbqEntPHCmwwJdYAb3EwAOpCrUGlouQXES5w2mwtuAggdNszSWlsTetIvFoO5Lqscfhfl390E8NdFVxFeLTf+E/Bm93nxcfImyeqVg6boRTxGQltR2Y72NJj+6LKzkcYLHiDfbcbNiZimkRkkaz8RBB3QdZQ4XFuM+8a8CbW1G+JkckX3RNVowvfFsB7mX0kgEngDqiAB2KKuINw0ZeJv1F1Wwst1qZ9+YATAi2WI8CkV6Lja4bvHJPZXG/xVZjATbX+4ny/hN/p+nJK0OjD0T6L45JJSqhtrpx+6nc1NB1Yb0kYlskTp08DtWcCjBTyoVstvqjmlOcNyWFKBVe5zgrGDqZSqzkVJ6HsNI1K1SdCCd2n+VQrVak2ERsJEFVnPulPed5RGNCbZeZUduF73/BTAw66LMa871bo4tw2ptMSouUynZwqgxe8D7JRxLb9251iynK2VZdfWA9CyS+uDoR1WTVrtnR3V0qs/tWlTPePQd4+AVrDM5Ylbm8yiT80q3QpaSbnQSqnZuLZUYH0zI27wdxGxG/HgKXd0Uqqy+4wqDe0tZGYSbgRZIxHaIdv6JdOrPBCj5BvwXCabr/Cd4sfJSaL7EOMcgZVSs4NEyqtPtdzLA23ESqSb2Jbrc38G92joI6j7qe0MWKbSS6ANvWPNUsFjg9ri0HM3UbCddvNea9oadR7iZAkSWuxDS0sBPy5MxuNJIlEcPNKmKU8sbRrMxLatVuVwLWDMIIu8yBb/a2TFjJC0Wmbj0NLz1Xi+z6DqbqNXuFzpMZQx2XQQ8AZhBbr9lt4rGV87G0aRyfM57ct5+G5FovK2xIVSRnh4l22ab6e2PPetHC0W5Z9dUs0wU3DUovoueUtDdLUS7tC5AbYbSbLmYxx2jp/KN+HBJsInaEbcG3ZbkpzRCmLfSD/AIp8Y+yfTwrRoPz90ZphcKWtzf8AH+Us48qDa1vBRWxLWi5A5mPupFPj5aeaU/Ak/N+EJruBm1KJ3FVnUryW30ki/JbRcozLFSN9TzuKxlKmQ13xGIDWkkzYfD+VaoMY4aObzkX3X2rZkKQArz6EU7/oy/6Hc7yQOwLrQdNm/nK1HEJZISzyHlRlYnA1C05IzQcskgZtkpNHD1WN/wBRt/mLbiei3A9M98AJP2J8gqWI9qIcUndnlc0OJOwbJiJ3Lg6bj9eS9JiMNSfJIudrbH+eqy8R2UR8Bng4ZT+vstYyshmeCrLENPs+rrlPiCPunjCPj4fMftU2CoAlIrOVh+HqfQekSqFRlTbTqeF/KyIhJiaglMoYJh+Rp5gH7qRRNpBE8DKfhmug9wiJgGBPnZaOVIxy29TVweGY1pyMawn4soAmNqzcU66tdmU8Q5hzinc/K5wAbewdEk6Xsh7S7ML9ahp31pxPLvA+gsk0pas11y6IyzUgzBPJauCqNkToVFPsxg7oc9zg2e+RJ4kgWn92srQ7OpjQv8hbwWjaaIVpmH29XLagb8sTPArGqYw7F67Edk0nlrnAnLvc64giHAaXM2gyBssqNfsKgJJc5g3AiJjZmknfqVUMSCVGeJhzk7LOAeKzC1sNDYkDK6Hc5Mnp1WJ2z2W4vafe5nPIY1oAAIcbkxGwnb91sdn9nMBmlJI0LgIaDuiD+V1LAUqJBqYkucwETUAMeU/5UxxFGVr+C5Qco0xbPZ2jA94C91zJc8QJMQ2YBgAdFsCqBJdAA2kwBHNYeP8AaSmLUGmq76qkhs8G2P2WNnr135dSb7msG+BYeCMspayDNGOkUenq+0Ic73eHZ7x/1OsxvE7SPDqtLDUyLvcXu2k2A4NaLAee9UOysA2i3KNTdzjq47z+lpNcuecltE2hF7yHypBSfeDeoOKbvWdM0tFoFSqZYXjWGkeIO2U7B0XMkF5eNmYXG8Tt63RQrHhyYHqMoOiAtISDRmaXqPeFA+r9KGXFWo2OU67jRV4qLnX7oabAEbitFBIweJJ7BNYNvkuyN/yuyFJ7QxQpUnVMpdl0aCBMmBc2GtzuS07DSkyyynOwJnuwNvgsRuNxZZP9PTDzow1RrzEzytzXdndrVzUbTrYR9GQ6HhwfTloBIzAC99Lp1KrQUu5twOajNw8kIq7xKORx+6zzM0yIjN60Sqs7Okp8hU8T2ixmod17oSux5aCe0xr+EirUYNTCAY/PpA5ST4o6GCZrF95knxJVfIfAguBMNn9q5RwYAl9zumw5onYdu7wUgnZcD1ElGr0iJ0tWOaS6w0HgOSVVcAYFnEEhzgSJ4NBBcdsDdqEvFEkZBt1t3YnvCd5EhKZgWhuVpLAAGtDIbkaNGttYBaKMYq5fT8mTlKTqO3n8f9QrtKs3D0qlRxJayXAElxzPdFi4kyXOAiYGgAVXsTtz35yOblqNYHPAmBcCL8T6uFQ7Y9lalduQ4uoWEg5XAOBy3G3XW/8AhXOxexvcZyHmo5wY2TYBtMZW9Y9BOTi423bCClF0lSNY3mNNP4VergwTJVpsNC73oWSdGzR2SW5WyziBfzWZV9nmE5nOc873H8aLSdimt2E8ln4rtKq8hrBG7aeJJNgFUXLsRJLuIf2axu4evNauAwLWiwgG8kQTxjXxQYLBhneccz/qOzluV4OUTxL0KjChraTdy52Had45H9qAUbXLOy6Kr+zzscDzsq9TBPIILbHlHktYORhytTIcTG7FwOIpODTUDqEEZX3ez6Qxw2c9mi3CzcuBUgolLMJKhZUh+9MN0qpTOw+In8qR6GeGDd5/pRH+37oi4XnMQdQQYvbohZUBFiTFifzZbObMlBB+7CAs4/x1UNZJ+MngIP4nzVTEUakksqtA3PpZo5Fr2+am73ZaVbIDtXtqlhw33ri0OsDBIJGyRtXzb2hx9fEVqoo1JpO+FhrMa0tDQ2Q17hrcxxO5el9p+w316Y99iLUzma2jQe55JGWA33riddgVUf8AxwSZZXyAiYNN+YggWdmq227Bc9F1YEYpZvs6OfGxJJ5dF+qsr0O3qrH1MzhL8gpNIzMLsoBAkkU8xl0kicpV/wBlPaY1CxrjTuIcXkN7xcA5+oAcc1gLSQIOidU9iaY92HVwwNM5WktzmMoiTYxAkSeKuYf2WoUqhexrzngOAFJrGhpDxlbAgZmN0jXmtJRSVtb+aRHNcmknt4t/Y9GGwopVmuaHAyCAQd4OmqQ93d+GDBiSemkKMKSGta0Rla0WEaAXkgTouJwit5fTX8HYpye0frp+S4HHYCUsvuBv4ttzAM+SGXbfupDDt/SSeGt03+v9fcbWI9ml+n9/YP3Y2EdG6+MKGu4HqYjoP2oYOq57vQlLPWyQODe7f8BPvYQJ63H90hSTOpnZe5Vdz3k2tG+Tr5Krjajw0luVpG2qcrYm5MA24WTzyaqxOEU81Gk1zfX8LnPG7xWT2V2gH901WPdp/pg5ZHE2K12tUNOO5UZqStAQ1G0tUVKpDgBTkfUXAR01KDGdoUqLM1XujfBP2FkA2kMIadqA4MHRUsP29Qqf9t8zoIImNYsm/wDUB8oeeTYHiUVJdhKUZbOzqmEhRRphunVVGdo4iTJkHQFoB6mb+CGriKpv3RyATyy8lJrwaoS34ho1PQXPgsR9V7h8c7OHFV3tKpYS7sl4jN49qtGz7fiUB7X3ABYbKLt49dE9tMcT5eavlxRGeRpf9Tcfm8AEbMa47T5rPa07APumGi4iDm6GPsioitmsyo8jR3n+EYbW1a4g7A5ocOtp81n4U1WANa+pA0kB0D/lKsDG4kf+Nw3OaWnxBjyUteBm3h3OLRnADouBcTwTZVDs/GufIfTLCNocHNPCbGeEK9KyehRluKU+oB6lNqjcsHtyhiHsc2jVZSJBGYtJPQg93wTWrKeiLPZ3bLa1apSZTqxSAz1CzK0POlO8GYIOmivyQ6cpAsDnM225WiRPErD9ne0Ht93hHn39RoJqPaRTFMA90v8ArJ03m07StuniWPzCk7N7txY83jOIJAJEGJvG2RsXc1y4ZoJfL3fwcKfMnkm38LZfPf8AcJ7c0S822Dug+F/NFTYG6ACd0XSyL3bv8tEQhcc8Wc9JNs7IYMIaxSQbtkqvinhosYOvGOSsR6/CpZczydgMzyt+FmaDGUYuRcidb/8AIoyTaBPrZ+0FDQnYXON9SPln1sREXHjHDimBOYDfxPr1+OA5/rnxRRJA3a7L+vMhQXIACtVgFKpGAXEk7tT4DVBiLuPP7WlS6oRoNEIZZDvUqnjcBTqg52MeYgZyT/jogqVnblXfiH7CArSfYiT8lrB9jUqYhrGiDIgkxyJutN1UjWOsLzpqVDq93Qlo8QtDA9lF0OeSBu+Z3U3ARJd2yY1/qjQFQu+EixvAmeBMpj6ciCGkHUESOoKe1gAgCANy6Fi5GtGK72coTLKTaZ30u6J35R3fJX6WHdaXuMfUG/gBWgilPmN7kqCWxSrYRx+FwB3lua23aEDuz3b2+BWiFIKWYZkO7Jefmb5/pB/0V31N8/0tyVyrmMVGIOxnfUPNGOyiPmHgVsQoLUcyQZUZIwD97fE/pF/Qv+odFpkKEuYx5UZwwT/q+6ZSwh+Y23C3iVcK5pRzGLIgqcAQLBNDkoqAUrCihVfKr1GyIJIncSD0I0TSgcQrQHzz2k7MpYOq2vRfVFY5olzXANILXatkzJ1O9eo9hu26dWlQo0yXuaT74BuQN7joItETAEXso9qWg0XBtMVHO7oGTMQDrFrbfFed9iMY7DVK9E4ZzK1Rji2pUGSm0saSwPJbZs/NOsBenw81KFTZ5nEYbjO4LU+mHodluFkstG5VfZvDObh2Me8OcxveeCSC4yYk89VbI4rzsTDcX6ex6GHiKSrutyvXqZRbU+pSWUoLWm3dzcC7YDwE6IqrNDqPHx3/AHRVAZ45ieYAi3U+Sg1Ght+DR9tEtg2nUSXeOnredyZRqAgxvH7/AAlPMutqW5uewxyMeSBDGgwd5JHgSD5yhfaNwv0Gg66I2PkCNhPmS5LqmQDvJ8hb8oYIXh6RMnp+/wAI3Yc71YosgAeuKMtQDZmvwSUcHwWq6mjpMhPNQtyngMCS6XtsNOfFbBCGmUwhRJ2C0FEIUwoS1QWAhKOEJSGdKkFCpQAYKIFLlFKYgwplACpTEEohcFKAAIUQmQhhILBUEqSEKBlEoCiyqC1aCFkBeA9u+3jmNAEhojPFyd4g7B919AeQAbwOJXzv2u9paNRwpObNIOu4Ma98DU0w8gN5z+l08NG57HNxDqG9HoezcUMZhMPh8A11OmHBtcucGOp02mXAlpkueZMt6xK9fVaAYBFt2zgRsXna3alDC4Ol/R0xFUZqQAyl0iXPfa5A16cFrdiYKpToUzWfnqPEvfOrjeIgARbZsXbxsU4X3X0Rw8FJqddn9WPNOyFx+G28cjH5/Se5qWBfn9xovJPXKdORUqHfBbxywfwfNWKuw/Sb/wBrvU/8VBZJjfpw3JWHcQYdexYeIF2+U+KYgnSC6Of7H39FQ19iDs7w4jb5HRFiWlsOF8ph3Fu/wKF1OOI2ddo/KALNF8jiLH8FMlUGOLTyt03FXWPDhIuPVkxDQiCW1NapGG1NaUDUYCQEldCkLkgFkJZTygeyVLQ0xShLDmghmbvRIFpjluRU2kAAmTv3oodhKQUqrWa34nATpJTAig0CCJBKmUAGplACoqNJ0MfngeCYhq5VKb6ucAhmTvSQTI+kARz2q2gQJCEo1EIGZoKhc8ISFYAVKIIggEHUESD0K8v7QezeDFOpVNEBwEjKXNGYwB3AcsTGxeqKodp4MVWOpuJAdFwNxB28lphzae5E4prY+W4DFH39MOqFlMEB3fLWhjdGm/w8F9W7S7fp5sL7p7XUXiq4uYQW/wCnkaBP/J0je0L5v7UeyBogOFYOY5wBzNyubtmASHaHcqnYtcU3MoAB494XB8Frpc1oI1+HuAxvuvVjKOLDKu55Uoyw55n2PtN4Bix0kQhRY3F5G0g4DvuLZnTuE7rmQLWtN7QuN15nE4PKnlWx6PDYzxIZmRUbMqnX1ad8h3S4I46q51QV6OYGPAbDsIWNm4LXT0s4bC3YR637kpzMsbWnTgdgPr+QZVLTDujhoeHA+jvNulBHA6j1p6hMRXyhwtqNm8erKsyWOzN2/ENjufHirGIw5aczdhnfB2yPmB2jrqF0h1xY7vvlO0ejCXwBapVA4AjQ+oKa0rMpPLHaS0/ENoP1D8j0dFpkSLgpiLDSmAqu1yaxymhjVGZcCuISYHSuBQrkhkVKQN4uNDtVbENcNACdk2CtAoiJQB5uv2fSdUBOZj9YBIa42vlmDsWp2aHguD5N7OEBuXZYbd/8qw+j4KMO1rZygXN43p5nsJrwG+m11jB0MT4HepLVMCZi427b6hTKkYtDWFrOynYba9dU0hQgYjBse1rWvdnIF3aEnkrEoVyBJByuSnk7I432cFNJ5IvY+CAKtSmklXCEmoxOyqEoHIjayh7ZVImjwnt3Udna35Q2RzJv9gvFUcV7p4qQDlNhIuSLdF9kqYZrvja1wH1AOA8V8+9s+x6baxLWhrXAOGWwB0IAFtRPVejw2MtInDxOC/8AI0MF7dHFCmyrTDXU6gfLCQ1zcrmlu8G+q+j4Wox7GupulpGky5p3Ear4HORwygNAOyTz+Ikr3/sf2/7qz703DvA6QfmXZPBhjxp7+TjjiSwXa28Hv3tSw7ckUu1KdVxFKsyoBsaZLd8jwRmqJiQCdkwTyC8WeHKMsrPXhiRlHMgqgn1r0SS3dYjr6Hq2qakvaSTBvA1mDrM7jpcKDSg6ONuWvGUjbs6+oRVcPNxAO43aeW4qrWOaLEPbqNpbvG+NV1Kvl0ILTsmwn6T8vI25GypakhuGwyD/ALrjx1HWyGXMNrc7gn1yVkw4bbbLhzeW5VGsc22bM28Ei7f9rhtbxCQx7O0Lw9uXiLjrtH24q4KizgBoRbYZmP8AafwfRAB1P4bt2tOnT6ft90Co121k5lcLNo12u0McNo6H8JjiRfUcNnRFAaAcDtUwqDalgQbJjcSUsoWWlISW4gJjXjelQ7GApQw4E5QBJkwIk7TzRogUhFXLE679p9aIMPjGPe5jXAlkZo2ZtJV1zZSXUougZKFhN5gG+hm2w6CPWqgORAoGcoRZkIaNfNICFKCpmlsAZb5t43EbOaJAxZQFMKWUxiqjJSRayslIqapoBb27Vg+1mDD6JdF2d6dw0PSPsvRIQLlXGWV2RKNqj4viqMqpTc97fdMlziYa1tze5H5jmV9ra25Xgv8A5IEVabhZwpyCLEEOdBlehhcRnllo4MXAyLNZ5z2VZVw+JZWLHU2082bOCwEFpGS4vJI++xfXfYquajKlR1y90u2g2FuIAsOC+I/1L3jvvc+PqJd919f9gqTThqpLQS090kAlsMBGU7Oi7sKNNt7nBjSuKS2PS1qdyBsPhuCTGoPTcic4mpcn4W//AIYfyfFFVXiY0cs2vZ7eBK4J+hJbMB2z4SNRyVXFYT5mGDuEX3kTY8QbFXG/D4Lnau6LFOmavUoYXEyQI7w+W4mP/G46f2OuNlrq0Hh2241gXH9zdRzCz+2R3xxY6eMAkTyQ4x59xhnyc5DJdPeMi8nVa1ZnsaWTrOn8HR3LVV6gc0S0Zh9Mx/6E6cj4hWCP9UDYWyRsJ3nemjZxF+PNTsUUGlj5LSQRY2hzeD2n82OyVYpV3DW+ydnI7R58ln9pGPdEWPvWtkWOUuu2dx3LQxA7/wDyjplFuSdaCvWhrI2d2erSft4QVJeRq2eLL+LdR0lIp/EObh0GgVmmpsdHU6jXfCZ/HPcmAqh2tZrXCzpHeFjBN76q2NnJMkeH8UxtZU2rgihmk2oEazWFPpFTQFh9OUkhWQgraKRpiZUhQVCCg5XShC4I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cdn-wac.emirates247.com/polopoly_fs/1.296260.1285644069%21/image/3366264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95" y="445416"/>
            <a:ext cx="8262905" cy="568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1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Unconventional</a:t>
            </a:r>
            <a:endParaRPr lang="en-US" dirty="0"/>
          </a:p>
        </p:txBody>
      </p:sp>
      <p:sp>
        <p:nvSpPr>
          <p:cNvPr id="3" name="Subtitle 2"/>
          <p:cNvSpPr>
            <a:spLocks noGrp="1"/>
          </p:cNvSpPr>
          <p:nvPr>
            <p:ph type="subTitle" idx="1"/>
          </p:nvPr>
        </p:nvSpPr>
        <p:spPr/>
        <p:txBody>
          <a:bodyPr/>
          <a:lstStyle/>
          <a:p>
            <a:r>
              <a:rPr lang="en-US" sz="2400" dirty="0"/>
              <a:t>David Ripplinger</a:t>
            </a:r>
          </a:p>
          <a:p>
            <a:r>
              <a:rPr lang="en-US" sz="2400" dirty="0" smtClean="0"/>
              <a:t>November 13, 2013</a:t>
            </a:r>
            <a:endParaRPr lang="en-US" sz="2400" dirty="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120153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WTI Spot Price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779497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487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The cure for high </a:t>
            </a:r>
            <a:r>
              <a:rPr lang="en-US" dirty="0" smtClean="0"/>
              <a:t>prices…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21</a:t>
            </a:fld>
            <a:endParaRPr lang="en-US" dirty="0"/>
          </a:p>
        </p:txBody>
      </p:sp>
    </p:spTree>
    <p:extLst>
      <p:ext uri="{BB962C8B-B14F-4D97-AF65-F5344CB8AC3E}">
        <p14:creationId xmlns:p14="http://schemas.microsoft.com/office/powerpoint/2010/main" val="378306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a:t>i</a:t>
            </a:r>
            <a:r>
              <a:rPr lang="en-US" dirty="0" smtClean="0"/>
              <a:t>nnovation </a:t>
            </a:r>
          </a:p>
          <a:p>
            <a:pPr marL="0" indent="0" algn="ctr">
              <a:buNone/>
            </a:pPr>
            <a:r>
              <a:rPr lang="en-US" dirty="0" smtClean="0"/>
              <a:t>and </a:t>
            </a:r>
          </a:p>
          <a:p>
            <a:pPr marL="0" indent="0" algn="ctr">
              <a:buNone/>
            </a:pPr>
            <a:r>
              <a:rPr lang="en-US" dirty="0" smtClean="0"/>
              <a:t>utilization of less profitable resources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22</a:t>
            </a:fld>
            <a:endParaRPr lang="en-US" dirty="0"/>
          </a:p>
        </p:txBody>
      </p:sp>
    </p:spTree>
    <p:extLst>
      <p:ext uri="{BB962C8B-B14F-4D97-AF65-F5344CB8AC3E}">
        <p14:creationId xmlns:p14="http://schemas.microsoft.com/office/powerpoint/2010/main" val="521605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78" y="274638"/>
            <a:ext cx="7865390" cy="567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513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Pickens Comments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21" y="232861"/>
            <a:ext cx="7671660" cy="586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42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Innovations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What are they?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25</a:t>
            </a:fld>
            <a:endParaRPr lang="en-US" dirty="0"/>
          </a:p>
        </p:txBody>
      </p:sp>
    </p:spTree>
    <p:extLst>
      <p:ext uri="{BB962C8B-B14F-4D97-AF65-F5344CB8AC3E}">
        <p14:creationId xmlns:p14="http://schemas.microsoft.com/office/powerpoint/2010/main" val="390152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pPr marL="0" indent="0">
              <a:buNone/>
            </a:pPr>
            <a:r>
              <a:rPr lang="en-US" dirty="0" smtClean="0"/>
              <a:t>Horizontal drilling</a:t>
            </a:r>
          </a:p>
          <a:p>
            <a:pPr marL="0" indent="0">
              <a:buNone/>
            </a:pPr>
            <a:r>
              <a:rPr lang="en-US" dirty="0" err="1" smtClean="0"/>
              <a:t>Fracking</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26</a:t>
            </a:fld>
            <a:endParaRPr lang="en-US" dirty="0"/>
          </a:p>
        </p:txBody>
      </p:sp>
      <p:pic>
        <p:nvPicPr>
          <p:cNvPr id="8194" name="Picture 2" descr="https://encrypted-tbn2.gstatic.com/images?q=tbn:ANd9GcSMtvqyGUsUuwrQydlkS57WarkWzSQnZroUdfp4pC8y_HWMFR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748" y="502780"/>
            <a:ext cx="3254052" cy="506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7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pPr marL="0" indent="0">
              <a:buNone/>
            </a:pPr>
            <a:r>
              <a:rPr lang="en-US" dirty="0" smtClean="0"/>
              <a:t>Horizontal drilling</a:t>
            </a:r>
          </a:p>
          <a:p>
            <a:pPr marL="0" indent="0">
              <a:buNone/>
            </a:pPr>
            <a:r>
              <a:rPr lang="en-US" dirty="0" err="1" smtClean="0"/>
              <a:t>Fracking</a:t>
            </a:r>
            <a:endParaRPr lang="en-US" dirty="0" smtClean="0"/>
          </a:p>
          <a:p>
            <a:pPr marL="0" indent="0">
              <a:buNone/>
            </a:pPr>
            <a:r>
              <a:rPr lang="en-US" b="1" i="1" dirty="0" smtClean="0"/>
              <a:t>Imaging technology</a:t>
            </a:r>
          </a:p>
          <a:p>
            <a:pPr marL="0" indent="0">
              <a:buNone/>
            </a:pPr>
            <a:r>
              <a:rPr lang="en-US" b="1" i="1" dirty="0" smtClean="0"/>
              <a:t>Computer modeling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27</a:t>
            </a:fld>
            <a:endParaRPr lang="en-US" dirty="0"/>
          </a:p>
        </p:txBody>
      </p:sp>
      <p:pic>
        <p:nvPicPr>
          <p:cNvPr id="8194" name="Picture 2" descr="https://encrypted-tbn2.gstatic.com/images?q=tbn:ANd9GcSMtvqyGUsUuwrQydlkS57WarkWzSQnZroUdfp4pC8y_HWMFR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748" y="502780"/>
            <a:ext cx="3254052" cy="506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9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Drilling</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28</a:t>
            </a:fld>
            <a:endParaRPr lang="en-US" dirty="0"/>
          </a:p>
        </p:txBody>
      </p:sp>
      <p:pic>
        <p:nvPicPr>
          <p:cNvPr id="9218" name="Picture 2" descr="http://www.amerexco.com/images/Horizontal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8" y="2266626"/>
            <a:ext cx="4052807" cy="26454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en/archive/8/8f/20120127170559%21102_329_nobel_oilw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07" y="2266627"/>
            <a:ext cx="4203151" cy="264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6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Fracking</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29</a:t>
            </a:fld>
            <a:endParaRPr lang="en-US" dirty="0"/>
          </a:p>
        </p:txBody>
      </p:sp>
      <p:pic>
        <p:nvPicPr>
          <p:cNvPr id="10242" name="Picture 2" descr="http://www.biggerpieforum.org/sites/biggerpieforum.org/files/Frackin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924" y="144651"/>
            <a:ext cx="5671788" cy="602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5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Titusville</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3</a:t>
            </a:fld>
            <a:endParaRPr lang="en-US" dirty="0"/>
          </a:p>
        </p:txBody>
      </p:sp>
      <p:pic>
        <p:nvPicPr>
          <p:cNvPr id="1026" name="Picture 2" descr="Photograph:The first commercial oil well in the United States was built by Edwin L. Drake, in Titusville, Pa., in 18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83" y="209227"/>
            <a:ext cx="7113129" cy="584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7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Activity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30</a:t>
            </a:fld>
            <a:endParaRPr lang="en-US" dirty="0"/>
          </a:p>
        </p:txBody>
      </p:sp>
    </p:spTree>
    <p:extLst>
      <p:ext uri="{BB962C8B-B14F-4D97-AF65-F5344CB8AC3E}">
        <p14:creationId xmlns:p14="http://schemas.microsoft.com/office/powerpoint/2010/main" val="3843463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31</a:t>
            </a:fld>
            <a:endParaRPr lang="en-US" dirty="0"/>
          </a:p>
        </p:txBody>
      </p:sp>
      <p:pic>
        <p:nvPicPr>
          <p:cNvPr id="5122" name="Picture 2" descr="http://www.ag.ndsu.edu/potatoextension/nppga-research-reporting-conference/image_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345" y="2057399"/>
            <a:ext cx="4664398" cy="349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94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Rigs Down, Spuds Up</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5638588"/>
              </p:ext>
            </p:extLst>
          </p:nvPr>
        </p:nvGraphicFramePr>
        <p:xfrm>
          <a:off x="1504950" y="2168208"/>
          <a:ext cx="5829300" cy="2307643"/>
        </p:xfrm>
        <a:graphic>
          <a:graphicData uri="http://schemas.openxmlformats.org/drawingml/2006/table">
            <a:tbl>
              <a:tblPr>
                <a:tableStyleId>{5C22544A-7EE6-4342-B048-85BDC9FD1C3A}</a:tableStyleId>
              </a:tblPr>
              <a:tblGrid>
                <a:gridCol w="2358832"/>
                <a:gridCol w="1735234"/>
                <a:gridCol w="1735234"/>
              </a:tblGrid>
              <a:tr h="430834">
                <a:tc>
                  <a:txBody>
                    <a:bodyPr/>
                    <a:lstStyle/>
                    <a:p>
                      <a:pPr algn="l" fontAlgn="b"/>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800" u="none" strike="noStrike" dirty="0">
                          <a:effectLst/>
                        </a:rPr>
                        <a:t>1Q 12</a:t>
                      </a:r>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800" u="none" strike="noStrike" dirty="0">
                          <a:effectLst/>
                        </a:rPr>
                        <a:t>3Q 13</a:t>
                      </a:r>
                      <a:endParaRPr lang="en-US" sz="2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bg1">
                        <a:lumMod val="85000"/>
                      </a:schemeClr>
                    </a:solidFill>
                  </a:tcPr>
                </a:tc>
              </a:tr>
              <a:tr h="430834">
                <a:tc>
                  <a:txBody>
                    <a:bodyPr/>
                    <a:lstStyle/>
                    <a:p>
                      <a:pPr algn="l" fontAlgn="b"/>
                      <a:r>
                        <a:rPr lang="en-US" sz="2800" u="none" strike="noStrike" dirty="0">
                          <a:effectLst/>
                        </a:rPr>
                        <a:t>Rigs</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800" u="none" strike="noStrike" dirty="0">
                          <a:effectLst/>
                        </a:rPr>
                        <a:t>~200</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800" u="none" strike="noStrike" dirty="0">
                          <a:effectLst/>
                        </a:rPr>
                        <a:t>180</a:t>
                      </a:r>
                      <a:endParaRPr lang="en-US" sz="2800" b="0" i="0" u="none" strike="noStrike" dirty="0">
                        <a:solidFill>
                          <a:srgbClr val="00000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r>
              <a:tr h="430834">
                <a:tc>
                  <a:txBody>
                    <a:bodyPr/>
                    <a:lstStyle/>
                    <a:p>
                      <a:pPr algn="l" fontAlgn="b"/>
                      <a:r>
                        <a:rPr lang="en-US" sz="2800" u="none" strike="noStrike" dirty="0">
                          <a:effectLst/>
                        </a:rPr>
                        <a:t>Spuds</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507</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747</a:t>
                      </a:r>
                      <a:endParaRPr lang="en-US" sz="2800" b="0" i="0" u="none" strike="noStrike" dirty="0">
                        <a:solidFill>
                          <a:srgbClr val="000000"/>
                        </a:solidFill>
                        <a:effectLst/>
                        <a:latin typeface="Calibri"/>
                      </a:endParaRPr>
                    </a:p>
                  </a:txBody>
                  <a:tcPr marL="9525" marR="9525" marT="9525" marB="0" anchor="ctr">
                    <a:solidFill>
                      <a:schemeClr val="bg1"/>
                    </a:solidFill>
                  </a:tcPr>
                </a:tc>
              </a:tr>
              <a:tr h="430834">
                <a:tc>
                  <a:txBody>
                    <a:bodyPr/>
                    <a:lstStyle/>
                    <a:p>
                      <a:pPr algn="l" fontAlgn="b"/>
                      <a:r>
                        <a:rPr lang="en-US" sz="2800" u="none" strike="noStrike" dirty="0">
                          <a:effectLst/>
                        </a:rPr>
                        <a:t>Spuds/Rig</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2.5</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4.1</a:t>
                      </a:r>
                      <a:endParaRPr lang="en-US" sz="2800" b="0" i="0" u="none" strike="noStrike" dirty="0">
                        <a:solidFill>
                          <a:srgbClr val="000000"/>
                        </a:solidFill>
                        <a:effectLst/>
                        <a:latin typeface="Calibri"/>
                      </a:endParaRPr>
                    </a:p>
                  </a:txBody>
                  <a:tcPr marL="9525" marR="9525" marT="9525" marB="0" anchor="ctr">
                    <a:solidFill>
                      <a:schemeClr val="bg1"/>
                    </a:solidFill>
                  </a:tcPr>
                </a:tc>
              </a:tr>
              <a:tr h="562663">
                <a:tc>
                  <a:txBody>
                    <a:bodyPr/>
                    <a:lstStyle/>
                    <a:p>
                      <a:pPr algn="l" fontAlgn="b"/>
                      <a:r>
                        <a:rPr lang="en-US" sz="2800" u="none" strike="noStrike" dirty="0">
                          <a:effectLst/>
                        </a:rPr>
                        <a:t>Spud to spud</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36 days</a:t>
                      </a:r>
                      <a:endParaRPr lang="en-US" sz="2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fontAlgn="b"/>
                      <a:r>
                        <a:rPr lang="en-US" sz="2800" u="none" strike="noStrike" dirty="0">
                          <a:effectLst/>
                        </a:rPr>
                        <a:t>22 days</a:t>
                      </a:r>
                      <a:endParaRPr lang="en-US" sz="28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
        <p:nvSpPr>
          <p:cNvPr id="6" name="TextBox 5"/>
          <p:cNvSpPr txBox="1"/>
          <p:nvPr/>
        </p:nvSpPr>
        <p:spPr>
          <a:xfrm>
            <a:off x="1504950" y="4549593"/>
            <a:ext cx="5048250" cy="369332"/>
          </a:xfrm>
          <a:prstGeom prst="rect">
            <a:avLst/>
          </a:prstGeom>
          <a:noFill/>
        </p:spPr>
        <p:txBody>
          <a:bodyPr wrap="square" rtlCol="0">
            <a:spAutoFit/>
          </a:bodyPr>
          <a:lstStyle/>
          <a:p>
            <a:r>
              <a:rPr lang="en-US" dirty="0" smtClean="0">
                <a:solidFill>
                  <a:schemeClr val="bg1"/>
                </a:solidFill>
              </a:rPr>
              <a:t>Source: Baker Hughes Investor Relations</a:t>
            </a:r>
            <a:endParaRPr lang="en-US" dirty="0">
              <a:solidFill>
                <a:schemeClr val="bg1"/>
              </a:solidFill>
            </a:endParaRPr>
          </a:p>
        </p:txBody>
      </p:sp>
    </p:spTree>
    <p:extLst>
      <p:ext uri="{BB962C8B-B14F-4D97-AF65-F5344CB8AC3E}">
        <p14:creationId xmlns:p14="http://schemas.microsoft.com/office/powerpoint/2010/main" val="3331511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600700"/>
            <a:ext cx="8229600" cy="525463"/>
          </a:xfrm>
        </p:spPr>
        <p:txBody>
          <a:bodyPr/>
          <a:lstStyle/>
          <a:p>
            <a:pPr marL="0" indent="0">
              <a:buNone/>
            </a:pPr>
            <a:r>
              <a:rPr lang="en-US" sz="1200" dirty="0" smtClean="0"/>
              <a:t>Source: KLJ Power Report 2012</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33</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39551" cy="496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62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34050"/>
            <a:ext cx="8229600" cy="392113"/>
          </a:xfrm>
        </p:spPr>
        <p:txBody>
          <a:bodyPr/>
          <a:lstStyle/>
          <a:p>
            <a:pPr marL="0" indent="0">
              <a:buNone/>
            </a:pPr>
            <a:r>
              <a:rPr lang="en-US" sz="1200" dirty="0" smtClean="0"/>
              <a:t>Source:  </a:t>
            </a:r>
            <a:r>
              <a:rPr lang="en-US" sz="1200" dirty="0" err="1" smtClean="0"/>
              <a:t>Bentek</a:t>
            </a:r>
            <a:r>
              <a:rPr lang="en-US" sz="1200" dirty="0" smtClean="0"/>
              <a:t>, Williston Basin Study 2012</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36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79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a:t>
            </a:r>
            <a:endParaRPr lang="en-US" dirty="0"/>
          </a:p>
        </p:txBody>
      </p:sp>
      <p:sp>
        <p:nvSpPr>
          <p:cNvPr id="3" name="Content Placeholder 2"/>
          <p:cNvSpPr>
            <a:spLocks noGrp="1"/>
          </p:cNvSpPr>
          <p:nvPr>
            <p:ph idx="1"/>
          </p:nvPr>
        </p:nvSpPr>
        <p:spPr/>
        <p:txBody>
          <a:bodyPr/>
          <a:lstStyle/>
          <a:p>
            <a:pPr marL="0" indent="0">
              <a:buNone/>
            </a:pPr>
            <a:r>
              <a:rPr lang="en-US" dirty="0" smtClean="0"/>
              <a:t>Oil</a:t>
            </a:r>
          </a:p>
          <a:p>
            <a:pPr marL="0" indent="0">
              <a:buNone/>
            </a:pPr>
            <a:endParaRPr lang="en-US" dirty="0"/>
          </a:p>
          <a:p>
            <a:pPr marL="0" indent="0">
              <a:buNone/>
            </a:pPr>
            <a:r>
              <a:rPr lang="en-US" dirty="0" smtClean="0"/>
              <a:t>Gas</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35</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36964775"/>
              </p:ext>
            </p:extLst>
          </p:nvPr>
        </p:nvGraphicFramePr>
        <p:xfrm>
          <a:off x="0" y="350838"/>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52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74638"/>
            <a:ext cx="8229600" cy="1143000"/>
          </a:xfrm>
        </p:spPr>
        <p:txBody>
          <a:bodyPr/>
          <a:lstStyle/>
          <a:p>
            <a:r>
              <a:rPr lang="en-US" dirty="0" smtClean="0"/>
              <a:t>Break Even</a:t>
            </a:r>
            <a:endParaRPr lang="en-US" dirty="0"/>
          </a:p>
        </p:txBody>
      </p:sp>
      <p:sp>
        <p:nvSpPr>
          <p:cNvPr id="3" name="Content Placeholder 2"/>
          <p:cNvSpPr>
            <a:spLocks noGrp="1"/>
          </p:cNvSpPr>
          <p:nvPr>
            <p:ph idx="1"/>
          </p:nvPr>
        </p:nvSpPr>
        <p:spPr>
          <a:xfrm>
            <a:off x="457200" y="1703388"/>
            <a:ext cx="3543300" cy="5238751"/>
          </a:xfrm>
        </p:spPr>
        <p:txBody>
          <a:bodyPr/>
          <a:lstStyle/>
          <a:p>
            <a:pPr marL="0" indent="0">
              <a:buNone/>
            </a:pPr>
            <a:r>
              <a:rPr lang="en-US" sz="2800" dirty="0" smtClean="0"/>
              <a:t>$55-70?</a:t>
            </a:r>
          </a:p>
          <a:p>
            <a:pPr marL="0" indent="0">
              <a:buNone/>
            </a:pPr>
            <a:endParaRPr lang="en-US" sz="2800" dirty="0"/>
          </a:p>
          <a:p>
            <a:pPr marL="0" indent="0">
              <a:buNone/>
            </a:pPr>
            <a:r>
              <a:rPr lang="en-US" sz="2800" dirty="0" smtClean="0"/>
              <a:t>$80 to $90?</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36</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20988265"/>
              </p:ext>
            </p:extLst>
          </p:nvPr>
        </p:nvGraphicFramePr>
        <p:xfrm>
          <a:off x="2438400" y="1474788"/>
          <a:ext cx="6115050" cy="4240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6052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52900" cy="1143000"/>
          </a:xfrm>
        </p:spPr>
        <p:txBody>
          <a:bodyPr/>
          <a:lstStyle/>
          <a:p>
            <a:r>
              <a:rPr lang="en-US" dirty="0" smtClean="0"/>
              <a:t>How much?</a:t>
            </a:r>
            <a:endParaRPr lang="en-US" dirty="0"/>
          </a:p>
        </p:txBody>
      </p:sp>
      <p:sp>
        <p:nvSpPr>
          <p:cNvPr id="3" name="Content Placeholder 2"/>
          <p:cNvSpPr>
            <a:spLocks noGrp="1"/>
          </p:cNvSpPr>
          <p:nvPr>
            <p:ph idx="1"/>
          </p:nvPr>
        </p:nvSpPr>
        <p:spPr/>
        <p:txBody>
          <a:bodyPr/>
          <a:lstStyle/>
          <a:p>
            <a:pPr marL="0" indent="0">
              <a:buNone/>
            </a:pPr>
            <a:r>
              <a:rPr lang="en-US" sz="2800" dirty="0" smtClean="0"/>
              <a:t>An April 30 USGS Report estimated</a:t>
            </a:r>
          </a:p>
          <a:p>
            <a:pPr marL="0" indent="0">
              <a:buNone/>
            </a:pPr>
            <a:endParaRPr lang="en-US" sz="1200" dirty="0"/>
          </a:p>
          <a:p>
            <a:pPr marL="0" indent="0">
              <a:buNone/>
            </a:pPr>
            <a:r>
              <a:rPr lang="en-US" sz="2800" dirty="0" smtClean="0"/>
              <a:t>7.4 billion barrels of oil</a:t>
            </a:r>
          </a:p>
          <a:p>
            <a:pPr marL="0" indent="0">
              <a:buNone/>
            </a:pPr>
            <a:r>
              <a:rPr lang="en-US" sz="2800" dirty="0" smtClean="0"/>
              <a:t>6.7 trillion cubic feet of associated gas</a:t>
            </a:r>
          </a:p>
          <a:p>
            <a:pPr marL="0" indent="0">
              <a:buNone/>
            </a:pPr>
            <a:r>
              <a:rPr lang="en-US" sz="2800" dirty="0" smtClean="0"/>
              <a:t>.53 billion barrels of NGL</a:t>
            </a:r>
          </a:p>
          <a:p>
            <a:pPr marL="0" indent="0">
              <a:buNone/>
            </a:pPr>
            <a:endParaRPr lang="en-US" sz="1200" dirty="0" smtClean="0"/>
          </a:p>
          <a:p>
            <a:pPr marL="0" indent="0">
              <a:buNone/>
            </a:pPr>
            <a:r>
              <a:rPr lang="en-US" sz="2800" dirty="0" smtClean="0"/>
              <a:t>In the </a:t>
            </a:r>
            <a:r>
              <a:rPr lang="en-US" sz="2800" dirty="0" err="1" smtClean="0"/>
              <a:t>Bakken</a:t>
            </a:r>
            <a:r>
              <a:rPr lang="en-US" sz="2800" dirty="0" smtClean="0"/>
              <a:t> and Three Forks (not just ND) </a:t>
            </a:r>
          </a:p>
          <a:p>
            <a:pPr marL="0" indent="0">
              <a:buNone/>
            </a:pPr>
            <a:endParaRPr lang="en-US" sz="1200" dirty="0"/>
          </a:p>
          <a:p>
            <a:pPr marL="0" indent="0">
              <a:buNone/>
            </a:pPr>
            <a:r>
              <a:rPr lang="en-US" sz="2800" dirty="0" smtClean="0"/>
              <a:t>Technically recoverable</a:t>
            </a:r>
          </a:p>
          <a:p>
            <a:pPr marL="0" indent="0">
              <a:buNone/>
            </a:pPr>
            <a:endParaRPr lang="en-US" sz="1200" dirty="0" smtClean="0"/>
          </a:p>
          <a:p>
            <a:pPr marL="0" indent="0">
              <a:buNone/>
            </a:pPr>
            <a:r>
              <a:rPr lang="en-US" sz="2800" dirty="0" smtClean="0"/>
              <a:t>This is double the previous estimate from 2008</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37</a:t>
            </a:fld>
            <a:endParaRPr lang="en-US" dirty="0"/>
          </a:p>
        </p:txBody>
      </p:sp>
      <p:pic>
        <p:nvPicPr>
          <p:cNvPr id="4098" name="Picture 2" descr="http://escweb.wr.usgs.gov/share/mooney/USGS_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74638"/>
            <a:ext cx="3810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6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a:t>
            </a:r>
            <a:endParaRPr lang="en-US" dirty="0"/>
          </a:p>
        </p:txBody>
      </p:sp>
      <p:sp>
        <p:nvSpPr>
          <p:cNvPr id="3" name="Content Placeholder 2"/>
          <p:cNvSpPr>
            <a:spLocks noGrp="1"/>
          </p:cNvSpPr>
          <p:nvPr>
            <p:ph idx="1"/>
          </p:nvPr>
        </p:nvSpPr>
        <p:spPr>
          <a:xfrm>
            <a:off x="457200" y="1600200"/>
            <a:ext cx="5962650" cy="4525963"/>
          </a:xfrm>
        </p:spPr>
        <p:txBody>
          <a:bodyPr/>
          <a:lstStyle/>
          <a:p>
            <a:pPr marL="0" indent="0">
              <a:buNone/>
            </a:pPr>
            <a:r>
              <a:rPr lang="en-US" dirty="0" smtClean="0"/>
              <a:t>Harold Hamm, 2011</a:t>
            </a:r>
          </a:p>
          <a:p>
            <a:pPr marL="0" indent="0">
              <a:buNone/>
            </a:pPr>
            <a:endParaRPr lang="en-US" sz="1200" dirty="0" smtClean="0"/>
          </a:p>
          <a:p>
            <a:pPr marL="0" indent="0">
              <a:buNone/>
            </a:pPr>
            <a:r>
              <a:rPr lang="en-US" dirty="0" err="1" smtClean="0"/>
              <a:t>Bakken</a:t>
            </a:r>
            <a:r>
              <a:rPr lang="en-US" dirty="0" smtClean="0"/>
              <a:t> only</a:t>
            </a:r>
            <a:endParaRPr lang="en-US" dirty="0"/>
          </a:p>
          <a:p>
            <a:pPr marL="0" indent="0">
              <a:buNone/>
            </a:pPr>
            <a:endParaRPr lang="en-US" sz="1200" dirty="0" smtClean="0"/>
          </a:p>
          <a:p>
            <a:pPr marL="0" indent="0">
              <a:buNone/>
            </a:pPr>
            <a:r>
              <a:rPr lang="en-US" dirty="0" smtClean="0"/>
              <a:t>24 billion oil barrel equivalents</a:t>
            </a:r>
          </a:p>
          <a:p>
            <a:pPr marL="0" indent="0">
              <a:buNone/>
            </a:pPr>
            <a:endParaRPr lang="en-US" sz="1200" dirty="0"/>
          </a:p>
          <a:p>
            <a:pPr marL="0" indent="0">
              <a:buNone/>
            </a:pPr>
            <a:r>
              <a:rPr lang="en-US" dirty="0" smtClean="0"/>
              <a:t>Technically recoverable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38</a:t>
            </a:fld>
            <a:endParaRPr lang="en-US" dirty="0"/>
          </a:p>
        </p:txBody>
      </p:sp>
      <p:sp>
        <p:nvSpPr>
          <p:cNvPr id="5" name="AutoShape 2" descr="data:image/jpeg;base64,/9j/4AAQSkZJRgABAQAAAQABAAD/2wCEAAkGBhIQEBESEhMVFRAWEBURFhUWEhgSFRcVGBYWFRMUGhcYGyceIxojGRQYHzYhJicpLC4tFR8xNTAqNSYrLCkBCQoKDQwNGA8PGjUdHyQ1NSs1NTU1NjUpLSk1NTU1KTUuLCwpLikpKSkzNSkvLDU1KS4qLiwpNS0pKSkpNTUpKf/AABEIAKAAoAMBIgACEQEDEQH/xAAcAAEAAQUBAQAAAAAAAAAAAAAABAEDBQYHAgj/xAA5EAACAQMDAgMGBAQFBQAAAAABAgADBBEFEiEGMRNBURQiYXGBkQcyQqEjM7HBUnJzdIIkJjVDYv/EABkBAQACAwAAAAAAAAAAAAAAAAABAgMEBf/EACARAQACAgIBBQAAAAAAAAAAAAABAgMxERJhBBMhQXH/2gAMAwEAAhEDEQA/AO4xEQEREBERAREQEREBERAREQEREBERAREQEREBERAREQEREBERAREQEREBERAREQEREBERAREQEREBERAS1c1wiMx7AE/aXJq3WWr7B4Q7KhrVT6KuSifNiCfkh9RMWbJGOk3n6WpXtaIhkekdaF3Z0qoOT7yN/mRijf0/eZmcN/BDq7w69SzqH3KzGpTz5Vce8v8AyX91+M7lMkaRJERJQREQEREBERAREQEREBERAREQLVeuEVmbhVBY/Iczl/XlywtLpv8A2PTJPwL4UL9EwPvN76pu/DpUwQStS4o0j8Azjk/DjH1nPOprr2ivUoLyoqe+fUjso+U5vrKZMuTHjrrnmfyGzhmtK2tLk+nWtanUSooIZXV1OcEMpDLz8xj6z6j6e1gXdtSrjjegJHo36l+hnM6HS3u5xNy6BtTSp1qfl4u4fUc/0nQtMRMeWvttkSkrLIIiICIiAiIgIiaHrGtV77UjpttUajRpIKl1WTipg4xSRv0k5HPfk+kDe8ys11+gbIrtNJs4/P41XxM+vib92ZXonSKlrbNSqvUdhcVirVHLsae8ilySf0AQNhiWKN9TdiqujMO4VwxHzAMuVKyrjcQMkKMkDJPYc+fwge4ls11DBcjcewyM/bvImpa5Rt2orUcBqtQUqa+bN3P0A5J8oHvVNPFek9MnGRwfQjlW+hAnMLXQ61rVfx1OdxYv+lsnO4H4zqN05elUFF1FTYwVvzBWIO1iB5A8/SQ9ASoLSl7TVp1qoT+JVXGxjk8jywBxnjtKTE7jaY8sZZ3lM09qDxHPAC8/U+gmZ0mw8JOfzsdzY7Z9B8pIFWmqhgUCtgg5ABz2wexl+V9vm/a06T2+OIJWWaV2jEqrqWXuAwJHzA7T34y7tuRuxu25Gcdicd8czKq9xLaV1YkBgSO4BBI+chHX6HtJtt48ZaXjMMj3V3BRk+RJPA9BAyMGeBVGM5GPXPH3nmhcpUGUZWGcZVgw+WRAg2XUlrXrPQo1kqVUXeyo27aMheSOO57ZmTmg9P2qp1DqQVQo9ktzgAAZOMnj1xN+gJzP8PG26zriP/MNVWHqU3P/AGZP2nTJpPUnSdwl8mpWG03AXw61F22pXTtw3k2AO/HA9OQ3WaX1pemrfafp24rRrtUq1sEqXp0xkUsjnax7/ATInquuE/8AHXfi/wCDFLbn/U8TGPj+01/W+nNQuadpfBUXUres9UUCw2eEx/kbxwSFA589xgXvxD6PopZvdWlNbe6tl8anUpKKRwvLIduMjGe/pMJ1CgvX6fui1RalxWRX21GAX+HklF7Kcg8gZ5mz6rcXeo2rWy2tW2aqvh1alYptpof5mzaxLsRwOAOcnEx/VOjXC19KS1tXqW9lVVy2+muVCBAq7mBLAZJzjmBjvxP6RtrS1W9t1and0rikRV8R2dsuAdxYkn1zJn4g6RRr6nowqU1bxKlVHByQyKikKRntkkyf+Jtnc3litC3t6j1HenUOSihArBirEt+b5ZkfrCzvKtXTL2hauz21aoXt2ZFqbXCjIIJX9J+4gTupejbWjpt6tvT8DNB6p8FjTLGmjFQ2DyvfjsczXdW09X6VpMSwNOySoArlATkfmAOGHPYzadZu7y40+5X2Nlq1aTUadPxkZhvQgu54UAZ7AkzX7vT71tBFgLOp7T4C0Dl6ezggl92/tgfPJgTa3QFpX01Wqqz1vYlZaj1HZkIpAjaM7QBjsBiYSh1JVTp/TRvfxLitTtC65NTwzUYPt892xdo8+ZulCvXGm7TbVBcC3FDwspkt4YTcG3Y2Z885+E02j0deVdFt7Xwmo3tpVWvTLMmx2DsQAysecN545xAyN/05We6s7iwsxaGi+HeoyUfFonhqbU6e4n5tzI9n07TfqC9ps1Y0zZJUYeO+WLOuVLA7tn/yCBNj0nX9QrhEewNB+PEqVaqmkP8AEUVCXbzwOPiZjNPt7tdbuLtrSoLarQS3Vt9MkbWX3yu/8pwfj24gQanT1HTte0/2VfCS4o11qoCdp2DIOCfiPtPFl0taXGv6klWgjotChUwwJG9+Wbv3MynUVvdPq9lcU7Wo9vbpVV2DUwWNQYyoLgkDA74lira31prFxdUrRri3uaFJfdqIjIyAcNuOPX7wMzqfSluBRV3Slp1FWzbcJRdmzhnYsOBnO3tnma50PTt6WuX1OzK+yG0pVNtNt1PxNygkc48z95d1+wvTqdpdvZ+00BblDQWojijVLN7/APEwpbGPex6+glLW31Klq9xdCxBWta06a/8AUKEplcY3vjk8chQfhmBO0Y/9xal/s7b+03qc+0W3vF1m6u6lnUW3r0qdFTvpll2bRuZd/bg9smdBgIiICQdVumpqCvfdjtnjBP24+0nShECinIHykSwuWdqgJHDkAccAEjsOfvJmIAgRNUuTTQMCBzznGSME4GeM8dpLU5EEZlYGOpXrFx7wJLlTTx7ygZw3r5A88cyVe1SiFh5Y+2Rn9sy8F5z5ypgR7O43hjkEbyFI7EDHn88yxc3bLWRB+UjnjjufP144k4DEYgeLmoVRmAyQpIHqQO0t2VTcCd4f4jGBx24kiUVcQId7cstSkoIAbdnO0diuBz8z25kwniCJWBD0y5NRSSQSGwSMbewPBHlz8/WTJQCVgIiICIiAiIgIiICIiAiIgIiICIiAiIgIiICIiAiIgIiICIiAiIgIiICIiAiIgIiICIiAiIgIiICIiAiIgIiICIiAiIgIiICIiAiIgIi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1817688"/>
            <a:ext cx="2830512" cy="283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179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559597"/>
            <a:ext cx="8229600" cy="566566"/>
          </a:xfrm>
        </p:spPr>
        <p:txBody>
          <a:bodyPr/>
          <a:lstStyle/>
          <a:p>
            <a:pPr marL="0" indent="0">
              <a:buNone/>
            </a:pPr>
            <a:r>
              <a:rPr lang="en-US" sz="1200" dirty="0" smtClean="0"/>
              <a:t>Source: EIA Drilling Productivity Report</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39</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395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20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ND PAD</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6035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4749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15000"/>
            <a:ext cx="8229600" cy="411163"/>
          </a:xfrm>
        </p:spPr>
        <p:txBody>
          <a:bodyPr/>
          <a:lstStyle/>
          <a:p>
            <a:pPr marL="0" indent="0">
              <a:buNone/>
            </a:pPr>
            <a:r>
              <a:rPr lang="en-US" sz="1200" dirty="0" smtClean="0"/>
              <a:t>Source: ND DMR</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40</a:t>
            </a:fld>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8001000" cy="547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35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421060"/>
            <a:ext cx="8229600" cy="2705103"/>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4638"/>
            <a:ext cx="551374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268" y="3421060"/>
            <a:ext cx="542341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457200" y="5559597"/>
            <a:ext cx="8229600" cy="5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200" smtClean="0"/>
              <a:t>Source: EIA Drilling Productivity Report</a:t>
            </a:r>
            <a:endParaRPr lang="en-US" sz="1200" dirty="0"/>
          </a:p>
        </p:txBody>
      </p:sp>
    </p:spTree>
    <p:extLst>
      <p:ext uri="{BB962C8B-B14F-4D97-AF65-F5344CB8AC3E}">
        <p14:creationId xmlns:p14="http://schemas.microsoft.com/office/powerpoint/2010/main" val="313848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42</a:t>
            </a:fld>
            <a:endParaRPr lang="en-US" dirty="0"/>
          </a:p>
        </p:txBody>
      </p:sp>
    </p:spTree>
    <p:extLst>
      <p:ext uri="{BB962C8B-B14F-4D97-AF65-F5344CB8AC3E}">
        <p14:creationId xmlns:p14="http://schemas.microsoft.com/office/powerpoint/2010/main" val="999082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5736673"/>
            <a:ext cx="8229600" cy="521776"/>
          </a:xfrm>
        </p:spPr>
        <p:txBody>
          <a:bodyPr/>
          <a:lstStyle/>
          <a:p>
            <a:pPr marL="0" indent="0">
              <a:buNone/>
            </a:pPr>
            <a:r>
              <a:rPr lang="en-US" sz="1200" dirty="0" smtClean="0"/>
              <a:t>From the Minneapolis Fed</a:t>
            </a: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274638"/>
            <a:ext cx="7536427" cy="539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98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7"/>
            <a:ext cx="6671187" cy="534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57200" y="5604387"/>
            <a:ext cx="8229600" cy="5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200" dirty="0" smtClean="0"/>
              <a:t>From the Minneapolis Fed</a:t>
            </a:r>
            <a:endParaRPr lang="en-US" sz="1200" dirty="0"/>
          </a:p>
        </p:txBody>
      </p:sp>
    </p:spTree>
    <p:extLst>
      <p:ext uri="{BB962C8B-B14F-4D97-AF65-F5344CB8AC3E}">
        <p14:creationId xmlns:p14="http://schemas.microsoft.com/office/powerpoint/2010/main" val="3844688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7241458" cy="537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57200" y="5604387"/>
            <a:ext cx="8229600" cy="52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200" dirty="0" smtClean="0"/>
              <a:t>From the Minneapolis Fed</a:t>
            </a:r>
            <a:endParaRPr lang="en-US" sz="1200" dirty="0"/>
          </a:p>
        </p:txBody>
      </p:sp>
      <p:cxnSp>
        <p:nvCxnSpPr>
          <p:cNvPr id="7" name="Straight Arrow Connector 6"/>
          <p:cNvCxnSpPr/>
          <p:nvPr/>
        </p:nvCxnSpPr>
        <p:spPr>
          <a:xfrm flipV="1">
            <a:off x="6553200" y="570271"/>
            <a:ext cx="1607574" cy="16518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7698657" y="781139"/>
            <a:ext cx="1769807" cy="338554"/>
          </a:xfrm>
          <a:prstGeom prst="rect">
            <a:avLst/>
          </a:prstGeom>
          <a:noFill/>
        </p:spPr>
        <p:txBody>
          <a:bodyPr wrap="square" rtlCol="0">
            <a:spAutoFit/>
          </a:bodyPr>
          <a:lstStyle/>
          <a:p>
            <a:r>
              <a:rPr lang="en-US" sz="1600" dirty="0" smtClean="0">
                <a:solidFill>
                  <a:schemeClr val="bg1"/>
                </a:solidFill>
              </a:rPr>
              <a:t>1,486 in 2012</a:t>
            </a:r>
            <a:endParaRPr lang="en-US" sz="1600" dirty="0">
              <a:solidFill>
                <a:schemeClr val="bg1"/>
              </a:solidFill>
            </a:endParaRPr>
          </a:p>
        </p:txBody>
      </p:sp>
    </p:spTree>
    <p:extLst>
      <p:ext uri="{BB962C8B-B14F-4D97-AF65-F5344CB8AC3E}">
        <p14:creationId xmlns:p14="http://schemas.microsoft.com/office/powerpoint/2010/main" val="22088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46</a:t>
            </a:fld>
            <a:endParaRPr lang="en-US" dirty="0"/>
          </a:p>
        </p:txBody>
      </p:sp>
    </p:spTree>
    <p:extLst>
      <p:ext uri="{BB962C8B-B14F-4D97-AF65-F5344CB8AC3E}">
        <p14:creationId xmlns:p14="http://schemas.microsoft.com/office/powerpoint/2010/main" val="2676065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ND wells are profitable at current and nearby prices</a:t>
            </a:r>
          </a:p>
          <a:p>
            <a:pPr marL="0" indent="0">
              <a:buNone/>
            </a:pPr>
            <a:endParaRPr lang="en-US" sz="1200" dirty="0" smtClean="0"/>
          </a:p>
          <a:p>
            <a:pPr marL="0" indent="0">
              <a:buNone/>
            </a:pPr>
            <a:r>
              <a:rPr lang="en-US" dirty="0" smtClean="0"/>
              <a:t>Don’t expect drastic change in the number of rigs (~180) over the next year</a:t>
            </a:r>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47</a:t>
            </a:fld>
            <a:endParaRPr lang="en-US" dirty="0"/>
          </a:p>
        </p:txBody>
      </p:sp>
    </p:spTree>
    <p:extLst>
      <p:ext uri="{BB962C8B-B14F-4D97-AF65-F5344CB8AC3E}">
        <p14:creationId xmlns:p14="http://schemas.microsoft.com/office/powerpoint/2010/main" val="418643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Watchlist</a:t>
            </a:r>
            <a:endParaRPr lang="en-US" dirty="0"/>
          </a:p>
        </p:txBody>
      </p:sp>
      <p:sp>
        <p:nvSpPr>
          <p:cNvPr id="3" name="Content Placeholder 2"/>
          <p:cNvSpPr>
            <a:spLocks noGrp="1"/>
          </p:cNvSpPr>
          <p:nvPr>
            <p:ph idx="1"/>
          </p:nvPr>
        </p:nvSpPr>
        <p:spPr/>
        <p:txBody>
          <a:bodyPr/>
          <a:lstStyle/>
          <a:p>
            <a:pPr marL="0" indent="0">
              <a:buNone/>
            </a:pPr>
            <a:r>
              <a:rPr lang="en-US" dirty="0" smtClean="0"/>
              <a:t>Drop </a:t>
            </a:r>
            <a:r>
              <a:rPr lang="en-US" dirty="0"/>
              <a:t>in oil </a:t>
            </a:r>
            <a:r>
              <a:rPr lang="en-US" dirty="0" smtClean="0"/>
              <a:t>prices (world peace?)</a:t>
            </a:r>
          </a:p>
          <a:p>
            <a:pPr marL="0" indent="0">
              <a:buNone/>
            </a:pPr>
            <a:endParaRPr lang="en-US" sz="1200" dirty="0"/>
          </a:p>
          <a:p>
            <a:pPr marL="0" indent="0">
              <a:buNone/>
            </a:pPr>
            <a:r>
              <a:rPr lang="en-US" dirty="0" smtClean="0"/>
              <a:t>Increase </a:t>
            </a:r>
            <a:r>
              <a:rPr lang="en-US" dirty="0"/>
              <a:t>in natural gas </a:t>
            </a:r>
            <a:r>
              <a:rPr lang="en-US" dirty="0" smtClean="0"/>
              <a:t>prices </a:t>
            </a:r>
          </a:p>
          <a:p>
            <a:pPr marL="0" indent="0">
              <a:buNone/>
            </a:pPr>
            <a:endParaRPr lang="en-US" sz="1200" dirty="0" smtClean="0"/>
          </a:p>
          <a:p>
            <a:pPr marL="0" indent="0">
              <a:buNone/>
            </a:pPr>
            <a:r>
              <a:rPr lang="en-US" dirty="0" err="1" smtClean="0"/>
              <a:t>Fracking</a:t>
            </a:r>
            <a:r>
              <a:rPr lang="en-US" dirty="0" smtClean="0"/>
              <a:t> regulation/taxation</a:t>
            </a:r>
          </a:p>
          <a:p>
            <a:pPr marL="0" indent="0">
              <a:buNone/>
            </a:pPr>
            <a:endParaRPr lang="en-US" sz="1200" dirty="0"/>
          </a:p>
          <a:p>
            <a:pPr marL="0" indent="0">
              <a:buNone/>
            </a:pPr>
            <a:r>
              <a:rPr lang="en-US" dirty="0" smtClean="0"/>
              <a:t>Persistent </a:t>
            </a:r>
            <a:r>
              <a:rPr lang="en-US" dirty="0"/>
              <a:t>regional factors</a:t>
            </a:r>
          </a:p>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48</a:t>
            </a:fld>
            <a:endParaRPr lang="en-US" dirty="0"/>
          </a:p>
        </p:txBody>
      </p:sp>
    </p:spTree>
    <p:extLst>
      <p:ext uri="{BB962C8B-B14F-4D97-AF65-F5344CB8AC3E}">
        <p14:creationId xmlns:p14="http://schemas.microsoft.com/office/powerpoint/2010/main" val="2922157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pPr marL="0" indent="0">
              <a:buNone/>
            </a:pPr>
            <a:r>
              <a:rPr lang="en-US" dirty="0" smtClean="0"/>
              <a:t>Most ND oil resources being developed are unconventional</a:t>
            </a:r>
          </a:p>
          <a:p>
            <a:pPr marL="0" indent="0">
              <a:buNone/>
            </a:pPr>
            <a:endParaRPr lang="en-US" dirty="0"/>
          </a:p>
          <a:p>
            <a:pPr marL="0" indent="0">
              <a:buNone/>
            </a:pPr>
            <a:r>
              <a:rPr lang="en-US" dirty="0" smtClean="0"/>
              <a:t>That are only economic when prices are high</a:t>
            </a:r>
          </a:p>
          <a:p>
            <a:pPr marL="0" indent="0">
              <a:buNone/>
            </a:pPr>
            <a:endParaRPr lang="en-US" dirty="0"/>
          </a:p>
          <a:p>
            <a:pPr marL="0" indent="0">
              <a:buNone/>
            </a:pPr>
            <a:r>
              <a:rPr lang="en-US" dirty="0" smtClean="0"/>
              <a:t>The expectation is that activity will continue for at least 10-15 years at the current pace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49</a:t>
            </a:fld>
            <a:endParaRPr lang="en-US" dirty="0"/>
          </a:p>
        </p:txBody>
      </p:sp>
    </p:spTree>
    <p:extLst>
      <p:ext uri="{BB962C8B-B14F-4D97-AF65-F5344CB8AC3E}">
        <p14:creationId xmlns:p14="http://schemas.microsoft.com/office/powerpoint/2010/main" val="169342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intro to oil</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5</a:t>
            </a:fld>
            <a:endParaRPr lang="en-US" dirty="0"/>
          </a:p>
        </p:txBody>
      </p:sp>
    </p:spTree>
    <p:extLst>
      <p:ext uri="{BB962C8B-B14F-4D97-AF65-F5344CB8AC3E}">
        <p14:creationId xmlns:p14="http://schemas.microsoft.com/office/powerpoint/2010/main" val="17909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Barrels, Horses, and Men</a:t>
            </a:r>
            <a:endParaRPr lang="en-US" dirty="0"/>
          </a:p>
        </p:txBody>
      </p:sp>
      <p:sp>
        <p:nvSpPr>
          <p:cNvPr id="3" name="Content Placeholder 2"/>
          <p:cNvSpPr>
            <a:spLocks noGrp="1"/>
          </p:cNvSpPr>
          <p:nvPr>
            <p:ph idx="1"/>
          </p:nvPr>
        </p:nvSpPr>
        <p:spPr/>
        <p:txBody>
          <a:bodyPr/>
          <a:lstStyle/>
          <a:p>
            <a:pPr marL="0" indent="0">
              <a:buNone/>
            </a:pPr>
            <a:r>
              <a:rPr lang="en-US" sz="2800" dirty="0" smtClean="0"/>
              <a:t>1 barrel of oil  (5.8 million </a:t>
            </a:r>
            <a:r>
              <a:rPr lang="en-US" sz="2800" dirty="0" err="1" smtClean="0"/>
              <a:t>btus</a:t>
            </a:r>
            <a:r>
              <a:rPr lang="en-US" sz="2800" dirty="0" smtClean="0"/>
              <a:t>)</a:t>
            </a:r>
          </a:p>
          <a:p>
            <a:pPr marL="0" indent="0">
              <a:buNone/>
            </a:pPr>
            <a:endParaRPr lang="en-US" sz="2800" dirty="0"/>
          </a:p>
          <a:p>
            <a:pPr marL="0" indent="0">
              <a:buNone/>
            </a:pPr>
            <a:r>
              <a:rPr lang="en-US" sz="2800" dirty="0" smtClean="0"/>
              <a:t>= 22 bushels of oats</a:t>
            </a:r>
          </a:p>
          <a:p>
            <a:pPr marL="0" indent="0">
              <a:buNone/>
            </a:pPr>
            <a:endParaRPr lang="en-US" sz="2800" dirty="0"/>
          </a:p>
          <a:p>
            <a:pPr marL="0" indent="0">
              <a:buNone/>
            </a:pPr>
            <a:r>
              <a:rPr lang="en-US" sz="2800" dirty="0" smtClean="0"/>
              <a:t>= 5 thousand bowls of Wheaties</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6</a:t>
            </a:fld>
            <a:endParaRPr lang="en-US" dirty="0"/>
          </a:p>
        </p:txBody>
      </p:sp>
      <p:pic>
        <p:nvPicPr>
          <p:cNvPr id="2050" name="Picture 2" descr="http://shotgunranch.me/Doc%20ea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8" y="4348921"/>
            <a:ext cx="2456481" cy="22146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RegVVTzrH_y8jN-Vxusz8afizI388vFI6be1c4-puoOAuc7fh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4348921"/>
            <a:ext cx="2981325" cy="21907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g4QEBAPDg8PEA8PEBAPDQ0QDg4QEA8MFBAVFRQQEhIYGyYeGBkjGRISHy8gLygpLCwsFR4xNTAtNScrLCkBCQoKBQUFDQUFDSkYEhgpKSkpKSkpKSkpKSkpKSkpKSkpKSkpKSkpKSkpKSkpKSkpKSkpKSkpKSkpKSkpKSkpKf/AABEIAOEA4AMBIgACEQEDEQH/xAAcAAEBAAIDAQEAAAAAAAAAAAAABwYIAgQFAwH/xABOEAACAQICBQYJCAUJCQEAAAAAAQIDBAURBhIhMXEIEyIyQYEHFCNRYXKRobMzNDZ0krG0wSZSYoKiJEJDU3ODk8LRRFRjZLLDxNPwFf/EABQBAQAAAAAAAAAAAAAAAAAAAAD/xAAUEQEAAAAAAAAAAAAAAAAAAAAA/9oADAMBAAIRAxEAPwC4gAAAAAAAAAAAcZTSTbaSW1tvJJelgcgeFf6d4TQz57ELSLW+HjFOU/sRbl7jwbnw24DDPK6nPLsha3P3ygl7wM7BMqvKCwdNpQvJ5dsaVBJ/aqpnXfKLwrstr77Nr/7gKqCVQ5ReFdtvfL06tq/+6dilyg8FbScbyC/WlQptL7NRv3AU0GD23hpwCf8Atuo/NUt7mPv1MveZDhul2G3OSt761qt/zIXFJz74Z5r2AeuAAAAAAAAAAAAAAAAAAAAAHiaV6ZWWGUeevKurnnzVKOUqtaS/m04dvZt2JZ7Wj2zUvws4pcV8XvfGM06NWVCjDblG3pvKnl6y6fGbAyjSblC4hXzhYU4WdPsqNRrV2uMlqR+y36TBcSxDFr3pXE725W9a/P1IL1Y9VdyPJsrjm6tOplrc3OM9Xz6sk8vcZvgvhHSq/wAr1nRzXUpx5zV82eskBgtWnODcZqUX2xknF+xnzM38JWmNhf8Ai8LC3rUo0Occ61eUXUquepksk3klqN7/AOduRhAAAAAAAP3M/AB7WCaaYlZZeKXlelFf0aqOVLP00pZxfsKZopyiq8GoYpQVaG7xi3UYVV6ZU30Zd2r3kZAG6mCY5bXtCFzaVY1aNRdGUex9sZLfGS7U9qO+a38nrF61PEpW0deVG4oVHVgm9SE6eUo1WvbDP/iGyAAAAAAAAAAAAAAAAAA1v0+wBXuPYhS262tR1Gmk8/FaXn2Pg8uKNkCFYh9J7716P4WkBNMc0FvLWWrKOtntiupUa9FOW2XGOsvSY9Om4tqSaa3pppruNrcaoQnQcakYzi1tjOKlF7PM9hAdL8PpQqS1I6qzfRi3qrhHcgMOBynHJnEAfSFJs4Jn1p3Uo7su+MX+QHZpYZKXYc54RNdgo4/cR6soL+4oP74nYp4ndVnk57/1ebp/9MQPMq2rR8WijaN6CTumtfmHnv56rd1P4YOGftKZhfgnoQim6lCDX+74baJ/4lxz0vegNc7ewrVE3Tp1Jpb3GEmlxa2I+dSk47Hln5k0/uLrp1o3b0obedrNLY7itUqperTb1I90URPEl03l59wFU5Nq/lt4/wDlY7f76JsGa+cm355e/VofFRsGAAAAAAAAAAAAAAAAAIXf/Se+9ej+FpF0IXffSe+9aj+FpAUPFfke4g2mfykuLLzi3yPcQXTP5SXFgYVV3nA51d5wAAAD9R6mF9ZHlo9PC+sgLLoG+qVWg+j3Em0EfVKtQfR7gJ94R30GQHE+u+Je/CM+iyCYn13xAqnJt+eXv1aHxUbBmvnJt+eXv1aHxUbBgAAAAAAAAAAAAAAAACGX30nvvWo/haJcyEVriFTSW/lTkpRVSEG4vNa8KFOE48VKMk/SmBRcX+R7iC6ZPykuLLzjHyPcQXTF+UlxYGGVN5wOdTecAAAA/UelhnWR5qPSw3rICvaCy6pV6D6HcSTQaW2JV7eXQ7gJ94RX0WQjEuu+JdPCJLoshWI9d8QKrybfnl79Wh8VGwZrvycrynC/uac5xjOrbJUoNpOo41FKSj52lm8vMm+xmxAAAAAAAAAAAAAAAAAHUxZ1lb13b5c+qNV0M93P6j1M/wB7I1d8GmJwhfJV6ijKo306kstab7HJ9r95taa2aW6P2jxa/tFaVZU4VIzpytZLn6XOUYVJZU5bKsdacmo7Gs8ls2IK/jPyPcQTTD5SXFnepX+JWcXSssQp3VCOzxSt0a1Nfqu3q5Tg/RF5GL4tjdSrJ89S1J9uWaWfB/6geRU3nA5SeYUG9yz4AcQfeFjWl1aVR8ISf5HP/wDLuP6it/hT3+wDrI9HDusjhDAbx7rW4fChVf5Ho2OA3iecrW5iv1pUKsV7WsgKVoRLbEq1vLodxGNHcat7XJ3FanTy3pyTl9lbTKJ+GfDILUpRurie5KlQ2N8ZNP3AfLwhy2Mh2I9d8Sk6R43it+nOjhlWhQ/rq+aWXn1pKMV7ybX1Bxk9epCU+1QkpJd62AehoRc1qeJWM6CcqquqGpBbNfOok4cGm13m5BrjyeMJo1cRq1qkdadrQ16G3ZGpOWo5Zdr1ZSS4mxwAAAAAAAAAAAAAAAAAht79Jr/1qP4WiXIht79Jr/1qP4WiBleluAWdzS1ri3pVJKOSqSjlUS8yqLKS9pBtI8IhSnJU5TUc9kZS1kuGe02Hxx+R7iC6WvykuLAxCSPw51N5wA5RqNbm1wbR2aeLXMerXrR9WrUX3M6gA7ssZunvuK741qj/ADOMKk5vpKVR/tTk/wAzqo71hvQGTaPYVcza5qwsG+yVw3NcWtZ/cUvDtHse1FliFlYxy6tlYU80vWcYv3mOaGy2xKrbS6HcBJdMtG5LOV1e3l7Ndteq9RP9mC3e0l95BKTSWS8xZ9P5bGRm/wCs+IFX5Nvzy9+rQ+KjYM185Nvzy9+rQ+KjYMAAAAAAAAAAAAAAAAAQy++k1/61H8LRLmQy/wDpNf8Ar0fwtEDN8dfke4g2lj8pLiy746/I9xB9K35SXFgYpPecTlM4gAAB+o7tjvR0kd2x3oCl6HS2xKnbT6HcSfRGW2JUrafQ7gMD09lvI9fdZ8Suady3kjves+IFX5Nvzy9+rQ+KjYM185Nvzy9+rQ+KjYMAAAAAAAAAAAAAAAAAQe5uIT0kv5QkpRVSEG4vNa8KFOE48VKMk/SmW3FnWVvXdvlz6o1XQT3c/qPUz/eyNW/BxiUIXqVeerOo29epLLWm/PJ9r94Ftx5+R7iE6UvykuLLnj78j3EL0oflJcQMXmcTlPecQAAA/Udyy3o6aO3Z7wKJonLbEp9rPodxLNFZbUUy1n0O4DB9OJbyT3nWfEqem0t5K7vrMCqcnK7pxv7mnOcYzq2yVKDaTqONRSko+dpZvLzJ+Y2INN9CLqtSxKxnQTlVV1QUIJ5a+dRRcODTa7zcgAAAAAAAAAAAAAAAAAa26XYNaLFb+z8TqVKNOpGVN208rmjzlGFSWpGWypHWnJqG9Z5LZsWyRCMV+kt/69H8LRAxBXt7axdKyxGFzQjs8UuE6dal+y6NTbF+iLyMYxPFKlST52nqS7cs8s+D/wBS5aYYJa3FLWr0KdSajkqjjlUS8ymul7yJY3hsKc2qbko9kW9ZIDxms/8A7I+kLOpLqxcvV6X3Hykj8A7kcHuXut674Uaj/I4ywy4Wx0aqfmdKa/I4Ub6tDqVakfVnKP3M7tPSnEI9W+u48Lquv8wHwhgt091tXfCjUf5Hfs9Hr7f4pdZefxatl7dU+EtK8Re++vHxuq7/AMx8ZYjXqPykqlb+0q1JfewM2wesrfJ12qWW/XaT9m8yOPhJs0tSlC4uJ7tWjRctvFtGCYJ4xmuasrBvslWgqmXpybf3Ge2kMelDJYjb2kMupZ2lOOS4qMfvAx3HFit3F1I4dUt6P9bcvm1l585aq+8wK9t9STUqkJy7ebetFfvbjNNKcJnm5XN3c3dT9atVk1n6I57PaYNcRSbS2AU7k84TRq4jVrVI607Whr0NuyNSctRyy7Xqyklx4Gx5r5ybfnl79Wh8VGwYAAAAAAAAAAAAAAAAAg+Lv9Jb/wBej+Fol4ILjL/SS/8AXo/haIGU6Qy8l3ER0jfTfEtWkMvJdxFNIn03xAx6RxOUjiAAAA7VrvOqdq23gZto3LaihW0+h3E50eltRn9vPodwGIaXS3k5uesyg6Vy3k+ud7ArXJt+eXv1aHxUbBmvnJt+eXv1aHxUbBgAAAAAAAAAAAAAAAACCY2/0kv/AF6P4WkXsgWPP9JL/wBej+FogZHpDLyXcRfSB9Nlj0hl5LuI1j76b4geDI/D9kfgAAADs2286x2LfeBmGAS2ozu3n0O4wDApbUZxQn0O4DFdKZbzArjezOdJpbzBq+8Ct8m355e/VofFRsGa+cm355e/VofFRsGAAAAAAAAAAAAAAAAANdL2rWekOIc+kqnjEskll5BRjGi/8NU/abFmHaa+DqhfSVzSUaV7BLVrKUqfOJLJKU45tNLYpZPZsakkkgwzSCXku4j2OvpspOk8MRs4OF5RcoLYq0o6mz+2gnRl381L9kl+K3Km20ms/Pk13SWaftA8mR+H6z8AAAAdi33nwyPtQe0DKsEe1GaUJ9EwfBZbUZTDE6KWq6sNb9RSUpfZW0DwtI5bzCq+8zTSC3rZa0qVSnB9WddK2jJfsqrquXcmcNHfBRiuISUqVB06Emv5VWUqVLVfbDWWtU7otekD2eT3cVo4tKFOLlTqW1VXD7IQi4yjN/vqMf3zZUxXQHweWmEUZQot1K1XV8YuZrKVRrPJRjujFZvJena2ZUAAAAAAAAAAAAAAAAAAABoxrGPBvg923KvYUHN7XUpxdCbfnc6bi2+JkoAlmI8nfCambo1bug+xKpCpBd04638R4Vxya2s+axPz5RqWns2qp+RcABr/AD5PGJxfk7uwkvPOlNP4cji/ANjUd1XCZcabXu5g2CAEBXgIxp762ELhQT/8c7Fp4BMT/pLywh/ZW8t3dCBdgBJrPwG1Itc5iFKS8yw6nN5eh1qk1/CZRZeDOhTSUr3EJR7adO4hZ03+5awp7O8zEAeNhehuHWstehaUY1M8+flDnK7fndaec37T2QAAAAAAAAAAAAAAAAAAAAAAAAAAAAAAAAAAAAAAAAAAAAAAAA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g4QEBAPDg8PEA8PEBAPDQ0QDg4QEA8MFBAVFRQQEhIYGyYeGBkjGRISHy8gLygpLCwsFR4xNTAtNScrLCkBCQoKBQUFDQUFDSkYEhgpKSkpKSkpKSkpKSkpKSkpKSkpKSkpKSkpKSkpKSkpKSkpKSkpKSkpKSkpKSkpKSkpKf/AABEIAOEA4AMBIgACEQEDEQH/xAAcAAEBAAIDAQEAAAAAAAAAAAAABwYIAgQFAwH/xABOEAACAQICBQYJCAUJCQEAAAAAAQIDBAURBhIhMXEIEyIyQYEHFCNRYXKRobMzNDZ0krG0wSZSYoKiJEJDU3ODk8LRRFRjZLLDxNPwFf/EABQBAQAAAAAAAAAAAAAAAAAAAAD/xAAUEQEAAAAAAAAAAAAAAAAAAAAA/9oADAMBAAIRAxEAPwC4gAAAAAAAAAAAcZTSTbaSW1tvJJelgcgeFf6d4TQz57ELSLW+HjFOU/sRbl7jwbnw24DDPK6nPLsha3P3ygl7wM7BMqvKCwdNpQvJ5dsaVBJ/aqpnXfKLwrstr77Nr/7gKqCVQ5ReFdtvfL06tq/+6dilyg8FbScbyC/WlQptL7NRv3AU0GD23hpwCf8Atuo/NUt7mPv1MveZDhul2G3OSt761qt/zIXFJz74Z5r2AeuAAAAAAAAAAAAAAAAAAAAAHiaV6ZWWGUeevKurnnzVKOUqtaS/m04dvZt2JZ7Wj2zUvws4pcV8XvfGM06NWVCjDblG3pvKnl6y6fGbAyjSblC4hXzhYU4WdPsqNRrV2uMlqR+y36TBcSxDFr3pXE725W9a/P1IL1Y9VdyPJsrjm6tOplrc3OM9Xz6sk8vcZvgvhHSq/wAr1nRzXUpx5zV82eskBgtWnODcZqUX2xknF+xnzM38JWmNhf8Ai8LC3rUo0Occ61eUXUquepksk3klqN7/AOduRhAAAAAAAP3M/AB7WCaaYlZZeKXlelFf0aqOVLP00pZxfsKZopyiq8GoYpQVaG7xi3UYVV6ZU30Zd2r3kZAG6mCY5bXtCFzaVY1aNRdGUex9sZLfGS7U9qO+a38nrF61PEpW0deVG4oVHVgm9SE6eUo1WvbDP/iGyAAAAAAAAAAAAAAAAAA1v0+wBXuPYhS262tR1Gmk8/FaXn2Pg8uKNkCFYh9J7716P4WkBNMc0FvLWWrKOtntiupUa9FOW2XGOsvSY9Om4tqSaa3pppruNrcaoQnQcakYzi1tjOKlF7PM9hAdL8PpQqS1I6qzfRi3qrhHcgMOBynHJnEAfSFJs4Jn1p3Uo7su+MX+QHZpYZKXYc54RNdgo4/cR6soL+4oP74nYp4ndVnk57/1ebp/9MQPMq2rR8WijaN6CTumtfmHnv56rd1P4YOGftKZhfgnoQim6lCDX+74baJ/4lxz0vegNc7ewrVE3Tp1Jpb3GEmlxa2I+dSk47Hln5k0/uLrp1o3b0obedrNLY7itUqperTb1I90URPEl03l59wFU5Nq/lt4/wDlY7f76JsGa+cm355e/VofFRsGAAAAAAAAAAAAAAAAAIXf/Se+9ej+FpF0IXffSe+9aj+FpAUPFfke4g2mfykuLLzi3yPcQXTP5SXFgYVV3nA51d5wAAAD9R6mF9ZHlo9PC+sgLLoG+qVWg+j3Em0EfVKtQfR7gJ94R30GQHE+u+Je/CM+iyCYn13xAqnJt+eXv1aHxUbBmvnJt+eXv1aHxUbBgAAAAAAAAAAAAAAAACGX30nvvWo/haJcyEVriFTSW/lTkpRVSEG4vNa8KFOE48VKMk/SmBRcX+R7iC6ZPykuLLzjHyPcQXTF+UlxYGGVN5wOdTecAAAA/UelhnWR5qPSw3rICvaCy6pV6D6HcSTQaW2JV7eXQ7gJ94RX0WQjEuu+JdPCJLoshWI9d8QKrybfnl79Wh8VGwZrvycrynC/uac5xjOrbJUoNpOo41FKSj52lm8vMm+xmxAAAAAAAAAAAAAAAAAHUxZ1lb13b5c+qNV0M93P6j1M/wB7I1d8GmJwhfJV6ijKo306kstab7HJ9r95taa2aW6P2jxa/tFaVZU4VIzpytZLn6XOUYVJZU5bKsdacmo7Gs8ls2IK/jPyPcQTTD5SXFnepX+JWcXSssQp3VCOzxSt0a1Nfqu3q5Tg/RF5GL4tjdSrJ89S1J9uWaWfB/6geRU3nA5SeYUG9yz4AcQfeFjWl1aVR8ISf5HP/wDLuP6it/hT3+wDrI9HDusjhDAbx7rW4fChVf5Ho2OA3iecrW5iv1pUKsV7WsgKVoRLbEq1vLodxGNHcat7XJ3FanTy3pyTl9lbTKJ+GfDILUpRurie5KlQ2N8ZNP3AfLwhy2Mh2I9d8Sk6R43it+nOjhlWhQ/rq+aWXn1pKMV7ybX1Bxk9epCU+1QkpJd62AehoRc1qeJWM6CcqquqGpBbNfOok4cGm13m5BrjyeMJo1cRq1qkdadrQ16G3ZGpOWo5Zdr1ZSS4mxwAAAAAAAAAAAAAAAAAht79Jr/1qP4WiXIht79Jr/1qP4WiBleluAWdzS1ri3pVJKOSqSjlUS8yqLKS9pBtI8IhSnJU5TUc9kZS1kuGe02Hxx+R7iC6WvykuLAxCSPw51N5wA5RqNbm1wbR2aeLXMerXrR9WrUX3M6gA7ssZunvuK741qj/ADOMKk5vpKVR/tTk/wAzqo71hvQGTaPYVcza5qwsG+yVw3NcWtZ/cUvDtHse1FliFlYxy6tlYU80vWcYv3mOaGy2xKrbS6HcBJdMtG5LOV1e3l7Ndteq9RP9mC3e0l95BKTSWS8xZ9P5bGRm/wCs+IFX5Nvzy9+rQ+KjYM185Nvzy9+rQ+KjYMAAAAAAAAAAAAAAAAAQy++k1/61H8LRLmQy/wDpNf8Ar0fwtEDN8dfke4g2lj8pLiy746/I9xB9K35SXFgYpPecTlM4gAAB+o7tjvR0kd2x3oCl6HS2xKnbT6HcSfRGW2JUrafQ7gMD09lvI9fdZ8Suady3kjves+IFX5Nvzy9+rQ+KjYM185Nvzy9+rQ+KjYMAAAAAAAAAAAAAAAAAQe5uIT0kv5QkpRVSEG4vNa8KFOE48VKMk/SmW3FnWVvXdvlz6o1XQT3c/qPUz/eyNW/BxiUIXqVeerOo29epLLWm/PJ9r94Ftx5+R7iE6UvykuLLnj78j3EL0oflJcQMXmcTlPecQAAA/Udyy3o6aO3Z7wKJonLbEp9rPodxLNFZbUUy1n0O4DB9OJbyT3nWfEqem0t5K7vrMCqcnK7pxv7mnOcYzq2yVKDaTqONRSko+dpZvLzJ+Y2INN9CLqtSxKxnQTlVV1QUIJ5a+dRRcODTa7zcgAAAAAAAAAAAAAAAAAa26XYNaLFb+z8TqVKNOpGVN208rmjzlGFSWpGWypHWnJqG9Z5LZsWyRCMV+kt/69H8LRAxBXt7axdKyxGFzQjs8UuE6dal+y6NTbF+iLyMYxPFKlST52nqS7cs8s+D/wBS5aYYJa3FLWr0KdSajkqjjlUS8ymul7yJY3hsKc2qbko9kW9ZIDxms/8A7I+kLOpLqxcvV6X3Hykj8A7kcHuXut674Uaj/I4ywy4Wx0aqfmdKa/I4Ub6tDqVakfVnKP3M7tPSnEI9W+u48Lquv8wHwhgt091tXfCjUf5Hfs9Hr7f4pdZefxatl7dU+EtK8Re++vHxuq7/AMx8ZYjXqPykqlb+0q1JfewM2wesrfJ12qWW/XaT9m8yOPhJs0tSlC4uJ7tWjRctvFtGCYJ4xmuasrBvslWgqmXpybf3Ge2kMelDJYjb2kMupZ2lOOS4qMfvAx3HFit3F1I4dUt6P9bcvm1l585aq+8wK9t9STUqkJy7ebetFfvbjNNKcJnm5XN3c3dT9atVk1n6I57PaYNcRSbS2AU7k84TRq4jVrVI607Whr0NuyNSctRyy7Xqyklx4Gx5r5ybfnl79Wh8VGwYAAAAAAAAAAAAAAAAAg+Lv9Jb/wBej+Fol4ILjL/SS/8AXo/haIGU6Qy8l3ER0jfTfEtWkMvJdxFNIn03xAx6RxOUjiAAAA7VrvOqdq23gZto3LaihW0+h3E50eltRn9vPodwGIaXS3k5uesyg6Vy3k+ud7ArXJt+eXv1aHxUbBmvnJt+eXv1aHxUbBgAAAAAAAAAAAAAAAACCY2/0kv/AF6P4WkXsgWPP9JL/wBej+FogZHpDLyXcRfSB9Nlj0hl5LuI1j76b4geDI/D9kfgAAADs2286x2LfeBmGAS2ozu3n0O4wDApbUZxQn0O4DFdKZbzArjezOdJpbzBq+8Ct8m355e/VofFRsGa+cm355e/VofFRsGAAAAAAAAAAAAAAAAANdL2rWekOIc+kqnjEskll5BRjGi/8NU/abFmHaa+DqhfSVzSUaV7BLVrKUqfOJLJKU45tNLYpZPZsakkkgwzSCXku4j2OvpspOk8MRs4OF5RcoLYq0o6mz+2gnRl381L9kl+K3Km20ms/Pk13SWaftA8mR+H6z8AAAAdi33nwyPtQe0DKsEe1GaUJ9EwfBZbUZTDE6KWq6sNb9RSUpfZW0DwtI5bzCq+8zTSC3rZa0qVSnB9WddK2jJfsqrquXcmcNHfBRiuISUqVB06Emv5VWUqVLVfbDWWtU7otekD2eT3cVo4tKFOLlTqW1VXD7IQi4yjN/vqMf3zZUxXQHweWmEUZQot1K1XV8YuZrKVRrPJRjujFZvJena2ZUAAAAAAAAAAAAAAAAAAABoxrGPBvg923KvYUHN7XUpxdCbfnc6bi2+JkoAlmI8nfCambo1bug+xKpCpBd04638R4Vxya2s+axPz5RqWns2qp+RcABr/AD5PGJxfk7uwkvPOlNP4cji/ANjUd1XCZcabXu5g2CAEBXgIxp762ELhQT/8c7Fp4BMT/pLywh/ZW8t3dCBdgBJrPwG1Itc5iFKS8yw6nN5eh1qk1/CZRZeDOhTSUr3EJR7adO4hZ03+5awp7O8zEAeNhehuHWstehaUY1M8+flDnK7fndaec37T2QAAAAAAAAAAAAAAAAAAAAAAAAAAAAAAAAAAAAAAAAAAAAAAAAAP/9k="/>
          <p:cNvSpPr>
            <a:spLocks noChangeAspect="1" noChangeArrowheads="1"/>
          </p:cNvSpPr>
          <p:nvPr/>
        </p:nvSpPr>
        <p:spPr bwMode="auto">
          <a:xfrm>
            <a:off x="155575" y="-1423988"/>
            <a:ext cx="2981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File:Oil Barrel graph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878" y="3704089"/>
            <a:ext cx="3164122" cy="316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Which three nation’s </a:t>
            </a:r>
          </a:p>
          <a:p>
            <a:pPr marL="0" indent="0" algn="ctr">
              <a:buNone/>
            </a:pPr>
            <a:r>
              <a:rPr lang="en-US" dirty="0" smtClean="0"/>
              <a:t>currently lead the world </a:t>
            </a:r>
          </a:p>
          <a:p>
            <a:pPr marL="0" indent="0" algn="ctr">
              <a:buNone/>
            </a:pPr>
            <a:r>
              <a:rPr lang="en-US" dirty="0" smtClean="0"/>
              <a:t>in oil production?</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7</a:t>
            </a:fld>
            <a:endParaRPr lang="en-US" dirty="0"/>
          </a:p>
        </p:txBody>
      </p:sp>
    </p:spTree>
    <p:extLst>
      <p:ext uri="{BB962C8B-B14F-4D97-AF65-F5344CB8AC3E}">
        <p14:creationId xmlns:p14="http://schemas.microsoft.com/office/powerpoint/2010/main" val="332621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541" y="0"/>
            <a:ext cx="4775659" cy="59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34371" y="6054498"/>
            <a:ext cx="4940246" cy="369332"/>
          </a:xfrm>
          <a:prstGeom prst="rect">
            <a:avLst/>
          </a:prstGeom>
          <a:noFill/>
        </p:spPr>
        <p:txBody>
          <a:bodyPr wrap="square" rtlCol="0">
            <a:spAutoFit/>
          </a:bodyPr>
          <a:lstStyle/>
          <a:p>
            <a:r>
              <a:rPr lang="en-US" dirty="0" smtClean="0">
                <a:solidFill>
                  <a:schemeClr val="bg1"/>
                </a:solidFill>
              </a:rPr>
              <a:t>Source: Energy Information Administration</a:t>
            </a:r>
            <a:endParaRPr lang="en-US" dirty="0">
              <a:solidFill>
                <a:schemeClr val="bg1"/>
              </a:solidFill>
            </a:endParaRPr>
          </a:p>
        </p:txBody>
      </p:sp>
    </p:spTree>
    <p:extLst>
      <p:ext uri="{BB962C8B-B14F-4D97-AF65-F5344CB8AC3E}">
        <p14:creationId xmlns:p14="http://schemas.microsoft.com/office/powerpoint/2010/main" val="406741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r>
              <a:rPr lang="en-US" dirty="0" smtClean="0"/>
              <a:t>Who’s using it?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spTree>
    <p:extLst>
      <p:ext uri="{BB962C8B-B14F-4D97-AF65-F5344CB8AC3E}">
        <p14:creationId xmlns:p14="http://schemas.microsoft.com/office/powerpoint/2010/main" val="526463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ndsu-template1(1)</Template>
  <TotalTime>8372</TotalTime>
  <Words>800</Words>
  <Application>Microsoft Office PowerPoint</Application>
  <PresentationFormat>On-screen Show (4:3)</PresentationFormat>
  <Paragraphs>234</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ndsu-template1(1)</vt:lpstr>
      <vt:lpstr>PowerPoint Presentation</vt:lpstr>
      <vt:lpstr>Unconventional</vt:lpstr>
      <vt:lpstr>Titusville</vt:lpstr>
      <vt:lpstr>ND PAD</vt:lpstr>
      <vt:lpstr>A quick intro to oil</vt:lpstr>
      <vt:lpstr>Barrels, Horses, and Men</vt:lpstr>
      <vt:lpstr>A quiz</vt:lpstr>
      <vt:lpstr>PowerPoint Presentation</vt:lpstr>
      <vt:lpstr>PowerPoint Presentation</vt:lpstr>
      <vt:lpstr>Consumers</vt:lpstr>
      <vt:lpstr>Energy Security</vt:lpstr>
      <vt:lpstr>PowerPoint Presentation</vt:lpstr>
      <vt:lpstr>PowerPoint Presentation</vt:lpstr>
      <vt:lpstr>PowerPoint Presentation</vt:lpstr>
      <vt:lpstr>Energy Independence</vt:lpstr>
      <vt:lpstr>Energy Independence</vt:lpstr>
      <vt:lpstr>ND tight oil development</vt:lpstr>
      <vt:lpstr>PowerPoint Presentation</vt:lpstr>
      <vt:lpstr>The Ghawar</vt:lpstr>
      <vt:lpstr>WTI Spot Price</vt:lpstr>
      <vt:lpstr>PowerPoint Presentation</vt:lpstr>
      <vt:lpstr>PowerPoint Presentation</vt:lpstr>
      <vt:lpstr>PowerPoint Presentation</vt:lpstr>
      <vt:lpstr>Pickens Comments</vt:lpstr>
      <vt:lpstr>Innovations</vt:lpstr>
      <vt:lpstr>PowerPoint Presentation</vt:lpstr>
      <vt:lpstr>PowerPoint Presentation</vt:lpstr>
      <vt:lpstr>Horizontal Drilling</vt:lpstr>
      <vt:lpstr>Fracking </vt:lpstr>
      <vt:lpstr>Recent Activity</vt:lpstr>
      <vt:lpstr>PowerPoint Presentation</vt:lpstr>
      <vt:lpstr>Rigs Down, Spuds Up</vt:lpstr>
      <vt:lpstr>PowerPoint Presentation</vt:lpstr>
      <vt:lpstr>PowerPoint Presentation</vt:lpstr>
      <vt:lpstr>North Dakota</vt:lpstr>
      <vt:lpstr>Break Even</vt:lpstr>
      <vt:lpstr>How much?</vt:lpstr>
      <vt:lpstr>How much?</vt:lpstr>
      <vt:lpstr>PowerPoint Presentation</vt:lpstr>
      <vt:lpstr>PowerPoint Presentation</vt:lpstr>
      <vt:lpstr>PowerPoint Presentation</vt:lpstr>
      <vt:lpstr>The Impacts</vt:lpstr>
      <vt:lpstr>PowerPoint Presentation</vt:lpstr>
      <vt:lpstr>PowerPoint Presentation</vt:lpstr>
      <vt:lpstr>PowerPoint Presentation</vt:lpstr>
      <vt:lpstr>outlook</vt:lpstr>
      <vt:lpstr>PowerPoint Presentation</vt:lpstr>
      <vt:lpstr>Watchlist</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Ripplinger</dc:creator>
  <cp:lastModifiedBy>David.Ripplinger</cp:lastModifiedBy>
  <cp:revision>465</cp:revision>
  <cp:lastPrinted>2013-08-21T13:41:12Z</cp:lastPrinted>
  <dcterms:created xsi:type="dcterms:W3CDTF">2011-12-22T01:26:49Z</dcterms:created>
  <dcterms:modified xsi:type="dcterms:W3CDTF">2013-11-13T19:48:37Z</dcterms:modified>
</cp:coreProperties>
</file>