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7" r:id="rId4"/>
    <p:sldId id="276" r:id="rId5"/>
    <p:sldId id="274" r:id="rId6"/>
    <p:sldId id="266" r:id="rId7"/>
    <p:sldId id="289" r:id="rId8"/>
    <p:sldId id="260" r:id="rId9"/>
    <p:sldId id="268" r:id="rId10"/>
    <p:sldId id="281" r:id="rId11"/>
    <p:sldId id="282" r:id="rId12"/>
    <p:sldId id="285" r:id="rId13"/>
    <p:sldId id="286" r:id="rId14"/>
    <p:sldId id="288" r:id="rId15"/>
    <p:sldId id="292" r:id="rId16"/>
    <p:sldId id="290" r:id="rId17"/>
    <p:sldId id="291" r:id="rId18"/>
    <p:sldId id="272" r:id="rId19"/>
  </p:sldIdLst>
  <p:sldSz cx="9144000" cy="6858000" type="screen4x3"/>
  <p:notesSz cx="6954838" cy="9309100"/>
  <p:custDataLst>
    <p:tags r:id="rId22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30"/>
    <a:srgbClr val="001409"/>
    <a:srgbClr val="FAA523"/>
    <a:srgbClr val="FFCF01"/>
    <a:srgbClr val="0056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2" autoAdjust="0"/>
    <p:restoredTop sz="83304" autoAdjust="0"/>
  </p:normalViewPr>
  <p:slideViewPr>
    <p:cSldViewPr snapToGrid="0" snapToObjects="1">
      <p:cViewPr varScale="1">
        <p:scale>
          <a:sx n="61" d="100"/>
          <a:sy n="61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000"/>
            </a:pPr>
            <a:r>
              <a:rPr lang="en-US" sz="3000"/>
              <a:t>Bakken and WTI Spot Prices ($/bbl)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0273840769903762"/>
          <c:y val="0.15788203557888597"/>
          <c:w val="0.68462226596675413"/>
          <c:h val="0.726138086905803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Bakken</c:v>
                </c:pt>
              </c:strCache>
            </c:strRef>
          </c:tx>
          <c:marker>
            <c:symbol val="none"/>
          </c:marker>
          <c:cat>
            <c:numRef>
              <c:f>Sheet1!$A$2:$A$770</c:f>
              <c:numCache>
                <c:formatCode>m/d/yyyy</c:formatCode>
                <c:ptCount val="769"/>
                <c:pt idx="0">
                  <c:v>40455</c:v>
                </c:pt>
                <c:pt idx="1">
                  <c:v>40456</c:v>
                </c:pt>
                <c:pt idx="2">
                  <c:v>40457</c:v>
                </c:pt>
                <c:pt idx="3">
                  <c:v>40458</c:v>
                </c:pt>
                <c:pt idx="4">
                  <c:v>40459</c:v>
                </c:pt>
                <c:pt idx="5">
                  <c:v>40462</c:v>
                </c:pt>
                <c:pt idx="6">
                  <c:v>40463</c:v>
                </c:pt>
                <c:pt idx="7">
                  <c:v>40464</c:v>
                </c:pt>
                <c:pt idx="8">
                  <c:v>40465</c:v>
                </c:pt>
                <c:pt idx="9">
                  <c:v>40466</c:v>
                </c:pt>
                <c:pt idx="10">
                  <c:v>40469</c:v>
                </c:pt>
                <c:pt idx="11">
                  <c:v>40470</c:v>
                </c:pt>
                <c:pt idx="12">
                  <c:v>40471</c:v>
                </c:pt>
                <c:pt idx="13">
                  <c:v>40472</c:v>
                </c:pt>
                <c:pt idx="14">
                  <c:v>40473</c:v>
                </c:pt>
                <c:pt idx="15">
                  <c:v>40476</c:v>
                </c:pt>
                <c:pt idx="16">
                  <c:v>40477</c:v>
                </c:pt>
                <c:pt idx="17">
                  <c:v>40478</c:v>
                </c:pt>
                <c:pt idx="18">
                  <c:v>40479</c:v>
                </c:pt>
                <c:pt idx="19">
                  <c:v>40480</c:v>
                </c:pt>
                <c:pt idx="20">
                  <c:v>40483</c:v>
                </c:pt>
                <c:pt idx="21">
                  <c:v>40484</c:v>
                </c:pt>
                <c:pt idx="22">
                  <c:v>40485</c:v>
                </c:pt>
                <c:pt idx="23">
                  <c:v>40486</c:v>
                </c:pt>
                <c:pt idx="24">
                  <c:v>40487</c:v>
                </c:pt>
                <c:pt idx="25">
                  <c:v>40490</c:v>
                </c:pt>
                <c:pt idx="26">
                  <c:v>40491</c:v>
                </c:pt>
                <c:pt idx="27">
                  <c:v>40492</c:v>
                </c:pt>
                <c:pt idx="28">
                  <c:v>40493</c:v>
                </c:pt>
                <c:pt idx="29">
                  <c:v>40494</c:v>
                </c:pt>
                <c:pt idx="30">
                  <c:v>40497</c:v>
                </c:pt>
                <c:pt idx="31">
                  <c:v>40498</c:v>
                </c:pt>
                <c:pt idx="32">
                  <c:v>40499</c:v>
                </c:pt>
                <c:pt idx="33">
                  <c:v>40500</c:v>
                </c:pt>
                <c:pt idx="34">
                  <c:v>40501</c:v>
                </c:pt>
                <c:pt idx="35">
                  <c:v>40504</c:v>
                </c:pt>
                <c:pt idx="36">
                  <c:v>40505</c:v>
                </c:pt>
                <c:pt idx="37">
                  <c:v>40506</c:v>
                </c:pt>
                <c:pt idx="38">
                  <c:v>40508</c:v>
                </c:pt>
                <c:pt idx="39">
                  <c:v>40511</c:v>
                </c:pt>
                <c:pt idx="40">
                  <c:v>40512</c:v>
                </c:pt>
                <c:pt idx="41">
                  <c:v>40513</c:v>
                </c:pt>
                <c:pt idx="42">
                  <c:v>40514</c:v>
                </c:pt>
                <c:pt idx="43">
                  <c:v>40515</c:v>
                </c:pt>
                <c:pt idx="44">
                  <c:v>40518</c:v>
                </c:pt>
                <c:pt idx="45">
                  <c:v>40519</c:v>
                </c:pt>
                <c:pt idx="46">
                  <c:v>40520</c:v>
                </c:pt>
                <c:pt idx="47">
                  <c:v>40521</c:v>
                </c:pt>
                <c:pt idx="48">
                  <c:v>40522</c:v>
                </c:pt>
                <c:pt idx="49">
                  <c:v>40525</c:v>
                </c:pt>
                <c:pt idx="50">
                  <c:v>40526</c:v>
                </c:pt>
                <c:pt idx="51">
                  <c:v>40527</c:v>
                </c:pt>
                <c:pt idx="52">
                  <c:v>40528</c:v>
                </c:pt>
                <c:pt idx="53">
                  <c:v>40529</c:v>
                </c:pt>
                <c:pt idx="54">
                  <c:v>40532</c:v>
                </c:pt>
                <c:pt idx="55">
                  <c:v>40533</c:v>
                </c:pt>
                <c:pt idx="56">
                  <c:v>40534</c:v>
                </c:pt>
                <c:pt idx="57">
                  <c:v>40535</c:v>
                </c:pt>
                <c:pt idx="58">
                  <c:v>40539</c:v>
                </c:pt>
                <c:pt idx="59">
                  <c:v>40540</c:v>
                </c:pt>
                <c:pt idx="60">
                  <c:v>40541</c:v>
                </c:pt>
                <c:pt idx="61">
                  <c:v>40542</c:v>
                </c:pt>
                <c:pt idx="62">
                  <c:v>40543</c:v>
                </c:pt>
                <c:pt idx="63">
                  <c:v>40546</c:v>
                </c:pt>
                <c:pt idx="64">
                  <c:v>40547</c:v>
                </c:pt>
                <c:pt idx="65">
                  <c:v>40548</c:v>
                </c:pt>
                <c:pt idx="66">
                  <c:v>40549</c:v>
                </c:pt>
                <c:pt idx="67">
                  <c:v>40550</c:v>
                </c:pt>
                <c:pt idx="68">
                  <c:v>40553</c:v>
                </c:pt>
                <c:pt idx="69">
                  <c:v>40554</c:v>
                </c:pt>
                <c:pt idx="70">
                  <c:v>40555</c:v>
                </c:pt>
                <c:pt idx="71">
                  <c:v>40556</c:v>
                </c:pt>
                <c:pt idx="72">
                  <c:v>40557</c:v>
                </c:pt>
                <c:pt idx="73">
                  <c:v>40561</c:v>
                </c:pt>
                <c:pt idx="74">
                  <c:v>40562</c:v>
                </c:pt>
                <c:pt idx="75">
                  <c:v>40563</c:v>
                </c:pt>
                <c:pt idx="76">
                  <c:v>40564</c:v>
                </c:pt>
                <c:pt idx="77">
                  <c:v>40567</c:v>
                </c:pt>
                <c:pt idx="78">
                  <c:v>40568</c:v>
                </c:pt>
                <c:pt idx="79">
                  <c:v>40569</c:v>
                </c:pt>
                <c:pt idx="80">
                  <c:v>40570</c:v>
                </c:pt>
                <c:pt idx="81">
                  <c:v>40571</c:v>
                </c:pt>
                <c:pt idx="82">
                  <c:v>40574</c:v>
                </c:pt>
                <c:pt idx="83">
                  <c:v>40575</c:v>
                </c:pt>
                <c:pt idx="84">
                  <c:v>40576</c:v>
                </c:pt>
                <c:pt idx="85">
                  <c:v>40577</c:v>
                </c:pt>
                <c:pt idx="86">
                  <c:v>40578</c:v>
                </c:pt>
                <c:pt idx="87">
                  <c:v>40581</c:v>
                </c:pt>
                <c:pt idx="88">
                  <c:v>40582</c:v>
                </c:pt>
                <c:pt idx="89">
                  <c:v>40583</c:v>
                </c:pt>
                <c:pt idx="90">
                  <c:v>40584</c:v>
                </c:pt>
                <c:pt idx="91">
                  <c:v>40585</c:v>
                </c:pt>
                <c:pt idx="92">
                  <c:v>40588</c:v>
                </c:pt>
                <c:pt idx="93">
                  <c:v>40589</c:v>
                </c:pt>
                <c:pt idx="94">
                  <c:v>40590</c:v>
                </c:pt>
                <c:pt idx="95">
                  <c:v>40591</c:v>
                </c:pt>
                <c:pt idx="96">
                  <c:v>40592</c:v>
                </c:pt>
                <c:pt idx="97">
                  <c:v>40596</c:v>
                </c:pt>
                <c:pt idx="98">
                  <c:v>40597</c:v>
                </c:pt>
                <c:pt idx="99">
                  <c:v>40598</c:v>
                </c:pt>
                <c:pt idx="100">
                  <c:v>40599</c:v>
                </c:pt>
                <c:pt idx="101">
                  <c:v>40602</c:v>
                </c:pt>
                <c:pt idx="102">
                  <c:v>40603</c:v>
                </c:pt>
                <c:pt idx="103">
                  <c:v>40604</c:v>
                </c:pt>
                <c:pt idx="104">
                  <c:v>40605</c:v>
                </c:pt>
                <c:pt idx="105">
                  <c:v>40606</c:v>
                </c:pt>
                <c:pt idx="106">
                  <c:v>40609</c:v>
                </c:pt>
                <c:pt idx="107">
                  <c:v>40610</c:v>
                </c:pt>
                <c:pt idx="108">
                  <c:v>40611</c:v>
                </c:pt>
                <c:pt idx="109">
                  <c:v>40612</c:v>
                </c:pt>
                <c:pt idx="110">
                  <c:v>40613</c:v>
                </c:pt>
                <c:pt idx="111">
                  <c:v>40616</c:v>
                </c:pt>
                <c:pt idx="112">
                  <c:v>40617</c:v>
                </c:pt>
                <c:pt idx="113">
                  <c:v>40618</c:v>
                </c:pt>
                <c:pt idx="114">
                  <c:v>40619</c:v>
                </c:pt>
                <c:pt idx="115">
                  <c:v>40620</c:v>
                </c:pt>
                <c:pt idx="116">
                  <c:v>40623</c:v>
                </c:pt>
                <c:pt idx="117">
                  <c:v>40624</c:v>
                </c:pt>
                <c:pt idx="118">
                  <c:v>40625</c:v>
                </c:pt>
                <c:pt idx="119">
                  <c:v>40626</c:v>
                </c:pt>
                <c:pt idx="120">
                  <c:v>40627</c:v>
                </c:pt>
                <c:pt idx="121">
                  <c:v>40630</c:v>
                </c:pt>
                <c:pt idx="122">
                  <c:v>40631</c:v>
                </c:pt>
                <c:pt idx="123">
                  <c:v>40632</c:v>
                </c:pt>
                <c:pt idx="124">
                  <c:v>40633</c:v>
                </c:pt>
                <c:pt idx="125">
                  <c:v>40634</c:v>
                </c:pt>
                <c:pt idx="126">
                  <c:v>40637</c:v>
                </c:pt>
                <c:pt idx="127">
                  <c:v>40638</c:v>
                </c:pt>
                <c:pt idx="128">
                  <c:v>40639</c:v>
                </c:pt>
                <c:pt idx="129">
                  <c:v>40640</c:v>
                </c:pt>
                <c:pt idx="130">
                  <c:v>40641</c:v>
                </c:pt>
                <c:pt idx="131">
                  <c:v>40644</c:v>
                </c:pt>
                <c:pt idx="132">
                  <c:v>40645</c:v>
                </c:pt>
                <c:pt idx="133">
                  <c:v>40646</c:v>
                </c:pt>
                <c:pt idx="134">
                  <c:v>40647</c:v>
                </c:pt>
                <c:pt idx="135">
                  <c:v>40648</c:v>
                </c:pt>
                <c:pt idx="136">
                  <c:v>40651</c:v>
                </c:pt>
                <c:pt idx="137">
                  <c:v>40652</c:v>
                </c:pt>
                <c:pt idx="138">
                  <c:v>40653</c:v>
                </c:pt>
                <c:pt idx="139">
                  <c:v>40654</c:v>
                </c:pt>
                <c:pt idx="140">
                  <c:v>40658</c:v>
                </c:pt>
                <c:pt idx="141">
                  <c:v>40659</c:v>
                </c:pt>
                <c:pt idx="142">
                  <c:v>40660</c:v>
                </c:pt>
                <c:pt idx="143">
                  <c:v>40661</c:v>
                </c:pt>
                <c:pt idx="144">
                  <c:v>40662</c:v>
                </c:pt>
                <c:pt idx="145">
                  <c:v>40665</c:v>
                </c:pt>
                <c:pt idx="146">
                  <c:v>40666</c:v>
                </c:pt>
                <c:pt idx="147">
                  <c:v>40667</c:v>
                </c:pt>
                <c:pt idx="148">
                  <c:v>40668</c:v>
                </c:pt>
                <c:pt idx="149">
                  <c:v>40669</c:v>
                </c:pt>
                <c:pt idx="150">
                  <c:v>40672</c:v>
                </c:pt>
                <c:pt idx="151">
                  <c:v>40673</c:v>
                </c:pt>
                <c:pt idx="152">
                  <c:v>40674</c:v>
                </c:pt>
                <c:pt idx="153">
                  <c:v>40675</c:v>
                </c:pt>
                <c:pt idx="154">
                  <c:v>40676</c:v>
                </c:pt>
                <c:pt idx="155">
                  <c:v>40679</c:v>
                </c:pt>
                <c:pt idx="156">
                  <c:v>40680</c:v>
                </c:pt>
                <c:pt idx="157">
                  <c:v>40681</c:v>
                </c:pt>
                <c:pt idx="158">
                  <c:v>40682</c:v>
                </c:pt>
                <c:pt idx="159">
                  <c:v>40683</c:v>
                </c:pt>
                <c:pt idx="160">
                  <c:v>40686</c:v>
                </c:pt>
                <c:pt idx="161">
                  <c:v>40687</c:v>
                </c:pt>
                <c:pt idx="162">
                  <c:v>40688</c:v>
                </c:pt>
                <c:pt idx="163">
                  <c:v>40689</c:v>
                </c:pt>
                <c:pt idx="164">
                  <c:v>40690</c:v>
                </c:pt>
                <c:pt idx="165">
                  <c:v>40694</c:v>
                </c:pt>
                <c:pt idx="166">
                  <c:v>40695</c:v>
                </c:pt>
                <c:pt idx="167">
                  <c:v>40696</c:v>
                </c:pt>
                <c:pt idx="168">
                  <c:v>40697</c:v>
                </c:pt>
                <c:pt idx="169">
                  <c:v>40700</c:v>
                </c:pt>
                <c:pt idx="170">
                  <c:v>40701</c:v>
                </c:pt>
                <c:pt idx="171">
                  <c:v>40702</c:v>
                </c:pt>
                <c:pt idx="172">
                  <c:v>40703</c:v>
                </c:pt>
                <c:pt idx="173">
                  <c:v>40704</c:v>
                </c:pt>
                <c:pt idx="174">
                  <c:v>40707</c:v>
                </c:pt>
                <c:pt idx="175">
                  <c:v>40708</c:v>
                </c:pt>
                <c:pt idx="176">
                  <c:v>40709</c:v>
                </c:pt>
                <c:pt idx="177">
                  <c:v>40710</c:v>
                </c:pt>
                <c:pt idx="178">
                  <c:v>40711</c:v>
                </c:pt>
                <c:pt idx="179">
                  <c:v>40714</c:v>
                </c:pt>
                <c:pt idx="180">
                  <c:v>40715</c:v>
                </c:pt>
                <c:pt idx="181">
                  <c:v>40716</c:v>
                </c:pt>
                <c:pt idx="182">
                  <c:v>40717</c:v>
                </c:pt>
                <c:pt idx="183">
                  <c:v>40718</c:v>
                </c:pt>
                <c:pt idx="184">
                  <c:v>40721</c:v>
                </c:pt>
                <c:pt idx="185">
                  <c:v>40722</c:v>
                </c:pt>
                <c:pt idx="186">
                  <c:v>40723</c:v>
                </c:pt>
                <c:pt idx="187">
                  <c:v>40724</c:v>
                </c:pt>
                <c:pt idx="188">
                  <c:v>40725</c:v>
                </c:pt>
                <c:pt idx="189">
                  <c:v>40729</c:v>
                </c:pt>
                <c:pt idx="190">
                  <c:v>40730</c:v>
                </c:pt>
                <c:pt idx="191">
                  <c:v>40731</c:v>
                </c:pt>
                <c:pt idx="192">
                  <c:v>40732</c:v>
                </c:pt>
                <c:pt idx="193">
                  <c:v>40735</c:v>
                </c:pt>
                <c:pt idx="194">
                  <c:v>40736</c:v>
                </c:pt>
                <c:pt idx="195">
                  <c:v>40737</c:v>
                </c:pt>
                <c:pt idx="196">
                  <c:v>40738</c:v>
                </c:pt>
                <c:pt idx="197">
                  <c:v>40739</c:v>
                </c:pt>
                <c:pt idx="198">
                  <c:v>40742</c:v>
                </c:pt>
                <c:pt idx="199">
                  <c:v>40743</c:v>
                </c:pt>
                <c:pt idx="200">
                  <c:v>40744</c:v>
                </c:pt>
                <c:pt idx="201">
                  <c:v>40745</c:v>
                </c:pt>
                <c:pt idx="202">
                  <c:v>40746</c:v>
                </c:pt>
                <c:pt idx="203">
                  <c:v>40749</c:v>
                </c:pt>
                <c:pt idx="204">
                  <c:v>40750</c:v>
                </c:pt>
                <c:pt idx="205">
                  <c:v>40751</c:v>
                </c:pt>
                <c:pt idx="206">
                  <c:v>40752</c:v>
                </c:pt>
                <c:pt idx="207">
                  <c:v>40753</c:v>
                </c:pt>
                <c:pt idx="208">
                  <c:v>40756</c:v>
                </c:pt>
                <c:pt idx="209">
                  <c:v>40757</c:v>
                </c:pt>
                <c:pt idx="210">
                  <c:v>40758</c:v>
                </c:pt>
                <c:pt idx="211">
                  <c:v>40759</c:v>
                </c:pt>
                <c:pt idx="212">
                  <c:v>40760</c:v>
                </c:pt>
                <c:pt idx="213">
                  <c:v>40763</c:v>
                </c:pt>
                <c:pt idx="214">
                  <c:v>40764</c:v>
                </c:pt>
                <c:pt idx="215">
                  <c:v>40765</c:v>
                </c:pt>
                <c:pt idx="216">
                  <c:v>40766</c:v>
                </c:pt>
                <c:pt idx="217">
                  <c:v>40767</c:v>
                </c:pt>
                <c:pt idx="218">
                  <c:v>40770</c:v>
                </c:pt>
                <c:pt idx="219">
                  <c:v>40771</c:v>
                </c:pt>
                <c:pt idx="220">
                  <c:v>40772</c:v>
                </c:pt>
                <c:pt idx="221">
                  <c:v>40773</c:v>
                </c:pt>
                <c:pt idx="222">
                  <c:v>40774</c:v>
                </c:pt>
                <c:pt idx="223">
                  <c:v>40777</c:v>
                </c:pt>
                <c:pt idx="224">
                  <c:v>40778</c:v>
                </c:pt>
                <c:pt idx="225">
                  <c:v>40779</c:v>
                </c:pt>
                <c:pt idx="226">
                  <c:v>40780</c:v>
                </c:pt>
                <c:pt idx="227">
                  <c:v>40781</c:v>
                </c:pt>
                <c:pt idx="228">
                  <c:v>40784</c:v>
                </c:pt>
                <c:pt idx="229">
                  <c:v>40785</c:v>
                </c:pt>
                <c:pt idx="230">
                  <c:v>40786</c:v>
                </c:pt>
                <c:pt idx="231">
                  <c:v>40787</c:v>
                </c:pt>
                <c:pt idx="232">
                  <c:v>40788</c:v>
                </c:pt>
                <c:pt idx="233">
                  <c:v>40792</c:v>
                </c:pt>
                <c:pt idx="234">
                  <c:v>40793</c:v>
                </c:pt>
                <c:pt idx="235">
                  <c:v>40794</c:v>
                </c:pt>
                <c:pt idx="236">
                  <c:v>40795</c:v>
                </c:pt>
                <c:pt idx="237">
                  <c:v>40798</c:v>
                </c:pt>
                <c:pt idx="238">
                  <c:v>40799</c:v>
                </c:pt>
                <c:pt idx="239">
                  <c:v>40800</c:v>
                </c:pt>
                <c:pt idx="240">
                  <c:v>40801</c:v>
                </c:pt>
                <c:pt idx="241">
                  <c:v>40802</c:v>
                </c:pt>
                <c:pt idx="242">
                  <c:v>40805</c:v>
                </c:pt>
                <c:pt idx="243">
                  <c:v>40806</c:v>
                </c:pt>
                <c:pt idx="244">
                  <c:v>40807</c:v>
                </c:pt>
                <c:pt idx="245">
                  <c:v>40808</c:v>
                </c:pt>
                <c:pt idx="246">
                  <c:v>40809</c:v>
                </c:pt>
                <c:pt idx="247">
                  <c:v>40812</c:v>
                </c:pt>
                <c:pt idx="248">
                  <c:v>40813</c:v>
                </c:pt>
                <c:pt idx="249">
                  <c:v>40814</c:v>
                </c:pt>
                <c:pt idx="250">
                  <c:v>40815</c:v>
                </c:pt>
                <c:pt idx="251">
                  <c:v>40816</c:v>
                </c:pt>
                <c:pt idx="252">
                  <c:v>40819</c:v>
                </c:pt>
                <c:pt idx="253">
                  <c:v>40820</c:v>
                </c:pt>
                <c:pt idx="254">
                  <c:v>40821</c:v>
                </c:pt>
                <c:pt idx="255">
                  <c:v>40822</c:v>
                </c:pt>
                <c:pt idx="256">
                  <c:v>40823</c:v>
                </c:pt>
                <c:pt idx="257">
                  <c:v>40826</c:v>
                </c:pt>
                <c:pt idx="258">
                  <c:v>40827</c:v>
                </c:pt>
                <c:pt idx="259">
                  <c:v>40828</c:v>
                </c:pt>
                <c:pt idx="260">
                  <c:v>40829</c:v>
                </c:pt>
                <c:pt idx="261">
                  <c:v>40830</c:v>
                </c:pt>
                <c:pt idx="262">
                  <c:v>40833</c:v>
                </c:pt>
                <c:pt idx="263">
                  <c:v>40834</c:v>
                </c:pt>
                <c:pt idx="264">
                  <c:v>40835</c:v>
                </c:pt>
                <c:pt idx="265">
                  <c:v>40836</c:v>
                </c:pt>
                <c:pt idx="266">
                  <c:v>40837</c:v>
                </c:pt>
                <c:pt idx="267">
                  <c:v>40840</c:v>
                </c:pt>
                <c:pt idx="268">
                  <c:v>40841</c:v>
                </c:pt>
                <c:pt idx="269">
                  <c:v>40842</c:v>
                </c:pt>
                <c:pt idx="270">
                  <c:v>40843</c:v>
                </c:pt>
                <c:pt idx="271">
                  <c:v>40844</c:v>
                </c:pt>
                <c:pt idx="272">
                  <c:v>40847</c:v>
                </c:pt>
                <c:pt idx="273">
                  <c:v>40848</c:v>
                </c:pt>
                <c:pt idx="274">
                  <c:v>40849</c:v>
                </c:pt>
                <c:pt idx="275">
                  <c:v>40850</c:v>
                </c:pt>
                <c:pt idx="276">
                  <c:v>40851</c:v>
                </c:pt>
                <c:pt idx="277">
                  <c:v>40854</c:v>
                </c:pt>
                <c:pt idx="278">
                  <c:v>40855</c:v>
                </c:pt>
                <c:pt idx="279">
                  <c:v>40856</c:v>
                </c:pt>
                <c:pt idx="280">
                  <c:v>40857</c:v>
                </c:pt>
                <c:pt idx="281">
                  <c:v>40858</c:v>
                </c:pt>
                <c:pt idx="282">
                  <c:v>40861</c:v>
                </c:pt>
                <c:pt idx="283">
                  <c:v>40862</c:v>
                </c:pt>
                <c:pt idx="284">
                  <c:v>40863</c:v>
                </c:pt>
                <c:pt idx="285">
                  <c:v>40864</c:v>
                </c:pt>
                <c:pt idx="286">
                  <c:v>40865</c:v>
                </c:pt>
                <c:pt idx="287">
                  <c:v>40868</c:v>
                </c:pt>
                <c:pt idx="288">
                  <c:v>40869</c:v>
                </c:pt>
                <c:pt idx="289">
                  <c:v>40870</c:v>
                </c:pt>
                <c:pt idx="290">
                  <c:v>40872</c:v>
                </c:pt>
                <c:pt idx="291">
                  <c:v>40875</c:v>
                </c:pt>
                <c:pt idx="292">
                  <c:v>40876</c:v>
                </c:pt>
                <c:pt idx="293">
                  <c:v>40877</c:v>
                </c:pt>
                <c:pt idx="294">
                  <c:v>40878</c:v>
                </c:pt>
                <c:pt idx="295">
                  <c:v>40879</c:v>
                </c:pt>
                <c:pt idx="296">
                  <c:v>40882</c:v>
                </c:pt>
                <c:pt idx="297">
                  <c:v>40883</c:v>
                </c:pt>
                <c:pt idx="298">
                  <c:v>40884</c:v>
                </c:pt>
                <c:pt idx="299">
                  <c:v>40885</c:v>
                </c:pt>
                <c:pt idx="300">
                  <c:v>40886</c:v>
                </c:pt>
                <c:pt idx="301">
                  <c:v>40889</c:v>
                </c:pt>
                <c:pt idx="302">
                  <c:v>40890</c:v>
                </c:pt>
                <c:pt idx="303">
                  <c:v>40891</c:v>
                </c:pt>
                <c:pt idx="304">
                  <c:v>40892</c:v>
                </c:pt>
                <c:pt idx="305">
                  <c:v>40893</c:v>
                </c:pt>
                <c:pt idx="306">
                  <c:v>40896</c:v>
                </c:pt>
                <c:pt idx="307">
                  <c:v>40897</c:v>
                </c:pt>
                <c:pt idx="308">
                  <c:v>40898</c:v>
                </c:pt>
                <c:pt idx="309">
                  <c:v>40899</c:v>
                </c:pt>
                <c:pt idx="310">
                  <c:v>40900</c:v>
                </c:pt>
                <c:pt idx="311">
                  <c:v>40904</c:v>
                </c:pt>
                <c:pt idx="312">
                  <c:v>40905</c:v>
                </c:pt>
                <c:pt idx="313">
                  <c:v>40906</c:v>
                </c:pt>
                <c:pt idx="314">
                  <c:v>40907</c:v>
                </c:pt>
                <c:pt idx="315">
                  <c:v>40911</c:v>
                </c:pt>
                <c:pt idx="316">
                  <c:v>40912</c:v>
                </c:pt>
                <c:pt idx="317">
                  <c:v>40913</c:v>
                </c:pt>
                <c:pt idx="318">
                  <c:v>40914</c:v>
                </c:pt>
                <c:pt idx="319">
                  <c:v>40917</c:v>
                </c:pt>
                <c:pt idx="320">
                  <c:v>40918</c:v>
                </c:pt>
                <c:pt idx="321">
                  <c:v>40919</c:v>
                </c:pt>
                <c:pt idx="322">
                  <c:v>40920</c:v>
                </c:pt>
                <c:pt idx="323">
                  <c:v>40921</c:v>
                </c:pt>
                <c:pt idx="324">
                  <c:v>40925</c:v>
                </c:pt>
                <c:pt idx="325">
                  <c:v>40926</c:v>
                </c:pt>
                <c:pt idx="326">
                  <c:v>40927</c:v>
                </c:pt>
                <c:pt idx="327">
                  <c:v>40928</c:v>
                </c:pt>
                <c:pt idx="328">
                  <c:v>40931</c:v>
                </c:pt>
                <c:pt idx="329">
                  <c:v>40932</c:v>
                </c:pt>
                <c:pt idx="330">
                  <c:v>40933</c:v>
                </c:pt>
                <c:pt idx="331">
                  <c:v>40934</c:v>
                </c:pt>
                <c:pt idx="332">
                  <c:v>40935</c:v>
                </c:pt>
                <c:pt idx="333">
                  <c:v>40938</c:v>
                </c:pt>
                <c:pt idx="334">
                  <c:v>40939</c:v>
                </c:pt>
                <c:pt idx="335">
                  <c:v>40940</c:v>
                </c:pt>
                <c:pt idx="336">
                  <c:v>40941</c:v>
                </c:pt>
                <c:pt idx="337">
                  <c:v>40942</c:v>
                </c:pt>
                <c:pt idx="338">
                  <c:v>40945</c:v>
                </c:pt>
                <c:pt idx="339">
                  <c:v>40946</c:v>
                </c:pt>
                <c:pt idx="340">
                  <c:v>40947</c:v>
                </c:pt>
                <c:pt idx="341">
                  <c:v>40948</c:v>
                </c:pt>
                <c:pt idx="342">
                  <c:v>40949</c:v>
                </c:pt>
                <c:pt idx="343">
                  <c:v>40952</c:v>
                </c:pt>
                <c:pt idx="344">
                  <c:v>40953</c:v>
                </c:pt>
                <c:pt idx="345">
                  <c:v>40954</c:v>
                </c:pt>
                <c:pt idx="346">
                  <c:v>40955</c:v>
                </c:pt>
                <c:pt idx="347">
                  <c:v>40956</c:v>
                </c:pt>
                <c:pt idx="348">
                  <c:v>40960</c:v>
                </c:pt>
                <c:pt idx="349">
                  <c:v>40961</c:v>
                </c:pt>
                <c:pt idx="350">
                  <c:v>40962</c:v>
                </c:pt>
                <c:pt idx="351">
                  <c:v>40963</c:v>
                </c:pt>
                <c:pt idx="352">
                  <c:v>40966</c:v>
                </c:pt>
                <c:pt idx="353">
                  <c:v>40967</c:v>
                </c:pt>
                <c:pt idx="354">
                  <c:v>40968</c:v>
                </c:pt>
                <c:pt idx="355">
                  <c:v>40969</c:v>
                </c:pt>
                <c:pt idx="356">
                  <c:v>40970</c:v>
                </c:pt>
                <c:pt idx="357">
                  <c:v>40973</c:v>
                </c:pt>
                <c:pt idx="358">
                  <c:v>40974</c:v>
                </c:pt>
                <c:pt idx="359">
                  <c:v>40975</c:v>
                </c:pt>
                <c:pt idx="360">
                  <c:v>40976</c:v>
                </c:pt>
                <c:pt idx="361">
                  <c:v>40977</c:v>
                </c:pt>
                <c:pt idx="362">
                  <c:v>40980</c:v>
                </c:pt>
                <c:pt idx="363">
                  <c:v>40981</c:v>
                </c:pt>
                <c:pt idx="364">
                  <c:v>40982</c:v>
                </c:pt>
                <c:pt idx="365">
                  <c:v>40983</c:v>
                </c:pt>
                <c:pt idx="366">
                  <c:v>40984</c:v>
                </c:pt>
                <c:pt idx="367">
                  <c:v>40987</c:v>
                </c:pt>
                <c:pt idx="368">
                  <c:v>40988</c:v>
                </c:pt>
                <c:pt idx="369">
                  <c:v>40989</c:v>
                </c:pt>
                <c:pt idx="370">
                  <c:v>40990</c:v>
                </c:pt>
                <c:pt idx="371">
                  <c:v>40991</c:v>
                </c:pt>
                <c:pt idx="372">
                  <c:v>40994</c:v>
                </c:pt>
                <c:pt idx="373">
                  <c:v>40995</c:v>
                </c:pt>
                <c:pt idx="374">
                  <c:v>40996</c:v>
                </c:pt>
                <c:pt idx="375">
                  <c:v>40997</c:v>
                </c:pt>
                <c:pt idx="376">
                  <c:v>40998</c:v>
                </c:pt>
                <c:pt idx="377">
                  <c:v>41001</c:v>
                </c:pt>
                <c:pt idx="378">
                  <c:v>41002</c:v>
                </c:pt>
                <c:pt idx="379">
                  <c:v>41003</c:v>
                </c:pt>
                <c:pt idx="380">
                  <c:v>41004</c:v>
                </c:pt>
                <c:pt idx="381">
                  <c:v>41008</c:v>
                </c:pt>
                <c:pt idx="382">
                  <c:v>41009</c:v>
                </c:pt>
                <c:pt idx="383">
                  <c:v>41010</c:v>
                </c:pt>
                <c:pt idx="384">
                  <c:v>41011</c:v>
                </c:pt>
                <c:pt idx="385">
                  <c:v>41012</c:v>
                </c:pt>
                <c:pt idx="386">
                  <c:v>41015</c:v>
                </c:pt>
                <c:pt idx="387">
                  <c:v>41016</c:v>
                </c:pt>
                <c:pt idx="388">
                  <c:v>41017</c:v>
                </c:pt>
                <c:pt idx="389">
                  <c:v>41018</c:v>
                </c:pt>
                <c:pt idx="390">
                  <c:v>41019</c:v>
                </c:pt>
                <c:pt idx="391">
                  <c:v>41022</c:v>
                </c:pt>
                <c:pt idx="392">
                  <c:v>41023</c:v>
                </c:pt>
                <c:pt idx="393">
                  <c:v>41024</c:v>
                </c:pt>
                <c:pt idx="394">
                  <c:v>41025</c:v>
                </c:pt>
                <c:pt idx="395">
                  <c:v>41026</c:v>
                </c:pt>
                <c:pt idx="396">
                  <c:v>41029</c:v>
                </c:pt>
                <c:pt idx="397">
                  <c:v>41030</c:v>
                </c:pt>
                <c:pt idx="398">
                  <c:v>41031</c:v>
                </c:pt>
                <c:pt idx="399">
                  <c:v>41032</c:v>
                </c:pt>
                <c:pt idx="400">
                  <c:v>41033</c:v>
                </c:pt>
                <c:pt idx="401">
                  <c:v>41036</c:v>
                </c:pt>
                <c:pt idx="402">
                  <c:v>41037</c:v>
                </c:pt>
                <c:pt idx="403">
                  <c:v>41038</c:v>
                </c:pt>
                <c:pt idx="404">
                  <c:v>41039</c:v>
                </c:pt>
                <c:pt idx="405">
                  <c:v>41040</c:v>
                </c:pt>
                <c:pt idx="406">
                  <c:v>41043</c:v>
                </c:pt>
                <c:pt idx="407">
                  <c:v>41044</c:v>
                </c:pt>
                <c:pt idx="408">
                  <c:v>41045</c:v>
                </c:pt>
                <c:pt idx="409">
                  <c:v>41046</c:v>
                </c:pt>
                <c:pt idx="410">
                  <c:v>41047</c:v>
                </c:pt>
                <c:pt idx="411">
                  <c:v>41050</c:v>
                </c:pt>
                <c:pt idx="412">
                  <c:v>41051</c:v>
                </c:pt>
                <c:pt idx="413">
                  <c:v>41052</c:v>
                </c:pt>
                <c:pt idx="414">
                  <c:v>41053</c:v>
                </c:pt>
                <c:pt idx="415">
                  <c:v>41054</c:v>
                </c:pt>
                <c:pt idx="416">
                  <c:v>41058</c:v>
                </c:pt>
                <c:pt idx="417">
                  <c:v>41059</c:v>
                </c:pt>
                <c:pt idx="418">
                  <c:v>41060</c:v>
                </c:pt>
                <c:pt idx="419">
                  <c:v>41061</c:v>
                </c:pt>
                <c:pt idx="420">
                  <c:v>41064</c:v>
                </c:pt>
                <c:pt idx="421">
                  <c:v>41065</c:v>
                </c:pt>
                <c:pt idx="422">
                  <c:v>41066</c:v>
                </c:pt>
                <c:pt idx="423">
                  <c:v>41067</c:v>
                </c:pt>
                <c:pt idx="424">
                  <c:v>41068</c:v>
                </c:pt>
                <c:pt idx="425">
                  <c:v>41071</c:v>
                </c:pt>
                <c:pt idx="426">
                  <c:v>41072</c:v>
                </c:pt>
                <c:pt idx="427">
                  <c:v>41073</c:v>
                </c:pt>
                <c:pt idx="428">
                  <c:v>41074</c:v>
                </c:pt>
                <c:pt idx="429">
                  <c:v>41075</c:v>
                </c:pt>
                <c:pt idx="430">
                  <c:v>41078</c:v>
                </c:pt>
                <c:pt idx="431">
                  <c:v>41079</c:v>
                </c:pt>
                <c:pt idx="432">
                  <c:v>41080</c:v>
                </c:pt>
                <c:pt idx="433">
                  <c:v>41081</c:v>
                </c:pt>
                <c:pt idx="434">
                  <c:v>41082</c:v>
                </c:pt>
                <c:pt idx="435">
                  <c:v>41085</c:v>
                </c:pt>
                <c:pt idx="436">
                  <c:v>41086</c:v>
                </c:pt>
                <c:pt idx="437">
                  <c:v>41087</c:v>
                </c:pt>
                <c:pt idx="438">
                  <c:v>41088</c:v>
                </c:pt>
                <c:pt idx="439">
                  <c:v>41089</c:v>
                </c:pt>
                <c:pt idx="440">
                  <c:v>41092</c:v>
                </c:pt>
                <c:pt idx="441">
                  <c:v>41093</c:v>
                </c:pt>
                <c:pt idx="442">
                  <c:v>41095</c:v>
                </c:pt>
                <c:pt idx="443">
                  <c:v>41096</c:v>
                </c:pt>
                <c:pt idx="444">
                  <c:v>41099</c:v>
                </c:pt>
                <c:pt idx="445">
                  <c:v>41100</c:v>
                </c:pt>
                <c:pt idx="446">
                  <c:v>41101</c:v>
                </c:pt>
                <c:pt idx="447">
                  <c:v>41102</c:v>
                </c:pt>
                <c:pt idx="448">
                  <c:v>41103</c:v>
                </c:pt>
                <c:pt idx="449">
                  <c:v>41106</c:v>
                </c:pt>
                <c:pt idx="450">
                  <c:v>41107</c:v>
                </c:pt>
                <c:pt idx="451">
                  <c:v>41108</c:v>
                </c:pt>
                <c:pt idx="452">
                  <c:v>41109</c:v>
                </c:pt>
                <c:pt idx="453">
                  <c:v>41110</c:v>
                </c:pt>
                <c:pt idx="454">
                  <c:v>41113</c:v>
                </c:pt>
                <c:pt idx="455">
                  <c:v>41114</c:v>
                </c:pt>
                <c:pt idx="456">
                  <c:v>41115</c:v>
                </c:pt>
                <c:pt idx="457">
                  <c:v>41116</c:v>
                </c:pt>
                <c:pt idx="458">
                  <c:v>41117</c:v>
                </c:pt>
                <c:pt idx="459">
                  <c:v>41120</c:v>
                </c:pt>
                <c:pt idx="460">
                  <c:v>41121</c:v>
                </c:pt>
                <c:pt idx="461">
                  <c:v>41122</c:v>
                </c:pt>
                <c:pt idx="462">
                  <c:v>41123</c:v>
                </c:pt>
                <c:pt idx="463">
                  <c:v>41124</c:v>
                </c:pt>
                <c:pt idx="464">
                  <c:v>41127</c:v>
                </c:pt>
                <c:pt idx="465">
                  <c:v>41128</c:v>
                </c:pt>
                <c:pt idx="466">
                  <c:v>41129</c:v>
                </c:pt>
                <c:pt idx="467">
                  <c:v>41130</c:v>
                </c:pt>
                <c:pt idx="468">
                  <c:v>41131</c:v>
                </c:pt>
                <c:pt idx="469">
                  <c:v>41134</c:v>
                </c:pt>
                <c:pt idx="470">
                  <c:v>41135</c:v>
                </c:pt>
                <c:pt idx="471">
                  <c:v>41136</c:v>
                </c:pt>
                <c:pt idx="472">
                  <c:v>41137</c:v>
                </c:pt>
                <c:pt idx="473">
                  <c:v>41138</c:v>
                </c:pt>
                <c:pt idx="474">
                  <c:v>41141</c:v>
                </c:pt>
                <c:pt idx="475">
                  <c:v>41142</c:v>
                </c:pt>
                <c:pt idx="476">
                  <c:v>41143</c:v>
                </c:pt>
                <c:pt idx="477">
                  <c:v>41144</c:v>
                </c:pt>
                <c:pt idx="478">
                  <c:v>41145</c:v>
                </c:pt>
                <c:pt idx="479">
                  <c:v>41148</c:v>
                </c:pt>
                <c:pt idx="480">
                  <c:v>41149</c:v>
                </c:pt>
                <c:pt idx="481">
                  <c:v>41150</c:v>
                </c:pt>
                <c:pt idx="482">
                  <c:v>41151</c:v>
                </c:pt>
                <c:pt idx="483">
                  <c:v>41152</c:v>
                </c:pt>
                <c:pt idx="484">
                  <c:v>41156</c:v>
                </c:pt>
                <c:pt idx="485">
                  <c:v>41157</c:v>
                </c:pt>
                <c:pt idx="486">
                  <c:v>41158</c:v>
                </c:pt>
                <c:pt idx="487">
                  <c:v>41159</c:v>
                </c:pt>
                <c:pt idx="488">
                  <c:v>41162</c:v>
                </c:pt>
                <c:pt idx="489">
                  <c:v>41163</c:v>
                </c:pt>
                <c:pt idx="490">
                  <c:v>41164</c:v>
                </c:pt>
                <c:pt idx="491">
                  <c:v>41165</c:v>
                </c:pt>
                <c:pt idx="492">
                  <c:v>41166</c:v>
                </c:pt>
                <c:pt idx="493">
                  <c:v>41169</c:v>
                </c:pt>
                <c:pt idx="494">
                  <c:v>41170</c:v>
                </c:pt>
                <c:pt idx="495">
                  <c:v>41171</c:v>
                </c:pt>
                <c:pt idx="496">
                  <c:v>41172</c:v>
                </c:pt>
                <c:pt idx="497">
                  <c:v>41173</c:v>
                </c:pt>
                <c:pt idx="498">
                  <c:v>41176</c:v>
                </c:pt>
                <c:pt idx="499">
                  <c:v>41177</c:v>
                </c:pt>
                <c:pt idx="500">
                  <c:v>41178</c:v>
                </c:pt>
                <c:pt idx="501">
                  <c:v>41179</c:v>
                </c:pt>
                <c:pt idx="502">
                  <c:v>41180</c:v>
                </c:pt>
                <c:pt idx="503">
                  <c:v>41183</c:v>
                </c:pt>
                <c:pt idx="504">
                  <c:v>41184</c:v>
                </c:pt>
                <c:pt idx="505">
                  <c:v>41185</c:v>
                </c:pt>
                <c:pt idx="506">
                  <c:v>41186</c:v>
                </c:pt>
                <c:pt idx="507">
                  <c:v>41187</c:v>
                </c:pt>
                <c:pt idx="508">
                  <c:v>41190</c:v>
                </c:pt>
                <c:pt idx="509">
                  <c:v>41191</c:v>
                </c:pt>
                <c:pt idx="510">
                  <c:v>41192</c:v>
                </c:pt>
                <c:pt idx="511">
                  <c:v>41193</c:v>
                </c:pt>
                <c:pt idx="512">
                  <c:v>41194</c:v>
                </c:pt>
                <c:pt idx="513">
                  <c:v>41197</c:v>
                </c:pt>
                <c:pt idx="514">
                  <c:v>41198</c:v>
                </c:pt>
                <c:pt idx="515">
                  <c:v>41199</c:v>
                </c:pt>
                <c:pt idx="516">
                  <c:v>41200</c:v>
                </c:pt>
                <c:pt idx="517">
                  <c:v>41201</c:v>
                </c:pt>
                <c:pt idx="518">
                  <c:v>41204</c:v>
                </c:pt>
                <c:pt idx="519">
                  <c:v>41205</c:v>
                </c:pt>
                <c:pt idx="520">
                  <c:v>41206</c:v>
                </c:pt>
                <c:pt idx="521">
                  <c:v>41207</c:v>
                </c:pt>
                <c:pt idx="522">
                  <c:v>41208</c:v>
                </c:pt>
                <c:pt idx="523">
                  <c:v>41211</c:v>
                </c:pt>
                <c:pt idx="524">
                  <c:v>41212</c:v>
                </c:pt>
                <c:pt idx="525">
                  <c:v>41213</c:v>
                </c:pt>
                <c:pt idx="526">
                  <c:v>41214</c:v>
                </c:pt>
                <c:pt idx="527">
                  <c:v>41215</c:v>
                </c:pt>
                <c:pt idx="528">
                  <c:v>41218</c:v>
                </c:pt>
                <c:pt idx="529">
                  <c:v>41219</c:v>
                </c:pt>
                <c:pt idx="530">
                  <c:v>41220</c:v>
                </c:pt>
                <c:pt idx="531">
                  <c:v>41221</c:v>
                </c:pt>
                <c:pt idx="532">
                  <c:v>41222</c:v>
                </c:pt>
                <c:pt idx="533">
                  <c:v>41225</c:v>
                </c:pt>
                <c:pt idx="534">
                  <c:v>41226</c:v>
                </c:pt>
                <c:pt idx="535">
                  <c:v>41227</c:v>
                </c:pt>
                <c:pt idx="536">
                  <c:v>41228</c:v>
                </c:pt>
                <c:pt idx="537">
                  <c:v>41229</c:v>
                </c:pt>
                <c:pt idx="538">
                  <c:v>41232</c:v>
                </c:pt>
                <c:pt idx="539">
                  <c:v>41233</c:v>
                </c:pt>
                <c:pt idx="540">
                  <c:v>41234</c:v>
                </c:pt>
                <c:pt idx="541">
                  <c:v>41236</c:v>
                </c:pt>
                <c:pt idx="542">
                  <c:v>41239</c:v>
                </c:pt>
                <c:pt idx="543">
                  <c:v>41240</c:v>
                </c:pt>
                <c:pt idx="544">
                  <c:v>41241</c:v>
                </c:pt>
                <c:pt idx="545">
                  <c:v>41242</c:v>
                </c:pt>
                <c:pt idx="546">
                  <c:v>41243</c:v>
                </c:pt>
                <c:pt idx="547">
                  <c:v>41246</c:v>
                </c:pt>
                <c:pt idx="548">
                  <c:v>41247</c:v>
                </c:pt>
                <c:pt idx="549">
                  <c:v>41248</c:v>
                </c:pt>
                <c:pt idx="550">
                  <c:v>41249</c:v>
                </c:pt>
                <c:pt idx="551">
                  <c:v>41250</c:v>
                </c:pt>
                <c:pt idx="552">
                  <c:v>41253</c:v>
                </c:pt>
                <c:pt idx="553">
                  <c:v>41254</c:v>
                </c:pt>
                <c:pt idx="554">
                  <c:v>41255</c:v>
                </c:pt>
                <c:pt idx="555">
                  <c:v>41256</c:v>
                </c:pt>
                <c:pt idx="556">
                  <c:v>41257</c:v>
                </c:pt>
                <c:pt idx="557">
                  <c:v>41260</c:v>
                </c:pt>
                <c:pt idx="558">
                  <c:v>41261</c:v>
                </c:pt>
                <c:pt idx="559">
                  <c:v>41262</c:v>
                </c:pt>
                <c:pt idx="560">
                  <c:v>41263</c:v>
                </c:pt>
                <c:pt idx="561">
                  <c:v>41264</c:v>
                </c:pt>
                <c:pt idx="562">
                  <c:v>41267</c:v>
                </c:pt>
                <c:pt idx="563">
                  <c:v>41269</c:v>
                </c:pt>
                <c:pt idx="564">
                  <c:v>41270</c:v>
                </c:pt>
                <c:pt idx="565">
                  <c:v>41271</c:v>
                </c:pt>
                <c:pt idx="566">
                  <c:v>41274</c:v>
                </c:pt>
                <c:pt idx="567">
                  <c:v>41276</c:v>
                </c:pt>
                <c:pt idx="568">
                  <c:v>41277</c:v>
                </c:pt>
                <c:pt idx="569">
                  <c:v>41278</c:v>
                </c:pt>
                <c:pt idx="570">
                  <c:v>41281</c:v>
                </c:pt>
                <c:pt idx="571">
                  <c:v>41282</c:v>
                </c:pt>
                <c:pt idx="572">
                  <c:v>41283</c:v>
                </c:pt>
                <c:pt idx="573">
                  <c:v>41284</c:v>
                </c:pt>
                <c:pt idx="574">
                  <c:v>41285</c:v>
                </c:pt>
                <c:pt idx="575">
                  <c:v>41288</c:v>
                </c:pt>
                <c:pt idx="576">
                  <c:v>41289</c:v>
                </c:pt>
                <c:pt idx="577">
                  <c:v>41290</c:v>
                </c:pt>
                <c:pt idx="578">
                  <c:v>41291</c:v>
                </c:pt>
                <c:pt idx="579">
                  <c:v>41292</c:v>
                </c:pt>
                <c:pt idx="580">
                  <c:v>41296</c:v>
                </c:pt>
                <c:pt idx="581">
                  <c:v>41297</c:v>
                </c:pt>
                <c:pt idx="582">
                  <c:v>41298</c:v>
                </c:pt>
                <c:pt idx="583">
                  <c:v>41299</c:v>
                </c:pt>
                <c:pt idx="584">
                  <c:v>41302</c:v>
                </c:pt>
                <c:pt idx="585">
                  <c:v>41303</c:v>
                </c:pt>
                <c:pt idx="586">
                  <c:v>41304</c:v>
                </c:pt>
                <c:pt idx="587">
                  <c:v>41305</c:v>
                </c:pt>
                <c:pt idx="588">
                  <c:v>41306</c:v>
                </c:pt>
                <c:pt idx="589">
                  <c:v>41309</c:v>
                </c:pt>
                <c:pt idx="590">
                  <c:v>41310</c:v>
                </c:pt>
                <c:pt idx="591">
                  <c:v>41311</c:v>
                </c:pt>
                <c:pt idx="592">
                  <c:v>41312</c:v>
                </c:pt>
                <c:pt idx="593">
                  <c:v>41313</c:v>
                </c:pt>
                <c:pt idx="594">
                  <c:v>41316</c:v>
                </c:pt>
                <c:pt idx="595">
                  <c:v>41317</c:v>
                </c:pt>
                <c:pt idx="596">
                  <c:v>41318</c:v>
                </c:pt>
                <c:pt idx="597">
                  <c:v>41319</c:v>
                </c:pt>
                <c:pt idx="598">
                  <c:v>41320</c:v>
                </c:pt>
                <c:pt idx="599">
                  <c:v>41324</c:v>
                </c:pt>
                <c:pt idx="600">
                  <c:v>41325</c:v>
                </c:pt>
                <c:pt idx="601">
                  <c:v>41326</c:v>
                </c:pt>
                <c:pt idx="602">
                  <c:v>41327</c:v>
                </c:pt>
                <c:pt idx="603">
                  <c:v>41330</c:v>
                </c:pt>
                <c:pt idx="604">
                  <c:v>41331</c:v>
                </c:pt>
                <c:pt idx="605">
                  <c:v>41332</c:v>
                </c:pt>
                <c:pt idx="606">
                  <c:v>41333</c:v>
                </c:pt>
                <c:pt idx="607">
                  <c:v>41334</c:v>
                </c:pt>
                <c:pt idx="608">
                  <c:v>41337</c:v>
                </c:pt>
                <c:pt idx="609">
                  <c:v>41338</c:v>
                </c:pt>
                <c:pt idx="610">
                  <c:v>41339</c:v>
                </c:pt>
                <c:pt idx="611">
                  <c:v>41340</c:v>
                </c:pt>
                <c:pt idx="612">
                  <c:v>41341</c:v>
                </c:pt>
                <c:pt idx="613">
                  <c:v>41344</c:v>
                </c:pt>
                <c:pt idx="614">
                  <c:v>41345</c:v>
                </c:pt>
                <c:pt idx="615">
                  <c:v>41346</c:v>
                </c:pt>
                <c:pt idx="616">
                  <c:v>41347</c:v>
                </c:pt>
                <c:pt idx="617">
                  <c:v>41348</c:v>
                </c:pt>
                <c:pt idx="618">
                  <c:v>41351</c:v>
                </c:pt>
                <c:pt idx="619">
                  <c:v>41352</c:v>
                </c:pt>
                <c:pt idx="620">
                  <c:v>41353</c:v>
                </c:pt>
                <c:pt idx="621">
                  <c:v>41354</c:v>
                </c:pt>
                <c:pt idx="622">
                  <c:v>41355</c:v>
                </c:pt>
                <c:pt idx="623">
                  <c:v>41358</c:v>
                </c:pt>
                <c:pt idx="624">
                  <c:v>41359</c:v>
                </c:pt>
                <c:pt idx="625">
                  <c:v>41360</c:v>
                </c:pt>
                <c:pt idx="626">
                  <c:v>41361</c:v>
                </c:pt>
                <c:pt idx="627">
                  <c:v>41365</c:v>
                </c:pt>
                <c:pt idx="628">
                  <c:v>41366</c:v>
                </c:pt>
                <c:pt idx="629">
                  <c:v>41367</c:v>
                </c:pt>
                <c:pt idx="630">
                  <c:v>41368</c:v>
                </c:pt>
                <c:pt idx="631">
                  <c:v>41369</c:v>
                </c:pt>
                <c:pt idx="632">
                  <c:v>41372</c:v>
                </c:pt>
                <c:pt idx="633">
                  <c:v>41373</c:v>
                </c:pt>
                <c:pt idx="634">
                  <c:v>41374</c:v>
                </c:pt>
                <c:pt idx="635">
                  <c:v>41375</c:v>
                </c:pt>
                <c:pt idx="636">
                  <c:v>41376</c:v>
                </c:pt>
                <c:pt idx="637">
                  <c:v>41379</c:v>
                </c:pt>
                <c:pt idx="638">
                  <c:v>41380</c:v>
                </c:pt>
                <c:pt idx="639">
                  <c:v>41381</c:v>
                </c:pt>
                <c:pt idx="640">
                  <c:v>41382</c:v>
                </c:pt>
                <c:pt idx="641">
                  <c:v>41383</c:v>
                </c:pt>
                <c:pt idx="642">
                  <c:v>41386</c:v>
                </c:pt>
                <c:pt idx="643">
                  <c:v>41387</c:v>
                </c:pt>
                <c:pt idx="644">
                  <c:v>41388</c:v>
                </c:pt>
                <c:pt idx="645">
                  <c:v>41389</c:v>
                </c:pt>
                <c:pt idx="646">
                  <c:v>41390</c:v>
                </c:pt>
                <c:pt idx="647">
                  <c:v>41393</c:v>
                </c:pt>
                <c:pt idx="648">
                  <c:v>41394</c:v>
                </c:pt>
                <c:pt idx="649">
                  <c:v>41395</c:v>
                </c:pt>
                <c:pt idx="650">
                  <c:v>41396</c:v>
                </c:pt>
                <c:pt idx="651">
                  <c:v>41397</c:v>
                </c:pt>
                <c:pt idx="652">
                  <c:v>41400</c:v>
                </c:pt>
                <c:pt idx="653">
                  <c:v>41401</c:v>
                </c:pt>
                <c:pt idx="654">
                  <c:v>41402</c:v>
                </c:pt>
                <c:pt idx="655">
                  <c:v>41403</c:v>
                </c:pt>
                <c:pt idx="656">
                  <c:v>41404</c:v>
                </c:pt>
                <c:pt idx="657">
                  <c:v>41407</c:v>
                </c:pt>
                <c:pt idx="658">
                  <c:v>41408</c:v>
                </c:pt>
                <c:pt idx="659">
                  <c:v>41409</c:v>
                </c:pt>
                <c:pt idx="660">
                  <c:v>41410</c:v>
                </c:pt>
                <c:pt idx="661">
                  <c:v>41411</c:v>
                </c:pt>
                <c:pt idx="662">
                  <c:v>41414</c:v>
                </c:pt>
                <c:pt idx="663">
                  <c:v>41415</c:v>
                </c:pt>
                <c:pt idx="664">
                  <c:v>41416</c:v>
                </c:pt>
                <c:pt idx="665">
                  <c:v>41417</c:v>
                </c:pt>
                <c:pt idx="666">
                  <c:v>41418</c:v>
                </c:pt>
                <c:pt idx="667">
                  <c:v>41422</c:v>
                </c:pt>
                <c:pt idx="668">
                  <c:v>41423</c:v>
                </c:pt>
                <c:pt idx="669">
                  <c:v>41424</c:v>
                </c:pt>
                <c:pt idx="670">
                  <c:v>41425</c:v>
                </c:pt>
                <c:pt idx="671">
                  <c:v>41428</c:v>
                </c:pt>
                <c:pt idx="672">
                  <c:v>41429</c:v>
                </c:pt>
                <c:pt idx="673">
                  <c:v>41430</c:v>
                </c:pt>
                <c:pt idx="674">
                  <c:v>41431</c:v>
                </c:pt>
                <c:pt idx="675">
                  <c:v>41432</c:v>
                </c:pt>
                <c:pt idx="676">
                  <c:v>41435</c:v>
                </c:pt>
                <c:pt idx="677">
                  <c:v>41436</c:v>
                </c:pt>
                <c:pt idx="678">
                  <c:v>41437</c:v>
                </c:pt>
                <c:pt idx="679">
                  <c:v>41438</c:v>
                </c:pt>
                <c:pt idx="680">
                  <c:v>41439</c:v>
                </c:pt>
                <c:pt idx="681">
                  <c:v>41442</c:v>
                </c:pt>
                <c:pt idx="682">
                  <c:v>41443</c:v>
                </c:pt>
                <c:pt idx="683">
                  <c:v>41444</c:v>
                </c:pt>
                <c:pt idx="684">
                  <c:v>41445</c:v>
                </c:pt>
                <c:pt idx="685">
                  <c:v>41446</c:v>
                </c:pt>
                <c:pt idx="686">
                  <c:v>41449</c:v>
                </c:pt>
                <c:pt idx="687">
                  <c:v>41450</c:v>
                </c:pt>
                <c:pt idx="688">
                  <c:v>41451</c:v>
                </c:pt>
                <c:pt idx="689">
                  <c:v>41452</c:v>
                </c:pt>
                <c:pt idx="690">
                  <c:v>41453</c:v>
                </c:pt>
                <c:pt idx="691">
                  <c:v>41456</c:v>
                </c:pt>
                <c:pt idx="692">
                  <c:v>41457</c:v>
                </c:pt>
                <c:pt idx="693">
                  <c:v>41458</c:v>
                </c:pt>
                <c:pt idx="694">
                  <c:v>41460</c:v>
                </c:pt>
                <c:pt idx="695">
                  <c:v>41463</c:v>
                </c:pt>
                <c:pt idx="696">
                  <c:v>41464</c:v>
                </c:pt>
                <c:pt idx="697">
                  <c:v>41465</c:v>
                </c:pt>
                <c:pt idx="698">
                  <c:v>41466</c:v>
                </c:pt>
                <c:pt idx="699">
                  <c:v>41467</c:v>
                </c:pt>
                <c:pt idx="700">
                  <c:v>41470</c:v>
                </c:pt>
                <c:pt idx="701">
                  <c:v>41471</c:v>
                </c:pt>
                <c:pt idx="702">
                  <c:v>41472</c:v>
                </c:pt>
                <c:pt idx="703">
                  <c:v>41473</c:v>
                </c:pt>
                <c:pt idx="704">
                  <c:v>41474</c:v>
                </c:pt>
                <c:pt idx="705">
                  <c:v>41477</c:v>
                </c:pt>
                <c:pt idx="706">
                  <c:v>41478</c:v>
                </c:pt>
                <c:pt idx="707">
                  <c:v>41479</c:v>
                </c:pt>
                <c:pt idx="708">
                  <c:v>41480</c:v>
                </c:pt>
                <c:pt idx="709">
                  <c:v>41481</c:v>
                </c:pt>
                <c:pt idx="710">
                  <c:v>41484</c:v>
                </c:pt>
                <c:pt idx="711">
                  <c:v>41485</c:v>
                </c:pt>
                <c:pt idx="712">
                  <c:v>41486</c:v>
                </c:pt>
                <c:pt idx="713">
                  <c:v>41487</c:v>
                </c:pt>
                <c:pt idx="714">
                  <c:v>41488</c:v>
                </c:pt>
                <c:pt idx="715">
                  <c:v>41491</c:v>
                </c:pt>
                <c:pt idx="716">
                  <c:v>41492</c:v>
                </c:pt>
                <c:pt idx="717">
                  <c:v>41493</c:v>
                </c:pt>
                <c:pt idx="718">
                  <c:v>41494</c:v>
                </c:pt>
                <c:pt idx="719">
                  <c:v>41495</c:v>
                </c:pt>
                <c:pt idx="720">
                  <c:v>41498</c:v>
                </c:pt>
                <c:pt idx="721">
                  <c:v>41499</c:v>
                </c:pt>
                <c:pt idx="722">
                  <c:v>41500</c:v>
                </c:pt>
                <c:pt idx="723">
                  <c:v>41501</c:v>
                </c:pt>
                <c:pt idx="724">
                  <c:v>41502</c:v>
                </c:pt>
                <c:pt idx="725">
                  <c:v>41505</c:v>
                </c:pt>
                <c:pt idx="726">
                  <c:v>41506</c:v>
                </c:pt>
                <c:pt idx="727">
                  <c:v>41507</c:v>
                </c:pt>
                <c:pt idx="728">
                  <c:v>41508</c:v>
                </c:pt>
                <c:pt idx="729">
                  <c:v>41509</c:v>
                </c:pt>
                <c:pt idx="730">
                  <c:v>41512</c:v>
                </c:pt>
                <c:pt idx="731">
                  <c:v>41513</c:v>
                </c:pt>
                <c:pt idx="732">
                  <c:v>41514</c:v>
                </c:pt>
                <c:pt idx="733">
                  <c:v>41515</c:v>
                </c:pt>
                <c:pt idx="734">
                  <c:v>41516</c:v>
                </c:pt>
                <c:pt idx="735">
                  <c:v>41520</c:v>
                </c:pt>
                <c:pt idx="736">
                  <c:v>41521</c:v>
                </c:pt>
                <c:pt idx="737">
                  <c:v>41522</c:v>
                </c:pt>
                <c:pt idx="738">
                  <c:v>41523</c:v>
                </c:pt>
                <c:pt idx="739">
                  <c:v>41526</c:v>
                </c:pt>
                <c:pt idx="740">
                  <c:v>41527</c:v>
                </c:pt>
                <c:pt idx="741">
                  <c:v>41528</c:v>
                </c:pt>
                <c:pt idx="742">
                  <c:v>41529</c:v>
                </c:pt>
                <c:pt idx="743">
                  <c:v>41530</c:v>
                </c:pt>
                <c:pt idx="744">
                  <c:v>41533</c:v>
                </c:pt>
                <c:pt idx="745">
                  <c:v>41534</c:v>
                </c:pt>
                <c:pt idx="746">
                  <c:v>41535</c:v>
                </c:pt>
                <c:pt idx="747">
                  <c:v>41536</c:v>
                </c:pt>
                <c:pt idx="748">
                  <c:v>41537</c:v>
                </c:pt>
                <c:pt idx="749">
                  <c:v>41540</c:v>
                </c:pt>
                <c:pt idx="750">
                  <c:v>41541</c:v>
                </c:pt>
                <c:pt idx="751">
                  <c:v>41542</c:v>
                </c:pt>
                <c:pt idx="752">
                  <c:v>41543</c:v>
                </c:pt>
                <c:pt idx="753">
                  <c:v>41544</c:v>
                </c:pt>
                <c:pt idx="754">
                  <c:v>41547</c:v>
                </c:pt>
                <c:pt idx="755">
                  <c:v>41548</c:v>
                </c:pt>
                <c:pt idx="756">
                  <c:v>41549</c:v>
                </c:pt>
                <c:pt idx="757">
                  <c:v>41550</c:v>
                </c:pt>
                <c:pt idx="758">
                  <c:v>41551</c:v>
                </c:pt>
                <c:pt idx="759">
                  <c:v>41554</c:v>
                </c:pt>
                <c:pt idx="760">
                  <c:v>41555</c:v>
                </c:pt>
                <c:pt idx="761">
                  <c:v>41556</c:v>
                </c:pt>
                <c:pt idx="762">
                  <c:v>41557</c:v>
                </c:pt>
                <c:pt idx="763">
                  <c:v>41558</c:v>
                </c:pt>
                <c:pt idx="764">
                  <c:v>41561</c:v>
                </c:pt>
                <c:pt idx="765">
                  <c:v>41562</c:v>
                </c:pt>
                <c:pt idx="766">
                  <c:v>41563</c:v>
                </c:pt>
                <c:pt idx="767">
                  <c:v>41564</c:v>
                </c:pt>
                <c:pt idx="768">
                  <c:v>41565</c:v>
                </c:pt>
              </c:numCache>
            </c:numRef>
          </c:cat>
          <c:val>
            <c:numRef>
              <c:f>Sheet1!$B$2:$B$770</c:f>
              <c:numCache>
                <c:formatCode>General</c:formatCode>
                <c:ptCount val="769"/>
                <c:pt idx="0">
                  <c:v>77.22</c:v>
                </c:pt>
                <c:pt idx="1">
                  <c:v>79.17</c:v>
                </c:pt>
                <c:pt idx="2">
                  <c:v>79.58</c:v>
                </c:pt>
                <c:pt idx="3">
                  <c:v>77.92</c:v>
                </c:pt>
                <c:pt idx="4">
                  <c:v>79.16</c:v>
                </c:pt>
                <c:pt idx="5">
                  <c:v>78.709999999999994</c:v>
                </c:pt>
                <c:pt idx="6">
                  <c:v>78.12</c:v>
                </c:pt>
                <c:pt idx="7">
                  <c:v>79.459999999999994</c:v>
                </c:pt>
                <c:pt idx="8">
                  <c:v>79.19</c:v>
                </c:pt>
                <c:pt idx="9">
                  <c:v>78</c:v>
                </c:pt>
                <c:pt idx="10">
                  <c:v>79.83</c:v>
                </c:pt>
                <c:pt idx="11">
                  <c:v>76.239999999999995</c:v>
                </c:pt>
                <c:pt idx="12">
                  <c:v>78.52</c:v>
                </c:pt>
                <c:pt idx="13">
                  <c:v>76.81</c:v>
                </c:pt>
                <c:pt idx="14">
                  <c:v>77.91</c:v>
                </c:pt>
                <c:pt idx="15">
                  <c:v>78.72</c:v>
                </c:pt>
                <c:pt idx="16">
                  <c:v>79.3</c:v>
                </c:pt>
                <c:pt idx="17">
                  <c:v>77.94</c:v>
                </c:pt>
                <c:pt idx="18">
                  <c:v>78.180000000000007</c:v>
                </c:pt>
                <c:pt idx="19">
                  <c:v>77.430000000000007</c:v>
                </c:pt>
                <c:pt idx="20">
                  <c:v>79.5</c:v>
                </c:pt>
                <c:pt idx="21">
                  <c:v>80.45</c:v>
                </c:pt>
                <c:pt idx="22">
                  <c:v>82.34</c:v>
                </c:pt>
                <c:pt idx="23">
                  <c:v>84.14</c:v>
                </c:pt>
                <c:pt idx="24">
                  <c:v>84.1</c:v>
                </c:pt>
                <c:pt idx="25">
                  <c:v>83.81</c:v>
                </c:pt>
                <c:pt idx="26">
                  <c:v>83.72</c:v>
                </c:pt>
                <c:pt idx="27">
                  <c:v>84.81</c:v>
                </c:pt>
                <c:pt idx="28">
                  <c:v>84.81</c:v>
                </c:pt>
                <c:pt idx="29">
                  <c:v>81.430000000000007</c:v>
                </c:pt>
                <c:pt idx="30">
                  <c:v>81.41</c:v>
                </c:pt>
                <c:pt idx="31">
                  <c:v>78.89</c:v>
                </c:pt>
                <c:pt idx="32">
                  <c:v>76.989999999999995</c:v>
                </c:pt>
                <c:pt idx="33">
                  <c:v>78.349999999999994</c:v>
                </c:pt>
                <c:pt idx="34">
                  <c:v>78.010000000000005</c:v>
                </c:pt>
                <c:pt idx="35">
                  <c:v>77.739999999999995</c:v>
                </c:pt>
                <c:pt idx="36">
                  <c:v>77.2</c:v>
                </c:pt>
                <c:pt idx="37">
                  <c:v>79.760000000000005</c:v>
                </c:pt>
                <c:pt idx="38">
                  <c:v>80.260000000000005</c:v>
                </c:pt>
                <c:pt idx="39">
                  <c:v>82.23</c:v>
                </c:pt>
                <c:pt idx="40">
                  <c:v>80.36</c:v>
                </c:pt>
                <c:pt idx="41">
                  <c:v>83</c:v>
                </c:pt>
                <c:pt idx="42">
                  <c:v>83.75</c:v>
                </c:pt>
                <c:pt idx="43">
                  <c:v>84.94</c:v>
                </c:pt>
                <c:pt idx="44">
                  <c:v>85.43</c:v>
                </c:pt>
                <c:pt idx="45">
                  <c:v>84.69</c:v>
                </c:pt>
                <c:pt idx="46">
                  <c:v>84.28</c:v>
                </c:pt>
                <c:pt idx="47">
                  <c:v>83.87</c:v>
                </c:pt>
                <c:pt idx="48">
                  <c:v>83.29</c:v>
                </c:pt>
                <c:pt idx="49">
                  <c:v>84.11</c:v>
                </c:pt>
                <c:pt idx="50">
                  <c:v>84.03</c:v>
                </c:pt>
                <c:pt idx="51">
                  <c:v>84.37</c:v>
                </c:pt>
                <c:pt idx="52">
                  <c:v>83.2</c:v>
                </c:pt>
                <c:pt idx="53">
                  <c:v>83.52</c:v>
                </c:pt>
                <c:pt idx="54">
                  <c:v>84.56</c:v>
                </c:pt>
                <c:pt idx="55">
                  <c:v>84.92</c:v>
                </c:pt>
                <c:pt idx="56">
                  <c:v>85.58</c:v>
                </c:pt>
                <c:pt idx="57">
                  <c:v>86.66</c:v>
                </c:pt>
                <c:pt idx="58">
                  <c:v>86.75</c:v>
                </c:pt>
                <c:pt idx="59">
                  <c:v>87.24</c:v>
                </c:pt>
                <c:pt idx="60">
                  <c:v>86.87</c:v>
                </c:pt>
                <c:pt idx="61">
                  <c:v>85.59</c:v>
                </c:pt>
                <c:pt idx="62">
                  <c:v>87.13</c:v>
                </c:pt>
                <c:pt idx="63">
                  <c:v>87.55</c:v>
                </c:pt>
                <c:pt idx="64">
                  <c:v>84.88</c:v>
                </c:pt>
                <c:pt idx="65">
                  <c:v>84.5</c:v>
                </c:pt>
                <c:pt idx="66">
                  <c:v>82.58</c:v>
                </c:pt>
                <c:pt idx="67">
                  <c:v>83.78</c:v>
                </c:pt>
                <c:pt idx="68">
                  <c:v>85.5</c:v>
                </c:pt>
                <c:pt idx="69">
                  <c:v>87.46</c:v>
                </c:pt>
                <c:pt idx="70">
                  <c:v>88.61</c:v>
                </c:pt>
                <c:pt idx="71">
                  <c:v>88.15</c:v>
                </c:pt>
                <c:pt idx="72">
                  <c:v>88.29</c:v>
                </c:pt>
                <c:pt idx="73">
                  <c:v>88.13</c:v>
                </c:pt>
                <c:pt idx="74">
                  <c:v>86.26</c:v>
                </c:pt>
                <c:pt idx="75">
                  <c:v>84.11</c:v>
                </c:pt>
                <c:pt idx="76">
                  <c:v>83.21</c:v>
                </c:pt>
                <c:pt idx="77">
                  <c:v>81.92</c:v>
                </c:pt>
                <c:pt idx="78">
                  <c:v>80.39</c:v>
                </c:pt>
                <c:pt idx="79">
                  <c:v>82.58</c:v>
                </c:pt>
                <c:pt idx="80">
                  <c:v>80.89</c:v>
                </c:pt>
                <c:pt idx="81">
                  <c:v>84.59</c:v>
                </c:pt>
                <c:pt idx="82">
                  <c:v>87.44</c:v>
                </c:pt>
                <c:pt idx="83">
                  <c:v>88.27</c:v>
                </c:pt>
                <c:pt idx="84">
                  <c:v>87.86</c:v>
                </c:pt>
                <c:pt idx="85">
                  <c:v>87.54</c:v>
                </c:pt>
                <c:pt idx="86">
                  <c:v>86.03</c:v>
                </c:pt>
                <c:pt idx="87">
                  <c:v>84.48</c:v>
                </c:pt>
                <c:pt idx="88">
                  <c:v>83.94</c:v>
                </c:pt>
                <c:pt idx="89">
                  <c:v>83.71</c:v>
                </c:pt>
                <c:pt idx="90">
                  <c:v>83.73</c:v>
                </c:pt>
                <c:pt idx="91">
                  <c:v>82.58</c:v>
                </c:pt>
                <c:pt idx="92">
                  <c:v>82.06</c:v>
                </c:pt>
                <c:pt idx="93">
                  <c:v>81.569999999999993</c:v>
                </c:pt>
                <c:pt idx="94">
                  <c:v>82.24</c:v>
                </c:pt>
                <c:pt idx="95">
                  <c:v>83.61</c:v>
                </c:pt>
                <c:pt idx="96">
                  <c:v>83.45</c:v>
                </c:pt>
                <c:pt idx="97">
                  <c:v>90.82</c:v>
                </c:pt>
                <c:pt idx="98">
                  <c:v>93.75</c:v>
                </c:pt>
                <c:pt idx="99">
                  <c:v>93.03</c:v>
                </c:pt>
                <c:pt idx="100">
                  <c:v>94.23</c:v>
                </c:pt>
                <c:pt idx="101">
                  <c:v>94.22</c:v>
                </c:pt>
                <c:pt idx="102">
                  <c:v>107.88</c:v>
                </c:pt>
                <c:pt idx="103">
                  <c:v>109.73</c:v>
                </c:pt>
                <c:pt idx="104">
                  <c:v>108.41</c:v>
                </c:pt>
                <c:pt idx="105">
                  <c:v>110.42</c:v>
                </c:pt>
                <c:pt idx="106">
                  <c:v>109.69</c:v>
                </c:pt>
                <c:pt idx="107">
                  <c:v>107.42</c:v>
                </c:pt>
                <c:pt idx="108">
                  <c:v>106.78</c:v>
                </c:pt>
                <c:pt idx="109">
                  <c:v>105.1</c:v>
                </c:pt>
                <c:pt idx="110">
                  <c:v>103.56</c:v>
                </c:pt>
                <c:pt idx="111">
                  <c:v>105.94</c:v>
                </c:pt>
                <c:pt idx="112">
                  <c:v>101.93</c:v>
                </c:pt>
                <c:pt idx="113">
                  <c:v>102.73</c:v>
                </c:pt>
                <c:pt idx="114">
                  <c:v>106.17</c:v>
                </c:pt>
                <c:pt idx="115">
                  <c:v>105.82</c:v>
                </c:pt>
                <c:pt idx="116">
                  <c:v>107.08</c:v>
                </c:pt>
                <c:pt idx="117">
                  <c:v>108.75</c:v>
                </c:pt>
                <c:pt idx="118">
                  <c:v>109.95</c:v>
                </c:pt>
                <c:pt idx="119">
                  <c:v>109.8</c:v>
                </c:pt>
                <c:pt idx="120">
                  <c:v>109.75</c:v>
                </c:pt>
                <c:pt idx="121">
                  <c:v>108.73</c:v>
                </c:pt>
                <c:pt idx="122">
                  <c:v>109.54</c:v>
                </c:pt>
                <c:pt idx="123">
                  <c:v>108.27</c:v>
                </c:pt>
                <c:pt idx="124">
                  <c:v>110.72</c:v>
                </c:pt>
                <c:pt idx="125">
                  <c:v>111.84</c:v>
                </c:pt>
                <c:pt idx="126">
                  <c:v>112.97</c:v>
                </c:pt>
                <c:pt idx="127">
                  <c:v>113.34</c:v>
                </c:pt>
                <c:pt idx="128">
                  <c:v>114.98</c:v>
                </c:pt>
                <c:pt idx="129">
                  <c:v>116.3</c:v>
                </c:pt>
                <c:pt idx="130">
                  <c:v>118.79</c:v>
                </c:pt>
                <c:pt idx="131">
                  <c:v>114.92</c:v>
                </c:pt>
                <c:pt idx="132">
                  <c:v>110.75</c:v>
                </c:pt>
                <c:pt idx="133">
                  <c:v>111.61</c:v>
                </c:pt>
                <c:pt idx="134">
                  <c:v>112.61</c:v>
                </c:pt>
                <c:pt idx="135">
                  <c:v>114.16</c:v>
                </c:pt>
                <c:pt idx="136">
                  <c:v>110.12</c:v>
                </c:pt>
                <c:pt idx="137">
                  <c:v>111.15</c:v>
                </c:pt>
                <c:pt idx="138">
                  <c:v>113.85</c:v>
                </c:pt>
                <c:pt idx="139">
                  <c:v>114.71</c:v>
                </c:pt>
                <c:pt idx="140">
                  <c:v>114.88</c:v>
                </c:pt>
                <c:pt idx="141">
                  <c:v>115.21</c:v>
                </c:pt>
                <c:pt idx="142">
                  <c:v>115.76</c:v>
                </c:pt>
                <c:pt idx="143">
                  <c:v>115.86</c:v>
                </c:pt>
                <c:pt idx="144">
                  <c:v>116.93</c:v>
                </c:pt>
                <c:pt idx="145">
                  <c:v>116.52</c:v>
                </c:pt>
                <c:pt idx="146">
                  <c:v>114.05</c:v>
                </c:pt>
                <c:pt idx="147">
                  <c:v>112.24</c:v>
                </c:pt>
                <c:pt idx="148">
                  <c:v>102.8</c:v>
                </c:pt>
                <c:pt idx="149">
                  <c:v>102.18</c:v>
                </c:pt>
                <c:pt idx="150">
                  <c:v>107.55</c:v>
                </c:pt>
                <c:pt idx="151">
                  <c:v>108.88</c:v>
                </c:pt>
                <c:pt idx="152">
                  <c:v>103.71</c:v>
                </c:pt>
                <c:pt idx="153">
                  <c:v>104.47</c:v>
                </c:pt>
                <c:pt idx="154">
                  <c:v>106.65</c:v>
                </c:pt>
                <c:pt idx="155">
                  <c:v>105.62</c:v>
                </c:pt>
                <c:pt idx="156">
                  <c:v>104.16</c:v>
                </c:pt>
                <c:pt idx="157">
                  <c:v>107.35</c:v>
                </c:pt>
                <c:pt idx="158">
                  <c:v>105.69</c:v>
                </c:pt>
                <c:pt idx="159">
                  <c:v>106.74</c:v>
                </c:pt>
                <c:pt idx="160">
                  <c:v>104.25</c:v>
                </c:pt>
                <c:pt idx="161">
                  <c:v>106.09</c:v>
                </c:pt>
                <c:pt idx="162">
                  <c:v>107.72</c:v>
                </c:pt>
                <c:pt idx="163">
                  <c:v>107.23</c:v>
                </c:pt>
                <c:pt idx="164">
                  <c:v>107.59</c:v>
                </c:pt>
                <c:pt idx="165">
                  <c:v>109.7</c:v>
                </c:pt>
                <c:pt idx="166">
                  <c:v>104.29</c:v>
                </c:pt>
                <c:pt idx="167">
                  <c:v>104.4</c:v>
                </c:pt>
                <c:pt idx="168">
                  <c:v>104.56</c:v>
                </c:pt>
                <c:pt idx="169">
                  <c:v>103.51</c:v>
                </c:pt>
                <c:pt idx="170">
                  <c:v>103.34</c:v>
                </c:pt>
                <c:pt idx="171">
                  <c:v>105.49</c:v>
                </c:pt>
                <c:pt idx="172">
                  <c:v>106.68</c:v>
                </c:pt>
                <c:pt idx="173">
                  <c:v>103.54</c:v>
                </c:pt>
                <c:pt idx="174">
                  <c:v>102.8</c:v>
                </c:pt>
                <c:pt idx="175">
                  <c:v>104.87</c:v>
                </c:pt>
                <c:pt idx="176">
                  <c:v>99.81</c:v>
                </c:pt>
                <c:pt idx="177">
                  <c:v>99.95</c:v>
                </c:pt>
                <c:pt idx="178">
                  <c:v>98.01</c:v>
                </c:pt>
                <c:pt idx="179">
                  <c:v>98.26</c:v>
                </c:pt>
                <c:pt idx="180">
                  <c:v>98.4</c:v>
                </c:pt>
                <c:pt idx="181">
                  <c:v>100.01</c:v>
                </c:pt>
                <c:pt idx="182">
                  <c:v>95.65</c:v>
                </c:pt>
                <c:pt idx="183">
                  <c:v>95.83</c:v>
                </c:pt>
                <c:pt idx="184">
                  <c:v>95.61</c:v>
                </c:pt>
                <c:pt idx="185">
                  <c:v>97.89</c:v>
                </c:pt>
                <c:pt idx="186">
                  <c:v>99.77</c:v>
                </c:pt>
                <c:pt idx="187">
                  <c:v>100.42</c:v>
                </c:pt>
                <c:pt idx="188">
                  <c:v>99.94</c:v>
                </c:pt>
                <c:pt idx="189">
                  <c:v>101.89</c:v>
                </c:pt>
                <c:pt idx="190">
                  <c:v>101.65</c:v>
                </c:pt>
                <c:pt idx="191">
                  <c:v>103.67</c:v>
                </c:pt>
                <c:pt idx="192">
                  <c:v>101.2</c:v>
                </c:pt>
                <c:pt idx="193">
                  <c:v>100.15</c:v>
                </c:pt>
                <c:pt idx="194">
                  <c:v>102.23</c:v>
                </c:pt>
                <c:pt idx="195">
                  <c:v>102.85</c:v>
                </c:pt>
                <c:pt idx="196">
                  <c:v>100.69</c:v>
                </c:pt>
                <c:pt idx="197">
                  <c:v>102.24</c:v>
                </c:pt>
                <c:pt idx="198">
                  <c:v>100.93</c:v>
                </c:pt>
                <c:pt idx="199">
                  <c:v>101.75</c:v>
                </c:pt>
                <c:pt idx="200">
                  <c:v>102.39</c:v>
                </c:pt>
                <c:pt idx="201">
                  <c:v>103.16</c:v>
                </c:pt>
                <c:pt idx="202">
                  <c:v>103.89</c:v>
                </c:pt>
                <c:pt idx="203">
                  <c:v>103.22</c:v>
                </c:pt>
                <c:pt idx="204">
                  <c:v>103.84</c:v>
                </c:pt>
                <c:pt idx="205">
                  <c:v>102.75</c:v>
                </c:pt>
                <c:pt idx="206">
                  <c:v>103.34</c:v>
                </c:pt>
                <c:pt idx="207">
                  <c:v>101.95</c:v>
                </c:pt>
                <c:pt idx="208">
                  <c:v>101.14</c:v>
                </c:pt>
                <c:pt idx="209">
                  <c:v>101.04</c:v>
                </c:pt>
                <c:pt idx="210">
                  <c:v>99.18</c:v>
                </c:pt>
                <c:pt idx="211">
                  <c:v>93.88</c:v>
                </c:pt>
                <c:pt idx="212">
                  <c:v>94.13</c:v>
                </c:pt>
                <c:pt idx="213">
                  <c:v>88.56</c:v>
                </c:pt>
                <c:pt idx="214">
                  <c:v>86.55</c:v>
                </c:pt>
                <c:pt idx="215">
                  <c:v>89.89</c:v>
                </c:pt>
                <c:pt idx="216">
                  <c:v>92.72</c:v>
                </c:pt>
                <c:pt idx="217">
                  <c:v>92.38</c:v>
                </c:pt>
                <c:pt idx="218">
                  <c:v>94.88</c:v>
                </c:pt>
                <c:pt idx="219">
                  <c:v>93.65</c:v>
                </c:pt>
                <c:pt idx="220">
                  <c:v>94.58</c:v>
                </c:pt>
                <c:pt idx="221">
                  <c:v>89.38</c:v>
                </c:pt>
                <c:pt idx="222">
                  <c:v>89.26</c:v>
                </c:pt>
                <c:pt idx="223">
                  <c:v>91.12</c:v>
                </c:pt>
                <c:pt idx="224">
                  <c:v>92.27</c:v>
                </c:pt>
                <c:pt idx="225">
                  <c:v>91.98</c:v>
                </c:pt>
                <c:pt idx="226">
                  <c:v>92.2</c:v>
                </c:pt>
                <c:pt idx="227">
                  <c:v>92.37</c:v>
                </c:pt>
                <c:pt idx="228">
                  <c:v>94.27</c:v>
                </c:pt>
                <c:pt idx="229">
                  <c:v>95.9</c:v>
                </c:pt>
                <c:pt idx="230">
                  <c:v>95.81</c:v>
                </c:pt>
                <c:pt idx="231">
                  <c:v>95.18</c:v>
                </c:pt>
                <c:pt idx="232">
                  <c:v>92.7</c:v>
                </c:pt>
                <c:pt idx="233">
                  <c:v>92.77</c:v>
                </c:pt>
                <c:pt idx="234">
                  <c:v>96.34</c:v>
                </c:pt>
                <c:pt idx="235">
                  <c:v>96.05</c:v>
                </c:pt>
                <c:pt idx="236">
                  <c:v>94.24</c:v>
                </c:pt>
                <c:pt idx="237">
                  <c:v>94.19</c:v>
                </c:pt>
                <c:pt idx="238">
                  <c:v>96.21</c:v>
                </c:pt>
                <c:pt idx="239">
                  <c:v>94.91</c:v>
                </c:pt>
                <c:pt idx="240">
                  <c:v>95.4</c:v>
                </c:pt>
                <c:pt idx="241">
                  <c:v>93.96</c:v>
                </c:pt>
                <c:pt idx="242">
                  <c:v>91.7</c:v>
                </c:pt>
                <c:pt idx="243">
                  <c:v>93.39</c:v>
                </c:pt>
                <c:pt idx="244">
                  <c:v>92.25</c:v>
                </c:pt>
                <c:pt idx="245">
                  <c:v>86.76</c:v>
                </c:pt>
                <c:pt idx="246">
                  <c:v>86.08</c:v>
                </c:pt>
                <c:pt idx="247">
                  <c:v>86.24</c:v>
                </c:pt>
                <c:pt idx="248">
                  <c:v>89.95</c:v>
                </c:pt>
                <c:pt idx="249">
                  <c:v>86.71</c:v>
                </c:pt>
                <c:pt idx="250">
                  <c:v>88.14</c:v>
                </c:pt>
                <c:pt idx="251">
                  <c:v>85.2</c:v>
                </c:pt>
                <c:pt idx="252">
                  <c:v>83.61</c:v>
                </c:pt>
                <c:pt idx="253">
                  <c:v>81.67</c:v>
                </c:pt>
                <c:pt idx="254">
                  <c:v>83.03</c:v>
                </c:pt>
                <c:pt idx="255">
                  <c:v>85.94</c:v>
                </c:pt>
                <c:pt idx="256">
                  <c:v>85.88</c:v>
                </c:pt>
                <c:pt idx="257">
                  <c:v>88.31</c:v>
                </c:pt>
                <c:pt idx="258">
                  <c:v>88.56</c:v>
                </c:pt>
                <c:pt idx="259">
                  <c:v>88.32</c:v>
                </c:pt>
                <c:pt idx="260">
                  <c:v>86.98</c:v>
                </c:pt>
                <c:pt idx="261">
                  <c:v>89.55</c:v>
                </c:pt>
                <c:pt idx="262">
                  <c:v>89.13</c:v>
                </c:pt>
                <c:pt idx="263">
                  <c:v>89.84</c:v>
                </c:pt>
                <c:pt idx="264">
                  <c:v>88.36</c:v>
                </c:pt>
                <c:pt idx="265">
                  <c:v>87.2</c:v>
                </c:pt>
                <c:pt idx="266">
                  <c:v>89.12</c:v>
                </c:pt>
                <c:pt idx="267">
                  <c:v>93.07</c:v>
                </c:pt>
                <c:pt idx="268">
                  <c:v>94.89</c:v>
                </c:pt>
                <c:pt idx="269">
                  <c:v>92.1</c:v>
                </c:pt>
                <c:pt idx="270">
                  <c:v>95.86</c:v>
                </c:pt>
                <c:pt idx="271">
                  <c:v>94.57</c:v>
                </c:pt>
                <c:pt idx="272">
                  <c:v>94.44</c:v>
                </c:pt>
                <c:pt idx="273">
                  <c:v>93.44</c:v>
                </c:pt>
                <c:pt idx="274">
                  <c:v>93.76</c:v>
                </c:pt>
                <c:pt idx="275">
                  <c:v>95.32</c:v>
                </c:pt>
                <c:pt idx="276">
                  <c:v>95.51</c:v>
                </c:pt>
                <c:pt idx="277">
                  <c:v>93.52</c:v>
                </c:pt>
                <c:pt idx="278">
                  <c:v>94.45</c:v>
                </c:pt>
                <c:pt idx="279">
                  <c:v>93.99</c:v>
                </c:pt>
                <c:pt idx="280">
                  <c:v>96.13</c:v>
                </c:pt>
                <c:pt idx="281">
                  <c:v>97.34</c:v>
                </c:pt>
                <c:pt idx="282">
                  <c:v>96.04</c:v>
                </c:pt>
                <c:pt idx="283">
                  <c:v>97.47</c:v>
                </c:pt>
                <c:pt idx="284">
                  <c:v>99.59</c:v>
                </c:pt>
                <c:pt idx="285">
                  <c:v>96.97</c:v>
                </c:pt>
                <c:pt idx="286">
                  <c:v>95.56</c:v>
                </c:pt>
                <c:pt idx="287">
                  <c:v>94.34</c:v>
                </c:pt>
                <c:pt idx="288">
                  <c:v>95.06</c:v>
                </c:pt>
                <c:pt idx="289">
                  <c:v>93.02</c:v>
                </c:pt>
                <c:pt idx="290">
                  <c:v>93.92</c:v>
                </c:pt>
                <c:pt idx="291">
                  <c:v>100.21</c:v>
                </c:pt>
                <c:pt idx="292">
                  <c:v>97.04</c:v>
                </c:pt>
                <c:pt idx="293">
                  <c:v>97.56</c:v>
                </c:pt>
                <c:pt idx="294">
                  <c:v>97.7</c:v>
                </c:pt>
                <c:pt idx="295">
                  <c:v>98.46</c:v>
                </c:pt>
                <c:pt idx="296">
                  <c:v>97.89</c:v>
                </c:pt>
                <c:pt idx="297">
                  <c:v>97.53</c:v>
                </c:pt>
                <c:pt idx="298">
                  <c:v>97.24</c:v>
                </c:pt>
                <c:pt idx="299">
                  <c:v>94.84</c:v>
                </c:pt>
                <c:pt idx="300">
                  <c:v>100.41</c:v>
                </c:pt>
                <c:pt idx="301">
                  <c:v>95.02</c:v>
                </c:pt>
                <c:pt idx="302">
                  <c:v>97.14</c:v>
                </c:pt>
                <c:pt idx="303">
                  <c:v>91.95</c:v>
                </c:pt>
                <c:pt idx="304">
                  <c:v>90.87</c:v>
                </c:pt>
                <c:pt idx="305">
                  <c:v>90.53</c:v>
                </c:pt>
                <c:pt idx="306">
                  <c:v>90.88</c:v>
                </c:pt>
                <c:pt idx="307">
                  <c:v>94.22</c:v>
                </c:pt>
                <c:pt idx="308">
                  <c:v>95.92</c:v>
                </c:pt>
                <c:pt idx="309">
                  <c:v>96.88</c:v>
                </c:pt>
                <c:pt idx="310">
                  <c:v>97.03</c:v>
                </c:pt>
                <c:pt idx="311">
                  <c:v>98.74</c:v>
                </c:pt>
                <c:pt idx="312">
                  <c:v>96.76</c:v>
                </c:pt>
                <c:pt idx="313">
                  <c:v>96.55</c:v>
                </c:pt>
                <c:pt idx="314">
                  <c:v>95.73</c:v>
                </c:pt>
                <c:pt idx="315">
                  <c:v>99.26</c:v>
                </c:pt>
                <c:pt idx="316">
                  <c:v>99.32</c:v>
                </c:pt>
                <c:pt idx="317">
                  <c:v>97.81</c:v>
                </c:pt>
                <c:pt idx="318">
                  <c:v>97.76</c:v>
                </c:pt>
                <c:pt idx="319">
                  <c:v>96.56</c:v>
                </c:pt>
                <c:pt idx="320">
                  <c:v>97.49</c:v>
                </c:pt>
                <c:pt idx="321">
                  <c:v>96.02</c:v>
                </c:pt>
                <c:pt idx="322">
                  <c:v>94.1</c:v>
                </c:pt>
                <c:pt idx="323">
                  <c:v>92.95</c:v>
                </c:pt>
                <c:pt idx="324">
                  <c:v>94.56</c:v>
                </c:pt>
                <c:pt idx="325">
                  <c:v>94.44</c:v>
                </c:pt>
                <c:pt idx="326">
                  <c:v>95.39</c:v>
                </c:pt>
                <c:pt idx="327">
                  <c:v>93.46</c:v>
                </c:pt>
                <c:pt idx="328">
                  <c:v>94.42</c:v>
                </c:pt>
                <c:pt idx="329">
                  <c:v>93.75</c:v>
                </c:pt>
                <c:pt idx="330">
                  <c:v>94.13</c:v>
                </c:pt>
                <c:pt idx="331">
                  <c:v>94.7</c:v>
                </c:pt>
                <c:pt idx="332">
                  <c:v>94.56</c:v>
                </c:pt>
                <c:pt idx="333">
                  <c:v>93.78</c:v>
                </c:pt>
                <c:pt idx="334">
                  <c:v>93.48</c:v>
                </c:pt>
                <c:pt idx="335">
                  <c:v>92.61</c:v>
                </c:pt>
                <c:pt idx="336">
                  <c:v>84.11</c:v>
                </c:pt>
                <c:pt idx="337">
                  <c:v>80.84</c:v>
                </c:pt>
                <c:pt idx="338">
                  <c:v>72.91</c:v>
                </c:pt>
                <c:pt idx="339">
                  <c:v>76.41</c:v>
                </c:pt>
                <c:pt idx="340">
                  <c:v>71.709999999999994</c:v>
                </c:pt>
                <c:pt idx="341">
                  <c:v>72.34</c:v>
                </c:pt>
                <c:pt idx="342">
                  <c:v>71.17</c:v>
                </c:pt>
                <c:pt idx="343">
                  <c:v>82.91</c:v>
                </c:pt>
                <c:pt idx="344">
                  <c:v>86.49</c:v>
                </c:pt>
                <c:pt idx="345">
                  <c:v>94.3</c:v>
                </c:pt>
                <c:pt idx="346">
                  <c:v>92.31</c:v>
                </c:pt>
                <c:pt idx="347">
                  <c:v>90.24</c:v>
                </c:pt>
                <c:pt idx="348">
                  <c:v>92.84</c:v>
                </c:pt>
                <c:pt idx="349">
                  <c:v>92.93</c:v>
                </c:pt>
                <c:pt idx="350">
                  <c:v>94.49</c:v>
                </c:pt>
                <c:pt idx="351">
                  <c:v>96.49</c:v>
                </c:pt>
                <c:pt idx="352">
                  <c:v>94.56</c:v>
                </c:pt>
                <c:pt idx="353">
                  <c:v>92.55</c:v>
                </c:pt>
                <c:pt idx="354">
                  <c:v>92.07</c:v>
                </c:pt>
                <c:pt idx="355">
                  <c:v>92.34</c:v>
                </c:pt>
                <c:pt idx="356">
                  <c:v>91.7</c:v>
                </c:pt>
                <c:pt idx="357">
                  <c:v>91.72</c:v>
                </c:pt>
                <c:pt idx="358">
                  <c:v>85.7</c:v>
                </c:pt>
                <c:pt idx="359">
                  <c:v>85.16</c:v>
                </c:pt>
                <c:pt idx="360">
                  <c:v>84.58</c:v>
                </c:pt>
                <c:pt idx="361">
                  <c:v>89.4</c:v>
                </c:pt>
                <c:pt idx="362">
                  <c:v>88.09</c:v>
                </c:pt>
                <c:pt idx="363">
                  <c:v>88.46</c:v>
                </c:pt>
                <c:pt idx="364">
                  <c:v>85.43</c:v>
                </c:pt>
                <c:pt idx="365">
                  <c:v>87.61</c:v>
                </c:pt>
                <c:pt idx="366">
                  <c:v>89.56</c:v>
                </c:pt>
                <c:pt idx="367">
                  <c:v>93.59</c:v>
                </c:pt>
                <c:pt idx="368">
                  <c:v>90.11</c:v>
                </c:pt>
                <c:pt idx="369">
                  <c:v>91.36</c:v>
                </c:pt>
                <c:pt idx="370">
                  <c:v>89.46</c:v>
                </c:pt>
                <c:pt idx="371">
                  <c:v>90.97</c:v>
                </c:pt>
                <c:pt idx="372">
                  <c:v>96.03</c:v>
                </c:pt>
                <c:pt idx="373">
                  <c:v>96.33</c:v>
                </c:pt>
                <c:pt idx="374">
                  <c:v>94.41</c:v>
                </c:pt>
                <c:pt idx="375">
                  <c:v>91.78</c:v>
                </c:pt>
                <c:pt idx="376">
                  <c:v>92.02</c:v>
                </c:pt>
                <c:pt idx="377">
                  <c:v>94.23</c:v>
                </c:pt>
                <c:pt idx="378">
                  <c:v>93.01</c:v>
                </c:pt>
                <c:pt idx="379">
                  <c:v>91.47</c:v>
                </c:pt>
                <c:pt idx="380">
                  <c:v>92.31</c:v>
                </c:pt>
                <c:pt idx="381">
                  <c:v>91.46</c:v>
                </c:pt>
                <c:pt idx="382">
                  <c:v>90.02</c:v>
                </c:pt>
                <c:pt idx="383">
                  <c:v>93.7</c:v>
                </c:pt>
                <c:pt idx="384">
                  <c:v>96.14</c:v>
                </c:pt>
                <c:pt idx="385">
                  <c:v>95.33</c:v>
                </c:pt>
                <c:pt idx="386">
                  <c:v>95.93</c:v>
                </c:pt>
                <c:pt idx="387">
                  <c:v>97.2</c:v>
                </c:pt>
                <c:pt idx="388">
                  <c:v>96.17</c:v>
                </c:pt>
                <c:pt idx="389">
                  <c:v>95.77</c:v>
                </c:pt>
                <c:pt idx="390">
                  <c:v>96.55</c:v>
                </c:pt>
                <c:pt idx="391">
                  <c:v>96.16</c:v>
                </c:pt>
                <c:pt idx="392">
                  <c:v>96.66</c:v>
                </c:pt>
                <c:pt idx="393">
                  <c:v>97.2</c:v>
                </c:pt>
                <c:pt idx="394">
                  <c:v>98.05</c:v>
                </c:pt>
                <c:pt idx="395">
                  <c:v>98.43</c:v>
                </c:pt>
                <c:pt idx="396">
                  <c:v>98.12</c:v>
                </c:pt>
                <c:pt idx="397">
                  <c:v>104.16</c:v>
                </c:pt>
                <c:pt idx="398">
                  <c:v>103.22</c:v>
                </c:pt>
                <c:pt idx="399">
                  <c:v>103.54</c:v>
                </c:pt>
                <c:pt idx="400">
                  <c:v>98.99</c:v>
                </c:pt>
                <c:pt idx="401">
                  <c:v>96.94</c:v>
                </c:pt>
                <c:pt idx="402">
                  <c:v>96.01</c:v>
                </c:pt>
                <c:pt idx="403">
                  <c:v>95.06</c:v>
                </c:pt>
                <c:pt idx="404">
                  <c:v>95.58</c:v>
                </c:pt>
                <c:pt idx="405">
                  <c:v>94.63</c:v>
                </c:pt>
                <c:pt idx="406">
                  <c:v>92.88</c:v>
                </c:pt>
                <c:pt idx="407">
                  <c:v>91.98</c:v>
                </c:pt>
                <c:pt idx="408">
                  <c:v>90.81</c:v>
                </c:pt>
                <c:pt idx="409">
                  <c:v>90.56</c:v>
                </c:pt>
                <c:pt idx="410">
                  <c:v>89.48</c:v>
                </c:pt>
                <c:pt idx="411">
                  <c:v>90.57</c:v>
                </c:pt>
                <c:pt idx="412">
                  <c:v>89.66</c:v>
                </c:pt>
                <c:pt idx="413">
                  <c:v>87.6</c:v>
                </c:pt>
                <c:pt idx="414">
                  <c:v>88.41</c:v>
                </c:pt>
                <c:pt idx="415">
                  <c:v>88.66</c:v>
                </c:pt>
                <c:pt idx="416">
                  <c:v>85.76</c:v>
                </c:pt>
                <c:pt idx="417">
                  <c:v>80.319999999999993</c:v>
                </c:pt>
                <c:pt idx="418">
                  <c:v>79.03</c:v>
                </c:pt>
                <c:pt idx="419">
                  <c:v>75.73</c:v>
                </c:pt>
                <c:pt idx="420">
                  <c:v>71.98</c:v>
                </c:pt>
                <c:pt idx="421">
                  <c:v>72.64</c:v>
                </c:pt>
                <c:pt idx="422">
                  <c:v>73.37</c:v>
                </c:pt>
                <c:pt idx="423">
                  <c:v>73.819999999999993</c:v>
                </c:pt>
                <c:pt idx="424">
                  <c:v>73.599999999999994</c:v>
                </c:pt>
                <c:pt idx="425">
                  <c:v>72.2</c:v>
                </c:pt>
                <c:pt idx="426">
                  <c:v>72.819999999999993</c:v>
                </c:pt>
                <c:pt idx="427">
                  <c:v>73.62</c:v>
                </c:pt>
                <c:pt idx="428">
                  <c:v>75.41</c:v>
                </c:pt>
                <c:pt idx="429">
                  <c:v>75.53</c:v>
                </c:pt>
                <c:pt idx="430">
                  <c:v>77.27</c:v>
                </c:pt>
                <c:pt idx="431">
                  <c:v>78.03</c:v>
                </c:pt>
                <c:pt idx="432">
                  <c:v>75.8</c:v>
                </c:pt>
                <c:pt idx="433">
                  <c:v>71.84</c:v>
                </c:pt>
                <c:pt idx="434">
                  <c:v>73.36</c:v>
                </c:pt>
                <c:pt idx="435">
                  <c:v>73.010000000000005</c:v>
                </c:pt>
                <c:pt idx="436">
                  <c:v>66.36</c:v>
                </c:pt>
                <c:pt idx="437">
                  <c:v>66.709999999999994</c:v>
                </c:pt>
                <c:pt idx="438">
                  <c:v>63.69</c:v>
                </c:pt>
                <c:pt idx="439">
                  <c:v>70.959999999999994</c:v>
                </c:pt>
                <c:pt idx="440">
                  <c:v>73.75</c:v>
                </c:pt>
                <c:pt idx="441">
                  <c:v>77.66</c:v>
                </c:pt>
                <c:pt idx="442">
                  <c:v>77.22</c:v>
                </c:pt>
                <c:pt idx="443">
                  <c:v>75.45</c:v>
                </c:pt>
                <c:pt idx="444">
                  <c:v>78.989999999999995</c:v>
                </c:pt>
                <c:pt idx="445">
                  <c:v>78.16</c:v>
                </c:pt>
                <c:pt idx="446">
                  <c:v>80.06</c:v>
                </c:pt>
                <c:pt idx="447">
                  <c:v>80.33</c:v>
                </c:pt>
                <c:pt idx="448">
                  <c:v>81.349999999999994</c:v>
                </c:pt>
                <c:pt idx="449">
                  <c:v>85.18</c:v>
                </c:pt>
                <c:pt idx="450">
                  <c:v>88.72</c:v>
                </c:pt>
                <c:pt idx="451">
                  <c:v>89.37</c:v>
                </c:pt>
                <c:pt idx="452">
                  <c:v>92.16</c:v>
                </c:pt>
                <c:pt idx="453">
                  <c:v>90.19</c:v>
                </c:pt>
                <c:pt idx="454">
                  <c:v>86.66</c:v>
                </c:pt>
                <c:pt idx="455">
                  <c:v>85.28</c:v>
                </c:pt>
                <c:pt idx="456">
                  <c:v>85.79</c:v>
                </c:pt>
                <c:pt idx="457">
                  <c:v>85.39</c:v>
                </c:pt>
                <c:pt idx="458">
                  <c:v>85.38</c:v>
                </c:pt>
                <c:pt idx="459">
                  <c:v>85.78</c:v>
                </c:pt>
                <c:pt idx="460">
                  <c:v>83.06</c:v>
                </c:pt>
                <c:pt idx="461">
                  <c:v>84.91</c:v>
                </c:pt>
                <c:pt idx="462">
                  <c:v>83.13</c:v>
                </c:pt>
                <c:pt idx="463">
                  <c:v>86.9</c:v>
                </c:pt>
                <c:pt idx="464">
                  <c:v>87.7</c:v>
                </c:pt>
                <c:pt idx="465">
                  <c:v>91.17</c:v>
                </c:pt>
                <c:pt idx="466">
                  <c:v>90.1</c:v>
                </c:pt>
                <c:pt idx="467">
                  <c:v>91.11</c:v>
                </c:pt>
                <c:pt idx="468">
                  <c:v>91.87</c:v>
                </c:pt>
                <c:pt idx="469">
                  <c:v>92.23</c:v>
                </c:pt>
                <c:pt idx="470">
                  <c:v>92.93</c:v>
                </c:pt>
                <c:pt idx="471">
                  <c:v>93.83</c:v>
                </c:pt>
                <c:pt idx="472">
                  <c:v>95.6</c:v>
                </c:pt>
                <c:pt idx="473">
                  <c:v>95.01</c:v>
                </c:pt>
                <c:pt idx="474">
                  <c:v>94.97</c:v>
                </c:pt>
                <c:pt idx="475">
                  <c:v>95.4</c:v>
                </c:pt>
                <c:pt idx="476">
                  <c:v>95.98</c:v>
                </c:pt>
                <c:pt idx="477">
                  <c:v>93.47</c:v>
                </c:pt>
                <c:pt idx="478">
                  <c:v>92.85</c:v>
                </c:pt>
                <c:pt idx="479">
                  <c:v>92.47</c:v>
                </c:pt>
                <c:pt idx="480">
                  <c:v>95.83</c:v>
                </c:pt>
                <c:pt idx="481">
                  <c:v>94.99</c:v>
                </c:pt>
                <c:pt idx="482">
                  <c:v>90.62</c:v>
                </c:pt>
                <c:pt idx="483">
                  <c:v>93.47</c:v>
                </c:pt>
                <c:pt idx="484">
                  <c:v>96.3</c:v>
                </c:pt>
                <c:pt idx="485">
                  <c:v>97.36</c:v>
                </c:pt>
                <c:pt idx="486">
                  <c:v>101.53</c:v>
                </c:pt>
                <c:pt idx="487">
                  <c:v>101.42</c:v>
                </c:pt>
                <c:pt idx="488">
                  <c:v>103.04</c:v>
                </c:pt>
                <c:pt idx="489">
                  <c:v>101.67</c:v>
                </c:pt>
                <c:pt idx="490">
                  <c:v>102.76</c:v>
                </c:pt>
                <c:pt idx="491">
                  <c:v>102.56</c:v>
                </c:pt>
                <c:pt idx="492">
                  <c:v>103.25</c:v>
                </c:pt>
                <c:pt idx="493">
                  <c:v>100.87</c:v>
                </c:pt>
                <c:pt idx="494">
                  <c:v>100.79</c:v>
                </c:pt>
                <c:pt idx="495">
                  <c:v>96.98</c:v>
                </c:pt>
                <c:pt idx="496">
                  <c:v>96.87</c:v>
                </c:pt>
                <c:pt idx="497">
                  <c:v>98.11</c:v>
                </c:pt>
                <c:pt idx="498">
                  <c:v>94.63</c:v>
                </c:pt>
                <c:pt idx="499">
                  <c:v>91.99</c:v>
                </c:pt>
                <c:pt idx="500">
                  <c:v>91.98</c:v>
                </c:pt>
                <c:pt idx="501">
                  <c:v>94.1</c:v>
                </c:pt>
                <c:pt idx="502">
                  <c:v>96.94</c:v>
                </c:pt>
                <c:pt idx="503">
                  <c:v>94.48</c:v>
                </c:pt>
                <c:pt idx="504">
                  <c:v>93.39</c:v>
                </c:pt>
                <c:pt idx="505">
                  <c:v>93.14</c:v>
                </c:pt>
                <c:pt idx="506">
                  <c:v>95.71</c:v>
                </c:pt>
                <c:pt idx="507">
                  <c:v>92.38</c:v>
                </c:pt>
                <c:pt idx="508">
                  <c:v>91.83</c:v>
                </c:pt>
                <c:pt idx="509">
                  <c:v>94.39</c:v>
                </c:pt>
                <c:pt idx="510">
                  <c:v>91.75</c:v>
                </c:pt>
                <c:pt idx="511">
                  <c:v>93.32</c:v>
                </c:pt>
                <c:pt idx="512">
                  <c:v>92.86</c:v>
                </c:pt>
                <c:pt idx="513">
                  <c:v>93.6</c:v>
                </c:pt>
                <c:pt idx="514">
                  <c:v>93.84</c:v>
                </c:pt>
                <c:pt idx="515">
                  <c:v>93.12</c:v>
                </c:pt>
                <c:pt idx="516">
                  <c:v>92.6</c:v>
                </c:pt>
                <c:pt idx="517">
                  <c:v>90.55</c:v>
                </c:pt>
                <c:pt idx="518">
                  <c:v>86.73</c:v>
                </c:pt>
                <c:pt idx="519">
                  <c:v>85.32</c:v>
                </c:pt>
                <c:pt idx="520">
                  <c:v>84.58</c:v>
                </c:pt>
                <c:pt idx="521">
                  <c:v>84.68</c:v>
                </c:pt>
                <c:pt idx="522">
                  <c:v>82.78</c:v>
                </c:pt>
                <c:pt idx="523">
                  <c:v>75.540000000000006</c:v>
                </c:pt>
                <c:pt idx="524">
                  <c:v>75.569999999999993</c:v>
                </c:pt>
                <c:pt idx="525">
                  <c:v>79.239999999999995</c:v>
                </c:pt>
                <c:pt idx="526">
                  <c:v>77.84</c:v>
                </c:pt>
                <c:pt idx="527">
                  <c:v>75.61</c:v>
                </c:pt>
                <c:pt idx="528">
                  <c:v>76.900000000000006</c:v>
                </c:pt>
                <c:pt idx="529">
                  <c:v>78.959999999999994</c:v>
                </c:pt>
                <c:pt idx="530">
                  <c:v>75.19</c:v>
                </c:pt>
                <c:pt idx="531">
                  <c:v>77.09</c:v>
                </c:pt>
                <c:pt idx="532">
                  <c:v>78.069999999999993</c:v>
                </c:pt>
                <c:pt idx="533">
                  <c:v>79.069999999999993</c:v>
                </c:pt>
                <c:pt idx="534">
                  <c:v>78.88</c:v>
                </c:pt>
                <c:pt idx="535">
                  <c:v>80.819999999999993</c:v>
                </c:pt>
                <c:pt idx="536">
                  <c:v>79.95</c:v>
                </c:pt>
                <c:pt idx="537">
                  <c:v>80.67</c:v>
                </c:pt>
                <c:pt idx="538">
                  <c:v>84.98</c:v>
                </c:pt>
                <c:pt idx="539">
                  <c:v>82.61</c:v>
                </c:pt>
                <c:pt idx="540">
                  <c:v>82.93</c:v>
                </c:pt>
                <c:pt idx="541">
                  <c:v>84.28</c:v>
                </c:pt>
                <c:pt idx="542">
                  <c:v>83.74</c:v>
                </c:pt>
                <c:pt idx="543">
                  <c:v>83.18</c:v>
                </c:pt>
                <c:pt idx="544">
                  <c:v>82.49</c:v>
                </c:pt>
                <c:pt idx="545">
                  <c:v>84.07</c:v>
                </c:pt>
                <c:pt idx="546">
                  <c:v>84.91</c:v>
                </c:pt>
                <c:pt idx="547">
                  <c:v>85.09</c:v>
                </c:pt>
                <c:pt idx="548">
                  <c:v>85.5</c:v>
                </c:pt>
                <c:pt idx="549">
                  <c:v>84.38</c:v>
                </c:pt>
                <c:pt idx="550">
                  <c:v>82.76</c:v>
                </c:pt>
                <c:pt idx="551">
                  <c:v>82.43</c:v>
                </c:pt>
                <c:pt idx="552">
                  <c:v>82.81</c:v>
                </c:pt>
                <c:pt idx="553">
                  <c:v>84.29</c:v>
                </c:pt>
                <c:pt idx="554">
                  <c:v>85.27</c:v>
                </c:pt>
                <c:pt idx="555">
                  <c:v>84.39</c:v>
                </c:pt>
                <c:pt idx="556">
                  <c:v>84.73</c:v>
                </c:pt>
                <c:pt idx="557">
                  <c:v>82.7</c:v>
                </c:pt>
                <c:pt idx="558">
                  <c:v>83.93</c:v>
                </c:pt>
                <c:pt idx="559">
                  <c:v>85.51</c:v>
                </c:pt>
                <c:pt idx="560">
                  <c:v>90.13</c:v>
                </c:pt>
                <c:pt idx="561">
                  <c:v>84.81</c:v>
                </c:pt>
                <c:pt idx="562">
                  <c:v>84.76</c:v>
                </c:pt>
                <c:pt idx="563">
                  <c:v>87.48</c:v>
                </c:pt>
                <c:pt idx="564">
                  <c:v>87.37</c:v>
                </c:pt>
                <c:pt idx="565">
                  <c:v>87.3</c:v>
                </c:pt>
                <c:pt idx="566">
                  <c:v>88.32</c:v>
                </c:pt>
                <c:pt idx="567">
                  <c:v>89.62</c:v>
                </c:pt>
                <c:pt idx="568">
                  <c:v>89.42</c:v>
                </c:pt>
                <c:pt idx="569">
                  <c:v>89.59</c:v>
                </c:pt>
                <c:pt idx="570">
                  <c:v>89.69</c:v>
                </c:pt>
                <c:pt idx="571">
                  <c:v>87.65</c:v>
                </c:pt>
                <c:pt idx="572">
                  <c:v>88.1</c:v>
                </c:pt>
                <c:pt idx="573">
                  <c:v>89.07</c:v>
                </c:pt>
                <c:pt idx="574">
                  <c:v>88.81</c:v>
                </c:pt>
                <c:pt idx="575">
                  <c:v>89.39</c:v>
                </c:pt>
                <c:pt idx="576">
                  <c:v>89.46</c:v>
                </c:pt>
                <c:pt idx="577">
                  <c:v>90.49</c:v>
                </c:pt>
                <c:pt idx="578">
                  <c:v>91.74</c:v>
                </c:pt>
                <c:pt idx="579">
                  <c:v>92.31</c:v>
                </c:pt>
                <c:pt idx="580">
                  <c:v>92.99</c:v>
                </c:pt>
                <c:pt idx="581">
                  <c:v>91.33</c:v>
                </c:pt>
                <c:pt idx="582">
                  <c:v>91.9</c:v>
                </c:pt>
                <c:pt idx="583">
                  <c:v>92.13</c:v>
                </c:pt>
                <c:pt idx="584">
                  <c:v>93.19</c:v>
                </c:pt>
                <c:pt idx="585">
                  <c:v>94.32</c:v>
                </c:pt>
                <c:pt idx="586">
                  <c:v>94.69</c:v>
                </c:pt>
                <c:pt idx="587">
                  <c:v>94.24</c:v>
                </c:pt>
                <c:pt idx="588">
                  <c:v>94.52</c:v>
                </c:pt>
                <c:pt idx="589">
                  <c:v>93.07</c:v>
                </c:pt>
                <c:pt idx="590">
                  <c:v>93.39</c:v>
                </c:pt>
                <c:pt idx="591">
                  <c:v>93.37</c:v>
                </c:pt>
                <c:pt idx="592">
                  <c:v>92.83</c:v>
                </c:pt>
                <c:pt idx="593">
                  <c:v>92.72</c:v>
                </c:pt>
                <c:pt idx="594">
                  <c:v>96.03</c:v>
                </c:pt>
                <c:pt idx="595">
                  <c:v>96.51</c:v>
                </c:pt>
                <c:pt idx="596">
                  <c:v>96.26</c:v>
                </c:pt>
                <c:pt idx="597">
                  <c:v>96.31</c:v>
                </c:pt>
                <c:pt idx="598">
                  <c:v>94.86</c:v>
                </c:pt>
                <c:pt idx="599">
                  <c:v>95.91</c:v>
                </c:pt>
                <c:pt idx="600">
                  <c:v>93.71</c:v>
                </c:pt>
                <c:pt idx="601">
                  <c:v>91.69</c:v>
                </c:pt>
                <c:pt idx="602">
                  <c:v>92.02</c:v>
                </c:pt>
                <c:pt idx="603">
                  <c:v>90.3</c:v>
                </c:pt>
                <c:pt idx="604">
                  <c:v>90.63</c:v>
                </c:pt>
                <c:pt idx="605">
                  <c:v>89.26</c:v>
                </c:pt>
                <c:pt idx="606">
                  <c:v>89.05</c:v>
                </c:pt>
                <c:pt idx="607">
                  <c:v>89.18</c:v>
                </c:pt>
                <c:pt idx="608">
                  <c:v>89.87</c:v>
                </c:pt>
                <c:pt idx="609">
                  <c:v>92.32</c:v>
                </c:pt>
                <c:pt idx="610">
                  <c:v>90.68</c:v>
                </c:pt>
                <c:pt idx="611">
                  <c:v>91.31</c:v>
                </c:pt>
                <c:pt idx="612">
                  <c:v>91.45</c:v>
                </c:pt>
                <c:pt idx="613">
                  <c:v>91.31</c:v>
                </c:pt>
                <c:pt idx="614">
                  <c:v>92.29</c:v>
                </c:pt>
                <c:pt idx="615">
                  <c:v>92.27</c:v>
                </c:pt>
                <c:pt idx="616">
                  <c:v>93.28</c:v>
                </c:pt>
                <c:pt idx="617">
                  <c:v>93.7</c:v>
                </c:pt>
                <c:pt idx="618">
                  <c:v>93.99</c:v>
                </c:pt>
                <c:pt idx="619">
                  <c:v>92.41</c:v>
                </c:pt>
                <c:pt idx="620">
                  <c:v>93.46</c:v>
                </c:pt>
                <c:pt idx="621">
                  <c:v>92.63</c:v>
                </c:pt>
                <c:pt idx="622">
                  <c:v>93.89</c:v>
                </c:pt>
                <c:pt idx="623">
                  <c:v>95.06</c:v>
                </c:pt>
                <c:pt idx="624">
                  <c:v>96.84</c:v>
                </c:pt>
                <c:pt idx="625">
                  <c:v>97.08</c:v>
                </c:pt>
                <c:pt idx="626">
                  <c:v>97.73</c:v>
                </c:pt>
                <c:pt idx="627">
                  <c:v>99.07</c:v>
                </c:pt>
                <c:pt idx="628">
                  <c:v>99.69</c:v>
                </c:pt>
                <c:pt idx="629">
                  <c:v>96.45</c:v>
                </c:pt>
                <c:pt idx="630">
                  <c:v>94.76</c:v>
                </c:pt>
                <c:pt idx="631">
                  <c:v>93.95</c:v>
                </c:pt>
                <c:pt idx="632">
                  <c:v>91.86</c:v>
                </c:pt>
                <c:pt idx="633">
                  <c:v>92.45</c:v>
                </c:pt>
                <c:pt idx="634">
                  <c:v>93.39</c:v>
                </c:pt>
                <c:pt idx="635">
                  <c:v>92.01</c:v>
                </c:pt>
                <c:pt idx="636">
                  <c:v>89.79</c:v>
                </c:pt>
                <c:pt idx="637">
                  <c:v>87.21</c:v>
                </c:pt>
                <c:pt idx="638">
                  <c:v>89.72</c:v>
                </c:pt>
                <c:pt idx="639">
                  <c:v>87.18</c:v>
                </c:pt>
                <c:pt idx="640">
                  <c:v>88.23</c:v>
                </c:pt>
                <c:pt idx="641">
                  <c:v>85.51</c:v>
                </c:pt>
                <c:pt idx="642">
                  <c:v>86.26</c:v>
                </c:pt>
                <c:pt idx="643">
                  <c:v>85.33</c:v>
                </c:pt>
                <c:pt idx="644">
                  <c:v>87.31</c:v>
                </c:pt>
                <c:pt idx="645">
                  <c:v>89.79</c:v>
                </c:pt>
                <c:pt idx="646">
                  <c:v>89.5</c:v>
                </c:pt>
                <c:pt idx="647">
                  <c:v>91</c:v>
                </c:pt>
                <c:pt idx="648">
                  <c:v>91.21</c:v>
                </c:pt>
                <c:pt idx="649">
                  <c:v>88.78</c:v>
                </c:pt>
                <c:pt idx="650">
                  <c:v>90.49</c:v>
                </c:pt>
                <c:pt idx="651">
                  <c:v>91.61</c:v>
                </c:pt>
                <c:pt idx="652">
                  <c:v>90.66</c:v>
                </c:pt>
                <c:pt idx="653">
                  <c:v>89.87</c:v>
                </c:pt>
                <c:pt idx="654">
                  <c:v>91.62</c:v>
                </c:pt>
                <c:pt idx="655">
                  <c:v>91.54</c:v>
                </c:pt>
                <c:pt idx="656">
                  <c:v>91.54</c:v>
                </c:pt>
                <c:pt idx="657">
                  <c:v>91.67</c:v>
                </c:pt>
                <c:pt idx="658">
                  <c:v>90.96</c:v>
                </c:pt>
                <c:pt idx="659">
                  <c:v>91.3</c:v>
                </c:pt>
                <c:pt idx="660">
                  <c:v>92.16</c:v>
                </c:pt>
                <c:pt idx="661">
                  <c:v>93.02</c:v>
                </c:pt>
                <c:pt idx="662">
                  <c:v>90.96</c:v>
                </c:pt>
                <c:pt idx="663">
                  <c:v>91.59</c:v>
                </c:pt>
                <c:pt idx="664">
                  <c:v>89.53</c:v>
                </c:pt>
                <c:pt idx="665">
                  <c:v>89.46</c:v>
                </c:pt>
                <c:pt idx="666">
                  <c:v>88.85</c:v>
                </c:pt>
                <c:pt idx="667">
                  <c:v>90.01</c:v>
                </c:pt>
                <c:pt idx="668">
                  <c:v>87.13</c:v>
                </c:pt>
                <c:pt idx="669">
                  <c:v>87.61</c:v>
                </c:pt>
                <c:pt idx="670">
                  <c:v>87.47</c:v>
                </c:pt>
                <c:pt idx="671">
                  <c:v>88.45</c:v>
                </c:pt>
                <c:pt idx="672">
                  <c:v>88.81</c:v>
                </c:pt>
                <c:pt idx="673">
                  <c:v>89.99</c:v>
                </c:pt>
                <c:pt idx="674">
                  <c:v>92.01</c:v>
                </c:pt>
                <c:pt idx="675">
                  <c:v>93.78</c:v>
                </c:pt>
                <c:pt idx="676">
                  <c:v>98.77</c:v>
                </c:pt>
                <c:pt idx="677">
                  <c:v>98.88</c:v>
                </c:pt>
                <c:pt idx="678">
                  <c:v>99.38</c:v>
                </c:pt>
                <c:pt idx="679">
                  <c:v>99.69</c:v>
                </c:pt>
                <c:pt idx="680">
                  <c:v>100.1</c:v>
                </c:pt>
                <c:pt idx="681">
                  <c:v>100.02</c:v>
                </c:pt>
                <c:pt idx="682">
                  <c:v>100.44</c:v>
                </c:pt>
                <c:pt idx="683">
                  <c:v>97.24</c:v>
                </c:pt>
                <c:pt idx="684">
                  <c:v>94.4</c:v>
                </c:pt>
                <c:pt idx="685">
                  <c:v>92.59</c:v>
                </c:pt>
                <c:pt idx="686">
                  <c:v>92.34</c:v>
                </c:pt>
                <c:pt idx="687">
                  <c:v>92.29</c:v>
                </c:pt>
                <c:pt idx="688">
                  <c:v>92.5</c:v>
                </c:pt>
                <c:pt idx="689">
                  <c:v>94.05</c:v>
                </c:pt>
                <c:pt idx="690">
                  <c:v>93.56</c:v>
                </c:pt>
                <c:pt idx="691">
                  <c:v>94.74</c:v>
                </c:pt>
                <c:pt idx="692">
                  <c:v>97.35</c:v>
                </c:pt>
                <c:pt idx="693">
                  <c:v>99.24</c:v>
                </c:pt>
                <c:pt idx="694">
                  <c:v>101.22</c:v>
                </c:pt>
                <c:pt idx="695">
                  <c:v>100.39</c:v>
                </c:pt>
                <c:pt idx="696">
                  <c:v>100.78</c:v>
                </c:pt>
                <c:pt idx="697">
                  <c:v>103.77</c:v>
                </c:pt>
                <c:pt idx="698">
                  <c:v>103.16</c:v>
                </c:pt>
                <c:pt idx="699">
                  <c:v>104.2</c:v>
                </c:pt>
                <c:pt idx="700">
                  <c:v>102.32</c:v>
                </c:pt>
                <c:pt idx="701">
                  <c:v>102.6</c:v>
                </c:pt>
                <c:pt idx="702">
                  <c:v>101.98</c:v>
                </c:pt>
                <c:pt idx="703">
                  <c:v>105.04</c:v>
                </c:pt>
                <c:pt idx="704">
                  <c:v>105.05</c:v>
                </c:pt>
                <c:pt idx="705">
                  <c:v>102.91</c:v>
                </c:pt>
                <c:pt idx="706">
                  <c:v>103.18</c:v>
                </c:pt>
                <c:pt idx="707">
                  <c:v>101.32</c:v>
                </c:pt>
                <c:pt idx="708">
                  <c:v>101.54</c:v>
                </c:pt>
                <c:pt idx="709">
                  <c:v>100.2</c:v>
                </c:pt>
                <c:pt idx="710">
                  <c:v>99.3</c:v>
                </c:pt>
                <c:pt idx="711">
                  <c:v>98.08</c:v>
                </c:pt>
                <c:pt idx="712">
                  <c:v>100.03</c:v>
                </c:pt>
                <c:pt idx="713">
                  <c:v>102.89</c:v>
                </c:pt>
                <c:pt idx="714">
                  <c:v>103.44</c:v>
                </c:pt>
                <c:pt idx="715">
                  <c:v>102.71</c:v>
                </c:pt>
                <c:pt idx="716">
                  <c:v>101.3</c:v>
                </c:pt>
                <c:pt idx="717">
                  <c:v>100.37</c:v>
                </c:pt>
                <c:pt idx="718">
                  <c:v>98.9</c:v>
                </c:pt>
                <c:pt idx="719">
                  <c:v>101.97</c:v>
                </c:pt>
                <c:pt idx="720">
                  <c:v>102.36</c:v>
                </c:pt>
                <c:pt idx="721">
                  <c:v>103.33</c:v>
                </c:pt>
                <c:pt idx="722">
                  <c:v>103.2</c:v>
                </c:pt>
                <c:pt idx="723">
                  <c:v>103.33</c:v>
                </c:pt>
                <c:pt idx="724">
                  <c:v>103.46</c:v>
                </c:pt>
                <c:pt idx="725">
                  <c:v>102.6</c:v>
                </c:pt>
                <c:pt idx="726">
                  <c:v>100.06</c:v>
                </c:pt>
                <c:pt idx="727">
                  <c:v>98.91</c:v>
                </c:pt>
                <c:pt idx="728">
                  <c:v>100.59</c:v>
                </c:pt>
                <c:pt idx="729">
                  <c:v>101.57</c:v>
                </c:pt>
                <c:pt idx="730">
                  <c:v>100.92</c:v>
                </c:pt>
                <c:pt idx="731">
                  <c:v>103.51</c:v>
                </c:pt>
                <c:pt idx="732">
                  <c:v>104.6</c:v>
                </c:pt>
                <c:pt idx="733">
                  <c:v>103.3</c:v>
                </c:pt>
                <c:pt idx="734">
                  <c:v>102.15</c:v>
                </c:pt>
                <c:pt idx="735">
                  <c:v>103.04</c:v>
                </c:pt>
                <c:pt idx="736">
                  <c:v>101.48</c:v>
                </c:pt>
                <c:pt idx="737">
                  <c:v>102.87</c:v>
                </c:pt>
                <c:pt idx="738">
                  <c:v>105.78</c:v>
                </c:pt>
                <c:pt idx="739">
                  <c:v>104.77</c:v>
                </c:pt>
                <c:pt idx="740">
                  <c:v>102.39</c:v>
                </c:pt>
                <c:pt idx="741">
                  <c:v>102.56</c:v>
                </c:pt>
                <c:pt idx="742">
                  <c:v>103.6</c:v>
                </c:pt>
                <c:pt idx="743">
                  <c:v>103.21</c:v>
                </c:pt>
                <c:pt idx="744">
                  <c:v>100.09</c:v>
                </c:pt>
                <c:pt idx="745">
                  <c:v>97.92</c:v>
                </c:pt>
                <c:pt idx="746">
                  <c:v>100.07</c:v>
                </c:pt>
                <c:pt idx="747">
                  <c:v>99.39</c:v>
                </c:pt>
                <c:pt idx="748">
                  <c:v>97.67</c:v>
                </c:pt>
                <c:pt idx="749">
                  <c:v>97.19</c:v>
                </c:pt>
                <c:pt idx="750">
                  <c:v>96.17</c:v>
                </c:pt>
                <c:pt idx="751">
                  <c:v>95.76</c:v>
                </c:pt>
                <c:pt idx="752">
                  <c:v>93.03</c:v>
                </c:pt>
                <c:pt idx="753">
                  <c:v>92.87</c:v>
                </c:pt>
                <c:pt idx="754">
                  <c:v>92.33</c:v>
                </c:pt>
                <c:pt idx="755">
                  <c:v>92.04</c:v>
                </c:pt>
                <c:pt idx="756">
                  <c:v>93.6</c:v>
                </c:pt>
                <c:pt idx="757">
                  <c:v>90.81</c:v>
                </c:pt>
                <c:pt idx="758">
                  <c:v>90.09</c:v>
                </c:pt>
                <c:pt idx="759">
                  <c:v>89.03</c:v>
                </c:pt>
                <c:pt idx="760">
                  <c:v>90.49</c:v>
                </c:pt>
                <c:pt idx="761">
                  <c:v>88.86</c:v>
                </c:pt>
                <c:pt idx="762">
                  <c:v>91.01</c:v>
                </c:pt>
                <c:pt idx="763">
                  <c:v>90.27</c:v>
                </c:pt>
                <c:pt idx="764">
                  <c:v>90.66</c:v>
                </c:pt>
                <c:pt idx="765">
                  <c:v>88.71</c:v>
                </c:pt>
                <c:pt idx="766">
                  <c:v>90.54</c:v>
                </c:pt>
                <c:pt idx="767">
                  <c:v>88.67</c:v>
                </c:pt>
                <c:pt idx="768">
                  <c:v>88.81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WTI</c:v>
                </c:pt>
              </c:strCache>
            </c:strRef>
          </c:tx>
          <c:marker>
            <c:symbol val="none"/>
          </c:marker>
          <c:cat>
            <c:numRef>
              <c:f>Sheet1!$A$2:$A$770</c:f>
              <c:numCache>
                <c:formatCode>m/d/yyyy</c:formatCode>
                <c:ptCount val="769"/>
                <c:pt idx="0">
                  <c:v>40455</c:v>
                </c:pt>
                <c:pt idx="1">
                  <c:v>40456</c:v>
                </c:pt>
                <c:pt idx="2">
                  <c:v>40457</c:v>
                </c:pt>
                <c:pt idx="3">
                  <c:v>40458</c:v>
                </c:pt>
                <c:pt idx="4">
                  <c:v>40459</c:v>
                </c:pt>
                <c:pt idx="5">
                  <c:v>40462</c:v>
                </c:pt>
                <c:pt idx="6">
                  <c:v>40463</c:v>
                </c:pt>
                <c:pt idx="7">
                  <c:v>40464</c:v>
                </c:pt>
                <c:pt idx="8">
                  <c:v>40465</c:v>
                </c:pt>
                <c:pt idx="9">
                  <c:v>40466</c:v>
                </c:pt>
                <c:pt idx="10">
                  <c:v>40469</c:v>
                </c:pt>
                <c:pt idx="11">
                  <c:v>40470</c:v>
                </c:pt>
                <c:pt idx="12">
                  <c:v>40471</c:v>
                </c:pt>
                <c:pt idx="13">
                  <c:v>40472</c:v>
                </c:pt>
                <c:pt idx="14">
                  <c:v>40473</c:v>
                </c:pt>
                <c:pt idx="15">
                  <c:v>40476</c:v>
                </c:pt>
                <c:pt idx="16">
                  <c:v>40477</c:v>
                </c:pt>
                <c:pt idx="17">
                  <c:v>40478</c:v>
                </c:pt>
                <c:pt idx="18">
                  <c:v>40479</c:v>
                </c:pt>
                <c:pt idx="19">
                  <c:v>40480</c:v>
                </c:pt>
                <c:pt idx="20">
                  <c:v>40483</c:v>
                </c:pt>
                <c:pt idx="21">
                  <c:v>40484</c:v>
                </c:pt>
                <c:pt idx="22">
                  <c:v>40485</c:v>
                </c:pt>
                <c:pt idx="23">
                  <c:v>40486</c:v>
                </c:pt>
                <c:pt idx="24">
                  <c:v>40487</c:v>
                </c:pt>
                <c:pt idx="25">
                  <c:v>40490</c:v>
                </c:pt>
                <c:pt idx="26">
                  <c:v>40491</c:v>
                </c:pt>
                <c:pt idx="27">
                  <c:v>40492</c:v>
                </c:pt>
                <c:pt idx="28">
                  <c:v>40493</c:v>
                </c:pt>
                <c:pt idx="29">
                  <c:v>40494</c:v>
                </c:pt>
                <c:pt idx="30">
                  <c:v>40497</c:v>
                </c:pt>
                <c:pt idx="31">
                  <c:v>40498</c:v>
                </c:pt>
                <c:pt idx="32">
                  <c:v>40499</c:v>
                </c:pt>
                <c:pt idx="33">
                  <c:v>40500</c:v>
                </c:pt>
                <c:pt idx="34">
                  <c:v>40501</c:v>
                </c:pt>
                <c:pt idx="35">
                  <c:v>40504</c:v>
                </c:pt>
                <c:pt idx="36">
                  <c:v>40505</c:v>
                </c:pt>
                <c:pt idx="37">
                  <c:v>40506</c:v>
                </c:pt>
                <c:pt idx="38">
                  <c:v>40508</c:v>
                </c:pt>
                <c:pt idx="39">
                  <c:v>40511</c:v>
                </c:pt>
                <c:pt idx="40">
                  <c:v>40512</c:v>
                </c:pt>
                <c:pt idx="41">
                  <c:v>40513</c:v>
                </c:pt>
                <c:pt idx="42">
                  <c:v>40514</c:v>
                </c:pt>
                <c:pt idx="43">
                  <c:v>40515</c:v>
                </c:pt>
                <c:pt idx="44">
                  <c:v>40518</c:v>
                </c:pt>
                <c:pt idx="45">
                  <c:v>40519</c:v>
                </c:pt>
                <c:pt idx="46">
                  <c:v>40520</c:v>
                </c:pt>
                <c:pt idx="47">
                  <c:v>40521</c:v>
                </c:pt>
                <c:pt idx="48">
                  <c:v>40522</c:v>
                </c:pt>
                <c:pt idx="49">
                  <c:v>40525</c:v>
                </c:pt>
                <c:pt idx="50">
                  <c:v>40526</c:v>
                </c:pt>
                <c:pt idx="51">
                  <c:v>40527</c:v>
                </c:pt>
                <c:pt idx="52">
                  <c:v>40528</c:v>
                </c:pt>
                <c:pt idx="53">
                  <c:v>40529</c:v>
                </c:pt>
                <c:pt idx="54">
                  <c:v>40532</c:v>
                </c:pt>
                <c:pt idx="55">
                  <c:v>40533</c:v>
                </c:pt>
                <c:pt idx="56">
                  <c:v>40534</c:v>
                </c:pt>
                <c:pt idx="57">
                  <c:v>40535</c:v>
                </c:pt>
                <c:pt idx="58">
                  <c:v>40539</c:v>
                </c:pt>
                <c:pt idx="59">
                  <c:v>40540</c:v>
                </c:pt>
                <c:pt idx="60">
                  <c:v>40541</c:v>
                </c:pt>
                <c:pt idx="61">
                  <c:v>40542</c:v>
                </c:pt>
                <c:pt idx="62">
                  <c:v>40543</c:v>
                </c:pt>
                <c:pt idx="63">
                  <c:v>40546</c:v>
                </c:pt>
                <c:pt idx="64">
                  <c:v>40547</c:v>
                </c:pt>
                <c:pt idx="65">
                  <c:v>40548</c:v>
                </c:pt>
                <c:pt idx="66">
                  <c:v>40549</c:v>
                </c:pt>
                <c:pt idx="67">
                  <c:v>40550</c:v>
                </c:pt>
                <c:pt idx="68">
                  <c:v>40553</c:v>
                </c:pt>
                <c:pt idx="69">
                  <c:v>40554</c:v>
                </c:pt>
                <c:pt idx="70">
                  <c:v>40555</c:v>
                </c:pt>
                <c:pt idx="71">
                  <c:v>40556</c:v>
                </c:pt>
                <c:pt idx="72">
                  <c:v>40557</c:v>
                </c:pt>
                <c:pt idx="73">
                  <c:v>40561</c:v>
                </c:pt>
                <c:pt idx="74">
                  <c:v>40562</c:v>
                </c:pt>
                <c:pt idx="75">
                  <c:v>40563</c:v>
                </c:pt>
                <c:pt idx="76">
                  <c:v>40564</c:v>
                </c:pt>
                <c:pt idx="77">
                  <c:v>40567</c:v>
                </c:pt>
                <c:pt idx="78">
                  <c:v>40568</c:v>
                </c:pt>
                <c:pt idx="79">
                  <c:v>40569</c:v>
                </c:pt>
                <c:pt idx="80">
                  <c:v>40570</c:v>
                </c:pt>
                <c:pt idx="81">
                  <c:v>40571</c:v>
                </c:pt>
                <c:pt idx="82">
                  <c:v>40574</c:v>
                </c:pt>
                <c:pt idx="83">
                  <c:v>40575</c:v>
                </c:pt>
                <c:pt idx="84">
                  <c:v>40576</c:v>
                </c:pt>
                <c:pt idx="85">
                  <c:v>40577</c:v>
                </c:pt>
                <c:pt idx="86">
                  <c:v>40578</c:v>
                </c:pt>
                <c:pt idx="87">
                  <c:v>40581</c:v>
                </c:pt>
                <c:pt idx="88">
                  <c:v>40582</c:v>
                </c:pt>
                <c:pt idx="89">
                  <c:v>40583</c:v>
                </c:pt>
                <c:pt idx="90">
                  <c:v>40584</c:v>
                </c:pt>
                <c:pt idx="91">
                  <c:v>40585</c:v>
                </c:pt>
                <c:pt idx="92">
                  <c:v>40588</c:v>
                </c:pt>
                <c:pt idx="93">
                  <c:v>40589</c:v>
                </c:pt>
                <c:pt idx="94">
                  <c:v>40590</c:v>
                </c:pt>
                <c:pt idx="95">
                  <c:v>40591</c:v>
                </c:pt>
                <c:pt idx="96">
                  <c:v>40592</c:v>
                </c:pt>
                <c:pt idx="97">
                  <c:v>40596</c:v>
                </c:pt>
                <c:pt idx="98">
                  <c:v>40597</c:v>
                </c:pt>
                <c:pt idx="99">
                  <c:v>40598</c:v>
                </c:pt>
                <c:pt idx="100">
                  <c:v>40599</c:v>
                </c:pt>
                <c:pt idx="101">
                  <c:v>40602</c:v>
                </c:pt>
                <c:pt idx="102">
                  <c:v>40603</c:v>
                </c:pt>
                <c:pt idx="103">
                  <c:v>40604</c:v>
                </c:pt>
                <c:pt idx="104">
                  <c:v>40605</c:v>
                </c:pt>
                <c:pt idx="105">
                  <c:v>40606</c:v>
                </c:pt>
                <c:pt idx="106">
                  <c:v>40609</c:v>
                </c:pt>
                <c:pt idx="107">
                  <c:v>40610</c:v>
                </c:pt>
                <c:pt idx="108">
                  <c:v>40611</c:v>
                </c:pt>
                <c:pt idx="109">
                  <c:v>40612</c:v>
                </c:pt>
                <c:pt idx="110">
                  <c:v>40613</c:v>
                </c:pt>
                <c:pt idx="111">
                  <c:v>40616</c:v>
                </c:pt>
                <c:pt idx="112">
                  <c:v>40617</c:v>
                </c:pt>
                <c:pt idx="113">
                  <c:v>40618</c:v>
                </c:pt>
                <c:pt idx="114">
                  <c:v>40619</c:v>
                </c:pt>
                <c:pt idx="115">
                  <c:v>40620</c:v>
                </c:pt>
                <c:pt idx="116">
                  <c:v>40623</c:v>
                </c:pt>
                <c:pt idx="117">
                  <c:v>40624</c:v>
                </c:pt>
                <c:pt idx="118">
                  <c:v>40625</c:v>
                </c:pt>
                <c:pt idx="119">
                  <c:v>40626</c:v>
                </c:pt>
                <c:pt idx="120">
                  <c:v>40627</c:v>
                </c:pt>
                <c:pt idx="121">
                  <c:v>40630</c:v>
                </c:pt>
                <c:pt idx="122">
                  <c:v>40631</c:v>
                </c:pt>
                <c:pt idx="123">
                  <c:v>40632</c:v>
                </c:pt>
                <c:pt idx="124">
                  <c:v>40633</c:v>
                </c:pt>
                <c:pt idx="125">
                  <c:v>40634</c:v>
                </c:pt>
                <c:pt idx="126">
                  <c:v>40637</c:v>
                </c:pt>
                <c:pt idx="127">
                  <c:v>40638</c:v>
                </c:pt>
                <c:pt idx="128">
                  <c:v>40639</c:v>
                </c:pt>
                <c:pt idx="129">
                  <c:v>40640</c:v>
                </c:pt>
                <c:pt idx="130">
                  <c:v>40641</c:v>
                </c:pt>
                <c:pt idx="131">
                  <c:v>40644</c:v>
                </c:pt>
                <c:pt idx="132">
                  <c:v>40645</c:v>
                </c:pt>
                <c:pt idx="133">
                  <c:v>40646</c:v>
                </c:pt>
                <c:pt idx="134">
                  <c:v>40647</c:v>
                </c:pt>
                <c:pt idx="135">
                  <c:v>40648</c:v>
                </c:pt>
                <c:pt idx="136">
                  <c:v>40651</c:v>
                </c:pt>
                <c:pt idx="137">
                  <c:v>40652</c:v>
                </c:pt>
                <c:pt idx="138">
                  <c:v>40653</c:v>
                </c:pt>
                <c:pt idx="139">
                  <c:v>40654</c:v>
                </c:pt>
                <c:pt idx="140">
                  <c:v>40658</c:v>
                </c:pt>
                <c:pt idx="141">
                  <c:v>40659</c:v>
                </c:pt>
                <c:pt idx="142">
                  <c:v>40660</c:v>
                </c:pt>
                <c:pt idx="143">
                  <c:v>40661</c:v>
                </c:pt>
                <c:pt idx="144">
                  <c:v>40662</c:v>
                </c:pt>
                <c:pt idx="145">
                  <c:v>40665</c:v>
                </c:pt>
                <c:pt idx="146">
                  <c:v>40666</c:v>
                </c:pt>
                <c:pt idx="147">
                  <c:v>40667</c:v>
                </c:pt>
                <c:pt idx="148">
                  <c:v>40668</c:v>
                </c:pt>
                <c:pt idx="149">
                  <c:v>40669</c:v>
                </c:pt>
                <c:pt idx="150">
                  <c:v>40672</c:v>
                </c:pt>
                <c:pt idx="151">
                  <c:v>40673</c:v>
                </c:pt>
                <c:pt idx="152">
                  <c:v>40674</c:v>
                </c:pt>
                <c:pt idx="153">
                  <c:v>40675</c:v>
                </c:pt>
                <c:pt idx="154">
                  <c:v>40676</c:v>
                </c:pt>
                <c:pt idx="155">
                  <c:v>40679</c:v>
                </c:pt>
                <c:pt idx="156">
                  <c:v>40680</c:v>
                </c:pt>
                <c:pt idx="157">
                  <c:v>40681</c:v>
                </c:pt>
                <c:pt idx="158">
                  <c:v>40682</c:v>
                </c:pt>
                <c:pt idx="159">
                  <c:v>40683</c:v>
                </c:pt>
                <c:pt idx="160">
                  <c:v>40686</c:v>
                </c:pt>
                <c:pt idx="161">
                  <c:v>40687</c:v>
                </c:pt>
                <c:pt idx="162">
                  <c:v>40688</c:v>
                </c:pt>
                <c:pt idx="163">
                  <c:v>40689</c:v>
                </c:pt>
                <c:pt idx="164">
                  <c:v>40690</c:v>
                </c:pt>
                <c:pt idx="165">
                  <c:v>40694</c:v>
                </c:pt>
                <c:pt idx="166">
                  <c:v>40695</c:v>
                </c:pt>
                <c:pt idx="167">
                  <c:v>40696</c:v>
                </c:pt>
                <c:pt idx="168">
                  <c:v>40697</c:v>
                </c:pt>
                <c:pt idx="169">
                  <c:v>40700</c:v>
                </c:pt>
                <c:pt idx="170">
                  <c:v>40701</c:v>
                </c:pt>
                <c:pt idx="171">
                  <c:v>40702</c:v>
                </c:pt>
                <c:pt idx="172">
                  <c:v>40703</c:v>
                </c:pt>
                <c:pt idx="173">
                  <c:v>40704</c:v>
                </c:pt>
                <c:pt idx="174">
                  <c:v>40707</c:v>
                </c:pt>
                <c:pt idx="175">
                  <c:v>40708</c:v>
                </c:pt>
                <c:pt idx="176">
                  <c:v>40709</c:v>
                </c:pt>
                <c:pt idx="177">
                  <c:v>40710</c:v>
                </c:pt>
                <c:pt idx="178">
                  <c:v>40711</c:v>
                </c:pt>
                <c:pt idx="179">
                  <c:v>40714</c:v>
                </c:pt>
                <c:pt idx="180">
                  <c:v>40715</c:v>
                </c:pt>
                <c:pt idx="181">
                  <c:v>40716</c:v>
                </c:pt>
                <c:pt idx="182">
                  <c:v>40717</c:v>
                </c:pt>
                <c:pt idx="183">
                  <c:v>40718</c:v>
                </c:pt>
                <c:pt idx="184">
                  <c:v>40721</c:v>
                </c:pt>
                <c:pt idx="185">
                  <c:v>40722</c:v>
                </c:pt>
                <c:pt idx="186">
                  <c:v>40723</c:v>
                </c:pt>
                <c:pt idx="187">
                  <c:v>40724</c:v>
                </c:pt>
                <c:pt idx="188">
                  <c:v>40725</c:v>
                </c:pt>
                <c:pt idx="189">
                  <c:v>40729</c:v>
                </c:pt>
                <c:pt idx="190">
                  <c:v>40730</c:v>
                </c:pt>
                <c:pt idx="191">
                  <c:v>40731</c:v>
                </c:pt>
                <c:pt idx="192">
                  <c:v>40732</c:v>
                </c:pt>
                <c:pt idx="193">
                  <c:v>40735</c:v>
                </c:pt>
                <c:pt idx="194">
                  <c:v>40736</c:v>
                </c:pt>
                <c:pt idx="195">
                  <c:v>40737</c:v>
                </c:pt>
                <c:pt idx="196">
                  <c:v>40738</c:v>
                </c:pt>
                <c:pt idx="197">
                  <c:v>40739</c:v>
                </c:pt>
                <c:pt idx="198">
                  <c:v>40742</c:v>
                </c:pt>
                <c:pt idx="199">
                  <c:v>40743</c:v>
                </c:pt>
                <c:pt idx="200">
                  <c:v>40744</c:v>
                </c:pt>
                <c:pt idx="201">
                  <c:v>40745</c:v>
                </c:pt>
                <c:pt idx="202">
                  <c:v>40746</c:v>
                </c:pt>
                <c:pt idx="203">
                  <c:v>40749</c:v>
                </c:pt>
                <c:pt idx="204">
                  <c:v>40750</c:v>
                </c:pt>
                <c:pt idx="205">
                  <c:v>40751</c:v>
                </c:pt>
                <c:pt idx="206">
                  <c:v>40752</c:v>
                </c:pt>
                <c:pt idx="207">
                  <c:v>40753</c:v>
                </c:pt>
                <c:pt idx="208">
                  <c:v>40756</c:v>
                </c:pt>
                <c:pt idx="209">
                  <c:v>40757</c:v>
                </c:pt>
                <c:pt idx="210">
                  <c:v>40758</c:v>
                </c:pt>
                <c:pt idx="211">
                  <c:v>40759</c:v>
                </c:pt>
                <c:pt idx="212">
                  <c:v>40760</c:v>
                </c:pt>
                <c:pt idx="213">
                  <c:v>40763</c:v>
                </c:pt>
                <c:pt idx="214">
                  <c:v>40764</c:v>
                </c:pt>
                <c:pt idx="215">
                  <c:v>40765</c:v>
                </c:pt>
                <c:pt idx="216">
                  <c:v>40766</c:v>
                </c:pt>
                <c:pt idx="217">
                  <c:v>40767</c:v>
                </c:pt>
                <c:pt idx="218">
                  <c:v>40770</c:v>
                </c:pt>
                <c:pt idx="219">
                  <c:v>40771</c:v>
                </c:pt>
                <c:pt idx="220">
                  <c:v>40772</c:v>
                </c:pt>
                <c:pt idx="221">
                  <c:v>40773</c:v>
                </c:pt>
                <c:pt idx="222">
                  <c:v>40774</c:v>
                </c:pt>
                <c:pt idx="223">
                  <c:v>40777</c:v>
                </c:pt>
                <c:pt idx="224">
                  <c:v>40778</c:v>
                </c:pt>
                <c:pt idx="225">
                  <c:v>40779</c:v>
                </c:pt>
                <c:pt idx="226">
                  <c:v>40780</c:v>
                </c:pt>
                <c:pt idx="227">
                  <c:v>40781</c:v>
                </c:pt>
                <c:pt idx="228">
                  <c:v>40784</c:v>
                </c:pt>
                <c:pt idx="229">
                  <c:v>40785</c:v>
                </c:pt>
                <c:pt idx="230">
                  <c:v>40786</c:v>
                </c:pt>
                <c:pt idx="231">
                  <c:v>40787</c:v>
                </c:pt>
                <c:pt idx="232">
                  <c:v>40788</c:v>
                </c:pt>
                <c:pt idx="233">
                  <c:v>40792</c:v>
                </c:pt>
                <c:pt idx="234">
                  <c:v>40793</c:v>
                </c:pt>
                <c:pt idx="235">
                  <c:v>40794</c:v>
                </c:pt>
                <c:pt idx="236">
                  <c:v>40795</c:v>
                </c:pt>
                <c:pt idx="237">
                  <c:v>40798</c:v>
                </c:pt>
                <c:pt idx="238">
                  <c:v>40799</c:v>
                </c:pt>
                <c:pt idx="239">
                  <c:v>40800</c:v>
                </c:pt>
                <c:pt idx="240">
                  <c:v>40801</c:v>
                </c:pt>
                <c:pt idx="241">
                  <c:v>40802</c:v>
                </c:pt>
                <c:pt idx="242">
                  <c:v>40805</c:v>
                </c:pt>
                <c:pt idx="243">
                  <c:v>40806</c:v>
                </c:pt>
                <c:pt idx="244">
                  <c:v>40807</c:v>
                </c:pt>
                <c:pt idx="245">
                  <c:v>40808</c:v>
                </c:pt>
                <c:pt idx="246">
                  <c:v>40809</c:v>
                </c:pt>
                <c:pt idx="247">
                  <c:v>40812</c:v>
                </c:pt>
                <c:pt idx="248">
                  <c:v>40813</c:v>
                </c:pt>
                <c:pt idx="249">
                  <c:v>40814</c:v>
                </c:pt>
                <c:pt idx="250">
                  <c:v>40815</c:v>
                </c:pt>
                <c:pt idx="251">
                  <c:v>40816</c:v>
                </c:pt>
                <c:pt idx="252">
                  <c:v>40819</c:v>
                </c:pt>
                <c:pt idx="253">
                  <c:v>40820</c:v>
                </c:pt>
                <c:pt idx="254">
                  <c:v>40821</c:v>
                </c:pt>
                <c:pt idx="255">
                  <c:v>40822</c:v>
                </c:pt>
                <c:pt idx="256">
                  <c:v>40823</c:v>
                </c:pt>
                <c:pt idx="257">
                  <c:v>40826</c:v>
                </c:pt>
                <c:pt idx="258">
                  <c:v>40827</c:v>
                </c:pt>
                <c:pt idx="259">
                  <c:v>40828</c:v>
                </c:pt>
                <c:pt idx="260">
                  <c:v>40829</c:v>
                </c:pt>
                <c:pt idx="261">
                  <c:v>40830</c:v>
                </c:pt>
                <c:pt idx="262">
                  <c:v>40833</c:v>
                </c:pt>
                <c:pt idx="263">
                  <c:v>40834</c:v>
                </c:pt>
                <c:pt idx="264">
                  <c:v>40835</c:v>
                </c:pt>
                <c:pt idx="265">
                  <c:v>40836</c:v>
                </c:pt>
                <c:pt idx="266">
                  <c:v>40837</c:v>
                </c:pt>
                <c:pt idx="267">
                  <c:v>40840</c:v>
                </c:pt>
                <c:pt idx="268">
                  <c:v>40841</c:v>
                </c:pt>
                <c:pt idx="269">
                  <c:v>40842</c:v>
                </c:pt>
                <c:pt idx="270">
                  <c:v>40843</c:v>
                </c:pt>
                <c:pt idx="271">
                  <c:v>40844</c:v>
                </c:pt>
                <c:pt idx="272">
                  <c:v>40847</c:v>
                </c:pt>
                <c:pt idx="273">
                  <c:v>40848</c:v>
                </c:pt>
                <c:pt idx="274">
                  <c:v>40849</c:v>
                </c:pt>
                <c:pt idx="275">
                  <c:v>40850</c:v>
                </c:pt>
                <c:pt idx="276">
                  <c:v>40851</c:v>
                </c:pt>
                <c:pt idx="277">
                  <c:v>40854</c:v>
                </c:pt>
                <c:pt idx="278">
                  <c:v>40855</c:v>
                </c:pt>
                <c:pt idx="279">
                  <c:v>40856</c:v>
                </c:pt>
                <c:pt idx="280">
                  <c:v>40857</c:v>
                </c:pt>
                <c:pt idx="281">
                  <c:v>40858</c:v>
                </c:pt>
                <c:pt idx="282">
                  <c:v>40861</c:v>
                </c:pt>
                <c:pt idx="283">
                  <c:v>40862</c:v>
                </c:pt>
                <c:pt idx="284">
                  <c:v>40863</c:v>
                </c:pt>
                <c:pt idx="285">
                  <c:v>40864</c:v>
                </c:pt>
                <c:pt idx="286">
                  <c:v>40865</c:v>
                </c:pt>
                <c:pt idx="287">
                  <c:v>40868</c:v>
                </c:pt>
                <c:pt idx="288">
                  <c:v>40869</c:v>
                </c:pt>
                <c:pt idx="289">
                  <c:v>40870</c:v>
                </c:pt>
                <c:pt idx="290">
                  <c:v>40872</c:v>
                </c:pt>
                <c:pt idx="291">
                  <c:v>40875</c:v>
                </c:pt>
                <c:pt idx="292">
                  <c:v>40876</c:v>
                </c:pt>
                <c:pt idx="293">
                  <c:v>40877</c:v>
                </c:pt>
                <c:pt idx="294">
                  <c:v>40878</c:v>
                </c:pt>
                <c:pt idx="295">
                  <c:v>40879</c:v>
                </c:pt>
                <c:pt idx="296">
                  <c:v>40882</c:v>
                </c:pt>
                <c:pt idx="297">
                  <c:v>40883</c:v>
                </c:pt>
                <c:pt idx="298">
                  <c:v>40884</c:v>
                </c:pt>
                <c:pt idx="299">
                  <c:v>40885</c:v>
                </c:pt>
                <c:pt idx="300">
                  <c:v>40886</c:v>
                </c:pt>
                <c:pt idx="301">
                  <c:v>40889</c:v>
                </c:pt>
                <c:pt idx="302">
                  <c:v>40890</c:v>
                </c:pt>
                <c:pt idx="303">
                  <c:v>40891</c:v>
                </c:pt>
                <c:pt idx="304">
                  <c:v>40892</c:v>
                </c:pt>
                <c:pt idx="305">
                  <c:v>40893</c:v>
                </c:pt>
                <c:pt idx="306">
                  <c:v>40896</c:v>
                </c:pt>
                <c:pt idx="307">
                  <c:v>40897</c:v>
                </c:pt>
                <c:pt idx="308">
                  <c:v>40898</c:v>
                </c:pt>
                <c:pt idx="309">
                  <c:v>40899</c:v>
                </c:pt>
                <c:pt idx="310">
                  <c:v>40900</c:v>
                </c:pt>
                <c:pt idx="311">
                  <c:v>40904</c:v>
                </c:pt>
                <c:pt idx="312">
                  <c:v>40905</c:v>
                </c:pt>
                <c:pt idx="313">
                  <c:v>40906</c:v>
                </c:pt>
                <c:pt idx="314">
                  <c:v>40907</c:v>
                </c:pt>
                <c:pt idx="315">
                  <c:v>40911</c:v>
                </c:pt>
                <c:pt idx="316">
                  <c:v>40912</c:v>
                </c:pt>
                <c:pt idx="317">
                  <c:v>40913</c:v>
                </c:pt>
                <c:pt idx="318">
                  <c:v>40914</c:v>
                </c:pt>
                <c:pt idx="319">
                  <c:v>40917</c:v>
                </c:pt>
                <c:pt idx="320">
                  <c:v>40918</c:v>
                </c:pt>
                <c:pt idx="321">
                  <c:v>40919</c:v>
                </c:pt>
                <c:pt idx="322">
                  <c:v>40920</c:v>
                </c:pt>
                <c:pt idx="323">
                  <c:v>40921</c:v>
                </c:pt>
                <c:pt idx="324">
                  <c:v>40925</c:v>
                </c:pt>
                <c:pt idx="325">
                  <c:v>40926</c:v>
                </c:pt>
                <c:pt idx="326">
                  <c:v>40927</c:v>
                </c:pt>
                <c:pt idx="327">
                  <c:v>40928</c:v>
                </c:pt>
                <c:pt idx="328">
                  <c:v>40931</c:v>
                </c:pt>
                <c:pt idx="329">
                  <c:v>40932</c:v>
                </c:pt>
                <c:pt idx="330">
                  <c:v>40933</c:v>
                </c:pt>
                <c:pt idx="331">
                  <c:v>40934</c:v>
                </c:pt>
                <c:pt idx="332">
                  <c:v>40935</c:v>
                </c:pt>
                <c:pt idx="333">
                  <c:v>40938</c:v>
                </c:pt>
                <c:pt idx="334">
                  <c:v>40939</c:v>
                </c:pt>
                <c:pt idx="335">
                  <c:v>40940</c:v>
                </c:pt>
                <c:pt idx="336">
                  <c:v>40941</c:v>
                </c:pt>
                <c:pt idx="337">
                  <c:v>40942</c:v>
                </c:pt>
                <c:pt idx="338">
                  <c:v>40945</c:v>
                </c:pt>
                <c:pt idx="339">
                  <c:v>40946</c:v>
                </c:pt>
                <c:pt idx="340">
                  <c:v>40947</c:v>
                </c:pt>
                <c:pt idx="341">
                  <c:v>40948</c:v>
                </c:pt>
                <c:pt idx="342">
                  <c:v>40949</c:v>
                </c:pt>
                <c:pt idx="343">
                  <c:v>40952</c:v>
                </c:pt>
                <c:pt idx="344">
                  <c:v>40953</c:v>
                </c:pt>
                <c:pt idx="345">
                  <c:v>40954</c:v>
                </c:pt>
                <c:pt idx="346">
                  <c:v>40955</c:v>
                </c:pt>
                <c:pt idx="347">
                  <c:v>40956</c:v>
                </c:pt>
                <c:pt idx="348">
                  <c:v>40960</c:v>
                </c:pt>
                <c:pt idx="349">
                  <c:v>40961</c:v>
                </c:pt>
                <c:pt idx="350">
                  <c:v>40962</c:v>
                </c:pt>
                <c:pt idx="351">
                  <c:v>40963</c:v>
                </c:pt>
                <c:pt idx="352">
                  <c:v>40966</c:v>
                </c:pt>
                <c:pt idx="353">
                  <c:v>40967</c:v>
                </c:pt>
                <c:pt idx="354">
                  <c:v>40968</c:v>
                </c:pt>
                <c:pt idx="355">
                  <c:v>40969</c:v>
                </c:pt>
                <c:pt idx="356">
                  <c:v>40970</c:v>
                </c:pt>
                <c:pt idx="357">
                  <c:v>40973</c:v>
                </c:pt>
                <c:pt idx="358">
                  <c:v>40974</c:v>
                </c:pt>
                <c:pt idx="359">
                  <c:v>40975</c:v>
                </c:pt>
                <c:pt idx="360">
                  <c:v>40976</c:v>
                </c:pt>
                <c:pt idx="361">
                  <c:v>40977</c:v>
                </c:pt>
                <c:pt idx="362">
                  <c:v>40980</c:v>
                </c:pt>
                <c:pt idx="363">
                  <c:v>40981</c:v>
                </c:pt>
                <c:pt idx="364">
                  <c:v>40982</c:v>
                </c:pt>
                <c:pt idx="365">
                  <c:v>40983</c:v>
                </c:pt>
                <c:pt idx="366">
                  <c:v>40984</c:v>
                </c:pt>
                <c:pt idx="367">
                  <c:v>40987</c:v>
                </c:pt>
                <c:pt idx="368">
                  <c:v>40988</c:v>
                </c:pt>
                <c:pt idx="369">
                  <c:v>40989</c:v>
                </c:pt>
                <c:pt idx="370">
                  <c:v>40990</c:v>
                </c:pt>
                <c:pt idx="371">
                  <c:v>40991</c:v>
                </c:pt>
                <c:pt idx="372">
                  <c:v>40994</c:v>
                </c:pt>
                <c:pt idx="373">
                  <c:v>40995</c:v>
                </c:pt>
                <c:pt idx="374">
                  <c:v>40996</c:v>
                </c:pt>
                <c:pt idx="375">
                  <c:v>40997</c:v>
                </c:pt>
                <c:pt idx="376">
                  <c:v>40998</c:v>
                </c:pt>
                <c:pt idx="377">
                  <c:v>41001</c:v>
                </c:pt>
                <c:pt idx="378">
                  <c:v>41002</c:v>
                </c:pt>
                <c:pt idx="379">
                  <c:v>41003</c:v>
                </c:pt>
                <c:pt idx="380">
                  <c:v>41004</c:v>
                </c:pt>
                <c:pt idx="381">
                  <c:v>41008</c:v>
                </c:pt>
                <c:pt idx="382">
                  <c:v>41009</c:v>
                </c:pt>
                <c:pt idx="383">
                  <c:v>41010</c:v>
                </c:pt>
                <c:pt idx="384">
                  <c:v>41011</c:v>
                </c:pt>
                <c:pt idx="385">
                  <c:v>41012</c:v>
                </c:pt>
                <c:pt idx="386">
                  <c:v>41015</c:v>
                </c:pt>
                <c:pt idx="387">
                  <c:v>41016</c:v>
                </c:pt>
                <c:pt idx="388">
                  <c:v>41017</c:v>
                </c:pt>
                <c:pt idx="389">
                  <c:v>41018</c:v>
                </c:pt>
                <c:pt idx="390">
                  <c:v>41019</c:v>
                </c:pt>
                <c:pt idx="391">
                  <c:v>41022</c:v>
                </c:pt>
                <c:pt idx="392">
                  <c:v>41023</c:v>
                </c:pt>
                <c:pt idx="393">
                  <c:v>41024</c:v>
                </c:pt>
                <c:pt idx="394">
                  <c:v>41025</c:v>
                </c:pt>
                <c:pt idx="395">
                  <c:v>41026</c:v>
                </c:pt>
                <c:pt idx="396">
                  <c:v>41029</c:v>
                </c:pt>
                <c:pt idx="397">
                  <c:v>41030</c:v>
                </c:pt>
                <c:pt idx="398">
                  <c:v>41031</c:v>
                </c:pt>
                <c:pt idx="399">
                  <c:v>41032</c:v>
                </c:pt>
                <c:pt idx="400">
                  <c:v>41033</c:v>
                </c:pt>
                <c:pt idx="401">
                  <c:v>41036</c:v>
                </c:pt>
                <c:pt idx="402">
                  <c:v>41037</c:v>
                </c:pt>
                <c:pt idx="403">
                  <c:v>41038</c:v>
                </c:pt>
                <c:pt idx="404">
                  <c:v>41039</c:v>
                </c:pt>
                <c:pt idx="405">
                  <c:v>41040</c:v>
                </c:pt>
                <c:pt idx="406">
                  <c:v>41043</c:v>
                </c:pt>
                <c:pt idx="407">
                  <c:v>41044</c:v>
                </c:pt>
                <c:pt idx="408">
                  <c:v>41045</c:v>
                </c:pt>
                <c:pt idx="409">
                  <c:v>41046</c:v>
                </c:pt>
                <c:pt idx="410">
                  <c:v>41047</c:v>
                </c:pt>
                <c:pt idx="411">
                  <c:v>41050</c:v>
                </c:pt>
                <c:pt idx="412">
                  <c:v>41051</c:v>
                </c:pt>
                <c:pt idx="413">
                  <c:v>41052</c:v>
                </c:pt>
                <c:pt idx="414">
                  <c:v>41053</c:v>
                </c:pt>
                <c:pt idx="415">
                  <c:v>41054</c:v>
                </c:pt>
                <c:pt idx="416">
                  <c:v>41058</c:v>
                </c:pt>
                <c:pt idx="417">
                  <c:v>41059</c:v>
                </c:pt>
                <c:pt idx="418">
                  <c:v>41060</c:v>
                </c:pt>
                <c:pt idx="419">
                  <c:v>41061</c:v>
                </c:pt>
                <c:pt idx="420">
                  <c:v>41064</c:v>
                </c:pt>
                <c:pt idx="421">
                  <c:v>41065</c:v>
                </c:pt>
                <c:pt idx="422">
                  <c:v>41066</c:v>
                </c:pt>
                <c:pt idx="423">
                  <c:v>41067</c:v>
                </c:pt>
                <c:pt idx="424">
                  <c:v>41068</c:v>
                </c:pt>
                <c:pt idx="425">
                  <c:v>41071</c:v>
                </c:pt>
                <c:pt idx="426">
                  <c:v>41072</c:v>
                </c:pt>
                <c:pt idx="427">
                  <c:v>41073</c:v>
                </c:pt>
                <c:pt idx="428">
                  <c:v>41074</c:v>
                </c:pt>
                <c:pt idx="429">
                  <c:v>41075</c:v>
                </c:pt>
                <c:pt idx="430">
                  <c:v>41078</c:v>
                </c:pt>
                <c:pt idx="431">
                  <c:v>41079</c:v>
                </c:pt>
                <c:pt idx="432">
                  <c:v>41080</c:v>
                </c:pt>
                <c:pt idx="433">
                  <c:v>41081</c:v>
                </c:pt>
                <c:pt idx="434">
                  <c:v>41082</c:v>
                </c:pt>
                <c:pt idx="435">
                  <c:v>41085</c:v>
                </c:pt>
                <c:pt idx="436">
                  <c:v>41086</c:v>
                </c:pt>
                <c:pt idx="437">
                  <c:v>41087</c:v>
                </c:pt>
                <c:pt idx="438">
                  <c:v>41088</c:v>
                </c:pt>
                <c:pt idx="439">
                  <c:v>41089</c:v>
                </c:pt>
                <c:pt idx="440">
                  <c:v>41092</c:v>
                </c:pt>
                <c:pt idx="441">
                  <c:v>41093</c:v>
                </c:pt>
                <c:pt idx="442">
                  <c:v>41095</c:v>
                </c:pt>
                <c:pt idx="443">
                  <c:v>41096</c:v>
                </c:pt>
                <c:pt idx="444">
                  <c:v>41099</c:v>
                </c:pt>
                <c:pt idx="445">
                  <c:v>41100</c:v>
                </c:pt>
                <c:pt idx="446">
                  <c:v>41101</c:v>
                </c:pt>
                <c:pt idx="447">
                  <c:v>41102</c:v>
                </c:pt>
                <c:pt idx="448">
                  <c:v>41103</c:v>
                </c:pt>
                <c:pt idx="449">
                  <c:v>41106</c:v>
                </c:pt>
                <c:pt idx="450">
                  <c:v>41107</c:v>
                </c:pt>
                <c:pt idx="451">
                  <c:v>41108</c:v>
                </c:pt>
                <c:pt idx="452">
                  <c:v>41109</c:v>
                </c:pt>
                <c:pt idx="453">
                  <c:v>41110</c:v>
                </c:pt>
                <c:pt idx="454">
                  <c:v>41113</c:v>
                </c:pt>
                <c:pt idx="455">
                  <c:v>41114</c:v>
                </c:pt>
                <c:pt idx="456">
                  <c:v>41115</c:v>
                </c:pt>
                <c:pt idx="457">
                  <c:v>41116</c:v>
                </c:pt>
                <c:pt idx="458">
                  <c:v>41117</c:v>
                </c:pt>
                <c:pt idx="459">
                  <c:v>41120</c:v>
                </c:pt>
                <c:pt idx="460">
                  <c:v>41121</c:v>
                </c:pt>
                <c:pt idx="461">
                  <c:v>41122</c:v>
                </c:pt>
                <c:pt idx="462">
                  <c:v>41123</c:v>
                </c:pt>
                <c:pt idx="463">
                  <c:v>41124</c:v>
                </c:pt>
                <c:pt idx="464">
                  <c:v>41127</c:v>
                </c:pt>
                <c:pt idx="465">
                  <c:v>41128</c:v>
                </c:pt>
                <c:pt idx="466">
                  <c:v>41129</c:v>
                </c:pt>
                <c:pt idx="467">
                  <c:v>41130</c:v>
                </c:pt>
                <c:pt idx="468">
                  <c:v>41131</c:v>
                </c:pt>
                <c:pt idx="469">
                  <c:v>41134</c:v>
                </c:pt>
                <c:pt idx="470">
                  <c:v>41135</c:v>
                </c:pt>
                <c:pt idx="471">
                  <c:v>41136</c:v>
                </c:pt>
                <c:pt idx="472">
                  <c:v>41137</c:v>
                </c:pt>
                <c:pt idx="473">
                  <c:v>41138</c:v>
                </c:pt>
                <c:pt idx="474">
                  <c:v>41141</c:v>
                </c:pt>
                <c:pt idx="475">
                  <c:v>41142</c:v>
                </c:pt>
                <c:pt idx="476">
                  <c:v>41143</c:v>
                </c:pt>
                <c:pt idx="477">
                  <c:v>41144</c:v>
                </c:pt>
                <c:pt idx="478">
                  <c:v>41145</c:v>
                </c:pt>
                <c:pt idx="479">
                  <c:v>41148</c:v>
                </c:pt>
                <c:pt idx="480">
                  <c:v>41149</c:v>
                </c:pt>
                <c:pt idx="481">
                  <c:v>41150</c:v>
                </c:pt>
                <c:pt idx="482">
                  <c:v>41151</c:v>
                </c:pt>
                <c:pt idx="483">
                  <c:v>41152</c:v>
                </c:pt>
                <c:pt idx="484">
                  <c:v>41156</c:v>
                </c:pt>
                <c:pt idx="485">
                  <c:v>41157</c:v>
                </c:pt>
                <c:pt idx="486">
                  <c:v>41158</c:v>
                </c:pt>
                <c:pt idx="487">
                  <c:v>41159</c:v>
                </c:pt>
                <c:pt idx="488">
                  <c:v>41162</c:v>
                </c:pt>
                <c:pt idx="489">
                  <c:v>41163</c:v>
                </c:pt>
                <c:pt idx="490">
                  <c:v>41164</c:v>
                </c:pt>
                <c:pt idx="491">
                  <c:v>41165</c:v>
                </c:pt>
                <c:pt idx="492">
                  <c:v>41166</c:v>
                </c:pt>
                <c:pt idx="493">
                  <c:v>41169</c:v>
                </c:pt>
                <c:pt idx="494">
                  <c:v>41170</c:v>
                </c:pt>
                <c:pt idx="495">
                  <c:v>41171</c:v>
                </c:pt>
                <c:pt idx="496">
                  <c:v>41172</c:v>
                </c:pt>
                <c:pt idx="497">
                  <c:v>41173</c:v>
                </c:pt>
                <c:pt idx="498">
                  <c:v>41176</c:v>
                </c:pt>
                <c:pt idx="499">
                  <c:v>41177</c:v>
                </c:pt>
                <c:pt idx="500">
                  <c:v>41178</c:v>
                </c:pt>
                <c:pt idx="501">
                  <c:v>41179</c:v>
                </c:pt>
                <c:pt idx="502">
                  <c:v>41180</c:v>
                </c:pt>
                <c:pt idx="503">
                  <c:v>41183</c:v>
                </c:pt>
                <c:pt idx="504">
                  <c:v>41184</c:v>
                </c:pt>
                <c:pt idx="505">
                  <c:v>41185</c:v>
                </c:pt>
                <c:pt idx="506">
                  <c:v>41186</c:v>
                </c:pt>
                <c:pt idx="507">
                  <c:v>41187</c:v>
                </c:pt>
                <c:pt idx="508">
                  <c:v>41190</c:v>
                </c:pt>
                <c:pt idx="509">
                  <c:v>41191</c:v>
                </c:pt>
                <c:pt idx="510">
                  <c:v>41192</c:v>
                </c:pt>
                <c:pt idx="511">
                  <c:v>41193</c:v>
                </c:pt>
                <c:pt idx="512">
                  <c:v>41194</c:v>
                </c:pt>
                <c:pt idx="513">
                  <c:v>41197</c:v>
                </c:pt>
                <c:pt idx="514">
                  <c:v>41198</c:v>
                </c:pt>
                <c:pt idx="515">
                  <c:v>41199</c:v>
                </c:pt>
                <c:pt idx="516">
                  <c:v>41200</c:v>
                </c:pt>
                <c:pt idx="517">
                  <c:v>41201</c:v>
                </c:pt>
                <c:pt idx="518">
                  <c:v>41204</c:v>
                </c:pt>
                <c:pt idx="519">
                  <c:v>41205</c:v>
                </c:pt>
                <c:pt idx="520">
                  <c:v>41206</c:v>
                </c:pt>
                <c:pt idx="521">
                  <c:v>41207</c:v>
                </c:pt>
                <c:pt idx="522">
                  <c:v>41208</c:v>
                </c:pt>
                <c:pt idx="523">
                  <c:v>41211</c:v>
                </c:pt>
                <c:pt idx="524">
                  <c:v>41212</c:v>
                </c:pt>
                <c:pt idx="525">
                  <c:v>41213</c:v>
                </c:pt>
                <c:pt idx="526">
                  <c:v>41214</c:v>
                </c:pt>
                <c:pt idx="527">
                  <c:v>41215</c:v>
                </c:pt>
                <c:pt idx="528">
                  <c:v>41218</c:v>
                </c:pt>
                <c:pt idx="529">
                  <c:v>41219</c:v>
                </c:pt>
                <c:pt idx="530">
                  <c:v>41220</c:v>
                </c:pt>
                <c:pt idx="531">
                  <c:v>41221</c:v>
                </c:pt>
                <c:pt idx="532">
                  <c:v>41222</c:v>
                </c:pt>
                <c:pt idx="533">
                  <c:v>41225</c:v>
                </c:pt>
                <c:pt idx="534">
                  <c:v>41226</c:v>
                </c:pt>
                <c:pt idx="535">
                  <c:v>41227</c:v>
                </c:pt>
                <c:pt idx="536">
                  <c:v>41228</c:v>
                </c:pt>
                <c:pt idx="537">
                  <c:v>41229</c:v>
                </c:pt>
                <c:pt idx="538">
                  <c:v>41232</c:v>
                </c:pt>
                <c:pt idx="539">
                  <c:v>41233</c:v>
                </c:pt>
                <c:pt idx="540">
                  <c:v>41234</c:v>
                </c:pt>
                <c:pt idx="541">
                  <c:v>41236</c:v>
                </c:pt>
                <c:pt idx="542">
                  <c:v>41239</c:v>
                </c:pt>
                <c:pt idx="543">
                  <c:v>41240</c:v>
                </c:pt>
                <c:pt idx="544">
                  <c:v>41241</c:v>
                </c:pt>
                <c:pt idx="545">
                  <c:v>41242</c:v>
                </c:pt>
                <c:pt idx="546">
                  <c:v>41243</c:v>
                </c:pt>
                <c:pt idx="547">
                  <c:v>41246</c:v>
                </c:pt>
                <c:pt idx="548">
                  <c:v>41247</c:v>
                </c:pt>
                <c:pt idx="549">
                  <c:v>41248</c:v>
                </c:pt>
                <c:pt idx="550">
                  <c:v>41249</c:v>
                </c:pt>
                <c:pt idx="551">
                  <c:v>41250</c:v>
                </c:pt>
                <c:pt idx="552">
                  <c:v>41253</c:v>
                </c:pt>
                <c:pt idx="553">
                  <c:v>41254</c:v>
                </c:pt>
                <c:pt idx="554">
                  <c:v>41255</c:v>
                </c:pt>
                <c:pt idx="555">
                  <c:v>41256</c:v>
                </c:pt>
                <c:pt idx="556">
                  <c:v>41257</c:v>
                </c:pt>
                <c:pt idx="557">
                  <c:v>41260</c:v>
                </c:pt>
                <c:pt idx="558">
                  <c:v>41261</c:v>
                </c:pt>
                <c:pt idx="559">
                  <c:v>41262</c:v>
                </c:pt>
                <c:pt idx="560">
                  <c:v>41263</c:v>
                </c:pt>
                <c:pt idx="561">
                  <c:v>41264</c:v>
                </c:pt>
                <c:pt idx="562">
                  <c:v>41267</c:v>
                </c:pt>
                <c:pt idx="563">
                  <c:v>41269</c:v>
                </c:pt>
                <c:pt idx="564">
                  <c:v>41270</c:v>
                </c:pt>
                <c:pt idx="565">
                  <c:v>41271</c:v>
                </c:pt>
                <c:pt idx="566">
                  <c:v>41274</c:v>
                </c:pt>
                <c:pt idx="567">
                  <c:v>41276</c:v>
                </c:pt>
                <c:pt idx="568">
                  <c:v>41277</c:v>
                </c:pt>
                <c:pt idx="569">
                  <c:v>41278</c:v>
                </c:pt>
                <c:pt idx="570">
                  <c:v>41281</c:v>
                </c:pt>
                <c:pt idx="571">
                  <c:v>41282</c:v>
                </c:pt>
                <c:pt idx="572">
                  <c:v>41283</c:v>
                </c:pt>
                <c:pt idx="573">
                  <c:v>41284</c:v>
                </c:pt>
                <c:pt idx="574">
                  <c:v>41285</c:v>
                </c:pt>
                <c:pt idx="575">
                  <c:v>41288</c:v>
                </c:pt>
                <c:pt idx="576">
                  <c:v>41289</c:v>
                </c:pt>
                <c:pt idx="577">
                  <c:v>41290</c:v>
                </c:pt>
                <c:pt idx="578">
                  <c:v>41291</c:v>
                </c:pt>
                <c:pt idx="579">
                  <c:v>41292</c:v>
                </c:pt>
                <c:pt idx="580">
                  <c:v>41296</c:v>
                </c:pt>
                <c:pt idx="581">
                  <c:v>41297</c:v>
                </c:pt>
                <c:pt idx="582">
                  <c:v>41298</c:v>
                </c:pt>
                <c:pt idx="583">
                  <c:v>41299</c:v>
                </c:pt>
                <c:pt idx="584">
                  <c:v>41302</c:v>
                </c:pt>
                <c:pt idx="585">
                  <c:v>41303</c:v>
                </c:pt>
                <c:pt idx="586">
                  <c:v>41304</c:v>
                </c:pt>
                <c:pt idx="587">
                  <c:v>41305</c:v>
                </c:pt>
                <c:pt idx="588">
                  <c:v>41306</c:v>
                </c:pt>
                <c:pt idx="589">
                  <c:v>41309</c:v>
                </c:pt>
                <c:pt idx="590">
                  <c:v>41310</c:v>
                </c:pt>
                <c:pt idx="591">
                  <c:v>41311</c:v>
                </c:pt>
                <c:pt idx="592">
                  <c:v>41312</c:v>
                </c:pt>
                <c:pt idx="593">
                  <c:v>41313</c:v>
                </c:pt>
                <c:pt idx="594">
                  <c:v>41316</c:v>
                </c:pt>
                <c:pt idx="595">
                  <c:v>41317</c:v>
                </c:pt>
                <c:pt idx="596">
                  <c:v>41318</c:v>
                </c:pt>
                <c:pt idx="597">
                  <c:v>41319</c:v>
                </c:pt>
                <c:pt idx="598">
                  <c:v>41320</c:v>
                </c:pt>
                <c:pt idx="599">
                  <c:v>41324</c:v>
                </c:pt>
                <c:pt idx="600">
                  <c:v>41325</c:v>
                </c:pt>
                <c:pt idx="601">
                  <c:v>41326</c:v>
                </c:pt>
                <c:pt idx="602">
                  <c:v>41327</c:v>
                </c:pt>
                <c:pt idx="603">
                  <c:v>41330</c:v>
                </c:pt>
                <c:pt idx="604">
                  <c:v>41331</c:v>
                </c:pt>
                <c:pt idx="605">
                  <c:v>41332</c:v>
                </c:pt>
                <c:pt idx="606">
                  <c:v>41333</c:v>
                </c:pt>
                <c:pt idx="607">
                  <c:v>41334</c:v>
                </c:pt>
                <c:pt idx="608">
                  <c:v>41337</c:v>
                </c:pt>
                <c:pt idx="609">
                  <c:v>41338</c:v>
                </c:pt>
                <c:pt idx="610">
                  <c:v>41339</c:v>
                </c:pt>
                <c:pt idx="611">
                  <c:v>41340</c:v>
                </c:pt>
                <c:pt idx="612">
                  <c:v>41341</c:v>
                </c:pt>
                <c:pt idx="613">
                  <c:v>41344</c:v>
                </c:pt>
                <c:pt idx="614">
                  <c:v>41345</c:v>
                </c:pt>
                <c:pt idx="615">
                  <c:v>41346</c:v>
                </c:pt>
                <c:pt idx="616">
                  <c:v>41347</c:v>
                </c:pt>
                <c:pt idx="617">
                  <c:v>41348</c:v>
                </c:pt>
                <c:pt idx="618">
                  <c:v>41351</c:v>
                </c:pt>
                <c:pt idx="619">
                  <c:v>41352</c:v>
                </c:pt>
                <c:pt idx="620">
                  <c:v>41353</c:v>
                </c:pt>
                <c:pt idx="621">
                  <c:v>41354</c:v>
                </c:pt>
                <c:pt idx="622">
                  <c:v>41355</c:v>
                </c:pt>
                <c:pt idx="623">
                  <c:v>41358</c:v>
                </c:pt>
                <c:pt idx="624">
                  <c:v>41359</c:v>
                </c:pt>
                <c:pt idx="625">
                  <c:v>41360</c:v>
                </c:pt>
                <c:pt idx="626">
                  <c:v>41361</c:v>
                </c:pt>
                <c:pt idx="627">
                  <c:v>41365</c:v>
                </c:pt>
                <c:pt idx="628">
                  <c:v>41366</c:v>
                </c:pt>
                <c:pt idx="629">
                  <c:v>41367</c:v>
                </c:pt>
                <c:pt idx="630">
                  <c:v>41368</c:v>
                </c:pt>
                <c:pt idx="631">
                  <c:v>41369</c:v>
                </c:pt>
                <c:pt idx="632">
                  <c:v>41372</c:v>
                </c:pt>
                <c:pt idx="633">
                  <c:v>41373</c:v>
                </c:pt>
                <c:pt idx="634">
                  <c:v>41374</c:v>
                </c:pt>
                <c:pt idx="635">
                  <c:v>41375</c:v>
                </c:pt>
                <c:pt idx="636">
                  <c:v>41376</c:v>
                </c:pt>
                <c:pt idx="637">
                  <c:v>41379</c:v>
                </c:pt>
                <c:pt idx="638">
                  <c:v>41380</c:v>
                </c:pt>
                <c:pt idx="639">
                  <c:v>41381</c:v>
                </c:pt>
                <c:pt idx="640">
                  <c:v>41382</c:v>
                </c:pt>
                <c:pt idx="641">
                  <c:v>41383</c:v>
                </c:pt>
                <c:pt idx="642">
                  <c:v>41386</c:v>
                </c:pt>
                <c:pt idx="643">
                  <c:v>41387</c:v>
                </c:pt>
                <c:pt idx="644">
                  <c:v>41388</c:v>
                </c:pt>
                <c:pt idx="645">
                  <c:v>41389</c:v>
                </c:pt>
                <c:pt idx="646">
                  <c:v>41390</c:v>
                </c:pt>
                <c:pt idx="647">
                  <c:v>41393</c:v>
                </c:pt>
                <c:pt idx="648">
                  <c:v>41394</c:v>
                </c:pt>
                <c:pt idx="649">
                  <c:v>41395</c:v>
                </c:pt>
                <c:pt idx="650">
                  <c:v>41396</c:v>
                </c:pt>
                <c:pt idx="651">
                  <c:v>41397</c:v>
                </c:pt>
                <c:pt idx="652">
                  <c:v>41400</c:v>
                </c:pt>
                <c:pt idx="653">
                  <c:v>41401</c:v>
                </c:pt>
                <c:pt idx="654">
                  <c:v>41402</c:v>
                </c:pt>
                <c:pt idx="655">
                  <c:v>41403</c:v>
                </c:pt>
                <c:pt idx="656">
                  <c:v>41404</c:v>
                </c:pt>
                <c:pt idx="657">
                  <c:v>41407</c:v>
                </c:pt>
                <c:pt idx="658">
                  <c:v>41408</c:v>
                </c:pt>
                <c:pt idx="659">
                  <c:v>41409</c:v>
                </c:pt>
                <c:pt idx="660">
                  <c:v>41410</c:v>
                </c:pt>
                <c:pt idx="661">
                  <c:v>41411</c:v>
                </c:pt>
                <c:pt idx="662">
                  <c:v>41414</c:v>
                </c:pt>
                <c:pt idx="663">
                  <c:v>41415</c:v>
                </c:pt>
                <c:pt idx="664">
                  <c:v>41416</c:v>
                </c:pt>
                <c:pt idx="665">
                  <c:v>41417</c:v>
                </c:pt>
                <c:pt idx="666">
                  <c:v>41418</c:v>
                </c:pt>
                <c:pt idx="667">
                  <c:v>41422</c:v>
                </c:pt>
                <c:pt idx="668">
                  <c:v>41423</c:v>
                </c:pt>
                <c:pt idx="669">
                  <c:v>41424</c:v>
                </c:pt>
                <c:pt idx="670">
                  <c:v>41425</c:v>
                </c:pt>
                <c:pt idx="671">
                  <c:v>41428</c:v>
                </c:pt>
                <c:pt idx="672">
                  <c:v>41429</c:v>
                </c:pt>
                <c:pt idx="673">
                  <c:v>41430</c:v>
                </c:pt>
                <c:pt idx="674">
                  <c:v>41431</c:v>
                </c:pt>
                <c:pt idx="675">
                  <c:v>41432</c:v>
                </c:pt>
                <c:pt idx="676">
                  <c:v>41435</c:v>
                </c:pt>
                <c:pt idx="677">
                  <c:v>41436</c:v>
                </c:pt>
                <c:pt idx="678">
                  <c:v>41437</c:v>
                </c:pt>
                <c:pt idx="679">
                  <c:v>41438</c:v>
                </c:pt>
                <c:pt idx="680">
                  <c:v>41439</c:v>
                </c:pt>
                <c:pt idx="681">
                  <c:v>41442</c:v>
                </c:pt>
                <c:pt idx="682">
                  <c:v>41443</c:v>
                </c:pt>
                <c:pt idx="683">
                  <c:v>41444</c:v>
                </c:pt>
                <c:pt idx="684">
                  <c:v>41445</c:v>
                </c:pt>
                <c:pt idx="685">
                  <c:v>41446</c:v>
                </c:pt>
                <c:pt idx="686">
                  <c:v>41449</c:v>
                </c:pt>
                <c:pt idx="687">
                  <c:v>41450</c:v>
                </c:pt>
                <c:pt idx="688">
                  <c:v>41451</c:v>
                </c:pt>
                <c:pt idx="689">
                  <c:v>41452</c:v>
                </c:pt>
                <c:pt idx="690">
                  <c:v>41453</c:v>
                </c:pt>
                <c:pt idx="691">
                  <c:v>41456</c:v>
                </c:pt>
                <c:pt idx="692">
                  <c:v>41457</c:v>
                </c:pt>
                <c:pt idx="693">
                  <c:v>41458</c:v>
                </c:pt>
                <c:pt idx="694">
                  <c:v>41460</c:v>
                </c:pt>
                <c:pt idx="695">
                  <c:v>41463</c:v>
                </c:pt>
                <c:pt idx="696">
                  <c:v>41464</c:v>
                </c:pt>
                <c:pt idx="697">
                  <c:v>41465</c:v>
                </c:pt>
                <c:pt idx="698">
                  <c:v>41466</c:v>
                </c:pt>
                <c:pt idx="699">
                  <c:v>41467</c:v>
                </c:pt>
                <c:pt idx="700">
                  <c:v>41470</c:v>
                </c:pt>
                <c:pt idx="701">
                  <c:v>41471</c:v>
                </c:pt>
                <c:pt idx="702">
                  <c:v>41472</c:v>
                </c:pt>
                <c:pt idx="703">
                  <c:v>41473</c:v>
                </c:pt>
                <c:pt idx="704">
                  <c:v>41474</c:v>
                </c:pt>
                <c:pt idx="705">
                  <c:v>41477</c:v>
                </c:pt>
                <c:pt idx="706">
                  <c:v>41478</c:v>
                </c:pt>
                <c:pt idx="707">
                  <c:v>41479</c:v>
                </c:pt>
                <c:pt idx="708">
                  <c:v>41480</c:v>
                </c:pt>
                <c:pt idx="709">
                  <c:v>41481</c:v>
                </c:pt>
                <c:pt idx="710">
                  <c:v>41484</c:v>
                </c:pt>
                <c:pt idx="711">
                  <c:v>41485</c:v>
                </c:pt>
                <c:pt idx="712">
                  <c:v>41486</c:v>
                </c:pt>
                <c:pt idx="713">
                  <c:v>41487</c:v>
                </c:pt>
                <c:pt idx="714">
                  <c:v>41488</c:v>
                </c:pt>
                <c:pt idx="715">
                  <c:v>41491</c:v>
                </c:pt>
                <c:pt idx="716">
                  <c:v>41492</c:v>
                </c:pt>
                <c:pt idx="717">
                  <c:v>41493</c:v>
                </c:pt>
                <c:pt idx="718">
                  <c:v>41494</c:v>
                </c:pt>
                <c:pt idx="719">
                  <c:v>41495</c:v>
                </c:pt>
                <c:pt idx="720">
                  <c:v>41498</c:v>
                </c:pt>
                <c:pt idx="721">
                  <c:v>41499</c:v>
                </c:pt>
                <c:pt idx="722">
                  <c:v>41500</c:v>
                </c:pt>
                <c:pt idx="723">
                  <c:v>41501</c:v>
                </c:pt>
                <c:pt idx="724">
                  <c:v>41502</c:v>
                </c:pt>
                <c:pt idx="725">
                  <c:v>41505</c:v>
                </c:pt>
                <c:pt idx="726">
                  <c:v>41506</c:v>
                </c:pt>
                <c:pt idx="727">
                  <c:v>41507</c:v>
                </c:pt>
                <c:pt idx="728">
                  <c:v>41508</c:v>
                </c:pt>
                <c:pt idx="729">
                  <c:v>41509</c:v>
                </c:pt>
                <c:pt idx="730">
                  <c:v>41512</c:v>
                </c:pt>
                <c:pt idx="731">
                  <c:v>41513</c:v>
                </c:pt>
                <c:pt idx="732">
                  <c:v>41514</c:v>
                </c:pt>
                <c:pt idx="733">
                  <c:v>41515</c:v>
                </c:pt>
                <c:pt idx="734">
                  <c:v>41516</c:v>
                </c:pt>
                <c:pt idx="735">
                  <c:v>41520</c:v>
                </c:pt>
                <c:pt idx="736">
                  <c:v>41521</c:v>
                </c:pt>
                <c:pt idx="737">
                  <c:v>41522</c:v>
                </c:pt>
                <c:pt idx="738">
                  <c:v>41523</c:v>
                </c:pt>
                <c:pt idx="739">
                  <c:v>41526</c:v>
                </c:pt>
                <c:pt idx="740">
                  <c:v>41527</c:v>
                </c:pt>
                <c:pt idx="741">
                  <c:v>41528</c:v>
                </c:pt>
                <c:pt idx="742">
                  <c:v>41529</c:v>
                </c:pt>
                <c:pt idx="743">
                  <c:v>41530</c:v>
                </c:pt>
                <c:pt idx="744">
                  <c:v>41533</c:v>
                </c:pt>
                <c:pt idx="745">
                  <c:v>41534</c:v>
                </c:pt>
                <c:pt idx="746">
                  <c:v>41535</c:v>
                </c:pt>
                <c:pt idx="747">
                  <c:v>41536</c:v>
                </c:pt>
                <c:pt idx="748">
                  <c:v>41537</c:v>
                </c:pt>
                <c:pt idx="749">
                  <c:v>41540</c:v>
                </c:pt>
                <c:pt idx="750">
                  <c:v>41541</c:v>
                </c:pt>
                <c:pt idx="751">
                  <c:v>41542</c:v>
                </c:pt>
                <c:pt idx="752">
                  <c:v>41543</c:v>
                </c:pt>
                <c:pt idx="753">
                  <c:v>41544</c:v>
                </c:pt>
                <c:pt idx="754">
                  <c:v>41547</c:v>
                </c:pt>
                <c:pt idx="755">
                  <c:v>41548</c:v>
                </c:pt>
                <c:pt idx="756">
                  <c:v>41549</c:v>
                </c:pt>
                <c:pt idx="757">
                  <c:v>41550</c:v>
                </c:pt>
                <c:pt idx="758">
                  <c:v>41551</c:v>
                </c:pt>
                <c:pt idx="759">
                  <c:v>41554</c:v>
                </c:pt>
                <c:pt idx="760">
                  <c:v>41555</c:v>
                </c:pt>
                <c:pt idx="761">
                  <c:v>41556</c:v>
                </c:pt>
                <c:pt idx="762">
                  <c:v>41557</c:v>
                </c:pt>
                <c:pt idx="763">
                  <c:v>41558</c:v>
                </c:pt>
                <c:pt idx="764">
                  <c:v>41561</c:v>
                </c:pt>
                <c:pt idx="765">
                  <c:v>41562</c:v>
                </c:pt>
                <c:pt idx="766">
                  <c:v>41563</c:v>
                </c:pt>
                <c:pt idx="767">
                  <c:v>41564</c:v>
                </c:pt>
                <c:pt idx="768">
                  <c:v>41565</c:v>
                </c:pt>
              </c:numCache>
            </c:numRef>
          </c:cat>
          <c:val>
            <c:numRef>
              <c:f>Sheet1!$C$2:$C$770</c:f>
              <c:numCache>
                <c:formatCode>General</c:formatCode>
                <c:ptCount val="769"/>
                <c:pt idx="0">
                  <c:v>81.47</c:v>
                </c:pt>
                <c:pt idx="1">
                  <c:v>82.82</c:v>
                </c:pt>
                <c:pt idx="2">
                  <c:v>83.23</c:v>
                </c:pt>
                <c:pt idx="3">
                  <c:v>81.67</c:v>
                </c:pt>
                <c:pt idx="4">
                  <c:v>82.66</c:v>
                </c:pt>
                <c:pt idx="5">
                  <c:v>82.21</c:v>
                </c:pt>
                <c:pt idx="6">
                  <c:v>81.67</c:v>
                </c:pt>
                <c:pt idx="7">
                  <c:v>83.01</c:v>
                </c:pt>
                <c:pt idx="8">
                  <c:v>82.69</c:v>
                </c:pt>
                <c:pt idx="9">
                  <c:v>81.25</c:v>
                </c:pt>
                <c:pt idx="10">
                  <c:v>83.08</c:v>
                </c:pt>
                <c:pt idx="11">
                  <c:v>79.489999999999995</c:v>
                </c:pt>
                <c:pt idx="12">
                  <c:v>81.77</c:v>
                </c:pt>
                <c:pt idx="13">
                  <c:v>80.06</c:v>
                </c:pt>
                <c:pt idx="14">
                  <c:v>81.16</c:v>
                </c:pt>
                <c:pt idx="15">
                  <c:v>81.97</c:v>
                </c:pt>
                <c:pt idx="16">
                  <c:v>82.55</c:v>
                </c:pt>
                <c:pt idx="17">
                  <c:v>81.94</c:v>
                </c:pt>
                <c:pt idx="18">
                  <c:v>82.18</c:v>
                </c:pt>
                <c:pt idx="19">
                  <c:v>81.430000000000007</c:v>
                </c:pt>
                <c:pt idx="20">
                  <c:v>82.95</c:v>
                </c:pt>
                <c:pt idx="21">
                  <c:v>83.9</c:v>
                </c:pt>
                <c:pt idx="22">
                  <c:v>84.69</c:v>
                </c:pt>
                <c:pt idx="23">
                  <c:v>86.49</c:v>
                </c:pt>
                <c:pt idx="24">
                  <c:v>86.85</c:v>
                </c:pt>
                <c:pt idx="25">
                  <c:v>87.06</c:v>
                </c:pt>
                <c:pt idx="26">
                  <c:v>86.72</c:v>
                </c:pt>
                <c:pt idx="27">
                  <c:v>87.81</c:v>
                </c:pt>
                <c:pt idx="28">
                  <c:v>87.81</c:v>
                </c:pt>
                <c:pt idx="29">
                  <c:v>84.88</c:v>
                </c:pt>
                <c:pt idx="30">
                  <c:v>84.86</c:v>
                </c:pt>
                <c:pt idx="31">
                  <c:v>82.34</c:v>
                </c:pt>
                <c:pt idx="32">
                  <c:v>80.44</c:v>
                </c:pt>
                <c:pt idx="33">
                  <c:v>81.849999999999994</c:v>
                </c:pt>
                <c:pt idx="34">
                  <c:v>81.510000000000005</c:v>
                </c:pt>
                <c:pt idx="35">
                  <c:v>81.239999999999995</c:v>
                </c:pt>
                <c:pt idx="36">
                  <c:v>80.7</c:v>
                </c:pt>
                <c:pt idx="37">
                  <c:v>83.26</c:v>
                </c:pt>
                <c:pt idx="38">
                  <c:v>83.76</c:v>
                </c:pt>
                <c:pt idx="39">
                  <c:v>85.73</c:v>
                </c:pt>
                <c:pt idx="40">
                  <c:v>84.11</c:v>
                </c:pt>
                <c:pt idx="41">
                  <c:v>86.75</c:v>
                </c:pt>
                <c:pt idx="42">
                  <c:v>88</c:v>
                </c:pt>
                <c:pt idx="43">
                  <c:v>89.19</c:v>
                </c:pt>
                <c:pt idx="44">
                  <c:v>89.38</c:v>
                </c:pt>
                <c:pt idx="45">
                  <c:v>88.69</c:v>
                </c:pt>
                <c:pt idx="46">
                  <c:v>88.28</c:v>
                </c:pt>
                <c:pt idx="47">
                  <c:v>88.37</c:v>
                </c:pt>
                <c:pt idx="48">
                  <c:v>87.79</c:v>
                </c:pt>
                <c:pt idx="49">
                  <c:v>88.61</c:v>
                </c:pt>
                <c:pt idx="50">
                  <c:v>88.28</c:v>
                </c:pt>
                <c:pt idx="51">
                  <c:v>88.62</c:v>
                </c:pt>
                <c:pt idx="52">
                  <c:v>87.7</c:v>
                </c:pt>
                <c:pt idx="53">
                  <c:v>88.02</c:v>
                </c:pt>
                <c:pt idx="54">
                  <c:v>88.81</c:v>
                </c:pt>
                <c:pt idx="55">
                  <c:v>89.17</c:v>
                </c:pt>
                <c:pt idx="56">
                  <c:v>89.83</c:v>
                </c:pt>
                <c:pt idx="57">
                  <c:v>90.91</c:v>
                </c:pt>
                <c:pt idx="58">
                  <c:v>91</c:v>
                </c:pt>
                <c:pt idx="59">
                  <c:v>91.49</c:v>
                </c:pt>
                <c:pt idx="60">
                  <c:v>91.12</c:v>
                </c:pt>
                <c:pt idx="61">
                  <c:v>89.84</c:v>
                </c:pt>
                <c:pt idx="62">
                  <c:v>91.38</c:v>
                </c:pt>
                <c:pt idx="63">
                  <c:v>91.55</c:v>
                </c:pt>
                <c:pt idx="64">
                  <c:v>89.38</c:v>
                </c:pt>
                <c:pt idx="65">
                  <c:v>90.3</c:v>
                </c:pt>
                <c:pt idx="66">
                  <c:v>88.38</c:v>
                </c:pt>
                <c:pt idx="67">
                  <c:v>88.03</c:v>
                </c:pt>
                <c:pt idx="68">
                  <c:v>89.25</c:v>
                </c:pt>
                <c:pt idx="69">
                  <c:v>91.11</c:v>
                </c:pt>
                <c:pt idx="70">
                  <c:v>91.86</c:v>
                </c:pt>
                <c:pt idx="71">
                  <c:v>91.4</c:v>
                </c:pt>
                <c:pt idx="72">
                  <c:v>91.54</c:v>
                </c:pt>
                <c:pt idx="73">
                  <c:v>91.38</c:v>
                </c:pt>
                <c:pt idx="74">
                  <c:v>90.86</c:v>
                </c:pt>
                <c:pt idx="75">
                  <c:v>88.86</c:v>
                </c:pt>
                <c:pt idx="76">
                  <c:v>87.96</c:v>
                </c:pt>
                <c:pt idx="77">
                  <c:v>86.67</c:v>
                </c:pt>
                <c:pt idx="78">
                  <c:v>85.14</c:v>
                </c:pt>
                <c:pt idx="79">
                  <c:v>87.33</c:v>
                </c:pt>
                <c:pt idx="80">
                  <c:v>85.64</c:v>
                </c:pt>
                <c:pt idx="81">
                  <c:v>89.34</c:v>
                </c:pt>
                <c:pt idx="82">
                  <c:v>92.19</c:v>
                </c:pt>
                <c:pt idx="83">
                  <c:v>90.77</c:v>
                </c:pt>
                <c:pt idx="84">
                  <c:v>90.86</c:v>
                </c:pt>
                <c:pt idx="85">
                  <c:v>90.54</c:v>
                </c:pt>
                <c:pt idx="86">
                  <c:v>89.03</c:v>
                </c:pt>
                <c:pt idx="87">
                  <c:v>87.48</c:v>
                </c:pt>
                <c:pt idx="88">
                  <c:v>86.94</c:v>
                </c:pt>
                <c:pt idx="89">
                  <c:v>86.71</c:v>
                </c:pt>
                <c:pt idx="90">
                  <c:v>86.73</c:v>
                </c:pt>
                <c:pt idx="91">
                  <c:v>85.58</c:v>
                </c:pt>
                <c:pt idx="92">
                  <c:v>84.81</c:v>
                </c:pt>
                <c:pt idx="93">
                  <c:v>84.32</c:v>
                </c:pt>
                <c:pt idx="94">
                  <c:v>84.99</c:v>
                </c:pt>
                <c:pt idx="95">
                  <c:v>86.36</c:v>
                </c:pt>
                <c:pt idx="96">
                  <c:v>86.2</c:v>
                </c:pt>
                <c:pt idx="97">
                  <c:v>93.57</c:v>
                </c:pt>
                <c:pt idx="98">
                  <c:v>96.5</c:v>
                </c:pt>
                <c:pt idx="99">
                  <c:v>95.78</c:v>
                </c:pt>
                <c:pt idx="100">
                  <c:v>96.98</c:v>
                </c:pt>
                <c:pt idx="101">
                  <c:v>96.97</c:v>
                </c:pt>
                <c:pt idx="102">
                  <c:v>99.63</c:v>
                </c:pt>
                <c:pt idx="103">
                  <c:v>102.23</c:v>
                </c:pt>
                <c:pt idx="104">
                  <c:v>101.91</c:v>
                </c:pt>
                <c:pt idx="105">
                  <c:v>104.42</c:v>
                </c:pt>
                <c:pt idx="106">
                  <c:v>105.44</c:v>
                </c:pt>
                <c:pt idx="107">
                  <c:v>105.02</c:v>
                </c:pt>
                <c:pt idx="108">
                  <c:v>104.38</c:v>
                </c:pt>
                <c:pt idx="109">
                  <c:v>102.7</c:v>
                </c:pt>
                <c:pt idx="110">
                  <c:v>101.16</c:v>
                </c:pt>
                <c:pt idx="111">
                  <c:v>101.19</c:v>
                </c:pt>
                <c:pt idx="112">
                  <c:v>97.18</c:v>
                </c:pt>
                <c:pt idx="113">
                  <c:v>97.98</c:v>
                </c:pt>
                <c:pt idx="114">
                  <c:v>101.42</c:v>
                </c:pt>
                <c:pt idx="115">
                  <c:v>101.07</c:v>
                </c:pt>
                <c:pt idx="116">
                  <c:v>102.33</c:v>
                </c:pt>
                <c:pt idx="117">
                  <c:v>104</c:v>
                </c:pt>
                <c:pt idx="118">
                  <c:v>105.2</c:v>
                </c:pt>
                <c:pt idx="119">
                  <c:v>105.05</c:v>
                </c:pt>
                <c:pt idx="120">
                  <c:v>105</c:v>
                </c:pt>
                <c:pt idx="121">
                  <c:v>103.98</c:v>
                </c:pt>
                <c:pt idx="122">
                  <c:v>104.79</c:v>
                </c:pt>
                <c:pt idx="123">
                  <c:v>104.27</c:v>
                </c:pt>
                <c:pt idx="124">
                  <c:v>106.72</c:v>
                </c:pt>
                <c:pt idx="125">
                  <c:v>107.94</c:v>
                </c:pt>
                <c:pt idx="126">
                  <c:v>108.47</c:v>
                </c:pt>
                <c:pt idx="127">
                  <c:v>108.34</c:v>
                </c:pt>
                <c:pt idx="128">
                  <c:v>108.83</c:v>
                </c:pt>
                <c:pt idx="129">
                  <c:v>110.3</c:v>
                </c:pt>
                <c:pt idx="130">
                  <c:v>112.79</c:v>
                </c:pt>
                <c:pt idx="131">
                  <c:v>109.92</c:v>
                </c:pt>
                <c:pt idx="132">
                  <c:v>106.25</c:v>
                </c:pt>
                <c:pt idx="133">
                  <c:v>107.11</c:v>
                </c:pt>
                <c:pt idx="134">
                  <c:v>108.11</c:v>
                </c:pt>
                <c:pt idx="135">
                  <c:v>109.66</c:v>
                </c:pt>
                <c:pt idx="136">
                  <c:v>107.12</c:v>
                </c:pt>
                <c:pt idx="137">
                  <c:v>108.15</c:v>
                </c:pt>
                <c:pt idx="138">
                  <c:v>110.85</c:v>
                </c:pt>
                <c:pt idx="139">
                  <c:v>111.71</c:v>
                </c:pt>
                <c:pt idx="140">
                  <c:v>111.88</c:v>
                </c:pt>
                <c:pt idx="141">
                  <c:v>112.21</c:v>
                </c:pt>
                <c:pt idx="142">
                  <c:v>112.76</c:v>
                </c:pt>
                <c:pt idx="143">
                  <c:v>112.86</c:v>
                </c:pt>
                <c:pt idx="144">
                  <c:v>113.93</c:v>
                </c:pt>
                <c:pt idx="145">
                  <c:v>113.52</c:v>
                </c:pt>
                <c:pt idx="146">
                  <c:v>111.05</c:v>
                </c:pt>
                <c:pt idx="147">
                  <c:v>109.24</c:v>
                </c:pt>
                <c:pt idx="148">
                  <c:v>99.8</c:v>
                </c:pt>
                <c:pt idx="149">
                  <c:v>97.18</c:v>
                </c:pt>
                <c:pt idx="150">
                  <c:v>102.55</c:v>
                </c:pt>
                <c:pt idx="151">
                  <c:v>103.88</c:v>
                </c:pt>
                <c:pt idx="152">
                  <c:v>98.21</c:v>
                </c:pt>
                <c:pt idx="153">
                  <c:v>98.97</c:v>
                </c:pt>
                <c:pt idx="154">
                  <c:v>99.65</c:v>
                </c:pt>
                <c:pt idx="155">
                  <c:v>97.37</c:v>
                </c:pt>
                <c:pt idx="156">
                  <c:v>96.91</c:v>
                </c:pt>
                <c:pt idx="157">
                  <c:v>100.1</c:v>
                </c:pt>
                <c:pt idx="158">
                  <c:v>98.44</c:v>
                </c:pt>
                <c:pt idx="159">
                  <c:v>99.49</c:v>
                </c:pt>
                <c:pt idx="160">
                  <c:v>97.25</c:v>
                </c:pt>
                <c:pt idx="161">
                  <c:v>99.09</c:v>
                </c:pt>
                <c:pt idx="162">
                  <c:v>100.72</c:v>
                </c:pt>
                <c:pt idx="163">
                  <c:v>100.23</c:v>
                </c:pt>
                <c:pt idx="164">
                  <c:v>100.59</c:v>
                </c:pt>
                <c:pt idx="165">
                  <c:v>102.7</c:v>
                </c:pt>
                <c:pt idx="166">
                  <c:v>100.29</c:v>
                </c:pt>
                <c:pt idx="167">
                  <c:v>100.4</c:v>
                </c:pt>
                <c:pt idx="168">
                  <c:v>100.56</c:v>
                </c:pt>
                <c:pt idx="169">
                  <c:v>99.01</c:v>
                </c:pt>
                <c:pt idx="170">
                  <c:v>99.09</c:v>
                </c:pt>
                <c:pt idx="171">
                  <c:v>100.74</c:v>
                </c:pt>
                <c:pt idx="172">
                  <c:v>101.93</c:v>
                </c:pt>
                <c:pt idx="173">
                  <c:v>99.29</c:v>
                </c:pt>
                <c:pt idx="174">
                  <c:v>97.3</c:v>
                </c:pt>
                <c:pt idx="175">
                  <c:v>99.37</c:v>
                </c:pt>
                <c:pt idx="176">
                  <c:v>94.81</c:v>
                </c:pt>
                <c:pt idx="177">
                  <c:v>94.95</c:v>
                </c:pt>
                <c:pt idx="178">
                  <c:v>93.01</c:v>
                </c:pt>
                <c:pt idx="179">
                  <c:v>93.26</c:v>
                </c:pt>
                <c:pt idx="180">
                  <c:v>93.4</c:v>
                </c:pt>
                <c:pt idx="181">
                  <c:v>95.01</c:v>
                </c:pt>
                <c:pt idx="182">
                  <c:v>90.65</c:v>
                </c:pt>
                <c:pt idx="183">
                  <c:v>90.83</c:v>
                </c:pt>
                <c:pt idx="184">
                  <c:v>90.61</c:v>
                </c:pt>
                <c:pt idx="185">
                  <c:v>92.89</c:v>
                </c:pt>
                <c:pt idx="186">
                  <c:v>94.77</c:v>
                </c:pt>
                <c:pt idx="187">
                  <c:v>95.42</c:v>
                </c:pt>
                <c:pt idx="188">
                  <c:v>94.94</c:v>
                </c:pt>
                <c:pt idx="189">
                  <c:v>96.89</c:v>
                </c:pt>
                <c:pt idx="190">
                  <c:v>96.65</c:v>
                </c:pt>
                <c:pt idx="191">
                  <c:v>98.67</c:v>
                </c:pt>
                <c:pt idx="192">
                  <c:v>96.2</c:v>
                </c:pt>
                <c:pt idx="193">
                  <c:v>95.15</c:v>
                </c:pt>
                <c:pt idx="194">
                  <c:v>97.43</c:v>
                </c:pt>
                <c:pt idx="195">
                  <c:v>98.05</c:v>
                </c:pt>
                <c:pt idx="196">
                  <c:v>95.69</c:v>
                </c:pt>
                <c:pt idx="197">
                  <c:v>97.24</c:v>
                </c:pt>
                <c:pt idx="198">
                  <c:v>95.93</c:v>
                </c:pt>
                <c:pt idx="199">
                  <c:v>97.5</c:v>
                </c:pt>
                <c:pt idx="200">
                  <c:v>98.14</c:v>
                </c:pt>
                <c:pt idx="201">
                  <c:v>98.91</c:v>
                </c:pt>
                <c:pt idx="202">
                  <c:v>99.64</c:v>
                </c:pt>
                <c:pt idx="203">
                  <c:v>98.97</c:v>
                </c:pt>
                <c:pt idx="204">
                  <c:v>99.59</c:v>
                </c:pt>
                <c:pt idx="205">
                  <c:v>97.4</c:v>
                </c:pt>
                <c:pt idx="206">
                  <c:v>97.44</c:v>
                </c:pt>
                <c:pt idx="207">
                  <c:v>95.7</c:v>
                </c:pt>
                <c:pt idx="208">
                  <c:v>94.89</c:v>
                </c:pt>
                <c:pt idx="209">
                  <c:v>93.79</c:v>
                </c:pt>
                <c:pt idx="210">
                  <c:v>91.93</c:v>
                </c:pt>
                <c:pt idx="211">
                  <c:v>86.63</c:v>
                </c:pt>
                <c:pt idx="212">
                  <c:v>86.88</c:v>
                </c:pt>
                <c:pt idx="213">
                  <c:v>81.31</c:v>
                </c:pt>
                <c:pt idx="214">
                  <c:v>79.3</c:v>
                </c:pt>
                <c:pt idx="215">
                  <c:v>82.89</c:v>
                </c:pt>
                <c:pt idx="216">
                  <c:v>85.72</c:v>
                </c:pt>
                <c:pt idx="217">
                  <c:v>85.38</c:v>
                </c:pt>
                <c:pt idx="218">
                  <c:v>87.88</c:v>
                </c:pt>
                <c:pt idx="219">
                  <c:v>86.65</c:v>
                </c:pt>
                <c:pt idx="220">
                  <c:v>87.58</c:v>
                </c:pt>
                <c:pt idx="221">
                  <c:v>82.38</c:v>
                </c:pt>
                <c:pt idx="222">
                  <c:v>82.26</c:v>
                </c:pt>
                <c:pt idx="223">
                  <c:v>84.12</c:v>
                </c:pt>
                <c:pt idx="224">
                  <c:v>85.27</c:v>
                </c:pt>
                <c:pt idx="225">
                  <c:v>84.98</c:v>
                </c:pt>
                <c:pt idx="226">
                  <c:v>85.2</c:v>
                </c:pt>
                <c:pt idx="227">
                  <c:v>85.37</c:v>
                </c:pt>
                <c:pt idx="228">
                  <c:v>87.27</c:v>
                </c:pt>
                <c:pt idx="229">
                  <c:v>88.9</c:v>
                </c:pt>
                <c:pt idx="230">
                  <c:v>88.81</c:v>
                </c:pt>
                <c:pt idx="231">
                  <c:v>88.93</c:v>
                </c:pt>
                <c:pt idx="232">
                  <c:v>86.45</c:v>
                </c:pt>
                <c:pt idx="233">
                  <c:v>86.02</c:v>
                </c:pt>
                <c:pt idx="234">
                  <c:v>89.34</c:v>
                </c:pt>
                <c:pt idx="235">
                  <c:v>89.05</c:v>
                </c:pt>
                <c:pt idx="236">
                  <c:v>87.24</c:v>
                </c:pt>
                <c:pt idx="237">
                  <c:v>88.19</c:v>
                </c:pt>
                <c:pt idx="238">
                  <c:v>90.21</c:v>
                </c:pt>
                <c:pt idx="239">
                  <c:v>88.91</c:v>
                </c:pt>
                <c:pt idx="240">
                  <c:v>89.4</c:v>
                </c:pt>
                <c:pt idx="241">
                  <c:v>87.96</c:v>
                </c:pt>
                <c:pt idx="242">
                  <c:v>85.7</c:v>
                </c:pt>
                <c:pt idx="243">
                  <c:v>86.89</c:v>
                </c:pt>
                <c:pt idx="244">
                  <c:v>85.75</c:v>
                </c:pt>
                <c:pt idx="245">
                  <c:v>80.260000000000005</c:v>
                </c:pt>
                <c:pt idx="246">
                  <c:v>79.58</c:v>
                </c:pt>
                <c:pt idx="247">
                  <c:v>80.239999999999995</c:v>
                </c:pt>
                <c:pt idx="248">
                  <c:v>84.45</c:v>
                </c:pt>
                <c:pt idx="249">
                  <c:v>81.209999999999994</c:v>
                </c:pt>
                <c:pt idx="250">
                  <c:v>82.14</c:v>
                </c:pt>
                <c:pt idx="251">
                  <c:v>79.2</c:v>
                </c:pt>
                <c:pt idx="252">
                  <c:v>77.61</c:v>
                </c:pt>
                <c:pt idx="253">
                  <c:v>75.67</c:v>
                </c:pt>
                <c:pt idx="254">
                  <c:v>79.680000000000007</c:v>
                </c:pt>
                <c:pt idx="255">
                  <c:v>82.59</c:v>
                </c:pt>
                <c:pt idx="256">
                  <c:v>82.98</c:v>
                </c:pt>
                <c:pt idx="257">
                  <c:v>85.41</c:v>
                </c:pt>
                <c:pt idx="258">
                  <c:v>85.81</c:v>
                </c:pt>
                <c:pt idx="259">
                  <c:v>85.57</c:v>
                </c:pt>
                <c:pt idx="260">
                  <c:v>84.23</c:v>
                </c:pt>
                <c:pt idx="261">
                  <c:v>86.8</c:v>
                </c:pt>
                <c:pt idx="262">
                  <c:v>86.38</c:v>
                </c:pt>
                <c:pt idx="263">
                  <c:v>88.34</c:v>
                </c:pt>
                <c:pt idx="264">
                  <c:v>86.11</c:v>
                </c:pt>
                <c:pt idx="265">
                  <c:v>85.3</c:v>
                </c:pt>
                <c:pt idx="266">
                  <c:v>87.22</c:v>
                </c:pt>
                <c:pt idx="267">
                  <c:v>91.17</c:v>
                </c:pt>
                <c:pt idx="268">
                  <c:v>92.99</c:v>
                </c:pt>
                <c:pt idx="269">
                  <c:v>90.2</c:v>
                </c:pt>
                <c:pt idx="270">
                  <c:v>93.96</c:v>
                </c:pt>
                <c:pt idx="271">
                  <c:v>93.32</c:v>
                </c:pt>
                <c:pt idx="272">
                  <c:v>93.19</c:v>
                </c:pt>
                <c:pt idx="273">
                  <c:v>92.19</c:v>
                </c:pt>
                <c:pt idx="274">
                  <c:v>92.51</c:v>
                </c:pt>
                <c:pt idx="275">
                  <c:v>94.07</c:v>
                </c:pt>
                <c:pt idx="276">
                  <c:v>94.26</c:v>
                </c:pt>
                <c:pt idx="277">
                  <c:v>95.52</c:v>
                </c:pt>
                <c:pt idx="278">
                  <c:v>96.8</c:v>
                </c:pt>
                <c:pt idx="279">
                  <c:v>95.74</c:v>
                </c:pt>
                <c:pt idx="280">
                  <c:v>97.78</c:v>
                </c:pt>
                <c:pt idx="281">
                  <c:v>98.99</c:v>
                </c:pt>
                <c:pt idx="282">
                  <c:v>98.14</c:v>
                </c:pt>
                <c:pt idx="283">
                  <c:v>99.37</c:v>
                </c:pt>
                <c:pt idx="284">
                  <c:v>102.59</c:v>
                </c:pt>
                <c:pt idx="285">
                  <c:v>98.82</c:v>
                </c:pt>
                <c:pt idx="286">
                  <c:v>97.41</c:v>
                </c:pt>
                <c:pt idx="287">
                  <c:v>96.69</c:v>
                </c:pt>
                <c:pt idx="288">
                  <c:v>97.71</c:v>
                </c:pt>
                <c:pt idx="289">
                  <c:v>95.87</c:v>
                </c:pt>
                <c:pt idx="290">
                  <c:v>96.77</c:v>
                </c:pt>
                <c:pt idx="291">
                  <c:v>98.21</c:v>
                </c:pt>
                <c:pt idx="292">
                  <c:v>99.79</c:v>
                </c:pt>
                <c:pt idx="293">
                  <c:v>100.36</c:v>
                </c:pt>
                <c:pt idx="294">
                  <c:v>100.2</c:v>
                </c:pt>
                <c:pt idx="295">
                  <c:v>100.96</c:v>
                </c:pt>
                <c:pt idx="296">
                  <c:v>100.99</c:v>
                </c:pt>
                <c:pt idx="297">
                  <c:v>101.28</c:v>
                </c:pt>
                <c:pt idx="298">
                  <c:v>100.49</c:v>
                </c:pt>
                <c:pt idx="299">
                  <c:v>98.34</c:v>
                </c:pt>
                <c:pt idx="300">
                  <c:v>99.41</c:v>
                </c:pt>
                <c:pt idx="301">
                  <c:v>97.77</c:v>
                </c:pt>
                <c:pt idx="302">
                  <c:v>100.14</c:v>
                </c:pt>
                <c:pt idx="303">
                  <c:v>94.95</c:v>
                </c:pt>
                <c:pt idx="304">
                  <c:v>93.87</c:v>
                </c:pt>
                <c:pt idx="305">
                  <c:v>93.53</c:v>
                </c:pt>
                <c:pt idx="306">
                  <c:v>93.88</c:v>
                </c:pt>
                <c:pt idx="307">
                  <c:v>97.22</c:v>
                </c:pt>
                <c:pt idx="308">
                  <c:v>98.52</c:v>
                </c:pt>
                <c:pt idx="309">
                  <c:v>99.48</c:v>
                </c:pt>
                <c:pt idx="310">
                  <c:v>99.63</c:v>
                </c:pt>
                <c:pt idx="311">
                  <c:v>101.34</c:v>
                </c:pt>
                <c:pt idx="312">
                  <c:v>99.36</c:v>
                </c:pt>
                <c:pt idx="313">
                  <c:v>99.65</c:v>
                </c:pt>
                <c:pt idx="314">
                  <c:v>98.83</c:v>
                </c:pt>
                <c:pt idx="315">
                  <c:v>102.96</c:v>
                </c:pt>
                <c:pt idx="316">
                  <c:v>103.22</c:v>
                </c:pt>
                <c:pt idx="317">
                  <c:v>101.81</c:v>
                </c:pt>
                <c:pt idx="318">
                  <c:v>101.56</c:v>
                </c:pt>
                <c:pt idx="319">
                  <c:v>101.31</c:v>
                </c:pt>
                <c:pt idx="320">
                  <c:v>102.24</c:v>
                </c:pt>
                <c:pt idx="321">
                  <c:v>100.87</c:v>
                </c:pt>
                <c:pt idx="322">
                  <c:v>99.1</c:v>
                </c:pt>
                <c:pt idx="323">
                  <c:v>98.7</c:v>
                </c:pt>
                <c:pt idx="324">
                  <c:v>100.71</c:v>
                </c:pt>
                <c:pt idx="325">
                  <c:v>100.59</c:v>
                </c:pt>
                <c:pt idx="326">
                  <c:v>100.39</c:v>
                </c:pt>
                <c:pt idx="327">
                  <c:v>98.46</c:v>
                </c:pt>
                <c:pt idx="328">
                  <c:v>99.42</c:v>
                </c:pt>
                <c:pt idx="329">
                  <c:v>98.75</c:v>
                </c:pt>
                <c:pt idx="330">
                  <c:v>99.13</c:v>
                </c:pt>
                <c:pt idx="331">
                  <c:v>99.7</c:v>
                </c:pt>
                <c:pt idx="332">
                  <c:v>99.56</c:v>
                </c:pt>
                <c:pt idx="333">
                  <c:v>98.78</c:v>
                </c:pt>
                <c:pt idx="334">
                  <c:v>98.48</c:v>
                </c:pt>
                <c:pt idx="335">
                  <c:v>97.61</c:v>
                </c:pt>
                <c:pt idx="336">
                  <c:v>96.36</c:v>
                </c:pt>
                <c:pt idx="337">
                  <c:v>97.84</c:v>
                </c:pt>
                <c:pt idx="338">
                  <c:v>96.91</c:v>
                </c:pt>
                <c:pt idx="339">
                  <c:v>98.41</c:v>
                </c:pt>
                <c:pt idx="340">
                  <c:v>98.71</c:v>
                </c:pt>
                <c:pt idx="341">
                  <c:v>99.84</c:v>
                </c:pt>
                <c:pt idx="342">
                  <c:v>98.67</c:v>
                </c:pt>
                <c:pt idx="343">
                  <c:v>100.91</c:v>
                </c:pt>
                <c:pt idx="344">
                  <c:v>100.74</c:v>
                </c:pt>
                <c:pt idx="345">
                  <c:v>101.8</c:v>
                </c:pt>
                <c:pt idx="346">
                  <c:v>102.31</c:v>
                </c:pt>
                <c:pt idx="347">
                  <c:v>103.24</c:v>
                </c:pt>
                <c:pt idx="348">
                  <c:v>105.84</c:v>
                </c:pt>
                <c:pt idx="349">
                  <c:v>105.93</c:v>
                </c:pt>
                <c:pt idx="350">
                  <c:v>107.49</c:v>
                </c:pt>
                <c:pt idx="351">
                  <c:v>109.49</c:v>
                </c:pt>
                <c:pt idx="352">
                  <c:v>108.56</c:v>
                </c:pt>
                <c:pt idx="353">
                  <c:v>106.55</c:v>
                </c:pt>
                <c:pt idx="354">
                  <c:v>107.07</c:v>
                </c:pt>
                <c:pt idx="355">
                  <c:v>108.84</c:v>
                </c:pt>
                <c:pt idx="356">
                  <c:v>106.7</c:v>
                </c:pt>
                <c:pt idx="357">
                  <c:v>106.72</c:v>
                </c:pt>
                <c:pt idx="358">
                  <c:v>104.7</c:v>
                </c:pt>
                <c:pt idx="359">
                  <c:v>106.16</c:v>
                </c:pt>
                <c:pt idx="360">
                  <c:v>106.58</c:v>
                </c:pt>
                <c:pt idx="361">
                  <c:v>107.4</c:v>
                </c:pt>
                <c:pt idx="362">
                  <c:v>106.34</c:v>
                </c:pt>
                <c:pt idx="363">
                  <c:v>106.71</c:v>
                </c:pt>
                <c:pt idx="364">
                  <c:v>105.43</c:v>
                </c:pt>
                <c:pt idx="365">
                  <c:v>105.11</c:v>
                </c:pt>
                <c:pt idx="366">
                  <c:v>107.06</c:v>
                </c:pt>
                <c:pt idx="367">
                  <c:v>108.09</c:v>
                </c:pt>
                <c:pt idx="368">
                  <c:v>105.61</c:v>
                </c:pt>
                <c:pt idx="369">
                  <c:v>106.86</c:v>
                </c:pt>
                <c:pt idx="370">
                  <c:v>104.96</c:v>
                </c:pt>
                <c:pt idx="371">
                  <c:v>106.47</c:v>
                </c:pt>
                <c:pt idx="372">
                  <c:v>107.03</c:v>
                </c:pt>
                <c:pt idx="373">
                  <c:v>107.33</c:v>
                </c:pt>
                <c:pt idx="374">
                  <c:v>105.41</c:v>
                </c:pt>
                <c:pt idx="375">
                  <c:v>102.78</c:v>
                </c:pt>
                <c:pt idx="376">
                  <c:v>103.02</c:v>
                </c:pt>
                <c:pt idx="377">
                  <c:v>105.23</c:v>
                </c:pt>
                <c:pt idx="378">
                  <c:v>104.01</c:v>
                </c:pt>
                <c:pt idx="379">
                  <c:v>101.47</c:v>
                </c:pt>
                <c:pt idx="380">
                  <c:v>103.31</c:v>
                </c:pt>
                <c:pt idx="381">
                  <c:v>102.46</c:v>
                </c:pt>
                <c:pt idx="382">
                  <c:v>101.02</c:v>
                </c:pt>
                <c:pt idx="383">
                  <c:v>102.7</c:v>
                </c:pt>
                <c:pt idx="384">
                  <c:v>103.64</c:v>
                </c:pt>
                <c:pt idx="385">
                  <c:v>102.83</c:v>
                </c:pt>
                <c:pt idx="386">
                  <c:v>102.93</c:v>
                </c:pt>
                <c:pt idx="387">
                  <c:v>104.2</c:v>
                </c:pt>
                <c:pt idx="388">
                  <c:v>102.67</c:v>
                </c:pt>
                <c:pt idx="389">
                  <c:v>102.27</c:v>
                </c:pt>
                <c:pt idx="390">
                  <c:v>103.05</c:v>
                </c:pt>
                <c:pt idx="391">
                  <c:v>102.66</c:v>
                </c:pt>
                <c:pt idx="392">
                  <c:v>103.16</c:v>
                </c:pt>
                <c:pt idx="393">
                  <c:v>103.7</c:v>
                </c:pt>
                <c:pt idx="394">
                  <c:v>104.55</c:v>
                </c:pt>
                <c:pt idx="395">
                  <c:v>104.93</c:v>
                </c:pt>
                <c:pt idx="396">
                  <c:v>104.87</c:v>
                </c:pt>
                <c:pt idx="397">
                  <c:v>106.16</c:v>
                </c:pt>
                <c:pt idx="398">
                  <c:v>105.22</c:v>
                </c:pt>
                <c:pt idx="399">
                  <c:v>102.54</c:v>
                </c:pt>
                <c:pt idx="400">
                  <c:v>98.49</c:v>
                </c:pt>
                <c:pt idx="401">
                  <c:v>97.94</c:v>
                </c:pt>
                <c:pt idx="402">
                  <c:v>97.01</c:v>
                </c:pt>
                <c:pt idx="403">
                  <c:v>96.81</c:v>
                </c:pt>
                <c:pt idx="404">
                  <c:v>97.08</c:v>
                </c:pt>
                <c:pt idx="405">
                  <c:v>96.13</c:v>
                </c:pt>
                <c:pt idx="406">
                  <c:v>94.78</c:v>
                </c:pt>
                <c:pt idx="407">
                  <c:v>93.98</c:v>
                </c:pt>
                <c:pt idx="408">
                  <c:v>92.81</c:v>
                </c:pt>
                <c:pt idx="409">
                  <c:v>92.56</c:v>
                </c:pt>
                <c:pt idx="410">
                  <c:v>91.48</c:v>
                </c:pt>
                <c:pt idx="411">
                  <c:v>92.57</c:v>
                </c:pt>
                <c:pt idx="412">
                  <c:v>91.66</c:v>
                </c:pt>
                <c:pt idx="413">
                  <c:v>89.6</c:v>
                </c:pt>
                <c:pt idx="414">
                  <c:v>90.41</c:v>
                </c:pt>
                <c:pt idx="415">
                  <c:v>90.66</c:v>
                </c:pt>
                <c:pt idx="416">
                  <c:v>90.76</c:v>
                </c:pt>
                <c:pt idx="417">
                  <c:v>87.82</c:v>
                </c:pt>
                <c:pt idx="418">
                  <c:v>86.53</c:v>
                </c:pt>
                <c:pt idx="419">
                  <c:v>83.23</c:v>
                </c:pt>
                <c:pt idx="420">
                  <c:v>83.98</c:v>
                </c:pt>
                <c:pt idx="421">
                  <c:v>84.29</c:v>
                </c:pt>
                <c:pt idx="422">
                  <c:v>85.02</c:v>
                </c:pt>
                <c:pt idx="423">
                  <c:v>84.82</c:v>
                </c:pt>
                <c:pt idx="424">
                  <c:v>84.1</c:v>
                </c:pt>
                <c:pt idx="425">
                  <c:v>82.7</c:v>
                </c:pt>
                <c:pt idx="426">
                  <c:v>83.32</c:v>
                </c:pt>
                <c:pt idx="427">
                  <c:v>82.62</c:v>
                </c:pt>
                <c:pt idx="428">
                  <c:v>83.91</c:v>
                </c:pt>
                <c:pt idx="429">
                  <c:v>84.03</c:v>
                </c:pt>
                <c:pt idx="430">
                  <c:v>83.27</c:v>
                </c:pt>
                <c:pt idx="431">
                  <c:v>84.03</c:v>
                </c:pt>
                <c:pt idx="432">
                  <c:v>81.8</c:v>
                </c:pt>
                <c:pt idx="433">
                  <c:v>77.84</c:v>
                </c:pt>
                <c:pt idx="434">
                  <c:v>79.36</c:v>
                </c:pt>
                <c:pt idx="435">
                  <c:v>79.010000000000005</c:v>
                </c:pt>
                <c:pt idx="436">
                  <c:v>79.36</c:v>
                </c:pt>
                <c:pt idx="437">
                  <c:v>80.209999999999994</c:v>
                </c:pt>
                <c:pt idx="438">
                  <c:v>77.69</c:v>
                </c:pt>
                <c:pt idx="439">
                  <c:v>84.96</c:v>
                </c:pt>
                <c:pt idx="440">
                  <c:v>83.75</c:v>
                </c:pt>
                <c:pt idx="441">
                  <c:v>87.66</c:v>
                </c:pt>
                <c:pt idx="442">
                  <c:v>87.22</c:v>
                </c:pt>
                <c:pt idx="443">
                  <c:v>84.45</c:v>
                </c:pt>
                <c:pt idx="444">
                  <c:v>85.99</c:v>
                </c:pt>
                <c:pt idx="445">
                  <c:v>83.91</c:v>
                </c:pt>
                <c:pt idx="446">
                  <c:v>85.81</c:v>
                </c:pt>
                <c:pt idx="447">
                  <c:v>86.08</c:v>
                </c:pt>
                <c:pt idx="448">
                  <c:v>87.1</c:v>
                </c:pt>
                <c:pt idx="449">
                  <c:v>88.43</c:v>
                </c:pt>
                <c:pt idx="450">
                  <c:v>89.22</c:v>
                </c:pt>
                <c:pt idx="451">
                  <c:v>89.87</c:v>
                </c:pt>
                <c:pt idx="452">
                  <c:v>92.66</c:v>
                </c:pt>
                <c:pt idx="453">
                  <c:v>91.44</c:v>
                </c:pt>
                <c:pt idx="454">
                  <c:v>87.91</c:v>
                </c:pt>
                <c:pt idx="455">
                  <c:v>88.28</c:v>
                </c:pt>
                <c:pt idx="456">
                  <c:v>88.79</c:v>
                </c:pt>
                <c:pt idx="457">
                  <c:v>89.39</c:v>
                </c:pt>
                <c:pt idx="458">
                  <c:v>90.13</c:v>
                </c:pt>
                <c:pt idx="459">
                  <c:v>89.78</c:v>
                </c:pt>
                <c:pt idx="460">
                  <c:v>88.06</c:v>
                </c:pt>
                <c:pt idx="461">
                  <c:v>88.91</c:v>
                </c:pt>
                <c:pt idx="462">
                  <c:v>87.13</c:v>
                </c:pt>
                <c:pt idx="463">
                  <c:v>91.4</c:v>
                </c:pt>
                <c:pt idx="464">
                  <c:v>92.2</c:v>
                </c:pt>
                <c:pt idx="465">
                  <c:v>93.67</c:v>
                </c:pt>
                <c:pt idx="466">
                  <c:v>93.35</c:v>
                </c:pt>
                <c:pt idx="467">
                  <c:v>93.36</c:v>
                </c:pt>
                <c:pt idx="468">
                  <c:v>92.87</c:v>
                </c:pt>
                <c:pt idx="469">
                  <c:v>92.73</c:v>
                </c:pt>
                <c:pt idx="470">
                  <c:v>93.43</c:v>
                </c:pt>
                <c:pt idx="471">
                  <c:v>94.33</c:v>
                </c:pt>
                <c:pt idx="472">
                  <c:v>95.6</c:v>
                </c:pt>
                <c:pt idx="473">
                  <c:v>96.01</c:v>
                </c:pt>
                <c:pt idx="474">
                  <c:v>95.97</c:v>
                </c:pt>
                <c:pt idx="475">
                  <c:v>96.4</c:v>
                </c:pt>
                <c:pt idx="476">
                  <c:v>96.98</c:v>
                </c:pt>
                <c:pt idx="477">
                  <c:v>95.97</c:v>
                </c:pt>
                <c:pt idx="478">
                  <c:v>95.85</c:v>
                </c:pt>
                <c:pt idx="479">
                  <c:v>95.47</c:v>
                </c:pt>
                <c:pt idx="480">
                  <c:v>96.33</c:v>
                </c:pt>
                <c:pt idx="481">
                  <c:v>95.49</c:v>
                </c:pt>
                <c:pt idx="482">
                  <c:v>94.62</c:v>
                </c:pt>
                <c:pt idx="483">
                  <c:v>96.47</c:v>
                </c:pt>
                <c:pt idx="484">
                  <c:v>95.3</c:v>
                </c:pt>
                <c:pt idx="485">
                  <c:v>95.36</c:v>
                </c:pt>
                <c:pt idx="486">
                  <c:v>95.53</c:v>
                </c:pt>
                <c:pt idx="487">
                  <c:v>96.42</c:v>
                </c:pt>
                <c:pt idx="488">
                  <c:v>96.54</c:v>
                </c:pt>
                <c:pt idx="489">
                  <c:v>97.17</c:v>
                </c:pt>
                <c:pt idx="490">
                  <c:v>97.01</c:v>
                </c:pt>
                <c:pt idx="491">
                  <c:v>98.31</c:v>
                </c:pt>
                <c:pt idx="492">
                  <c:v>99</c:v>
                </c:pt>
                <c:pt idx="493">
                  <c:v>96.62</c:v>
                </c:pt>
                <c:pt idx="494">
                  <c:v>95.29</c:v>
                </c:pt>
                <c:pt idx="495">
                  <c:v>91.98</c:v>
                </c:pt>
                <c:pt idx="496">
                  <c:v>91.87</c:v>
                </c:pt>
                <c:pt idx="497">
                  <c:v>92.61</c:v>
                </c:pt>
                <c:pt idx="498">
                  <c:v>91.63</c:v>
                </c:pt>
                <c:pt idx="499">
                  <c:v>90.99</c:v>
                </c:pt>
                <c:pt idx="500">
                  <c:v>89.98</c:v>
                </c:pt>
                <c:pt idx="501">
                  <c:v>91.85</c:v>
                </c:pt>
                <c:pt idx="502">
                  <c:v>92.19</c:v>
                </c:pt>
                <c:pt idx="503">
                  <c:v>92.48</c:v>
                </c:pt>
                <c:pt idx="504">
                  <c:v>91.89</c:v>
                </c:pt>
                <c:pt idx="505">
                  <c:v>88.14</c:v>
                </c:pt>
                <c:pt idx="506">
                  <c:v>91.71</c:v>
                </c:pt>
                <c:pt idx="507">
                  <c:v>89.88</c:v>
                </c:pt>
                <c:pt idx="508">
                  <c:v>89.33</c:v>
                </c:pt>
                <c:pt idx="509">
                  <c:v>92.39</c:v>
                </c:pt>
                <c:pt idx="510">
                  <c:v>91.25</c:v>
                </c:pt>
                <c:pt idx="511">
                  <c:v>92.07</c:v>
                </c:pt>
                <c:pt idx="512">
                  <c:v>91.86</c:v>
                </c:pt>
                <c:pt idx="513">
                  <c:v>91.85</c:v>
                </c:pt>
                <c:pt idx="514">
                  <c:v>92.09</c:v>
                </c:pt>
                <c:pt idx="515">
                  <c:v>92.12</c:v>
                </c:pt>
                <c:pt idx="516">
                  <c:v>92.1</c:v>
                </c:pt>
                <c:pt idx="517">
                  <c:v>90.05</c:v>
                </c:pt>
                <c:pt idx="518">
                  <c:v>88.73</c:v>
                </c:pt>
                <c:pt idx="519">
                  <c:v>86.32</c:v>
                </c:pt>
                <c:pt idx="520">
                  <c:v>85.33</c:v>
                </c:pt>
                <c:pt idx="521">
                  <c:v>85.68</c:v>
                </c:pt>
                <c:pt idx="522">
                  <c:v>86.28</c:v>
                </c:pt>
                <c:pt idx="523">
                  <c:v>85.54</c:v>
                </c:pt>
                <c:pt idx="524">
                  <c:v>85.57</c:v>
                </c:pt>
                <c:pt idx="525">
                  <c:v>86.24</c:v>
                </c:pt>
                <c:pt idx="526">
                  <c:v>87.09</c:v>
                </c:pt>
                <c:pt idx="527">
                  <c:v>84.86</c:v>
                </c:pt>
                <c:pt idx="528">
                  <c:v>85.65</c:v>
                </c:pt>
                <c:pt idx="529">
                  <c:v>88.71</c:v>
                </c:pt>
                <c:pt idx="530">
                  <c:v>84.44</c:v>
                </c:pt>
                <c:pt idx="531">
                  <c:v>85.09</c:v>
                </c:pt>
                <c:pt idx="532">
                  <c:v>86.07</c:v>
                </c:pt>
                <c:pt idx="533">
                  <c:v>85.57</c:v>
                </c:pt>
                <c:pt idx="534">
                  <c:v>85.38</c:v>
                </c:pt>
                <c:pt idx="535">
                  <c:v>86.32</c:v>
                </c:pt>
                <c:pt idx="536">
                  <c:v>85.45</c:v>
                </c:pt>
                <c:pt idx="537">
                  <c:v>86.67</c:v>
                </c:pt>
                <c:pt idx="538">
                  <c:v>88.98</c:v>
                </c:pt>
                <c:pt idx="539">
                  <c:v>86.36</c:v>
                </c:pt>
                <c:pt idx="540">
                  <c:v>86.93</c:v>
                </c:pt>
                <c:pt idx="541">
                  <c:v>88.28</c:v>
                </c:pt>
                <c:pt idx="542">
                  <c:v>87.74</c:v>
                </c:pt>
                <c:pt idx="543">
                  <c:v>87.18</c:v>
                </c:pt>
                <c:pt idx="544">
                  <c:v>86.49</c:v>
                </c:pt>
                <c:pt idx="545">
                  <c:v>88.07</c:v>
                </c:pt>
                <c:pt idx="546">
                  <c:v>88.91</c:v>
                </c:pt>
                <c:pt idx="547">
                  <c:v>89.09</c:v>
                </c:pt>
                <c:pt idx="548">
                  <c:v>88.5</c:v>
                </c:pt>
                <c:pt idx="549">
                  <c:v>87.88</c:v>
                </c:pt>
                <c:pt idx="550">
                  <c:v>86.26</c:v>
                </c:pt>
                <c:pt idx="551">
                  <c:v>85.93</c:v>
                </c:pt>
                <c:pt idx="552">
                  <c:v>85.56</c:v>
                </c:pt>
                <c:pt idx="553">
                  <c:v>85.79</c:v>
                </c:pt>
                <c:pt idx="554">
                  <c:v>86.77</c:v>
                </c:pt>
                <c:pt idx="555">
                  <c:v>85.89</c:v>
                </c:pt>
                <c:pt idx="556">
                  <c:v>86.73</c:v>
                </c:pt>
                <c:pt idx="557">
                  <c:v>87.2</c:v>
                </c:pt>
                <c:pt idx="558">
                  <c:v>87.93</c:v>
                </c:pt>
                <c:pt idx="559">
                  <c:v>89.51</c:v>
                </c:pt>
                <c:pt idx="560">
                  <c:v>89.68</c:v>
                </c:pt>
                <c:pt idx="561">
                  <c:v>88.31</c:v>
                </c:pt>
                <c:pt idx="562">
                  <c:v>88.26</c:v>
                </c:pt>
                <c:pt idx="563">
                  <c:v>90.98</c:v>
                </c:pt>
                <c:pt idx="564">
                  <c:v>90.87</c:v>
                </c:pt>
                <c:pt idx="565">
                  <c:v>90.8</c:v>
                </c:pt>
                <c:pt idx="566">
                  <c:v>91.82</c:v>
                </c:pt>
                <c:pt idx="567">
                  <c:v>93.12</c:v>
                </c:pt>
                <c:pt idx="568">
                  <c:v>92.92</c:v>
                </c:pt>
                <c:pt idx="569">
                  <c:v>93.09</c:v>
                </c:pt>
                <c:pt idx="570">
                  <c:v>93.19</c:v>
                </c:pt>
                <c:pt idx="571">
                  <c:v>93.15</c:v>
                </c:pt>
                <c:pt idx="572">
                  <c:v>93.1</c:v>
                </c:pt>
                <c:pt idx="573">
                  <c:v>93.82</c:v>
                </c:pt>
                <c:pt idx="574">
                  <c:v>93.56</c:v>
                </c:pt>
                <c:pt idx="575">
                  <c:v>94.14</c:v>
                </c:pt>
                <c:pt idx="576">
                  <c:v>93.46</c:v>
                </c:pt>
                <c:pt idx="577">
                  <c:v>94.24</c:v>
                </c:pt>
                <c:pt idx="578">
                  <c:v>95.49</c:v>
                </c:pt>
                <c:pt idx="579">
                  <c:v>95.56</c:v>
                </c:pt>
                <c:pt idx="580">
                  <c:v>96.24</c:v>
                </c:pt>
                <c:pt idx="581">
                  <c:v>94.58</c:v>
                </c:pt>
                <c:pt idx="582">
                  <c:v>95.15</c:v>
                </c:pt>
                <c:pt idx="583">
                  <c:v>95.38</c:v>
                </c:pt>
                <c:pt idx="584">
                  <c:v>96.44</c:v>
                </c:pt>
                <c:pt idx="585">
                  <c:v>97.57</c:v>
                </c:pt>
                <c:pt idx="586">
                  <c:v>97.94</c:v>
                </c:pt>
                <c:pt idx="587">
                  <c:v>97.49</c:v>
                </c:pt>
                <c:pt idx="588">
                  <c:v>97.77</c:v>
                </c:pt>
                <c:pt idx="589">
                  <c:v>96.17</c:v>
                </c:pt>
                <c:pt idx="590">
                  <c:v>96.64</c:v>
                </c:pt>
                <c:pt idx="591">
                  <c:v>96.62</c:v>
                </c:pt>
                <c:pt idx="592">
                  <c:v>95.83</c:v>
                </c:pt>
                <c:pt idx="593">
                  <c:v>95.72</c:v>
                </c:pt>
                <c:pt idx="594">
                  <c:v>97.03</c:v>
                </c:pt>
                <c:pt idx="595">
                  <c:v>97.51</c:v>
                </c:pt>
                <c:pt idx="596">
                  <c:v>97.01</c:v>
                </c:pt>
                <c:pt idx="597">
                  <c:v>97.31</c:v>
                </c:pt>
                <c:pt idx="598">
                  <c:v>95.86</c:v>
                </c:pt>
                <c:pt idx="599">
                  <c:v>96.66</c:v>
                </c:pt>
                <c:pt idx="600">
                  <c:v>94.46</c:v>
                </c:pt>
                <c:pt idx="601">
                  <c:v>92.44</c:v>
                </c:pt>
                <c:pt idx="602">
                  <c:v>92.77</c:v>
                </c:pt>
                <c:pt idx="603">
                  <c:v>92.8</c:v>
                </c:pt>
                <c:pt idx="604">
                  <c:v>92.63</c:v>
                </c:pt>
                <c:pt idx="605">
                  <c:v>92.76</c:v>
                </c:pt>
                <c:pt idx="606">
                  <c:v>92.05</c:v>
                </c:pt>
                <c:pt idx="607">
                  <c:v>90.68</c:v>
                </c:pt>
                <c:pt idx="608">
                  <c:v>90.12</c:v>
                </c:pt>
                <c:pt idx="609">
                  <c:v>90.82</c:v>
                </c:pt>
                <c:pt idx="610">
                  <c:v>90.43</c:v>
                </c:pt>
                <c:pt idx="611">
                  <c:v>91.56</c:v>
                </c:pt>
                <c:pt idx="612">
                  <c:v>91.95</c:v>
                </c:pt>
                <c:pt idx="613">
                  <c:v>92.06</c:v>
                </c:pt>
                <c:pt idx="614">
                  <c:v>92.54</c:v>
                </c:pt>
                <c:pt idx="615">
                  <c:v>92.52</c:v>
                </c:pt>
                <c:pt idx="616">
                  <c:v>93.03</c:v>
                </c:pt>
                <c:pt idx="617">
                  <c:v>93.45</c:v>
                </c:pt>
                <c:pt idx="618">
                  <c:v>93.74</c:v>
                </c:pt>
                <c:pt idx="619">
                  <c:v>92.16</c:v>
                </c:pt>
                <c:pt idx="620">
                  <c:v>92.96</c:v>
                </c:pt>
                <c:pt idx="621">
                  <c:v>92.13</c:v>
                </c:pt>
                <c:pt idx="622">
                  <c:v>93.39</c:v>
                </c:pt>
                <c:pt idx="623">
                  <c:v>94.56</c:v>
                </c:pt>
                <c:pt idx="624">
                  <c:v>96.34</c:v>
                </c:pt>
                <c:pt idx="625">
                  <c:v>96.58</c:v>
                </c:pt>
                <c:pt idx="626">
                  <c:v>97.23</c:v>
                </c:pt>
                <c:pt idx="627">
                  <c:v>97.07</c:v>
                </c:pt>
                <c:pt idx="628">
                  <c:v>97.19</c:v>
                </c:pt>
                <c:pt idx="629">
                  <c:v>94.45</c:v>
                </c:pt>
                <c:pt idx="630">
                  <c:v>93.26</c:v>
                </c:pt>
                <c:pt idx="631">
                  <c:v>92.7</c:v>
                </c:pt>
                <c:pt idx="632">
                  <c:v>93.36</c:v>
                </c:pt>
                <c:pt idx="633">
                  <c:v>94.2</c:v>
                </c:pt>
                <c:pt idx="634">
                  <c:v>94.64</c:v>
                </c:pt>
                <c:pt idx="635">
                  <c:v>93.51</c:v>
                </c:pt>
                <c:pt idx="636">
                  <c:v>91.29</c:v>
                </c:pt>
                <c:pt idx="637">
                  <c:v>88.71</c:v>
                </c:pt>
                <c:pt idx="638">
                  <c:v>88.72</c:v>
                </c:pt>
                <c:pt idx="639">
                  <c:v>86.68</c:v>
                </c:pt>
                <c:pt idx="640">
                  <c:v>87.73</c:v>
                </c:pt>
                <c:pt idx="641">
                  <c:v>88.01</c:v>
                </c:pt>
                <c:pt idx="642">
                  <c:v>88.76</c:v>
                </c:pt>
                <c:pt idx="643">
                  <c:v>88.83</c:v>
                </c:pt>
                <c:pt idx="644">
                  <c:v>91.06</c:v>
                </c:pt>
                <c:pt idx="645">
                  <c:v>93.29</c:v>
                </c:pt>
                <c:pt idx="646">
                  <c:v>93</c:v>
                </c:pt>
                <c:pt idx="647">
                  <c:v>94.5</c:v>
                </c:pt>
                <c:pt idx="648">
                  <c:v>93.46</c:v>
                </c:pt>
                <c:pt idx="649">
                  <c:v>91.03</c:v>
                </c:pt>
                <c:pt idx="650">
                  <c:v>93.99</c:v>
                </c:pt>
                <c:pt idx="651">
                  <c:v>95.61</c:v>
                </c:pt>
                <c:pt idx="652">
                  <c:v>96.16</c:v>
                </c:pt>
                <c:pt idx="653">
                  <c:v>95.62</c:v>
                </c:pt>
                <c:pt idx="654">
                  <c:v>96.62</c:v>
                </c:pt>
                <c:pt idx="655">
                  <c:v>96.39</c:v>
                </c:pt>
                <c:pt idx="656">
                  <c:v>96.04</c:v>
                </c:pt>
                <c:pt idx="657">
                  <c:v>95.17</c:v>
                </c:pt>
                <c:pt idx="658">
                  <c:v>94.21</c:v>
                </c:pt>
                <c:pt idx="659">
                  <c:v>94.3</c:v>
                </c:pt>
                <c:pt idx="660">
                  <c:v>95.16</c:v>
                </c:pt>
                <c:pt idx="661">
                  <c:v>96.02</c:v>
                </c:pt>
                <c:pt idx="662">
                  <c:v>96.71</c:v>
                </c:pt>
                <c:pt idx="663">
                  <c:v>96.09</c:v>
                </c:pt>
                <c:pt idx="664">
                  <c:v>94.03</c:v>
                </c:pt>
                <c:pt idx="665">
                  <c:v>93.96</c:v>
                </c:pt>
                <c:pt idx="666">
                  <c:v>93.85</c:v>
                </c:pt>
                <c:pt idx="667">
                  <c:v>95.01</c:v>
                </c:pt>
                <c:pt idx="668">
                  <c:v>93.13</c:v>
                </c:pt>
                <c:pt idx="669">
                  <c:v>93.61</c:v>
                </c:pt>
                <c:pt idx="670">
                  <c:v>91.97</c:v>
                </c:pt>
                <c:pt idx="671">
                  <c:v>93.45</c:v>
                </c:pt>
                <c:pt idx="672">
                  <c:v>93.31</c:v>
                </c:pt>
                <c:pt idx="673">
                  <c:v>93.74</c:v>
                </c:pt>
                <c:pt idx="674">
                  <c:v>94.76</c:v>
                </c:pt>
                <c:pt idx="675">
                  <c:v>96.03</c:v>
                </c:pt>
                <c:pt idx="676">
                  <c:v>95.77</c:v>
                </c:pt>
                <c:pt idx="677">
                  <c:v>95.38</c:v>
                </c:pt>
                <c:pt idx="678">
                  <c:v>95.88</c:v>
                </c:pt>
                <c:pt idx="679">
                  <c:v>96.69</c:v>
                </c:pt>
                <c:pt idx="680">
                  <c:v>97.85</c:v>
                </c:pt>
                <c:pt idx="681">
                  <c:v>97.77</c:v>
                </c:pt>
                <c:pt idx="682">
                  <c:v>98.44</c:v>
                </c:pt>
                <c:pt idx="683">
                  <c:v>98.24</c:v>
                </c:pt>
                <c:pt idx="684">
                  <c:v>95.4</c:v>
                </c:pt>
                <c:pt idx="685">
                  <c:v>93.59</c:v>
                </c:pt>
                <c:pt idx="686">
                  <c:v>95.09</c:v>
                </c:pt>
                <c:pt idx="687">
                  <c:v>95.29</c:v>
                </c:pt>
                <c:pt idx="688">
                  <c:v>95.5</c:v>
                </c:pt>
                <c:pt idx="689">
                  <c:v>97.05</c:v>
                </c:pt>
                <c:pt idx="690">
                  <c:v>96.56</c:v>
                </c:pt>
                <c:pt idx="691">
                  <c:v>97.99</c:v>
                </c:pt>
                <c:pt idx="692">
                  <c:v>99.6</c:v>
                </c:pt>
                <c:pt idx="693">
                  <c:v>101.24</c:v>
                </c:pt>
                <c:pt idx="694">
                  <c:v>103.22</c:v>
                </c:pt>
                <c:pt idx="695">
                  <c:v>103.14</c:v>
                </c:pt>
                <c:pt idx="696">
                  <c:v>103.53</c:v>
                </c:pt>
                <c:pt idx="697">
                  <c:v>106.52</c:v>
                </c:pt>
                <c:pt idx="698">
                  <c:v>104.91</c:v>
                </c:pt>
                <c:pt idx="699">
                  <c:v>105.95</c:v>
                </c:pt>
                <c:pt idx="700">
                  <c:v>106.32</c:v>
                </c:pt>
                <c:pt idx="701">
                  <c:v>106</c:v>
                </c:pt>
                <c:pt idx="702">
                  <c:v>106.48</c:v>
                </c:pt>
                <c:pt idx="703">
                  <c:v>108.04</c:v>
                </c:pt>
                <c:pt idx="704">
                  <c:v>108.05</c:v>
                </c:pt>
                <c:pt idx="705">
                  <c:v>106.91</c:v>
                </c:pt>
                <c:pt idx="706">
                  <c:v>107.18</c:v>
                </c:pt>
                <c:pt idx="707">
                  <c:v>105.32</c:v>
                </c:pt>
                <c:pt idx="708">
                  <c:v>105.54</c:v>
                </c:pt>
                <c:pt idx="709">
                  <c:v>104.7</c:v>
                </c:pt>
                <c:pt idx="710">
                  <c:v>104.55</c:v>
                </c:pt>
                <c:pt idx="711">
                  <c:v>103.08</c:v>
                </c:pt>
                <c:pt idx="712">
                  <c:v>105.03</c:v>
                </c:pt>
                <c:pt idx="713">
                  <c:v>107.89</c:v>
                </c:pt>
                <c:pt idx="714">
                  <c:v>106.94</c:v>
                </c:pt>
                <c:pt idx="715">
                  <c:v>106.56</c:v>
                </c:pt>
                <c:pt idx="716">
                  <c:v>105.3</c:v>
                </c:pt>
                <c:pt idx="717">
                  <c:v>104.37</c:v>
                </c:pt>
                <c:pt idx="718">
                  <c:v>103.4</c:v>
                </c:pt>
                <c:pt idx="719">
                  <c:v>105.97</c:v>
                </c:pt>
                <c:pt idx="720">
                  <c:v>106.11</c:v>
                </c:pt>
                <c:pt idx="721">
                  <c:v>106.83</c:v>
                </c:pt>
                <c:pt idx="722">
                  <c:v>106.85</c:v>
                </c:pt>
                <c:pt idx="723">
                  <c:v>107.33</c:v>
                </c:pt>
                <c:pt idx="724">
                  <c:v>107.46</c:v>
                </c:pt>
                <c:pt idx="725">
                  <c:v>107.1</c:v>
                </c:pt>
                <c:pt idx="726">
                  <c:v>104.96</c:v>
                </c:pt>
                <c:pt idx="727">
                  <c:v>103.81</c:v>
                </c:pt>
                <c:pt idx="728">
                  <c:v>105.09</c:v>
                </c:pt>
                <c:pt idx="729">
                  <c:v>106.57</c:v>
                </c:pt>
                <c:pt idx="730">
                  <c:v>105.92</c:v>
                </c:pt>
                <c:pt idx="731">
                  <c:v>109.01</c:v>
                </c:pt>
                <c:pt idx="732">
                  <c:v>110.1</c:v>
                </c:pt>
                <c:pt idx="733">
                  <c:v>108.8</c:v>
                </c:pt>
                <c:pt idx="734">
                  <c:v>107.65</c:v>
                </c:pt>
                <c:pt idx="735">
                  <c:v>108.54</c:v>
                </c:pt>
                <c:pt idx="736">
                  <c:v>107.23</c:v>
                </c:pt>
                <c:pt idx="737">
                  <c:v>108.37</c:v>
                </c:pt>
                <c:pt idx="738">
                  <c:v>110.53</c:v>
                </c:pt>
                <c:pt idx="739">
                  <c:v>109.52</c:v>
                </c:pt>
                <c:pt idx="740">
                  <c:v>107.39</c:v>
                </c:pt>
                <c:pt idx="741">
                  <c:v>107.56</c:v>
                </c:pt>
                <c:pt idx="742">
                  <c:v>108.6</c:v>
                </c:pt>
                <c:pt idx="743">
                  <c:v>108.21</c:v>
                </c:pt>
                <c:pt idx="744">
                  <c:v>106.59</c:v>
                </c:pt>
                <c:pt idx="745">
                  <c:v>105.42</c:v>
                </c:pt>
                <c:pt idx="746">
                  <c:v>108.07</c:v>
                </c:pt>
                <c:pt idx="747">
                  <c:v>106.39</c:v>
                </c:pt>
                <c:pt idx="748">
                  <c:v>104.67</c:v>
                </c:pt>
                <c:pt idx="749">
                  <c:v>103.69</c:v>
                </c:pt>
                <c:pt idx="750">
                  <c:v>103.17</c:v>
                </c:pt>
                <c:pt idx="751">
                  <c:v>102.76</c:v>
                </c:pt>
                <c:pt idx="752">
                  <c:v>103.03</c:v>
                </c:pt>
                <c:pt idx="753">
                  <c:v>102.87</c:v>
                </c:pt>
                <c:pt idx="754">
                  <c:v>102.33</c:v>
                </c:pt>
                <c:pt idx="755">
                  <c:v>102.04</c:v>
                </c:pt>
                <c:pt idx="756">
                  <c:v>104.1</c:v>
                </c:pt>
                <c:pt idx="757">
                  <c:v>103.31</c:v>
                </c:pt>
                <c:pt idx="758">
                  <c:v>103.84</c:v>
                </c:pt>
                <c:pt idx="759">
                  <c:v>103.03</c:v>
                </c:pt>
                <c:pt idx="760">
                  <c:v>103.49</c:v>
                </c:pt>
                <c:pt idx="761">
                  <c:v>101.61</c:v>
                </c:pt>
                <c:pt idx="762">
                  <c:v>103.01</c:v>
                </c:pt>
                <c:pt idx="763">
                  <c:v>102.02</c:v>
                </c:pt>
                <c:pt idx="764">
                  <c:v>102.41</c:v>
                </c:pt>
                <c:pt idx="765">
                  <c:v>101.21</c:v>
                </c:pt>
                <c:pt idx="766">
                  <c:v>102.29</c:v>
                </c:pt>
                <c:pt idx="767">
                  <c:v>100.67</c:v>
                </c:pt>
                <c:pt idx="768">
                  <c:v>100.81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443584"/>
        <c:axId val="75490432"/>
      </c:lineChart>
      <c:dateAx>
        <c:axId val="75443584"/>
        <c:scaling>
          <c:orientation val="minMax"/>
        </c:scaling>
        <c:delete val="0"/>
        <c:axPos val="b"/>
        <c:numFmt formatCode="mmmm\ yyyy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5490432"/>
        <c:crosses val="autoZero"/>
        <c:auto val="1"/>
        <c:lblOffset val="100"/>
        <c:baseTimeUnit val="days"/>
        <c:majorUnit val="12"/>
        <c:majorTimeUnit val="months"/>
      </c:dateAx>
      <c:valAx>
        <c:axId val="75490432"/>
        <c:scaling>
          <c:orientation val="minMax"/>
          <c:min val="6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754435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WTI Forward Price (10/18/2013,</a:t>
            </a:r>
            <a:r>
              <a:rPr lang="en-US" sz="1800" baseline="0"/>
              <a:t> </a:t>
            </a:r>
            <a:r>
              <a:rPr lang="en-US" sz="1800"/>
              <a:t>$/bbl)</a:t>
            </a:r>
          </a:p>
        </c:rich>
      </c:tx>
      <c:layout>
        <c:manualLayout>
          <c:xMode val="edge"/>
          <c:yMode val="edge"/>
          <c:x val="0.26833844367584891"/>
          <c:y val="1.7970799573228887E-2"/>
        </c:manualLayout>
      </c:layout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Sheet1!$A$1:$A$70</c:f>
              <c:numCache>
                <c:formatCode>mmm\-yy</c:formatCode>
                <c:ptCount val="70"/>
                <c:pt idx="0">
                  <c:v>41579</c:v>
                </c:pt>
                <c:pt idx="1">
                  <c:v>41609</c:v>
                </c:pt>
                <c:pt idx="2">
                  <c:v>41640</c:v>
                </c:pt>
                <c:pt idx="3">
                  <c:v>41671</c:v>
                </c:pt>
                <c:pt idx="4">
                  <c:v>41699</c:v>
                </c:pt>
                <c:pt idx="5">
                  <c:v>41730</c:v>
                </c:pt>
                <c:pt idx="6">
                  <c:v>41760</c:v>
                </c:pt>
                <c:pt idx="7">
                  <c:v>41791</c:v>
                </c:pt>
                <c:pt idx="8">
                  <c:v>41821</c:v>
                </c:pt>
                <c:pt idx="9">
                  <c:v>41852</c:v>
                </c:pt>
                <c:pt idx="10">
                  <c:v>41883</c:v>
                </c:pt>
                <c:pt idx="11">
                  <c:v>41913</c:v>
                </c:pt>
                <c:pt idx="12">
                  <c:v>41944</c:v>
                </c:pt>
                <c:pt idx="13">
                  <c:v>41974</c:v>
                </c:pt>
                <c:pt idx="14">
                  <c:v>42005</c:v>
                </c:pt>
                <c:pt idx="15">
                  <c:v>42036</c:v>
                </c:pt>
                <c:pt idx="16">
                  <c:v>42064</c:v>
                </c:pt>
                <c:pt idx="17">
                  <c:v>42095</c:v>
                </c:pt>
                <c:pt idx="18">
                  <c:v>42125</c:v>
                </c:pt>
                <c:pt idx="19">
                  <c:v>42156</c:v>
                </c:pt>
                <c:pt idx="20">
                  <c:v>42186</c:v>
                </c:pt>
                <c:pt idx="21">
                  <c:v>42217</c:v>
                </c:pt>
                <c:pt idx="22">
                  <c:v>42248</c:v>
                </c:pt>
                <c:pt idx="23">
                  <c:v>42278</c:v>
                </c:pt>
                <c:pt idx="24">
                  <c:v>42309</c:v>
                </c:pt>
                <c:pt idx="25">
                  <c:v>42339</c:v>
                </c:pt>
                <c:pt idx="26">
                  <c:v>42370</c:v>
                </c:pt>
                <c:pt idx="27">
                  <c:v>42401</c:v>
                </c:pt>
                <c:pt idx="28">
                  <c:v>42430</c:v>
                </c:pt>
                <c:pt idx="29">
                  <c:v>42461</c:v>
                </c:pt>
                <c:pt idx="30">
                  <c:v>42491</c:v>
                </c:pt>
                <c:pt idx="31">
                  <c:v>42522</c:v>
                </c:pt>
                <c:pt idx="32">
                  <c:v>42552</c:v>
                </c:pt>
                <c:pt idx="33">
                  <c:v>42583</c:v>
                </c:pt>
                <c:pt idx="34">
                  <c:v>42614</c:v>
                </c:pt>
                <c:pt idx="35">
                  <c:v>42644</c:v>
                </c:pt>
                <c:pt idx="36">
                  <c:v>42675</c:v>
                </c:pt>
                <c:pt idx="37">
                  <c:v>42705</c:v>
                </c:pt>
                <c:pt idx="38">
                  <c:v>42736</c:v>
                </c:pt>
                <c:pt idx="39">
                  <c:v>42767</c:v>
                </c:pt>
                <c:pt idx="40">
                  <c:v>42795</c:v>
                </c:pt>
                <c:pt idx="41">
                  <c:v>42826</c:v>
                </c:pt>
                <c:pt idx="42">
                  <c:v>42856</c:v>
                </c:pt>
                <c:pt idx="43">
                  <c:v>42887</c:v>
                </c:pt>
                <c:pt idx="44">
                  <c:v>42917</c:v>
                </c:pt>
                <c:pt idx="45">
                  <c:v>42948</c:v>
                </c:pt>
                <c:pt idx="46">
                  <c:v>42979</c:v>
                </c:pt>
                <c:pt idx="47">
                  <c:v>43009</c:v>
                </c:pt>
                <c:pt idx="48">
                  <c:v>43040</c:v>
                </c:pt>
                <c:pt idx="49">
                  <c:v>43070</c:v>
                </c:pt>
                <c:pt idx="50">
                  <c:v>43101</c:v>
                </c:pt>
                <c:pt idx="51">
                  <c:v>43132</c:v>
                </c:pt>
                <c:pt idx="52">
                  <c:v>43160</c:v>
                </c:pt>
                <c:pt idx="53">
                  <c:v>43191</c:v>
                </c:pt>
                <c:pt idx="54">
                  <c:v>43221</c:v>
                </c:pt>
                <c:pt idx="55">
                  <c:v>43252</c:v>
                </c:pt>
                <c:pt idx="56">
                  <c:v>43282</c:v>
                </c:pt>
                <c:pt idx="57">
                  <c:v>43313</c:v>
                </c:pt>
                <c:pt idx="58">
                  <c:v>43344</c:v>
                </c:pt>
                <c:pt idx="59">
                  <c:v>43374</c:v>
                </c:pt>
                <c:pt idx="60">
                  <c:v>43405</c:v>
                </c:pt>
                <c:pt idx="61">
                  <c:v>43435</c:v>
                </c:pt>
                <c:pt idx="62">
                  <c:v>43617</c:v>
                </c:pt>
                <c:pt idx="63">
                  <c:v>43800</c:v>
                </c:pt>
                <c:pt idx="64">
                  <c:v>43983</c:v>
                </c:pt>
                <c:pt idx="65">
                  <c:v>44166</c:v>
                </c:pt>
                <c:pt idx="66">
                  <c:v>44348</c:v>
                </c:pt>
                <c:pt idx="67">
                  <c:v>44531</c:v>
                </c:pt>
                <c:pt idx="68">
                  <c:v>44348</c:v>
                </c:pt>
                <c:pt idx="69">
                  <c:v>44531</c:v>
                </c:pt>
              </c:numCache>
            </c:numRef>
          </c:cat>
          <c:val>
            <c:numRef>
              <c:f>Sheet1!$B$1:$B$70</c:f>
              <c:numCache>
                <c:formatCode>General</c:formatCode>
                <c:ptCount val="70"/>
                <c:pt idx="0">
                  <c:v>100.75</c:v>
                </c:pt>
                <c:pt idx="1">
                  <c:v>101.05</c:v>
                </c:pt>
                <c:pt idx="2">
                  <c:v>100.96</c:v>
                </c:pt>
                <c:pt idx="3">
                  <c:v>100.515</c:v>
                </c:pt>
                <c:pt idx="4">
                  <c:v>99.885000000000005</c:v>
                </c:pt>
                <c:pt idx="5">
                  <c:v>99.185000000000002</c:v>
                </c:pt>
                <c:pt idx="6">
                  <c:v>98.484999999999999</c:v>
                </c:pt>
                <c:pt idx="7">
                  <c:v>97.795000000000002</c:v>
                </c:pt>
                <c:pt idx="8">
                  <c:v>97.08</c:v>
                </c:pt>
                <c:pt idx="9">
                  <c:v>96.41</c:v>
                </c:pt>
                <c:pt idx="10">
                  <c:v>95.77</c:v>
                </c:pt>
                <c:pt idx="11">
                  <c:v>95.14</c:v>
                </c:pt>
                <c:pt idx="12">
                  <c:v>94.61</c:v>
                </c:pt>
                <c:pt idx="13">
                  <c:v>94.09</c:v>
                </c:pt>
                <c:pt idx="14">
                  <c:v>93.42</c:v>
                </c:pt>
                <c:pt idx="15">
                  <c:v>92.77</c:v>
                </c:pt>
                <c:pt idx="16">
                  <c:v>92.144999999999996</c:v>
                </c:pt>
                <c:pt idx="17">
                  <c:v>91.5</c:v>
                </c:pt>
                <c:pt idx="18">
                  <c:v>90.93</c:v>
                </c:pt>
                <c:pt idx="19">
                  <c:v>90.42</c:v>
                </c:pt>
                <c:pt idx="20">
                  <c:v>89.82</c:v>
                </c:pt>
                <c:pt idx="21">
                  <c:v>89.26</c:v>
                </c:pt>
                <c:pt idx="22">
                  <c:v>88.83</c:v>
                </c:pt>
                <c:pt idx="23">
                  <c:v>88.43</c:v>
                </c:pt>
                <c:pt idx="24">
                  <c:v>88.09</c:v>
                </c:pt>
                <c:pt idx="25">
                  <c:v>87.79</c:v>
                </c:pt>
                <c:pt idx="26">
                  <c:v>87.29</c:v>
                </c:pt>
                <c:pt idx="27">
                  <c:v>86.83</c:v>
                </c:pt>
                <c:pt idx="28">
                  <c:v>86.41</c:v>
                </c:pt>
                <c:pt idx="29">
                  <c:v>86.03</c:v>
                </c:pt>
                <c:pt idx="30">
                  <c:v>85.69</c:v>
                </c:pt>
                <c:pt idx="31">
                  <c:v>85.39</c:v>
                </c:pt>
                <c:pt idx="32">
                  <c:v>85.06</c:v>
                </c:pt>
                <c:pt idx="33">
                  <c:v>84.79</c:v>
                </c:pt>
                <c:pt idx="34">
                  <c:v>84.56</c:v>
                </c:pt>
                <c:pt idx="35">
                  <c:v>84.36</c:v>
                </c:pt>
                <c:pt idx="36">
                  <c:v>84.21</c:v>
                </c:pt>
                <c:pt idx="37">
                  <c:v>84.1</c:v>
                </c:pt>
                <c:pt idx="38">
                  <c:v>83.9</c:v>
                </c:pt>
                <c:pt idx="39">
                  <c:v>83.7</c:v>
                </c:pt>
                <c:pt idx="40">
                  <c:v>83.51</c:v>
                </c:pt>
                <c:pt idx="41">
                  <c:v>83.33</c:v>
                </c:pt>
                <c:pt idx="42">
                  <c:v>83.16</c:v>
                </c:pt>
                <c:pt idx="43">
                  <c:v>83.01</c:v>
                </c:pt>
                <c:pt idx="44">
                  <c:v>82.82</c:v>
                </c:pt>
                <c:pt idx="45">
                  <c:v>82.66</c:v>
                </c:pt>
                <c:pt idx="46">
                  <c:v>82.54</c:v>
                </c:pt>
                <c:pt idx="47">
                  <c:v>82.45</c:v>
                </c:pt>
                <c:pt idx="48">
                  <c:v>82.38</c:v>
                </c:pt>
                <c:pt idx="49">
                  <c:v>82.35</c:v>
                </c:pt>
                <c:pt idx="50">
                  <c:v>82.26</c:v>
                </c:pt>
                <c:pt idx="51">
                  <c:v>82.17</c:v>
                </c:pt>
                <c:pt idx="52">
                  <c:v>82.09</c:v>
                </c:pt>
                <c:pt idx="53">
                  <c:v>82.01</c:v>
                </c:pt>
                <c:pt idx="54">
                  <c:v>81.94</c:v>
                </c:pt>
                <c:pt idx="55">
                  <c:v>81.87</c:v>
                </c:pt>
                <c:pt idx="56">
                  <c:v>81.81</c:v>
                </c:pt>
                <c:pt idx="57">
                  <c:v>81.75</c:v>
                </c:pt>
                <c:pt idx="58">
                  <c:v>81.69</c:v>
                </c:pt>
                <c:pt idx="59">
                  <c:v>81.64</c:v>
                </c:pt>
                <c:pt idx="60">
                  <c:v>81.59</c:v>
                </c:pt>
                <c:pt idx="61">
                  <c:v>81.55</c:v>
                </c:pt>
                <c:pt idx="62">
                  <c:v>81.2</c:v>
                </c:pt>
                <c:pt idx="63">
                  <c:v>80.84</c:v>
                </c:pt>
                <c:pt idx="64">
                  <c:v>80.59</c:v>
                </c:pt>
                <c:pt idx="65">
                  <c:v>80.33</c:v>
                </c:pt>
                <c:pt idx="66">
                  <c:v>80.19</c:v>
                </c:pt>
                <c:pt idx="67">
                  <c:v>80.05</c:v>
                </c:pt>
                <c:pt idx="68">
                  <c:v>79.47</c:v>
                </c:pt>
                <c:pt idx="69">
                  <c:v>79.33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209600"/>
        <c:axId val="37217792"/>
      </c:lineChart>
      <c:dateAx>
        <c:axId val="37209600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7217792"/>
        <c:crosses val="autoZero"/>
        <c:auto val="1"/>
        <c:lblOffset val="100"/>
        <c:baseTimeUnit val="days"/>
      </c:dateAx>
      <c:valAx>
        <c:axId val="37217792"/>
        <c:scaling>
          <c:orientation val="minMax"/>
          <c:min val="75"/>
        </c:scaling>
        <c:delete val="0"/>
        <c:axPos val="l"/>
        <c:numFmt formatCode="&quot;$&quot;#,##0.00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72096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8900F2F0-97CE-4980-8AA9-CD714125E3EA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19F8BB12-A0A9-47C7-9192-89F12405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53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011651EF-0635-4B61-B1C7-41F8FDC7CA68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DF897BD4-2453-4D86-BA42-BF621DB7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970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7BD4-2453-4D86-BA42-BF621DB7005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611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green.template_graphics2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2732088"/>
            <a:ext cx="73660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green.template_graphics3.wmf"/>
          <p:cNvPicPr>
            <a:picLocks noChangeAspect="1"/>
          </p:cNvPicPr>
          <p:nvPr/>
        </p:nvPicPr>
        <p:blipFill>
          <a:blip r:embed="rId3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883275"/>
            <a:ext cx="7366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1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51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FB7E1-EF20-4DD4-95F2-85C09D17FDA4}" type="datetime1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D0007-DE76-724F-9A59-044EF43E14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7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8ECF7-0B08-4BB5-BE6D-1D7798F5D98A}" type="datetime1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F43F9-9AD9-3A45-93DA-A9D45DCAE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02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F9606-2F8A-4680-BB77-7EE1732A293E}" type="datetime1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81DC1-BEBA-A345-AF53-60017037B3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8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D3F99F-C92A-4AA9-906D-DA7256C1AD58}" type="datetime1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92C6D-BE8D-DD4F-81E9-D4989C088B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30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2EEE5-7429-4C1A-9E2E-1EF217A483B1}" type="datetime1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DF97D-3401-F044-9350-D83781889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1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9A7-D769-42BF-BDAC-62ABF7E0E3E2}" type="datetime1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D6F01-C5DD-F44B-8162-7A3A521E6E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64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317A3-3446-4300-9344-181C37F7D691}" type="datetime1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A6ADA-3E88-CA4E-8C53-69D0507716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0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512E-A5B3-4490-A07D-1E99D92777FF}" type="datetime1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8ADCC-D3CD-C94F-8BCF-C2964FC686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3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24864-6EE4-4950-8324-AB41820ADAA6}" type="datetime1">
              <a:rPr lang="en-US" smtClean="0"/>
              <a:t>10/25/2013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7CE4-E225-774A-9249-292B5807F5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7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AC86B-9B87-4A06-A963-2380692851DE}" type="datetime1">
              <a:rPr lang="en-US" smtClean="0"/>
              <a:t>10/25/2013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E57B2-D218-2543-B1F3-50F8C73AA9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6F50E-8B69-4751-B1B6-9481F86C6ACC}" type="datetime1">
              <a:rPr lang="en-US" smtClean="0"/>
              <a:t>10/25/2013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DE4E5-189A-6749-A62F-55E6235656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A5598-00AE-43C5-9F5F-3693D2C1882B}" type="datetime1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3911F-13D9-5149-AD26-CA8FF84BF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5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1409"/>
            </a:gs>
            <a:gs pos="2000">
              <a:srgbClr val="00564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E9A52AE2-B2D2-4A39-841B-D0B2D9F3D4FE}" type="datetime1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30F92C6D-BE8D-DD4F-81E9-D4989C088B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5" descr="green.template_graphics2.wm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164263"/>
            <a:ext cx="2463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CF0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52900" cy="1143000"/>
          </a:xfrm>
        </p:spPr>
        <p:txBody>
          <a:bodyPr/>
          <a:lstStyle/>
          <a:p>
            <a:r>
              <a:rPr lang="en-US" dirty="0" smtClean="0"/>
              <a:t>How much?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An April 30 USGS Report estimated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800" dirty="0" smtClean="0"/>
              <a:t>7.4 billion barrels of oil</a:t>
            </a:r>
          </a:p>
          <a:p>
            <a:pPr marL="0" indent="0">
              <a:buNone/>
            </a:pPr>
            <a:r>
              <a:rPr lang="en-US" sz="2800" dirty="0" smtClean="0"/>
              <a:t>6.7 trillion cubic feet of associated gas</a:t>
            </a:r>
          </a:p>
          <a:p>
            <a:pPr marL="0" indent="0">
              <a:buNone/>
            </a:pPr>
            <a:r>
              <a:rPr lang="en-US" sz="2800" dirty="0" smtClean="0"/>
              <a:t>.53 billion barrels of NGL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800" dirty="0" smtClean="0"/>
              <a:t>In the </a:t>
            </a:r>
            <a:r>
              <a:rPr lang="en-US" sz="2800" dirty="0" err="1" smtClean="0"/>
              <a:t>Bakken</a:t>
            </a:r>
            <a:r>
              <a:rPr lang="en-US" sz="2800" dirty="0" smtClean="0"/>
              <a:t> and Three Forks (not just ND)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800" dirty="0" smtClean="0"/>
              <a:t>Technically recoverable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800" dirty="0" smtClean="0"/>
              <a:t>This is double the previous estimate from 2008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4098" name="Picture 2" descr="http://escweb.wr.usgs.gov/share/mooney/USGS_gre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74638"/>
            <a:ext cx="3810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562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6265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Harold Hamm, 2011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err="1" smtClean="0"/>
              <a:t>Bakken</a:t>
            </a:r>
            <a:r>
              <a:rPr lang="en-US" dirty="0" smtClean="0"/>
              <a:t> only</a:t>
            </a: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24 billion oil barrel equivalents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Technically recoverable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AutoShape 2" descr="data:image/jpeg;base64,/9j/4AAQSkZJRgABAQAAAQABAAD/2wCEAAkGBhIQEBESEhMVFRAWEBURFhUWEhgSFRcVGBYWFRMUGhcYGyceIxojGRQYHzYhJicpLC4tFR8xNTAqNSYrLCkBCQoKDQwNGA8PGjUdHyQ1NSs1NTU1NjUpLSk1NTU1KTUuLCwpLikpKSkzNSkvLDU1KS4qLiwpNS0pKSkpNTUpKf/AABEIAKAAoAMBIgACEQEDEQH/xAAcAAEAAQUBAQAAAAAAAAAAAAAABAEDBQYHAgj/xAA5EAACAQMDAgMGBAQFBQAAAAABAgADBBEFEiEGMRNBURQiYXGBkQcyQqEjM7HBUnJzdIIkJjVDYv/EABkBAQACAwAAAAAAAAAAAAAAAAABAgMEBf/EACARAQACAgIBBQAAAAAAAAAAAAABAgMxERJhBBMhQXH/2gAMAwEAAhEDEQA/AO4xEQEREBERAREQEREBERAREQEREBERAREQEREBERAREQEREBERAREQEREBERAREQEREBERAREQEREBERAS1c1wiMx7AE/aXJq3WWr7B4Q7KhrVT6KuSifNiCfkh9RMWbJGOk3n6WpXtaIhkekdaF3Z0qoOT7yN/mRijf0/eZmcN/BDq7w69SzqH3KzGpTz5Vce8v8AyX91+M7lMkaRJERJQREQEREBERAREQEREBERAREQLVeuEVmbhVBY/Iczl/XlywtLpv8A2PTJPwL4UL9EwPvN76pu/DpUwQStS4o0j8Azjk/DjH1nPOprr2ivUoLyoqe+fUjso+U5vrKZMuTHjrrnmfyGzhmtK2tLk+nWtanUSooIZXV1OcEMpDLz8xj6z6j6e1gXdtSrjjegJHo36l+hnM6HS3u5xNy6BtTSp1qfl4u4fUc/0nQtMRMeWvttkSkrLIIiICIiAiIgIiaHrGtV77UjpttUajRpIKl1WTipg4xSRv0k5HPfk+kDe8ys11+gbIrtNJs4/P41XxM+vib92ZXonSKlrbNSqvUdhcVirVHLsae8ilySf0AQNhiWKN9TdiqujMO4VwxHzAMuVKyrjcQMkKMkDJPYc+fwge4ls11DBcjcewyM/bvImpa5Rt2orUcBqtQUqa+bN3P0A5J8oHvVNPFek9MnGRwfQjlW+hAnMLXQ61rVfx1OdxYv+lsnO4H4zqN05elUFF1FTYwVvzBWIO1iB5A8/SQ9ASoLSl7TVp1qoT+JVXGxjk8jywBxnjtKTE7jaY8sZZ3lM09qDxHPAC8/U+gmZ0mw8JOfzsdzY7Z9B8pIFWmqhgUCtgg5ABz2wexl+V9vm/a06T2+OIJWWaV2jEqrqWXuAwJHzA7T34y7tuRuxu25Gcdicd8czKq9xLaV1YkBgSO4BBI+chHX6HtJtt48ZaXjMMj3V3BRk+RJPA9BAyMGeBVGM5GPXPH3nmhcpUGUZWGcZVgw+WRAg2XUlrXrPQo1kqVUXeyo27aMheSOO57ZmTmg9P2qp1DqQVQo9ktzgAAZOMnj1xN+gJzP8PG26zriP/MNVWHqU3P/AGZP2nTJpPUnSdwl8mpWG03AXw61F22pXTtw3k2AO/HA9OQ3WaX1pemrfafp24rRrtUq1sEqXp0xkUsjnax7/ATInquuE/8AHXfi/wCDFLbn/U8TGPj+01/W+nNQuadpfBUXUres9UUCw2eEx/kbxwSFA589xgXvxD6PopZvdWlNbe6tl8anUpKKRwvLIduMjGe/pMJ1CgvX6fui1RalxWRX21GAX+HklF7Kcg8gZ5mz6rcXeo2rWy2tW2aqvh1alYptpof5mzaxLsRwOAOcnEx/VOjXC19KS1tXqW9lVVy2+muVCBAq7mBLAZJzjmBjvxP6RtrS1W9t1and0rikRV8R2dsuAdxYkn1zJn4g6RRr6nowqU1bxKlVHByQyKikKRntkkyf+Jtnc3litC3t6j1HenUOSihArBirEt+b5ZkfrCzvKtXTL2hauz21aoXt2ZFqbXCjIIJX9J+4gTupejbWjpt6tvT8DNB6p8FjTLGmjFQ2DyvfjsczXdW09X6VpMSwNOySoArlATkfmAOGHPYzadZu7y40+5X2Nlq1aTUadPxkZhvQgu54UAZ7AkzX7vT71tBFgLOp7T4C0Dl6ezggl92/tgfPJgTa3QFpX01Wqqz1vYlZaj1HZkIpAjaM7QBjsBiYSh1JVTp/TRvfxLitTtC65NTwzUYPt892xdo8+ZulCvXGm7TbVBcC3FDwspkt4YTcG3Y2Z885+E02j0deVdFt7Xwmo3tpVWvTLMmx2DsQAysecN545xAyN/05We6s7iwsxaGi+HeoyUfFonhqbU6e4n5tzI9n07TfqC9ps1Y0zZJUYeO+WLOuVLA7tn/yCBNj0nX9QrhEewNB+PEqVaqmkP8AEUVCXbzwOPiZjNPt7tdbuLtrSoLarQS3Vt9MkbWX3yu/8pwfj24gQanT1HTte0/2VfCS4o11qoCdp2DIOCfiPtPFl0taXGv6klWgjotChUwwJG9+Wbv3MynUVvdPq9lcU7Wo9vbpVV2DUwWNQYyoLgkDA74lira31prFxdUrRri3uaFJfdqIjIyAcNuOPX7wMzqfSluBRV3Slp1FWzbcJRdmzhnYsOBnO3tnma50PTt6WuX1OzK+yG0pVNtNt1PxNygkc48z95d1+wvTqdpdvZ+00BblDQWojijVLN7/APEwpbGPex6+glLW31Klq9xdCxBWta06a/8AUKEplcY3vjk8chQfhmBO0Y/9xal/s7b+03qc+0W3vF1m6u6lnUW3r0qdFTvpll2bRuZd/bg9smdBgIiICQdVumpqCvfdjtnjBP24+0nShECinIHykSwuWdqgJHDkAccAEjsOfvJmIAgRNUuTTQMCBzznGSME4GeM8dpLU5EEZlYGOpXrFx7wJLlTTx7ygZw3r5A88cyVe1SiFh5Y+2Rn9sy8F5z5ypgR7O43hjkEbyFI7EDHn88yxc3bLWRB+UjnjjufP144k4DEYgeLmoVRmAyQpIHqQO0t2VTcCd4f4jGBx24kiUVcQId7cstSkoIAbdnO0diuBz8z25kwniCJWBD0y5NRSSQSGwSMbewPBHlz8/WTJQCVgIiICIiAiIgIiICIiAiIgIiICIiAiIgIiICIiAiIgIiICIiAiIgIiICIiAiIgIiICIiAiIgIiICIiAiIgIiICIiAiIgIiICIiAiIgIiI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1817688"/>
            <a:ext cx="2830512" cy="283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179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59597"/>
            <a:ext cx="8229600" cy="566566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Source: EIA Drilling Productivity Report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3959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200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411163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Source: ND DMR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4638"/>
            <a:ext cx="8001000" cy="547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1357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1060"/>
            <a:ext cx="8229600" cy="27051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74638"/>
            <a:ext cx="5513741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268" y="3421060"/>
            <a:ext cx="542341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5559597"/>
            <a:ext cx="8229600" cy="566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1200" smtClean="0"/>
              <a:t>Source: EIA Drilling Productivity Report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38480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90153"/>
            <a:ext cx="8229600" cy="392113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Source:  </a:t>
            </a:r>
            <a:r>
              <a:rPr lang="en-US" sz="1200" dirty="0" err="1" smtClean="0"/>
              <a:t>Bentek</a:t>
            </a:r>
            <a:r>
              <a:rPr lang="en-US" sz="1200" dirty="0" smtClean="0"/>
              <a:t>, Williston Basin Study 2012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7638"/>
            <a:ext cx="9144000" cy="3688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609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ND wells are profitable at current and nearby prices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Don’t expect drastic change in the number of rigs (~180) over the next year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43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Watchlist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Drop </a:t>
            </a:r>
            <a:r>
              <a:rPr lang="en-US" dirty="0"/>
              <a:t>in oil </a:t>
            </a:r>
            <a:r>
              <a:rPr lang="en-US" dirty="0" smtClean="0"/>
              <a:t>prices (world peace?)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Increase </a:t>
            </a:r>
            <a:r>
              <a:rPr lang="en-US" dirty="0"/>
              <a:t>in natural gas </a:t>
            </a:r>
            <a:r>
              <a:rPr lang="en-US" dirty="0" smtClean="0"/>
              <a:t>prices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err="1" smtClean="0"/>
              <a:t>Fracking</a:t>
            </a:r>
            <a:r>
              <a:rPr lang="en-US" dirty="0" smtClean="0"/>
              <a:t> regulation/taxation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Persistent </a:t>
            </a:r>
            <a:r>
              <a:rPr lang="en-US" dirty="0"/>
              <a:t>regional factors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157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hebakken.com/uploads/posts/web/2013/10/resize/Canary-Ditka-Bakken_13813418886722-300x300-no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424" y="348145"/>
            <a:ext cx="5511376" cy="551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236" y="565689"/>
            <a:ext cx="4591050" cy="1325562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Ditka is Impressed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81256" y="5859521"/>
            <a:ext cx="30043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FFC000"/>
                </a:solidFill>
              </a:rPr>
              <a:t>Questions?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95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Oil and Gas Outlook</a:t>
            </a:r>
            <a:br>
              <a:rPr lang="en-US" dirty="0" smtClean="0"/>
            </a:br>
            <a:r>
              <a:rPr lang="en-US" dirty="0" smtClean="0"/>
              <a:t>Fall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David Ripplinger</a:t>
            </a:r>
          </a:p>
          <a:p>
            <a:r>
              <a:rPr lang="en-US" sz="2400" dirty="0" smtClean="0"/>
              <a:t>Ag Lender Conferences</a:t>
            </a:r>
            <a:endParaRPr lang="en-US" sz="2400" dirty="0"/>
          </a:p>
          <a:p>
            <a:r>
              <a:rPr lang="en-US" sz="2400" dirty="0" smtClean="0"/>
              <a:t>October-November 2013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DF97D-3401-F044-9350-D837818894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39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ND Oil and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073"/>
            <a:ext cx="2766447" cy="35544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much activity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how long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011" y="1500350"/>
            <a:ext cx="5405513" cy="390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06012" y="5431384"/>
            <a:ext cx="403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Source: Minneapolis Fed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50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122" name="Picture 2" descr="http://www.ag.ndsu.edu/potatoextension/nppga-research-reporting-conference/image_mi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345" y="2057399"/>
            <a:ext cx="4664398" cy="349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79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Rigs Down, Spuds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38588"/>
              </p:ext>
            </p:extLst>
          </p:nvPr>
        </p:nvGraphicFramePr>
        <p:xfrm>
          <a:off x="1504950" y="2168208"/>
          <a:ext cx="5829300" cy="2307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8832"/>
                <a:gridCol w="1735234"/>
                <a:gridCol w="1735234"/>
              </a:tblGrid>
              <a:tr h="430834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1Q 12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3Q 13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083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Rigs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~200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180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3083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Spuds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507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747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3083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Spuds/Rig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2.5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4.1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6266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Spud to spud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36 days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22 days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04950" y="4549593"/>
            <a:ext cx="504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Source: Baker Hughes Investor Relations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51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00700"/>
            <a:ext cx="8229600" cy="525463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Source: KLJ Power Report 2012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8239551" cy="496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62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34050"/>
            <a:ext cx="8229600" cy="392113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Source:  </a:t>
            </a:r>
            <a:r>
              <a:rPr lang="en-US" sz="1200" dirty="0" err="1" smtClean="0"/>
              <a:t>Bentek</a:t>
            </a:r>
            <a:r>
              <a:rPr lang="en-US" sz="1200" dirty="0" smtClean="0"/>
              <a:t>, Williston Basin Study 2012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7638"/>
            <a:ext cx="9144000" cy="3688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790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Dakota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Oil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6964775"/>
              </p:ext>
            </p:extLst>
          </p:nvPr>
        </p:nvGraphicFramePr>
        <p:xfrm>
          <a:off x="0" y="350838"/>
          <a:ext cx="9144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5528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95500" y="274638"/>
            <a:ext cx="8229600" cy="1143000"/>
          </a:xfrm>
        </p:spPr>
        <p:txBody>
          <a:bodyPr/>
          <a:lstStyle/>
          <a:p>
            <a:r>
              <a:rPr lang="en-US" dirty="0" smtClean="0"/>
              <a:t>Break 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3388"/>
            <a:ext cx="3543300" cy="523875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$</a:t>
            </a:r>
            <a:r>
              <a:rPr lang="en-US" sz="2800" dirty="0" smtClean="0"/>
              <a:t>55-70?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$</a:t>
            </a:r>
            <a:r>
              <a:rPr lang="en-US" sz="2800" dirty="0" smtClean="0"/>
              <a:t>80 to $</a:t>
            </a:r>
            <a:r>
              <a:rPr lang="en-US" sz="2800" dirty="0" smtClean="0"/>
              <a:t>90?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0988265"/>
              </p:ext>
            </p:extLst>
          </p:nvPr>
        </p:nvGraphicFramePr>
        <p:xfrm>
          <a:off x="2438400" y="1474788"/>
          <a:ext cx="6115050" cy="4240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60521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SKPANEKEY" val="71d957d1-d431-4e19-82ce-70eba0a8e170"/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CHARTLABELS" val="1"/>
  <p:tag name="ALLOWUSERFEEDBACK" val="True"/>
  <p:tag name="ZEROBASED" val="False"/>
  <p:tag name="FIBINCLUDEOTHER" val="True"/>
  <p:tag name="PRRESPONSE4" val="7"/>
  <p:tag name="PRRESPONSE9" val="2"/>
  <p:tag name="TPOS" val="2"/>
  <p:tag name="SAVECSVWITHSESSION" val="True"/>
  <p:tag name="RESPCOUNTERFORMAT" val="0"/>
  <p:tag name="CHARTVALUEFORMAT" val="0%"/>
  <p:tag name="RACEENDPOINTS" val="100"/>
  <p:tag name="BUBBLENAMEVISIBLE" val="True"/>
  <p:tag name="CUSTOMCELLBACKCOLOR2" val="-13395457"/>
  <p:tag name="GRIDOPACITY" val="90"/>
  <p:tag name="POLLINGCYCLE" val="2"/>
  <p:tag name="CORRECTPOINTVALUE" val="1"/>
  <p:tag name="ADVANCEDSETTINGSVIEW" val="False"/>
  <p:tag name="PRRESPONSE3" val="8"/>
  <p:tag name="SHOWFLASHWARNING" val="True"/>
  <p:tag name="POWERPOINTVERSION" val="14.0"/>
  <p:tag name="COUNTDOWNSTYLE" val="-1"/>
  <p:tag name="AUTOADVANCE" val="False"/>
  <p:tag name="PARTICIPANTSINLEADERBOARD" val="5"/>
  <p:tag name="CUSTOMGRIDBACKCOLOR" val="-722948"/>
  <p:tag name="GRIDROTATIONINTERVAL" val="2"/>
  <p:tag name="INCLUDENONRESPONDERS" val="False"/>
  <p:tag name="CHARTSCALE" val="True"/>
  <p:tag name="PRRESPONSE5" val="6"/>
  <p:tag name="WASPOLLED" val="65974EBF13894094A2D7E3F56895287B"/>
  <p:tag name="ANSWERNOWTEXT" val="Answer Now"/>
  <p:tag name="REVIEWONLY" val="False"/>
  <p:tag name="BUBBLEGROUPING" val="3"/>
  <p:tag name="DISPLAYDEVICENUMBER" val="True"/>
  <p:tag name="INCLUDEPPT" val="True"/>
  <p:tag name="FIBDISPLAYKEYWORDS" val="True"/>
  <p:tag name="ALWAYSOPENPOLL" val="False"/>
  <p:tag name="COUNTDOWNSECONDS" val="10"/>
  <p:tag name="RACEANIMATIONSPEED" val="3"/>
  <p:tag name="USESCHEMECOLORS" val="True"/>
  <p:tag name="REALTIMEBACKUP" val="False"/>
  <p:tag name="PRRESPONSE7" val="4"/>
  <p:tag name="CSVFORMAT" val="0"/>
  <p:tag name="MAXRESPONDERS" val="5"/>
  <p:tag name="GRIDFONTSIZE" val="12"/>
  <p:tag name="PRRESPONSE1" val="10"/>
  <p:tag name="NUMRESPONSES" val="1"/>
  <p:tag name="CUSTOMCELLBACKCOLOR3" val="-268652"/>
  <p:tag name="FIBDISPLAYRESULTS" val="True"/>
  <p:tag name="ALLOWDUPLICATES" val="False"/>
  <p:tag name="RESETCHARTS" val="True"/>
  <p:tag name="USESECONDARYMONITOR" val="True"/>
  <p:tag name="REALTIMEBACKUPPATH" val="(None)"/>
  <p:tag name="DEFAULTNUMTEAMS" val="5"/>
  <p:tag name="STDCHART" val="1"/>
  <p:tag name="GRIDPOSITION" val="1"/>
  <p:tag name="TPVERSION" val="2008"/>
  <p:tag name="PRRESPONSE8" val="3"/>
  <p:tag name="DELIMITERS" val="3.1"/>
  <p:tag name="TPFULLVERSION" val="4.3.2.1178"/>
  <p:tag name="INCLUDESESSIO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ndsu-template1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ndsu-template1(1)</Template>
  <TotalTime>8168</TotalTime>
  <Words>263</Words>
  <Application>Microsoft Office PowerPoint</Application>
  <PresentationFormat>On-screen Show (4:3)</PresentationFormat>
  <Paragraphs>95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ndsu-template1(1)</vt:lpstr>
      <vt:lpstr>PowerPoint Presentation</vt:lpstr>
      <vt:lpstr>Oil and Gas Outlook Fall 2013</vt:lpstr>
      <vt:lpstr>Focus on ND Oil and Gas</vt:lpstr>
      <vt:lpstr>PowerPoint Presentation</vt:lpstr>
      <vt:lpstr>Rigs Down, Spuds Up</vt:lpstr>
      <vt:lpstr>PowerPoint Presentation</vt:lpstr>
      <vt:lpstr>PowerPoint Presentation</vt:lpstr>
      <vt:lpstr>North Dakota</vt:lpstr>
      <vt:lpstr>Break Even</vt:lpstr>
      <vt:lpstr>How much?</vt:lpstr>
      <vt:lpstr>How much?</vt:lpstr>
      <vt:lpstr>PowerPoint Presentation</vt:lpstr>
      <vt:lpstr>PowerPoint Presentation</vt:lpstr>
      <vt:lpstr>PowerPoint Presentation</vt:lpstr>
      <vt:lpstr>PowerPoint Presentation</vt:lpstr>
      <vt:lpstr>Outlook </vt:lpstr>
      <vt:lpstr>Watchlist</vt:lpstr>
      <vt:lpstr>Ditka is Impressed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Ripplinger</dc:creator>
  <cp:lastModifiedBy>David.Ripplinger</cp:lastModifiedBy>
  <cp:revision>417</cp:revision>
  <cp:lastPrinted>2013-08-21T13:41:12Z</cp:lastPrinted>
  <dcterms:created xsi:type="dcterms:W3CDTF">2011-12-22T01:26:49Z</dcterms:created>
  <dcterms:modified xsi:type="dcterms:W3CDTF">2013-10-26T00:36:18Z</dcterms:modified>
</cp:coreProperties>
</file>