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5" r:id="rId6"/>
    <p:sldId id="261" r:id="rId7"/>
    <p:sldId id="259" r:id="rId8"/>
    <p:sldId id="262" r:id="rId9"/>
    <p:sldId id="271" r:id="rId10"/>
    <p:sldId id="272" r:id="rId11"/>
    <p:sldId id="273" r:id="rId12"/>
    <p:sldId id="274" r:id="rId13"/>
    <p:sldId id="280" r:id="rId14"/>
    <p:sldId id="281" r:id="rId15"/>
    <p:sldId id="275" r:id="rId16"/>
    <p:sldId id="276" r:id="rId17"/>
    <p:sldId id="284" r:id="rId18"/>
    <p:sldId id="277" r:id="rId19"/>
    <p:sldId id="278" r:id="rId20"/>
    <p:sldId id="270" r:id="rId21"/>
    <p:sldId id="285" r:id="rId22"/>
    <p:sldId id="264" r:id="rId23"/>
  </p:sldIdLst>
  <p:sldSz cx="9144000" cy="6858000" type="screen4x3"/>
  <p:notesSz cx="6954838" cy="9309100"/>
  <p:custDataLst>
    <p:tags r:id="rId2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30"/>
    <a:srgbClr val="001409"/>
    <a:srgbClr val="FAA523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52407" autoAdjust="0"/>
  </p:normalViewPr>
  <p:slideViewPr>
    <p:cSldViewPr snapToGrid="0" snapToObjects="1">
      <p:cViewPr>
        <p:scale>
          <a:sx n="50" d="100"/>
          <a:sy n="50" d="100"/>
        </p:scale>
        <p:origin x="-348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F3708-C830-4786-A884-AFF3D4AE107E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819E774A-4152-4144-8A1B-E5BE82631C0B}">
      <dgm:prSet phldrT="[Text]"/>
      <dgm:spPr/>
      <dgm:t>
        <a:bodyPr/>
        <a:lstStyle/>
        <a:p>
          <a:r>
            <a:rPr lang="en-US" dirty="0" smtClean="0"/>
            <a:t>Feedstock</a:t>
          </a:r>
          <a:endParaRPr lang="en-US" dirty="0"/>
        </a:p>
      </dgm:t>
    </dgm:pt>
    <dgm:pt modelId="{42068D71-8861-4B9C-A410-F17553916987}" type="parTrans" cxnId="{B5C81CB2-DBE4-494D-9FB4-96A5E1C7571D}">
      <dgm:prSet/>
      <dgm:spPr/>
      <dgm:t>
        <a:bodyPr/>
        <a:lstStyle/>
        <a:p>
          <a:endParaRPr lang="en-US"/>
        </a:p>
      </dgm:t>
    </dgm:pt>
    <dgm:pt modelId="{16A1DC68-5F09-4072-AE79-73DDB31B2E39}" type="sibTrans" cxnId="{B5C81CB2-DBE4-494D-9FB4-96A5E1C7571D}">
      <dgm:prSet/>
      <dgm:spPr/>
      <dgm:t>
        <a:bodyPr/>
        <a:lstStyle/>
        <a:p>
          <a:endParaRPr lang="en-US"/>
        </a:p>
      </dgm:t>
    </dgm:pt>
    <dgm:pt modelId="{617E1DA6-C81F-44F8-9570-B73D5396A3A7}">
      <dgm:prSet phldrT="[Text]"/>
      <dgm:spPr/>
      <dgm:t>
        <a:bodyPr/>
        <a:lstStyle/>
        <a:p>
          <a:r>
            <a:rPr lang="en-US" dirty="0" smtClean="0"/>
            <a:t>Conversion Technology</a:t>
          </a:r>
          <a:endParaRPr lang="en-US" dirty="0"/>
        </a:p>
      </dgm:t>
    </dgm:pt>
    <dgm:pt modelId="{6ADAA1C8-12B8-4006-8805-9A853EEB07F2}" type="parTrans" cxnId="{3E3A2E58-772D-4171-9A73-693BEB312727}">
      <dgm:prSet/>
      <dgm:spPr/>
      <dgm:t>
        <a:bodyPr/>
        <a:lstStyle/>
        <a:p>
          <a:endParaRPr lang="en-US"/>
        </a:p>
      </dgm:t>
    </dgm:pt>
    <dgm:pt modelId="{AFF27D64-ED0F-496D-AF8E-C1818DF9BC85}" type="sibTrans" cxnId="{3E3A2E58-772D-4171-9A73-693BEB312727}">
      <dgm:prSet/>
      <dgm:spPr/>
      <dgm:t>
        <a:bodyPr/>
        <a:lstStyle/>
        <a:p>
          <a:endParaRPr lang="en-US"/>
        </a:p>
      </dgm:t>
    </dgm:pt>
    <dgm:pt modelId="{2A35D614-9948-4DBE-978A-40759C375EF9}">
      <dgm:prSet phldrT="[Text]"/>
      <dgm:spPr/>
      <dgm:t>
        <a:bodyPr/>
        <a:lstStyle/>
        <a:p>
          <a:r>
            <a:rPr lang="en-US" dirty="0" smtClean="0"/>
            <a:t>Product</a:t>
          </a:r>
          <a:endParaRPr lang="en-US" dirty="0"/>
        </a:p>
      </dgm:t>
    </dgm:pt>
    <dgm:pt modelId="{FED3034B-8E50-4607-9E3C-46C289A96ADF}" type="parTrans" cxnId="{25F3091C-10D5-44AA-AB89-338B224B5F57}">
      <dgm:prSet/>
      <dgm:spPr/>
      <dgm:t>
        <a:bodyPr/>
        <a:lstStyle/>
        <a:p>
          <a:endParaRPr lang="en-US"/>
        </a:p>
      </dgm:t>
    </dgm:pt>
    <dgm:pt modelId="{F34A5895-CD02-4FA6-9083-679C9A7D1AA1}" type="sibTrans" cxnId="{25F3091C-10D5-44AA-AB89-338B224B5F57}">
      <dgm:prSet/>
      <dgm:spPr/>
      <dgm:t>
        <a:bodyPr/>
        <a:lstStyle/>
        <a:p>
          <a:endParaRPr lang="en-US"/>
        </a:p>
      </dgm:t>
    </dgm:pt>
    <dgm:pt modelId="{11711E50-D23E-4D03-9942-FF38C7115F8F}" type="pres">
      <dgm:prSet presAssocID="{EA6F3708-C830-4786-A884-AFF3D4AE107E}" presName="CompostProcess" presStyleCnt="0">
        <dgm:presLayoutVars>
          <dgm:dir/>
          <dgm:resizeHandles val="exact"/>
        </dgm:presLayoutVars>
      </dgm:prSet>
      <dgm:spPr/>
    </dgm:pt>
    <dgm:pt modelId="{B0EFC2E3-CD6D-40D2-91F6-F6C1A4CD671B}" type="pres">
      <dgm:prSet presAssocID="{EA6F3708-C830-4786-A884-AFF3D4AE107E}" presName="arrow" presStyleLbl="bgShp" presStyleIdx="0" presStyleCnt="1"/>
      <dgm:spPr/>
    </dgm:pt>
    <dgm:pt modelId="{0ED848EA-5DE8-4A4F-A3B4-D48B206C3E91}" type="pres">
      <dgm:prSet presAssocID="{EA6F3708-C830-4786-A884-AFF3D4AE107E}" presName="linearProcess" presStyleCnt="0"/>
      <dgm:spPr/>
    </dgm:pt>
    <dgm:pt modelId="{9B63DEC8-C883-46AF-A91A-479563C02E01}" type="pres">
      <dgm:prSet presAssocID="{819E774A-4152-4144-8A1B-E5BE82631C0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F2B33-3F54-4BA3-A8B9-D8115A93D1DD}" type="pres">
      <dgm:prSet presAssocID="{16A1DC68-5F09-4072-AE79-73DDB31B2E39}" presName="sibTrans" presStyleCnt="0"/>
      <dgm:spPr/>
    </dgm:pt>
    <dgm:pt modelId="{1AED6C1B-BFC7-44B6-BCA8-D35395F7D225}" type="pres">
      <dgm:prSet presAssocID="{617E1DA6-C81F-44F8-9570-B73D5396A3A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D28F1-718D-4140-82D2-8B1192ECC8D3}" type="pres">
      <dgm:prSet presAssocID="{AFF27D64-ED0F-496D-AF8E-C1818DF9BC85}" presName="sibTrans" presStyleCnt="0"/>
      <dgm:spPr/>
    </dgm:pt>
    <dgm:pt modelId="{B77389B7-9B94-47E4-8E47-2AE74F18705C}" type="pres">
      <dgm:prSet presAssocID="{2A35D614-9948-4DBE-978A-40759C375EF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31581-1185-4101-8A97-E0CBA4932AC9}" type="presOf" srcId="{617E1DA6-C81F-44F8-9570-B73D5396A3A7}" destId="{1AED6C1B-BFC7-44B6-BCA8-D35395F7D225}" srcOrd="0" destOrd="0" presId="urn:microsoft.com/office/officeart/2005/8/layout/hProcess9"/>
    <dgm:cxn modelId="{ED1F8D2B-82A9-4D63-AF8C-FA90A5BCBECE}" type="presOf" srcId="{819E774A-4152-4144-8A1B-E5BE82631C0B}" destId="{9B63DEC8-C883-46AF-A91A-479563C02E01}" srcOrd="0" destOrd="0" presId="urn:microsoft.com/office/officeart/2005/8/layout/hProcess9"/>
    <dgm:cxn modelId="{25F3091C-10D5-44AA-AB89-338B224B5F57}" srcId="{EA6F3708-C830-4786-A884-AFF3D4AE107E}" destId="{2A35D614-9948-4DBE-978A-40759C375EF9}" srcOrd="2" destOrd="0" parTransId="{FED3034B-8E50-4607-9E3C-46C289A96ADF}" sibTransId="{F34A5895-CD02-4FA6-9083-679C9A7D1AA1}"/>
    <dgm:cxn modelId="{B538C45B-AA3D-403B-ACAA-3476B581B559}" type="presOf" srcId="{2A35D614-9948-4DBE-978A-40759C375EF9}" destId="{B77389B7-9B94-47E4-8E47-2AE74F18705C}" srcOrd="0" destOrd="0" presId="urn:microsoft.com/office/officeart/2005/8/layout/hProcess9"/>
    <dgm:cxn modelId="{B5C81CB2-DBE4-494D-9FB4-96A5E1C7571D}" srcId="{EA6F3708-C830-4786-A884-AFF3D4AE107E}" destId="{819E774A-4152-4144-8A1B-E5BE82631C0B}" srcOrd="0" destOrd="0" parTransId="{42068D71-8861-4B9C-A410-F17553916987}" sibTransId="{16A1DC68-5F09-4072-AE79-73DDB31B2E39}"/>
    <dgm:cxn modelId="{32A0F2C8-50C2-4CC2-9112-366DE970E72F}" type="presOf" srcId="{EA6F3708-C830-4786-A884-AFF3D4AE107E}" destId="{11711E50-D23E-4D03-9942-FF38C7115F8F}" srcOrd="0" destOrd="0" presId="urn:microsoft.com/office/officeart/2005/8/layout/hProcess9"/>
    <dgm:cxn modelId="{3E3A2E58-772D-4171-9A73-693BEB312727}" srcId="{EA6F3708-C830-4786-A884-AFF3D4AE107E}" destId="{617E1DA6-C81F-44F8-9570-B73D5396A3A7}" srcOrd="1" destOrd="0" parTransId="{6ADAA1C8-12B8-4006-8805-9A853EEB07F2}" sibTransId="{AFF27D64-ED0F-496D-AF8E-C1818DF9BC85}"/>
    <dgm:cxn modelId="{57E11961-1ECC-4ADF-AB12-1E54533B8CEF}" type="presParOf" srcId="{11711E50-D23E-4D03-9942-FF38C7115F8F}" destId="{B0EFC2E3-CD6D-40D2-91F6-F6C1A4CD671B}" srcOrd="0" destOrd="0" presId="urn:microsoft.com/office/officeart/2005/8/layout/hProcess9"/>
    <dgm:cxn modelId="{A627353E-B931-4574-A628-012CA1403C8A}" type="presParOf" srcId="{11711E50-D23E-4D03-9942-FF38C7115F8F}" destId="{0ED848EA-5DE8-4A4F-A3B4-D48B206C3E91}" srcOrd="1" destOrd="0" presId="urn:microsoft.com/office/officeart/2005/8/layout/hProcess9"/>
    <dgm:cxn modelId="{697BC5AE-9B38-4306-A14D-38B12E7F0410}" type="presParOf" srcId="{0ED848EA-5DE8-4A4F-A3B4-D48B206C3E91}" destId="{9B63DEC8-C883-46AF-A91A-479563C02E01}" srcOrd="0" destOrd="0" presId="urn:microsoft.com/office/officeart/2005/8/layout/hProcess9"/>
    <dgm:cxn modelId="{2110DF1F-30D7-4C0A-9DC0-C2F24E67C42C}" type="presParOf" srcId="{0ED848EA-5DE8-4A4F-A3B4-D48B206C3E91}" destId="{359F2B33-3F54-4BA3-A8B9-D8115A93D1DD}" srcOrd="1" destOrd="0" presId="urn:microsoft.com/office/officeart/2005/8/layout/hProcess9"/>
    <dgm:cxn modelId="{97FCE219-40FC-45E8-9D88-25E995DFD9DA}" type="presParOf" srcId="{0ED848EA-5DE8-4A4F-A3B4-D48B206C3E91}" destId="{1AED6C1B-BFC7-44B6-BCA8-D35395F7D225}" srcOrd="2" destOrd="0" presId="urn:microsoft.com/office/officeart/2005/8/layout/hProcess9"/>
    <dgm:cxn modelId="{591239ED-45EE-42B8-8163-E78184403C70}" type="presParOf" srcId="{0ED848EA-5DE8-4A4F-A3B4-D48B206C3E91}" destId="{5BBD28F1-718D-4140-82D2-8B1192ECC8D3}" srcOrd="3" destOrd="0" presId="urn:microsoft.com/office/officeart/2005/8/layout/hProcess9"/>
    <dgm:cxn modelId="{508E2698-C2FA-4C82-9DC3-079661354D85}" type="presParOf" srcId="{0ED848EA-5DE8-4A4F-A3B4-D48B206C3E91}" destId="{B77389B7-9B94-47E4-8E47-2AE74F18705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C7C871-9804-47A6-A1D8-6E44137854B2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" csCatId="colorful" phldr="1"/>
      <dgm:spPr/>
    </dgm:pt>
    <dgm:pt modelId="{5CB153B8-0376-45EF-9FD3-935BD7FD0CDF}">
      <dgm:prSet phldrT="[Text]"/>
      <dgm:spPr/>
      <dgm:t>
        <a:bodyPr/>
        <a:lstStyle/>
        <a:p>
          <a:r>
            <a:rPr lang="en-US" dirty="0" smtClean="0"/>
            <a:t>Loans</a:t>
          </a:r>
          <a:endParaRPr lang="en-US" dirty="0"/>
        </a:p>
      </dgm:t>
    </dgm:pt>
    <dgm:pt modelId="{6C131204-6DF7-4FF5-94A5-87161F58680C}" type="parTrans" cxnId="{C0448E2E-DD92-4E46-A91A-085B907BA018}">
      <dgm:prSet/>
      <dgm:spPr/>
      <dgm:t>
        <a:bodyPr/>
        <a:lstStyle/>
        <a:p>
          <a:endParaRPr lang="en-US"/>
        </a:p>
      </dgm:t>
    </dgm:pt>
    <dgm:pt modelId="{B9BF1794-91CB-4E80-AA2E-A255367C7F74}" type="sibTrans" cxnId="{C0448E2E-DD92-4E46-A91A-085B907BA018}">
      <dgm:prSet/>
      <dgm:spPr/>
      <dgm:t>
        <a:bodyPr/>
        <a:lstStyle/>
        <a:p>
          <a:endParaRPr lang="en-US"/>
        </a:p>
      </dgm:t>
    </dgm:pt>
    <dgm:pt modelId="{931C89FA-57E4-4AE7-8D5A-AFCF06229219}">
      <dgm:prSet phldrT="[Text]"/>
      <dgm:spPr/>
      <dgm:t>
        <a:bodyPr/>
        <a:lstStyle/>
        <a:p>
          <a:r>
            <a:rPr lang="en-US" dirty="0" smtClean="0"/>
            <a:t>Tax Incentives</a:t>
          </a:r>
          <a:endParaRPr lang="en-US" dirty="0"/>
        </a:p>
      </dgm:t>
    </dgm:pt>
    <dgm:pt modelId="{C762D1E7-D9BD-42ED-839F-8664C677A9EF}" type="parTrans" cxnId="{A705C336-8755-4651-9C99-DC73E1A95E46}">
      <dgm:prSet/>
      <dgm:spPr/>
      <dgm:t>
        <a:bodyPr/>
        <a:lstStyle/>
        <a:p>
          <a:endParaRPr lang="en-US"/>
        </a:p>
      </dgm:t>
    </dgm:pt>
    <dgm:pt modelId="{751607EE-DE1D-4E3C-8109-874C2F942505}" type="sibTrans" cxnId="{A705C336-8755-4651-9C99-DC73E1A95E46}">
      <dgm:prSet/>
      <dgm:spPr/>
      <dgm:t>
        <a:bodyPr/>
        <a:lstStyle/>
        <a:p>
          <a:endParaRPr lang="en-US"/>
        </a:p>
      </dgm:t>
    </dgm:pt>
    <dgm:pt modelId="{B29D982D-8CEA-4B35-B368-E8AD98568BD7}">
      <dgm:prSet phldrT="[Text]"/>
      <dgm:spPr/>
      <dgm:t>
        <a:bodyPr/>
        <a:lstStyle/>
        <a:p>
          <a:r>
            <a:rPr lang="en-US" dirty="0" smtClean="0"/>
            <a:t>Grants</a:t>
          </a:r>
          <a:endParaRPr lang="en-US" dirty="0"/>
        </a:p>
      </dgm:t>
    </dgm:pt>
    <dgm:pt modelId="{E9173FBE-BC51-4961-A488-F1F0CDE8BB6F}" type="parTrans" cxnId="{7EFA6511-16BE-485A-8713-DAC0A5A81FF3}">
      <dgm:prSet/>
      <dgm:spPr/>
      <dgm:t>
        <a:bodyPr/>
        <a:lstStyle/>
        <a:p>
          <a:endParaRPr lang="en-US"/>
        </a:p>
      </dgm:t>
    </dgm:pt>
    <dgm:pt modelId="{E7B43E8D-E7D9-4FEA-AFDC-C0EBB39BEA34}" type="sibTrans" cxnId="{7EFA6511-16BE-485A-8713-DAC0A5A81FF3}">
      <dgm:prSet/>
      <dgm:spPr/>
      <dgm:t>
        <a:bodyPr/>
        <a:lstStyle/>
        <a:p>
          <a:endParaRPr lang="en-US"/>
        </a:p>
      </dgm:t>
    </dgm:pt>
    <dgm:pt modelId="{50C92246-C301-4C2F-9516-4961B7BA2038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/>
            <a:t>Mandates</a:t>
          </a:r>
          <a:endParaRPr lang="en-US" b="1" dirty="0"/>
        </a:p>
      </dgm:t>
    </dgm:pt>
    <dgm:pt modelId="{95953161-4E1F-4976-96CB-A96CAC967CED}" type="parTrans" cxnId="{A6A154DC-AF1C-48F3-82B7-8CD86DDAA758}">
      <dgm:prSet/>
      <dgm:spPr/>
      <dgm:t>
        <a:bodyPr/>
        <a:lstStyle/>
        <a:p>
          <a:endParaRPr lang="en-US"/>
        </a:p>
      </dgm:t>
    </dgm:pt>
    <dgm:pt modelId="{B4F9A8C8-7699-47B9-A0F0-6B42F25FCDE1}" type="sibTrans" cxnId="{A6A154DC-AF1C-48F3-82B7-8CD86DDAA758}">
      <dgm:prSet/>
      <dgm:spPr/>
      <dgm:t>
        <a:bodyPr/>
        <a:lstStyle/>
        <a:p>
          <a:endParaRPr lang="en-US"/>
        </a:p>
      </dgm:t>
    </dgm:pt>
    <dgm:pt modelId="{7FF8737A-687B-46BF-B4AC-D099A5DE43EE}" type="pres">
      <dgm:prSet presAssocID="{18C7C871-9804-47A6-A1D8-6E44137854B2}" presName="Name0" presStyleCnt="0">
        <dgm:presLayoutVars>
          <dgm:chMax val="7"/>
          <dgm:dir/>
          <dgm:resizeHandles val="exact"/>
        </dgm:presLayoutVars>
      </dgm:prSet>
      <dgm:spPr/>
    </dgm:pt>
    <dgm:pt modelId="{B2666E81-3D2B-424D-A0EF-D692E198A934}" type="pres">
      <dgm:prSet presAssocID="{18C7C871-9804-47A6-A1D8-6E44137854B2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CA40-9E45-42EC-A8DD-AFF0327562E3}" type="pres">
      <dgm:prSet presAssocID="{18C7C871-9804-47A6-A1D8-6E44137854B2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113A-4641-4F2F-9A14-0E38B84424D3}" type="pres">
      <dgm:prSet presAssocID="{18C7C871-9804-47A6-A1D8-6E44137854B2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E5E8-2976-441A-83A4-F75D6F89DDD3}" type="pres">
      <dgm:prSet presAssocID="{18C7C871-9804-47A6-A1D8-6E44137854B2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48E2E-DD92-4E46-A91A-085B907BA018}" srcId="{18C7C871-9804-47A6-A1D8-6E44137854B2}" destId="{5CB153B8-0376-45EF-9FD3-935BD7FD0CDF}" srcOrd="0" destOrd="0" parTransId="{6C131204-6DF7-4FF5-94A5-87161F58680C}" sibTransId="{B9BF1794-91CB-4E80-AA2E-A255367C7F74}"/>
    <dgm:cxn modelId="{C47A1D36-6724-479E-8404-5DBA6701D120}" type="presOf" srcId="{5CB153B8-0376-45EF-9FD3-935BD7FD0CDF}" destId="{B2666E81-3D2B-424D-A0EF-D692E198A934}" srcOrd="0" destOrd="0" presId="urn:microsoft.com/office/officeart/2005/8/layout/rings+Icon"/>
    <dgm:cxn modelId="{A6A154DC-AF1C-48F3-82B7-8CD86DDAA758}" srcId="{18C7C871-9804-47A6-A1D8-6E44137854B2}" destId="{50C92246-C301-4C2F-9516-4961B7BA2038}" srcOrd="3" destOrd="0" parTransId="{95953161-4E1F-4976-96CB-A96CAC967CED}" sibTransId="{B4F9A8C8-7699-47B9-A0F0-6B42F25FCDE1}"/>
    <dgm:cxn modelId="{D57F37A0-57B6-4348-AB13-9AE2574B87BD}" type="presOf" srcId="{B29D982D-8CEA-4B35-B368-E8AD98568BD7}" destId="{4AD0113A-4641-4F2F-9A14-0E38B84424D3}" srcOrd="0" destOrd="0" presId="urn:microsoft.com/office/officeart/2005/8/layout/rings+Icon"/>
    <dgm:cxn modelId="{34F2A33F-59ED-4743-9DD3-D07F049D7B2F}" type="presOf" srcId="{18C7C871-9804-47A6-A1D8-6E44137854B2}" destId="{7FF8737A-687B-46BF-B4AC-D099A5DE43EE}" srcOrd="0" destOrd="0" presId="urn:microsoft.com/office/officeart/2005/8/layout/rings+Icon"/>
    <dgm:cxn modelId="{7B9DACEA-DFB9-463F-AFA1-6010AFE00932}" type="presOf" srcId="{50C92246-C301-4C2F-9516-4961B7BA2038}" destId="{ED0AE5E8-2976-441A-83A4-F75D6F89DDD3}" srcOrd="0" destOrd="0" presId="urn:microsoft.com/office/officeart/2005/8/layout/rings+Icon"/>
    <dgm:cxn modelId="{7EFA6511-16BE-485A-8713-DAC0A5A81FF3}" srcId="{18C7C871-9804-47A6-A1D8-6E44137854B2}" destId="{B29D982D-8CEA-4B35-B368-E8AD98568BD7}" srcOrd="2" destOrd="0" parTransId="{E9173FBE-BC51-4961-A488-F1F0CDE8BB6F}" sibTransId="{E7B43E8D-E7D9-4FEA-AFDC-C0EBB39BEA34}"/>
    <dgm:cxn modelId="{A705C336-8755-4651-9C99-DC73E1A95E46}" srcId="{18C7C871-9804-47A6-A1D8-6E44137854B2}" destId="{931C89FA-57E4-4AE7-8D5A-AFCF06229219}" srcOrd="1" destOrd="0" parTransId="{C762D1E7-D9BD-42ED-839F-8664C677A9EF}" sibTransId="{751607EE-DE1D-4E3C-8109-874C2F942505}"/>
    <dgm:cxn modelId="{BCAEC784-1463-4856-82AF-CF343AC6A8DA}" type="presOf" srcId="{931C89FA-57E4-4AE7-8D5A-AFCF06229219}" destId="{D2B3CA40-9E45-42EC-A8DD-AFF0327562E3}" srcOrd="0" destOrd="0" presId="urn:microsoft.com/office/officeart/2005/8/layout/rings+Icon"/>
    <dgm:cxn modelId="{A415228A-3FB9-4CB4-B3AD-27633D1C95D6}" type="presParOf" srcId="{7FF8737A-687B-46BF-B4AC-D099A5DE43EE}" destId="{B2666E81-3D2B-424D-A0EF-D692E198A934}" srcOrd="0" destOrd="0" presId="urn:microsoft.com/office/officeart/2005/8/layout/rings+Icon"/>
    <dgm:cxn modelId="{E757EAA1-1B45-492E-A4D2-005C01720E01}" type="presParOf" srcId="{7FF8737A-687B-46BF-B4AC-D099A5DE43EE}" destId="{D2B3CA40-9E45-42EC-A8DD-AFF0327562E3}" srcOrd="1" destOrd="0" presId="urn:microsoft.com/office/officeart/2005/8/layout/rings+Icon"/>
    <dgm:cxn modelId="{659F4605-195D-43B2-86EF-BF789D1E8FF0}" type="presParOf" srcId="{7FF8737A-687B-46BF-B4AC-D099A5DE43EE}" destId="{4AD0113A-4641-4F2F-9A14-0E38B84424D3}" srcOrd="2" destOrd="0" presId="urn:microsoft.com/office/officeart/2005/8/layout/rings+Icon"/>
    <dgm:cxn modelId="{8A119333-84E5-4A09-B570-2DE26CCCFA1F}" type="presParOf" srcId="{7FF8737A-687B-46BF-B4AC-D099A5DE43EE}" destId="{ED0AE5E8-2976-441A-83A4-F75D6F89DDD3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C7C871-9804-47A6-A1D8-6E44137854B2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" csCatId="colorful" phldr="1"/>
      <dgm:spPr/>
    </dgm:pt>
    <dgm:pt modelId="{5CB153B8-0376-45EF-9FD3-935BD7FD0CDF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Loans</a:t>
          </a:r>
          <a:endParaRPr lang="en-US" dirty="0"/>
        </a:p>
      </dgm:t>
    </dgm:pt>
    <dgm:pt modelId="{6C131204-6DF7-4FF5-94A5-87161F58680C}" type="parTrans" cxnId="{C0448E2E-DD92-4E46-A91A-085B907BA018}">
      <dgm:prSet/>
      <dgm:spPr/>
      <dgm:t>
        <a:bodyPr/>
        <a:lstStyle/>
        <a:p>
          <a:endParaRPr lang="en-US"/>
        </a:p>
      </dgm:t>
    </dgm:pt>
    <dgm:pt modelId="{B9BF1794-91CB-4E80-AA2E-A255367C7F74}" type="sibTrans" cxnId="{C0448E2E-DD92-4E46-A91A-085B907BA018}">
      <dgm:prSet/>
      <dgm:spPr/>
      <dgm:t>
        <a:bodyPr/>
        <a:lstStyle/>
        <a:p>
          <a:endParaRPr lang="en-US"/>
        </a:p>
      </dgm:t>
    </dgm:pt>
    <dgm:pt modelId="{931C89FA-57E4-4AE7-8D5A-AFCF06229219}">
      <dgm:prSet phldrT="[Text]"/>
      <dgm:spPr/>
      <dgm:t>
        <a:bodyPr/>
        <a:lstStyle/>
        <a:p>
          <a:r>
            <a:rPr lang="en-US" dirty="0" smtClean="0"/>
            <a:t>Tax Incentives</a:t>
          </a:r>
          <a:endParaRPr lang="en-US" dirty="0"/>
        </a:p>
      </dgm:t>
    </dgm:pt>
    <dgm:pt modelId="{C762D1E7-D9BD-42ED-839F-8664C677A9EF}" type="parTrans" cxnId="{A705C336-8755-4651-9C99-DC73E1A95E46}">
      <dgm:prSet/>
      <dgm:spPr/>
      <dgm:t>
        <a:bodyPr/>
        <a:lstStyle/>
        <a:p>
          <a:endParaRPr lang="en-US"/>
        </a:p>
      </dgm:t>
    </dgm:pt>
    <dgm:pt modelId="{751607EE-DE1D-4E3C-8109-874C2F942505}" type="sibTrans" cxnId="{A705C336-8755-4651-9C99-DC73E1A95E46}">
      <dgm:prSet/>
      <dgm:spPr/>
      <dgm:t>
        <a:bodyPr/>
        <a:lstStyle/>
        <a:p>
          <a:endParaRPr lang="en-US"/>
        </a:p>
      </dgm:t>
    </dgm:pt>
    <dgm:pt modelId="{B29D982D-8CEA-4B35-B368-E8AD98568BD7}">
      <dgm:prSet phldrT="[Text]"/>
      <dgm:spPr/>
      <dgm:t>
        <a:bodyPr/>
        <a:lstStyle/>
        <a:p>
          <a:r>
            <a:rPr lang="en-US" dirty="0" smtClean="0"/>
            <a:t>Grants</a:t>
          </a:r>
          <a:endParaRPr lang="en-US" dirty="0"/>
        </a:p>
      </dgm:t>
    </dgm:pt>
    <dgm:pt modelId="{E9173FBE-BC51-4961-A488-F1F0CDE8BB6F}" type="parTrans" cxnId="{7EFA6511-16BE-485A-8713-DAC0A5A81FF3}">
      <dgm:prSet/>
      <dgm:spPr/>
      <dgm:t>
        <a:bodyPr/>
        <a:lstStyle/>
        <a:p>
          <a:endParaRPr lang="en-US"/>
        </a:p>
      </dgm:t>
    </dgm:pt>
    <dgm:pt modelId="{E7B43E8D-E7D9-4FEA-AFDC-C0EBB39BEA34}" type="sibTrans" cxnId="{7EFA6511-16BE-485A-8713-DAC0A5A81FF3}">
      <dgm:prSet/>
      <dgm:spPr/>
      <dgm:t>
        <a:bodyPr/>
        <a:lstStyle/>
        <a:p>
          <a:endParaRPr lang="en-US"/>
        </a:p>
      </dgm:t>
    </dgm:pt>
    <dgm:pt modelId="{50C92246-C301-4C2F-9516-4961B7BA2038}">
      <dgm:prSet phldrT="[Text]"/>
      <dgm:spPr/>
      <dgm:t>
        <a:bodyPr/>
        <a:lstStyle/>
        <a:p>
          <a:r>
            <a:rPr lang="en-US" b="1" dirty="0" smtClean="0"/>
            <a:t>Mandates</a:t>
          </a:r>
          <a:endParaRPr lang="en-US" b="1" dirty="0"/>
        </a:p>
      </dgm:t>
    </dgm:pt>
    <dgm:pt modelId="{95953161-4E1F-4976-96CB-A96CAC967CED}" type="parTrans" cxnId="{A6A154DC-AF1C-48F3-82B7-8CD86DDAA758}">
      <dgm:prSet/>
      <dgm:spPr/>
      <dgm:t>
        <a:bodyPr/>
        <a:lstStyle/>
        <a:p>
          <a:endParaRPr lang="en-US"/>
        </a:p>
      </dgm:t>
    </dgm:pt>
    <dgm:pt modelId="{B4F9A8C8-7699-47B9-A0F0-6B42F25FCDE1}" type="sibTrans" cxnId="{A6A154DC-AF1C-48F3-82B7-8CD86DDAA758}">
      <dgm:prSet/>
      <dgm:spPr/>
      <dgm:t>
        <a:bodyPr/>
        <a:lstStyle/>
        <a:p>
          <a:endParaRPr lang="en-US"/>
        </a:p>
      </dgm:t>
    </dgm:pt>
    <dgm:pt modelId="{7FF8737A-687B-46BF-B4AC-D099A5DE43EE}" type="pres">
      <dgm:prSet presAssocID="{18C7C871-9804-47A6-A1D8-6E44137854B2}" presName="Name0" presStyleCnt="0">
        <dgm:presLayoutVars>
          <dgm:chMax val="7"/>
          <dgm:dir/>
          <dgm:resizeHandles val="exact"/>
        </dgm:presLayoutVars>
      </dgm:prSet>
      <dgm:spPr/>
    </dgm:pt>
    <dgm:pt modelId="{B2666E81-3D2B-424D-A0EF-D692E198A934}" type="pres">
      <dgm:prSet presAssocID="{18C7C871-9804-47A6-A1D8-6E44137854B2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CA40-9E45-42EC-A8DD-AFF0327562E3}" type="pres">
      <dgm:prSet presAssocID="{18C7C871-9804-47A6-A1D8-6E44137854B2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113A-4641-4F2F-9A14-0E38B84424D3}" type="pres">
      <dgm:prSet presAssocID="{18C7C871-9804-47A6-A1D8-6E44137854B2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E5E8-2976-441A-83A4-F75D6F89DDD3}" type="pres">
      <dgm:prSet presAssocID="{18C7C871-9804-47A6-A1D8-6E44137854B2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22D24-DD08-42B1-961B-6B83B8BEF9DE}" type="presOf" srcId="{5CB153B8-0376-45EF-9FD3-935BD7FD0CDF}" destId="{B2666E81-3D2B-424D-A0EF-D692E198A934}" srcOrd="0" destOrd="0" presId="urn:microsoft.com/office/officeart/2005/8/layout/rings+Icon"/>
    <dgm:cxn modelId="{C0448E2E-DD92-4E46-A91A-085B907BA018}" srcId="{18C7C871-9804-47A6-A1D8-6E44137854B2}" destId="{5CB153B8-0376-45EF-9FD3-935BD7FD0CDF}" srcOrd="0" destOrd="0" parTransId="{6C131204-6DF7-4FF5-94A5-87161F58680C}" sibTransId="{B9BF1794-91CB-4E80-AA2E-A255367C7F74}"/>
    <dgm:cxn modelId="{0ACC77AC-604A-463D-87EE-84581ABACAE9}" type="presOf" srcId="{50C92246-C301-4C2F-9516-4961B7BA2038}" destId="{ED0AE5E8-2976-441A-83A4-F75D6F89DDD3}" srcOrd="0" destOrd="0" presId="urn:microsoft.com/office/officeart/2005/8/layout/rings+Icon"/>
    <dgm:cxn modelId="{A6A154DC-AF1C-48F3-82B7-8CD86DDAA758}" srcId="{18C7C871-9804-47A6-A1D8-6E44137854B2}" destId="{50C92246-C301-4C2F-9516-4961B7BA2038}" srcOrd="3" destOrd="0" parTransId="{95953161-4E1F-4976-96CB-A96CAC967CED}" sibTransId="{B4F9A8C8-7699-47B9-A0F0-6B42F25FCDE1}"/>
    <dgm:cxn modelId="{E4FB5565-0592-47C4-B7F1-B55B0E3DCF35}" type="presOf" srcId="{18C7C871-9804-47A6-A1D8-6E44137854B2}" destId="{7FF8737A-687B-46BF-B4AC-D099A5DE43EE}" srcOrd="0" destOrd="0" presId="urn:microsoft.com/office/officeart/2005/8/layout/rings+Icon"/>
    <dgm:cxn modelId="{81428BA4-17F1-476B-AE99-FEAD7352BBA8}" type="presOf" srcId="{931C89FA-57E4-4AE7-8D5A-AFCF06229219}" destId="{D2B3CA40-9E45-42EC-A8DD-AFF0327562E3}" srcOrd="0" destOrd="0" presId="urn:microsoft.com/office/officeart/2005/8/layout/rings+Icon"/>
    <dgm:cxn modelId="{7EFA6511-16BE-485A-8713-DAC0A5A81FF3}" srcId="{18C7C871-9804-47A6-A1D8-6E44137854B2}" destId="{B29D982D-8CEA-4B35-B368-E8AD98568BD7}" srcOrd="2" destOrd="0" parTransId="{E9173FBE-BC51-4961-A488-F1F0CDE8BB6F}" sibTransId="{E7B43E8D-E7D9-4FEA-AFDC-C0EBB39BEA34}"/>
    <dgm:cxn modelId="{2058AC9B-65AB-458B-B361-CFC72067E851}" type="presOf" srcId="{B29D982D-8CEA-4B35-B368-E8AD98568BD7}" destId="{4AD0113A-4641-4F2F-9A14-0E38B84424D3}" srcOrd="0" destOrd="0" presId="urn:microsoft.com/office/officeart/2005/8/layout/rings+Icon"/>
    <dgm:cxn modelId="{A705C336-8755-4651-9C99-DC73E1A95E46}" srcId="{18C7C871-9804-47A6-A1D8-6E44137854B2}" destId="{931C89FA-57E4-4AE7-8D5A-AFCF06229219}" srcOrd="1" destOrd="0" parTransId="{C762D1E7-D9BD-42ED-839F-8664C677A9EF}" sibTransId="{751607EE-DE1D-4E3C-8109-874C2F942505}"/>
    <dgm:cxn modelId="{B3A3EE8D-B179-4D04-8BFB-01AC9BDB62D2}" type="presParOf" srcId="{7FF8737A-687B-46BF-B4AC-D099A5DE43EE}" destId="{B2666E81-3D2B-424D-A0EF-D692E198A934}" srcOrd="0" destOrd="0" presId="urn:microsoft.com/office/officeart/2005/8/layout/rings+Icon"/>
    <dgm:cxn modelId="{C3931CC8-5443-499B-970B-10558682AC19}" type="presParOf" srcId="{7FF8737A-687B-46BF-B4AC-D099A5DE43EE}" destId="{D2B3CA40-9E45-42EC-A8DD-AFF0327562E3}" srcOrd="1" destOrd="0" presId="urn:microsoft.com/office/officeart/2005/8/layout/rings+Icon"/>
    <dgm:cxn modelId="{C70349F5-25EA-4E78-A1FC-C2E996CC9DA9}" type="presParOf" srcId="{7FF8737A-687B-46BF-B4AC-D099A5DE43EE}" destId="{4AD0113A-4641-4F2F-9A14-0E38B84424D3}" srcOrd="2" destOrd="0" presId="urn:microsoft.com/office/officeart/2005/8/layout/rings+Icon"/>
    <dgm:cxn modelId="{306AC6D3-C01E-4484-B75B-FF3FFC19DEBE}" type="presParOf" srcId="{7FF8737A-687B-46BF-B4AC-D099A5DE43EE}" destId="{ED0AE5E8-2976-441A-83A4-F75D6F89DDD3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C7C871-9804-47A6-A1D8-6E44137854B2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" csCatId="colorful" phldr="1"/>
      <dgm:spPr/>
    </dgm:pt>
    <dgm:pt modelId="{5CB153B8-0376-45EF-9FD3-935BD7FD0CDF}">
      <dgm:prSet phldrT="[Text]"/>
      <dgm:spPr/>
      <dgm:t>
        <a:bodyPr/>
        <a:lstStyle/>
        <a:p>
          <a:r>
            <a:rPr lang="en-US" dirty="0" smtClean="0"/>
            <a:t>Loans</a:t>
          </a:r>
          <a:endParaRPr lang="en-US" dirty="0"/>
        </a:p>
      </dgm:t>
    </dgm:pt>
    <dgm:pt modelId="{6C131204-6DF7-4FF5-94A5-87161F58680C}" type="parTrans" cxnId="{C0448E2E-DD92-4E46-A91A-085B907BA018}">
      <dgm:prSet/>
      <dgm:spPr/>
      <dgm:t>
        <a:bodyPr/>
        <a:lstStyle/>
        <a:p>
          <a:endParaRPr lang="en-US"/>
        </a:p>
      </dgm:t>
    </dgm:pt>
    <dgm:pt modelId="{B9BF1794-91CB-4E80-AA2E-A255367C7F74}" type="sibTrans" cxnId="{C0448E2E-DD92-4E46-A91A-085B907BA018}">
      <dgm:prSet/>
      <dgm:spPr/>
      <dgm:t>
        <a:bodyPr/>
        <a:lstStyle/>
        <a:p>
          <a:endParaRPr lang="en-US"/>
        </a:p>
      </dgm:t>
    </dgm:pt>
    <dgm:pt modelId="{931C89FA-57E4-4AE7-8D5A-AFCF06229219}">
      <dgm:prSet phldrT="[Text]"/>
      <dgm:spPr/>
      <dgm:t>
        <a:bodyPr/>
        <a:lstStyle/>
        <a:p>
          <a:r>
            <a:rPr lang="en-US" dirty="0" smtClean="0"/>
            <a:t>Tax Incentives</a:t>
          </a:r>
          <a:endParaRPr lang="en-US" dirty="0"/>
        </a:p>
      </dgm:t>
    </dgm:pt>
    <dgm:pt modelId="{C762D1E7-D9BD-42ED-839F-8664C677A9EF}" type="parTrans" cxnId="{A705C336-8755-4651-9C99-DC73E1A95E46}">
      <dgm:prSet/>
      <dgm:spPr/>
      <dgm:t>
        <a:bodyPr/>
        <a:lstStyle/>
        <a:p>
          <a:endParaRPr lang="en-US"/>
        </a:p>
      </dgm:t>
    </dgm:pt>
    <dgm:pt modelId="{751607EE-DE1D-4E3C-8109-874C2F942505}" type="sibTrans" cxnId="{A705C336-8755-4651-9C99-DC73E1A95E46}">
      <dgm:prSet/>
      <dgm:spPr/>
      <dgm:t>
        <a:bodyPr/>
        <a:lstStyle/>
        <a:p>
          <a:endParaRPr lang="en-US"/>
        </a:p>
      </dgm:t>
    </dgm:pt>
    <dgm:pt modelId="{B29D982D-8CEA-4B35-B368-E8AD98568BD7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Grants</a:t>
          </a:r>
          <a:endParaRPr lang="en-US" dirty="0"/>
        </a:p>
      </dgm:t>
    </dgm:pt>
    <dgm:pt modelId="{E9173FBE-BC51-4961-A488-F1F0CDE8BB6F}" type="parTrans" cxnId="{7EFA6511-16BE-485A-8713-DAC0A5A81FF3}">
      <dgm:prSet/>
      <dgm:spPr/>
      <dgm:t>
        <a:bodyPr/>
        <a:lstStyle/>
        <a:p>
          <a:endParaRPr lang="en-US"/>
        </a:p>
      </dgm:t>
    </dgm:pt>
    <dgm:pt modelId="{E7B43E8D-E7D9-4FEA-AFDC-C0EBB39BEA34}" type="sibTrans" cxnId="{7EFA6511-16BE-485A-8713-DAC0A5A81FF3}">
      <dgm:prSet/>
      <dgm:spPr/>
      <dgm:t>
        <a:bodyPr/>
        <a:lstStyle/>
        <a:p>
          <a:endParaRPr lang="en-US"/>
        </a:p>
      </dgm:t>
    </dgm:pt>
    <dgm:pt modelId="{50C92246-C301-4C2F-9516-4961B7BA2038}">
      <dgm:prSet phldrT="[Text]"/>
      <dgm:spPr/>
      <dgm:t>
        <a:bodyPr/>
        <a:lstStyle/>
        <a:p>
          <a:r>
            <a:rPr lang="en-US" b="1" dirty="0" smtClean="0"/>
            <a:t>Mandates</a:t>
          </a:r>
          <a:endParaRPr lang="en-US" b="1" dirty="0"/>
        </a:p>
      </dgm:t>
    </dgm:pt>
    <dgm:pt modelId="{95953161-4E1F-4976-96CB-A96CAC967CED}" type="parTrans" cxnId="{A6A154DC-AF1C-48F3-82B7-8CD86DDAA758}">
      <dgm:prSet/>
      <dgm:spPr/>
      <dgm:t>
        <a:bodyPr/>
        <a:lstStyle/>
        <a:p>
          <a:endParaRPr lang="en-US"/>
        </a:p>
      </dgm:t>
    </dgm:pt>
    <dgm:pt modelId="{B4F9A8C8-7699-47B9-A0F0-6B42F25FCDE1}" type="sibTrans" cxnId="{A6A154DC-AF1C-48F3-82B7-8CD86DDAA758}">
      <dgm:prSet/>
      <dgm:spPr/>
      <dgm:t>
        <a:bodyPr/>
        <a:lstStyle/>
        <a:p>
          <a:endParaRPr lang="en-US"/>
        </a:p>
      </dgm:t>
    </dgm:pt>
    <dgm:pt modelId="{7FF8737A-687B-46BF-B4AC-D099A5DE43EE}" type="pres">
      <dgm:prSet presAssocID="{18C7C871-9804-47A6-A1D8-6E44137854B2}" presName="Name0" presStyleCnt="0">
        <dgm:presLayoutVars>
          <dgm:chMax val="7"/>
          <dgm:dir/>
          <dgm:resizeHandles val="exact"/>
        </dgm:presLayoutVars>
      </dgm:prSet>
      <dgm:spPr/>
    </dgm:pt>
    <dgm:pt modelId="{B2666E81-3D2B-424D-A0EF-D692E198A934}" type="pres">
      <dgm:prSet presAssocID="{18C7C871-9804-47A6-A1D8-6E44137854B2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CA40-9E45-42EC-A8DD-AFF0327562E3}" type="pres">
      <dgm:prSet presAssocID="{18C7C871-9804-47A6-A1D8-6E44137854B2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113A-4641-4F2F-9A14-0E38B84424D3}" type="pres">
      <dgm:prSet presAssocID="{18C7C871-9804-47A6-A1D8-6E44137854B2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E5E8-2976-441A-83A4-F75D6F89DDD3}" type="pres">
      <dgm:prSet presAssocID="{18C7C871-9804-47A6-A1D8-6E44137854B2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4A442-2C2F-408D-B5CE-24DCC5410EB3}" type="presOf" srcId="{50C92246-C301-4C2F-9516-4961B7BA2038}" destId="{ED0AE5E8-2976-441A-83A4-F75D6F89DDD3}" srcOrd="0" destOrd="0" presId="urn:microsoft.com/office/officeart/2005/8/layout/rings+Icon"/>
    <dgm:cxn modelId="{C0448E2E-DD92-4E46-A91A-085B907BA018}" srcId="{18C7C871-9804-47A6-A1D8-6E44137854B2}" destId="{5CB153B8-0376-45EF-9FD3-935BD7FD0CDF}" srcOrd="0" destOrd="0" parTransId="{6C131204-6DF7-4FF5-94A5-87161F58680C}" sibTransId="{B9BF1794-91CB-4E80-AA2E-A255367C7F74}"/>
    <dgm:cxn modelId="{6AE4D98E-2021-469F-9D8B-D3A230118C41}" type="presOf" srcId="{18C7C871-9804-47A6-A1D8-6E44137854B2}" destId="{7FF8737A-687B-46BF-B4AC-D099A5DE43EE}" srcOrd="0" destOrd="0" presId="urn:microsoft.com/office/officeart/2005/8/layout/rings+Icon"/>
    <dgm:cxn modelId="{A6A154DC-AF1C-48F3-82B7-8CD86DDAA758}" srcId="{18C7C871-9804-47A6-A1D8-6E44137854B2}" destId="{50C92246-C301-4C2F-9516-4961B7BA2038}" srcOrd="3" destOrd="0" parTransId="{95953161-4E1F-4976-96CB-A96CAC967CED}" sibTransId="{B4F9A8C8-7699-47B9-A0F0-6B42F25FCDE1}"/>
    <dgm:cxn modelId="{7EFA6511-16BE-485A-8713-DAC0A5A81FF3}" srcId="{18C7C871-9804-47A6-A1D8-6E44137854B2}" destId="{B29D982D-8CEA-4B35-B368-E8AD98568BD7}" srcOrd="2" destOrd="0" parTransId="{E9173FBE-BC51-4961-A488-F1F0CDE8BB6F}" sibTransId="{E7B43E8D-E7D9-4FEA-AFDC-C0EBB39BEA34}"/>
    <dgm:cxn modelId="{B35EC456-A55C-46A5-8FE4-EC80D9FF45C7}" type="presOf" srcId="{B29D982D-8CEA-4B35-B368-E8AD98568BD7}" destId="{4AD0113A-4641-4F2F-9A14-0E38B84424D3}" srcOrd="0" destOrd="0" presId="urn:microsoft.com/office/officeart/2005/8/layout/rings+Icon"/>
    <dgm:cxn modelId="{A705C336-8755-4651-9C99-DC73E1A95E46}" srcId="{18C7C871-9804-47A6-A1D8-6E44137854B2}" destId="{931C89FA-57E4-4AE7-8D5A-AFCF06229219}" srcOrd="1" destOrd="0" parTransId="{C762D1E7-D9BD-42ED-839F-8664C677A9EF}" sibTransId="{751607EE-DE1D-4E3C-8109-874C2F942505}"/>
    <dgm:cxn modelId="{1D398A47-739C-4315-957A-9384102F92D6}" type="presOf" srcId="{5CB153B8-0376-45EF-9FD3-935BD7FD0CDF}" destId="{B2666E81-3D2B-424D-A0EF-D692E198A934}" srcOrd="0" destOrd="0" presId="urn:microsoft.com/office/officeart/2005/8/layout/rings+Icon"/>
    <dgm:cxn modelId="{79D05CCA-DC44-481F-BC62-9EBC11D3DEDA}" type="presOf" srcId="{931C89FA-57E4-4AE7-8D5A-AFCF06229219}" destId="{D2B3CA40-9E45-42EC-A8DD-AFF0327562E3}" srcOrd="0" destOrd="0" presId="urn:microsoft.com/office/officeart/2005/8/layout/rings+Icon"/>
    <dgm:cxn modelId="{C5864DA5-DDAE-4ACA-AA26-B20EAA76E892}" type="presParOf" srcId="{7FF8737A-687B-46BF-B4AC-D099A5DE43EE}" destId="{B2666E81-3D2B-424D-A0EF-D692E198A934}" srcOrd="0" destOrd="0" presId="urn:microsoft.com/office/officeart/2005/8/layout/rings+Icon"/>
    <dgm:cxn modelId="{4D214E0A-7B2B-4C81-9D44-CC26C2AEAC30}" type="presParOf" srcId="{7FF8737A-687B-46BF-B4AC-D099A5DE43EE}" destId="{D2B3CA40-9E45-42EC-A8DD-AFF0327562E3}" srcOrd="1" destOrd="0" presId="urn:microsoft.com/office/officeart/2005/8/layout/rings+Icon"/>
    <dgm:cxn modelId="{B79E6CD4-5638-4C6E-BC5D-12C79EF9A71A}" type="presParOf" srcId="{7FF8737A-687B-46BF-B4AC-D099A5DE43EE}" destId="{4AD0113A-4641-4F2F-9A14-0E38B84424D3}" srcOrd="2" destOrd="0" presId="urn:microsoft.com/office/officeart/2005/8/layout/rings+Icon"/>
    <dgm:cxn modelId="{041D8E87-3F76-4B87-B26F-B933DFC2358F}" type="presParOf" srcId="{7FF8737A-687B-46BF-B4AC-D099A5DE43EE}" destId="{ED0AE5E8-2976-441A-83A4-F75D6F89DDD3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C7C871-9804-47A6-A1D8-6E44137854B2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" csCatId="colorful" phldr="1"/>
      <dgm:spPr/>
    </dgm:pt>
    <dgm:pt modelId="{5CB153B8-0376-45EF-9FD3-935BD7FD0CDF}">
      <dgm:prSet phldrT="[Text]"/>
      <dgm:spPr/>
      <dgm:t>
        <a:bodyPr/>
        <a:lstStyle/>
        <a:p>
          <a:r>
            <a:rPr lang="en-US" dirty="0" smtClean="0"/>
            <a:t>Loans</a:t>
          </a:r>
          <a:endParaRPr lang="en-US" dirty="0"/>
        </a:p>
      </dgm:t>
    </dgm:pt>
    <dgm:pt modelId="{6C131204-6DF7-4FF5-94A5-87161F58680C}" type="parTrans" cxnId="{C0448E2E-DD92-4E46-A91A-085B907BA018}">
      <dgm:prSet/>
      <dgm:spPr/>
      <dgm:t>
        <a:bodyPr/>
        <a:lstStyle/>
        <a:p>
          <a:endParaRPr lang="en-US"/>
        </a:p>
      </dgm:t>
    </dgm:pt>
    <dgm:pt modelId="{B9BF1794-91CB-4E80-AA2E-A255367C7F74}" type="sibTrans" cxnId="{C0448E2E-DD92-4E46-A91A-085B907BA018}">
      <dgm:prSet/>
      <dgm:spPr/>
      <dgm:t>
        <a:bodyPr/>
        <a:lstStyle/>
        <a:p>
          <a:endParaRPr lang="en-US"/>
        </a:p>
      </dgm:t>
    </dgm:pt>
    <dgm:pt modelId="{931C89FA-57E4-4AE7-8D5A-AFCF06229219}">
      <dgm:prSet phldrT="[Text]"/>
      <dgm:spPr/>
      <dgm:t>
        <a:bodyPr/>
        <a:lstStyle/>
        <a:p>
          <a:r>
            <a:rPr lang="en-US" dirty="0" smtClean="0"/>
            <a:t>Tax Incentives</a:t>
          </a:r>
          <a:endParaRPr lang="en-US" dirty="0"/>
        </a:p>
      </dgm:t>
    </dgm:pt>
    <dgm:pt modelId="{C762D1E7-D9BD-42ED-839F-8664C677A9EF}" type="parTrans" cxnId="{A705C336-8755-4651-9C99-DC73E1A95E46}">
      <dgm:prSet/>
      <dgm:spPr/>
      <dgm:t>
        <a:bodyPr/>
        <a:lstStyle/>
        <a:p>
          <a:endParaRPr lang="en-US"/>
        </a:p>
      </dgm:t>
    </dgm:pt>
    <dgm:pt modelId="{751607EE-DE1D-4E3C-8109-874C2F942505}" type="sibTrans" cxnId="{A705C336-8755-4651-9C99-DC73E1A95E46}">
      <dgm:prSet/>
      <dgm:spPr/>
      <dgm:t>
        <a:bodyPr/>
        <a:lstStyle/>
        <a:p>
          <a:endParaRPr lang="en-US"/>
        </a:p>
      </dgm:t>
    </dgm:pt>
    <dgm:pt modelId="{B29D982D-8CEA-4B35-B368-E8AD98568BD7}">
      <dgm:prSet phldrT="[Text]"/>
      <dgm:spPr/>
      <dgm:t>
        <a:bodyPr/>
        <a:lstStyle/>
        <a:p>
          <a:r>
            <a:rPr lang="en-US" dirty="0" smtClean="0"/>
            <a:t>Grants</a:t>
          </a:r>
          <a:endParaRPr lang="en-US" dirty="0"/>
        </a:p>
      </dgm:t>
    </dgm:pt>
    <dgm:pt modelId="{E9173FBE-BC51-4961-A488-F1F0CDE8BB6F}" type="parTrans" cxnId="{7EFA6511-16BE-485A-8713-DAC0A5A81FF3}">
      <dgm:prSet/>
      <dgm:spPr/>
      <dgm:t>
        <a:bodyPr/>
        <a:lstStyle/>
        <a:p>
          <a:endParaRPr lang="en-US"/>
        </a:p>
      </dgm:t>
    </dgm:pt>
    <dgm:pt modelId="{E7B43E8D-E7D9-4FEA-AFDC-C0EBB39BEA34}" type="sibTrans" cxnId="{7EFA6511-16BE-485A-8713-DAC0A5A81FF3}">
      <dgm:prSet/>
      <dgm:spPr/>
      <dgm:t>
        <a:bodyPr/>
        <a:lstStyle/>
        <a:p>
          <a:endParaRPr lang="en-US"/>
        </a:p>
      </dgm:t>
    </dgm:pt>
    <dgm:pt modelId="{50C92246-C301-4C2F-9516-4961B7BA2038}">
      <dgm:prSet phldrT="[Text]"/>
      <dgm:spPr/>
      <dgm:t>
        <a:bodyPr/>
        <a:lstStyle/>
        <a:p>
          <a:r>
            <a:rPr lang="en-US" dirty="0" smtClean="0"/>
            <a:t>Mandates</a:t>
          </a:r>
          <a:endParaRPr lang="en-US" dirty="0"/>
        </a:p>
      </dgm:t>
    </dgm:pt>
    <dgm:pt modelId="{95953161-4E1F-4976-96CB-A96CAC967CED}" type="parTrans" cxnId="{A6A154DC-AF1C-48F3-82B7-8CD86DDAA758}">
      <dgm:prSet/>
      <dgm:spPr/>
      <dgm:t>
        <a:bodyPr/>
        <a:lstStyle/>
        <a:p>
          <a:endParaRPr lang="en-US"/>
        </a:p>
      </dgm:t>
    </dgm:pt>
    <dgm:pt modelId="{B4F9A8C8-7699-47B9-A0F0-6B42F25FCDE1}" type="sibTrans" cxnId="{A6A154DC-AF1C-48F3-82B7-8CD86DDAA758}">
      <dgm:prSet/>
      <dgm:spPr/>
      <dgm:t>
        <a:bodyPr/>
        <a:lstStyle/>
        <a:p>
          <a:endParaRPr lang="en-US"/>
        </a:p>
      </dgm:t>
    </dgm:pt>
    <dgm:pt modelId="{7FF8737A-687B-46BF-B4AC-D099A5DE43EE}" type="pres">
      <dgm:prSet presAssocID="{18C7C871-9804-47A6-A1D8-6E44137854B2}" presName="Name0" presStyleCnt="0">
        <dgm:presLayoutVars>
          <dgm:chMax val="7"/>
          <dgm:dir/>
          <dgm:resizeHandles val="exact"/>
        </dgm:presLayoutVars>
      </dgm:prSet>
      <dgm:spPr/>
    </dgm:pt>
    <dgm:pt modelId="{B2666E81-3D2B-424D-A0EF-D692E198A934}" type="pres">
      <dgm:prSet presAssocID="{18C7C871-9804-47A6-A1D8-6E44137854B2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CA40-9E45-42EC-A8DD-AFF0327562E3}" type="pres">
      <dgm:prSet presAssocID="{18C7C871-9804-47A6-A1D8-6E44137854B2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113A-4641-4F2F-9A14-0E38B84424D3}" type="pres">
      <dgm:prSet presAssocID="{18C7C871-9804-47A6-A1D8-6E44137854B2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E5E8-2976-441A-83A4-F75D6F89DDD3}" type="pres">
      <dgm:prSet presAssocID="{18C7C871-9804-47A6-A1D8-6E44137854B2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9C019-BA93-49FF-9C24-39C480A21C8F}" type="presOf" srcId="{931C89FA-57E4-4AE7-8D5A-AFCF06229219}" destId="{D2B3CA40-9E45-42EC-A8DD-AFF0327562E3}" srcOrd="0" destOrd="0" presId="urn:microsoft.com/office/officeart/2005/8/layout/rings+Icon"/>
    <dgm:cxn modelId="{C0448E2E-DD92-4E46-A91A-085B907BA018}" srcId="{18C7C871-9804-47A6-A1D8-6E44137854B2}" destId="{5CB153B8-0376-45EF-9FD3-935BD7FD0CDF}" srcOrd="0" destOrd="0" parTransId="{6C131204-6DF7-4FF5-94A5-87161F58680C}" sibTransId="{B9BF1794-91CB-4E80-AA2E-A255367C7F74}"/>
    <dgm:cxn modelId="{86D4D000-D936-4FD1-8BBD-380933124D4F}" type="presOf" srcId="{18C7C871-9804-47A6-A1D8-6E44137854B2}" destId="{7FF8737A-687B-46BF-B4AC-D099A5DE43EE}" srcOrd="0" destOrd="0" presId="urn:microsoft.com/office/officeart/2005/8/layout/rings+Icon"/>
    <dgm:cxn modelId="{A6A154DC-AF1C-48F3-82B7-8CD86DDAA758}" srcId="{18C7C871-9804-47A6-A1D8-6E44137854B2}" destId="{50C92246-C301-4C2F-9516-4961B7BA2038}" srcOrd="3" destOrd="0" parTransId="{95953161-4E1F-4976-96CB-A96CAC967CED}" sibTransId="{B4F9A8C8-7699-47B9-A0F0-6B42F25FCDE1}"/>
    <dgm:cxn modelId="{6D99EC77-2406-4C1B-B9F2-CA8FDD224AD8}" type="presOf" srcId="{B29D982D-8CEA-4B35-B368-E8AD98568BD7}" destId="{4AD0113A-4641-4F2F-9A14-0E38B84424D3}" srcOrd="0" destOrd="0" presId="urn:microsoft.com/office/officeart/2005/8/layout/rings+Icon"/>
    <dgm:cxn modelId="{290D40CE-AB08-4DCE-8D9B-9D4163FE0529}" type="presOf" srcId="{50C92246-C301-4C2F-9516-4961B7BA2038}" destId="{ED0AE5E8-2976-441A-83A4-F75D6F89DDD3}" srcOrd="0" destOrd="0" presId="urn:microsoft.com/office/officeart/2005/8/layout/rings+Icon"/>
    <dgm:cxn modelId="{7EFA6511-16BE-485A-8713-DAC0A5A81FF3}" srcId="{18C7C871-9804-47A6-A1D8-6E44137854B2}" destId="{B29D982D-8CEA-4B35-B368-E8AD98568BD7}" srcOrd="2" destOrd="0" parTransId="{E9173FBE-BC51-4961-A488-F1F0CDE8BB6F}" sibTransId="{E7B43E8D-E7D9-4FEA-AFDC-C0EBB39BEA34}"/>
    <dgm:cxn modelId="{0CFEAE80-B67C-48BB-9E68-A21038891D52}" type="presOf" srcId="{5CB153B8-0376-45EF-9FD3-935BD7FD0CDF}" destId="{B2666E81-3D2B-424D-A0EF-D692E198A934}" srcOrd="0" destOrd="0" presId="urn:microsoft.com/office/officeart/2005/8/layout/rings+Icon"/>
    <dgm:cxn modelId="{A705C336-8755-4651-9C99-DC73E1A95E46}" srcId="{18C7C871-9804-47A6-A1D8-6E44137854B2}" destId="{931C89FA-57E4-4AE7-8D5A-AFCF06229219}" srcOrd="1" destOrd="0" parTransId="{C762D1E7-D9BD-42ED-839F-8664C677A9EF}" sibTransId="{751607EE-DE1D-4E3C-8109-874C2F942505}"/>
    <dgm:cxn modelId="{B4A9C992-9D32-4BA3-AB2D-35C404870169}" type="presParOf" srcId="{7FF8737A-687B-46BF-B4AC-D099A5DE43EE}" destId="{B2666E81-3D2B-424D-A0EF-D692E198A934}" srcOrd="0" destOrd="0" presId="urn:microsoft.com/office/officeart/2005/8/layout/rings+Icon"/>
    <dgm:cxn modelId="{A6E2C50A-F097-40EB-A600-221767925E22}" type="presParOf" srcId="{7FF8737A-687B-46BF-B4AC-D099A5DE43EE}" destId="{D2B3CA40-9E45-42EC-A8DD-AFF0327562E3}" srcOrd="1" destOrd="0" presId="urn:microsoft.com/office/officeart/2005/8/layout/rings+Icon"/>
    <dgm:cxn modelId="{4599FB6F-F1A8-4619-BC00-336B73F0E724}" type="presParOf" srcId="{7FF8737A-687B-46BF-B4AC-D099A5DE43EE}" destId="{4AD0113A-4641-4F2F-9A14-0E38B84424D3}" srcOrd="2" destOrd="0" presId="urn:microsoft.com/office/officeart/2005/8/layout/rings+Icon"/>
    <dgm:cxn modelId="{7AF4F2CE-6D89-4CAC-B5AC-9DBD49B41D10}" type="presParOf" srcId="{7FF8737A-687B-46BF-B4AC-D099A5DE43EE}" destId="{ED0AE5E8-2976-441A-83A4-F75D6F89DDD3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7C871-9804-47A6-A1D8-6E44137854B2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" csCatId="colorful" phldr="1"/>
      <dgm:spPr/>
    </dgm:pt>
    <dgm:pt modelId="{5CB153B8-0376-45EF-9FD3-935BD7FD0CDF}">
      <dgm:prSet phldrT="[Text]"/>
      <dgm:spPr/>
      <dgm:t>
        <a:bodyPr/>
        <a:lstStyle/>
        <a:p>
          <a:r>
            <a:rPr lang="en-US" dirty="0" smtClean="0"/>
            <a:t>Loans</a:t>
          </a:r>
          <a:endParaRPr lang="en-US" dirty="0"/>
        </a:p>
      </dgm:t>
    </dgm:pt>
    <dgm:pt modelId="{6C131204-6DF7-4FF5-94A5-87161F58680C}" type="parTrans" cxnId="{C0448E2E-DD92-4E46-A91A-085B907BA018}">
      <dgm:prSet/>
      <dgm:spPr/>
      <dgm:t>
        <a:bodyPr/>
        <a:lstStyle/>
        <a:p>
          <a:endParaRPr lang="en-US"/>
        </a:p>
      </dgm:t>
    </dgm:pt>
    <dgm:pt modelId="{B9BF1794-91CB-4E80-AA2E-A255367C7F74}" type="sibTrans" cxnId="{C0448E2E-DD92-4E46-A91A-085B907BA018}">
      <dgm:prSet/>
      <dgm:spPr/>
      <dgm:t>
        <a:bodyPr/>
        <a:lstStyle/>
        <a:p>
          <a:endParaRPr lang="en-US"/>
        </a:p>
      </dgm:t>
    </dgm:pt>
    <dgm:pt modelId="{931C89FA-57E4-4AE7-8D5A-AFCF06229219}">
      <dgm:prSet phldrT="[Text]"/>
      <dgm:spPr/>
      <dgm:t>
        <a:bodyPr/>
        <a:lstStyle/>
        <a:p>
          <a:r>
            <a:rPr lang="en-US" dirty="0" smtClean="0"/>
            <a:t>Tax Incentives</a:t>
          </a:r>
          <a:endParaRPr lang="en-US" dirty="0"/>
        </a:p>
      </dgm:t>
    </dgm:pt>
    <dgm:pt modelId="{C762D1E7-D9BD-42ED-839F-8664C677A9EF}" type="parTrans" cxnId="{A705C336-8755-4651-9C99-DC73E1A95E46}">
      <dgm:prSet/>
      <dgm:spPr/>
      <dgm:t>
        <a:bodyPr/>
        <a:lstStyle/>
        <a:p>
          <a:endParaRPr lang="en-US"/>
        </a:p>
      </dgm:t>
    </dgm:pt>
    <dgm:pt modelId="{751607EE-DE1D-4E3C-8109-874C2F942505}" type="sibTrans" cxnId="{A705C336-8755-4651-9C99-DC73E1A95E46}">
      <dgm:prSet/>
      <dgm:spPr/>
      <dgm:t>
        <a:bodyPr/>
        <a:lstStyle/>
        <a:p>
          <a:endParaRPr lang="en-US"/>
        </a:p>
      </dgm:t>
    </dgm:pt>
    <dgm:pt modelId="{B29D982D-8CEA-4B35-B368-E8AD98568BD7}">
      <dgm:prSet phldrT="[Text]"/>
      <dgm:spPr/>
      <dgm:t>
        <a:bodyPr/>
        <a:lstStyle/>
        <a:p>
          <a:r>
            <a:rPr lang="en-US" dirty="0" smtClean="0"/>
            <a:t>Grants</a:t>
          </a:r>
          <a:endParaRPr lang="en-US" dirty="0"/>
        </a:p>
      </dgm:t>
    </dgm:pt>
    <dgm:pt modelId="{E9173FBE-BC51-4961-A488-F1F0CDE8BB6F}" type="parTrans" cxnId="{7EFA6511-16BE-485A-8713-DAC0A5A81FF3}">
      <dgm:prSet/>
      <dgm:spPr/>
      <dgm:t>
        <a:bodyPr/>
        <a:lstStyle/>
        <a:p>
          <a:endParaRPr lang="en-US"/>
        </a:p>
      </dgm:t>
    </dgm:pt>
    <dgm:pt modelId="{E7B43E8D-E7D9-4FEA-AFDC-C0EBB39BEA34}" type="sibTrans" cxnId="{7EFA6511-16BE-485A-8713-DAC0A5A81FF3}">
      <dgm:prSet/>
      <dgm:spPr/>
      <dgm:t>
        <a:bodyPr/>
        <a:lstStyle/>
        <a:p>
          <a:endParaRPr lang="en-US"/>
        </a:p>
      </dgm:t>
    </dgm:pt>
    <dgm:pt modelId="{50C92246-C301-4C2F-9516-4961B7BA2038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/>
            <a:t>Mandates</a:t>
          </a:r>
          <a:endParaRPr lang="en-US" b="1" dirty="0"/>
        </a:p>
      </dgm:t>
    </dgm:pt>
    <dgm:pt modelId="{95953161-4E1F-4976-96CB-A96CAC967CED}" type="parTrans" cxnId="{A6A154DC-AF1C-48F3-82B7-8CD86DDAA758}">
      <dgm:prSet/>
      <dgm:spPr/>
      <dgm:t>
        <a:bodyPr/>
        <a:lstStyle/>
        <a:p>
          <a:endParaRPr lang="en-US"/>
        </a:p>
      </dgm:t>
    </dgm:pt>
    <dgm:pt modelId="{B4F9A8C8-7699-47B9-A0F0-6B42F25FCDE1}" type="sibTrans" cxnId="{A6A154DC-AF1C-48F3-82B7-8CD86DDAA758}">
      <dgm:prSet/>
      <dgm:spPr/>
      <dgm:t>
        <a:bodyPr/>
        <a:lstStyle/>
        <a:p>
          <a:endParaRPr lang="en-US"/>
        </a:p>
      </dgm:t>
    </dgm:pt>
    <dgm:pt modelId="{7FF8737A-687B-46BF-B4AC-D099A5DE43EE}" type="pres">
      <dgm:prSet presAssocID="{18C7C871-9804-47A6-A1D8-6E44137854B2}" presName="Name0" presStyleCnt="0">
        <dgm:presLayoutVars>
          <dgm:chMax val="7"/>
          <dgm:dir/>
          <dgm:resizeHandles val="exact"/>
        </dgm:presLayoutVars>
      </dgm:prSet>
      <dgm:spPr/>
    </dgm:pt>
    <dgm:pt modelId="{B2666E81-3D2B-424D-A0EF-D692E198A934}" type="pres">
      <dgm:prSet presAssocID="{18C7C871-9804-47A6-A1D8-6E44137854B2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CA40-9E45-42EC-A8DD-AFF0327562E3}" type="pres">
      <dgm:prSet presAssocID="{18C7C871-9804-47A6-A1D8-6E44137854B2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113A-4641-4F2F-9A14-0E38B84424D3}" type="pres">
      <dgm:prSet presAssocID="{18C7C871-9804-47A6-A1D8-6E44137854B2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E5E8-2976-441A-83A4-F75D6F89DDD3}" type="pres">
      <dgm:prSet presAssocID="{18C7C871-9804-47A6-A1D8-6E44137854B2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8A4288-7817-4EAC-876A-D70B671D9142}" type="presOf" srcId="{931C89FA-57E4-4AE7-8D5A-AFCF06229219}" destId="{D2B3CA40-9E45-42EC-A8DD-AFF0327562E3}" srcOrd="0" destOrd="0" presId="urn:microsoft.com/office/officeart/2005/8/layout/rings+Icon"/>
    <dgm:cxn modelId="{C0448E2E-DD92-4E46-A91A-085B907BA018}" srcId="{18C7C871-9804-47A6-A1D8-6E44137854B2}" destId="{5CB153B8-0376-45EF-9FD3-935BD7FD0CDF}" srcOrd="0" destOrd="0" parTransId="{6C131204-6DF7-4FF5-94A5-87161F58680C}" sibTransId="{B9BF1794-91CB-4E80-AA2E-A255367C7F74}"/>
    <dgm:cxn modelId="{1995727B-DF40-4857-AC24-E9D97E24B2BE}" type="presOf" srcId="{50C92246-C301-4C2F-9516-4961B7BA2038}" destId="{ED0AE5E8-2976-441A-83A4-F75D6F89DDD3}" srcOrd="0" destOrd="0" presId="urn:microsoft.com/office/officeart/2005/8/layout/rings+Icon"/>
    <dgm:cxn modelId="{A6A154DC-AF1C-48F3-82B7-8CD86DDAA758}" srcId="{18C7C871-9804-47A6-A1D8-6E44137854B2}" destId="{50C92246-C301-4C2F-9516-4961B7BA2038}" srcOrd="3" destOrd="0" parTransId="{95953161-4E1F-4976-96CB-A96CAC967CED}" sibTransId="{B4F9A8C8-7699-47B9-A0F0-6B42F25FCDE1}"/>
    <dgm:cxn modelId="{04538640-0218-4AAB-957F-CCA57A12D009}" type="presOf" srcId="{5CB153B8-0376-45EF-9FD3-935BD7FD0CDF}" destId="{B2666E81-3D2B-424D-A0EF-D692E198A934}" srcOrd="0" destOrd="0" presId="urn:microsoft.com/office/officeart/2005/8/layout/rings+Icon"/>
    <dgm:cxn modelId="{C26D775D-488C-433D-A307-A8F97D2B88CB}" type="presOf" srcId="{B29D982D-8CEA-4B35-B368-E8AD98568BD7}" destId="{4AD0113A-4641-4F2F-9A14-0E38B84424D3}" srcOrd="0" destOrd="0" presId="urn:microsoft.com/office/officeart/2005/8/layout/rings+Icon"/>
    <dgm:cxn modelId="{7EFA6511-16BE-485A-8713-DAC0A5A81FF3}" srcId="{18C7C871-9804-47A6-A1D8-6E44137854B2}" destId="{B29D982D-8CEA-4B35-B368-E8AD98568BD7}" srcOrd="2" destOrd="0" parTransId="{E9173FBE-BC51-4961-A488-F1F0CDE8BB6F}" sibTransId="{E7B43E8D-E7D9-4FEA-AFDC-C0EBB39BEA34}"/>
    <dgm:cxn modelId="{A705C336-8755-4651-9C99-DC73E1A95E46}" srcId="{18C7C871-9804-47A6-A1D8-6E44137854B2}" destId="{931C89FA-57E4-4AE7-8D5A-AFCF06229219}" srcOrd="1" destOrd="0" parTransId="{C762D1E7-D9BD-42ED-839F-8664C677A9EF}" sibTransId="{751607EE-DE1D-4E3C-8109-874C2F942505}"/>
    <dgm:cxn modelId="{506AA327-25E5-4712-A3DF-FC2CCCF83A77}" type="presOf" srcId="{18C7C871-9804-47A6-A1D8-6E44137854B2}" destId="{7FF8737A-687B-46BF-B4AC-D099A5DE43EE}" srcOrd="0" destOrd="0" presId="urn:microsoft.com/office/officeart/2005/8/layout/rings+Icon"/>
    <dgm:cxn modelId="{691FBCCB-6ABE-4E20-8AF4-E1AA5F485C2C}" type="presParOf" srcId="{7FF8737A-687B-46BF-B4AC-D099A5DE43EE}" destId="{B2666E81-3D2B-424D-A0EF-D692E198A934}" srcOrd="0" destOrd="0" presId="urn:microsoft.com/office/officeart/2005/8/layout/rings+Icon"/>
    <dgm:cxn modelId="{B22B9A73-FF42-4301-A2B4-8A59F37A98E6}" type="presParOf" srcId="{7FF8737A-687B-46BF-B4AC-D099A5DE43EE}" destId="{D2B3CA40-9E45-42EC-A8DD-AFF0327562E3}" srcOrd="1" destOrd="0" presId="urn:microsoft.com/office/officeart/2005/8/layout/rings+Icon"/>
    <dgm:cxn modelId="{65DAABF7-0433-4434-ABDF-408A72019FA2}" type="presParOf" srcId="{7FF8737A-687B-46BF-B4AC-D099A5DE43EE}" destId="{4AD0113A-4641-4F2F-9A14-0E38B84424D3}" srcOrd="2" destOrd="0" presId="urn:microsoft.com/office/officeart/2005/8/layout/rings+Icon"/>
    <dgm:cxn modelId="{12DECDB8-C6D4-4909-A1CB-79CB2D5BA346}" type="presParOf" srcId="{7FF8737A-687B-46BF-B4AC-D099A5DE43EE}" destId="{ED0AE5E8-2976-441A-83A4-F75D6F89DDD3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C7C871-9804-47A6-A1D8-6E44137854B2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" csCatId="colorful" phldr="1"/>
      <dgm:spPr/>
    </dgm:pt>
    <dgm:pt modelId="{5CB153B8-0376-45EF-9FD3-935BD7FD0CDF}">
      <dgm:prSet phldrT="[Text]"/>
      <dgm:spPr/>
      <dgm:t>
        <a:bodyPr/>
        <a:lstStyle/>
        <a:p>
          <a:r>
            <a:rPr lang="en-US" dirty="0" smtClean="0"/>
            <a:t>Loans</a:t>
          </a:r>
          <a:endParaRPr lang="en-US" dirty="0"/>
        </a:p>
      </dgm:t>
    </dgm:pt>
    <dgm:pt modelId="{6C131204-6DF7-4FF5-94A5-87161F58680C}" type="parTrans" cxnId="{C0448E2E-DD92-4E46-A91A-085B907BA018}">
      <dgm:prSet/>
      <dgm:spPr/>
      <dgm:t>
        <a:bodyPr/>
        <a:lstStyle/>
        <a:p>
          <a:endParaRPr lang="en-US"/>
        </a:p>
      </dgm:t>
    </dgm:pt>
    <dgm:pt modelId="{B9BF1794-91CB-4E80-AA2E-A255367C7F74}" type="sibTrans" cxnId="{C0448E2E-DD92-4E46-A91A-085B907BA018}">
      <dgm:prSet/>
      <dgm:spPr/>
      <dgm:t>
        <a:bodyPr/>
        <a:lstStyle/>
        <a:p>
          <a:endParaRPr lang="en-US"/>
        </a:p>
      </dgm:t>
    </dgm:pt>
    <dgm:pt modelId="{931C89FA-57E4-4AE7-8D5A-AFCF06229219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/>
            <a:t>Tax Incentives</a:t>
          </a:r>
          <a:endParaRPr lang="en-US" b="1" dirty="0"/>
        </a:p>
      </dgm:t>
    </dgm:pt>
    <dgm:pt modelId="{C762D1E7-D9BD-42ED-839F-8664C677A9EF}" type="parTrans" cxnId="{A705C336-8755-4651-9C99-DC73E1A95E46}">
      <dgm:prSet/>
      <dgm:spPr/>
      <dgm:t>
        <a:bodyPr/>
        <a:lstStyle/>
        <a:p>
          <a:endParaRPr lang="en-US"/>
        </a:p>
      </dgm:t>
    </dgm:pt>
    <dgm:pt modelId="{751607EE-DE1D-4E3C-8109-874C2F942505}" type="sibTrans" cxnId="{A705C336-8755-4651-9C99-DC73E1A95E46}">
      <dgm:prSet/>
      <dgm:spPr/>
      <dgm:t>
        <a:bodyPr/>
        <a:lstStyle/>
        <a:p>
          <a:endParaRPr lang="en-US"/>
        </a:p>
      </dgm:t>
    </dgm:pt>
    <dgm:pt modelId="{B29D982D-8CEA-4B35-B368-E8AD98568BD7}">
      <dgm:prSet phldrT="[Text]"/>
      <dgm:spPr/>
      <dgm:t>
        <a:bodyPr/>
        <a:lstStyle/>
        <a:p>
          <a:r>
            <a:rPr lang="en-US" dirty="0" smtClean="0"/>
            <a:t>Grants</a:t>
          </a:r>
          <a:endParaRPr lang="en-US" dirty="0"/>
        </a:p>
      </dgm:t>
    </dgm:pt>
    <dgm:pt modelId="{E9173FBE-BC51-4961-A488-F1F0CDE8BB6F}" type="parTrans" cxnId="{7EFA6511-16BE-485A-8713-DAC0A5A81FF3}">
      <dgm:prSet/>
      <dgm:spPr/>
      <dgm:t>
        <a:bodyPr/>
        <a:lstStyle/>
        <a:p>
          <a:endParaRPr lang="en-US"/>
        </a:p>
      </dgm:t>
    </dgm:pt>
    <dgm:pt modelId="{E7B43E8D-E7D9-4FEA-AFDC-C0EBB39BEA34}" type="sibTrans" cxnId="{7EFA6511-16BE-485A-8713-DAC0A5A81FF3}">
      <dgm:prSet/>
      <dgm:spPr/>
      <dgm:t>
        <a:bodyPr/>
        <a:lstStyle/>
        <a:p>
          <a:endParaRPr lang="en-US"/>
        </a:p>
      </dgm:t>
    </dgm:pt>
    <dgm:pt modelId="{50C92246-C301-4C2F-9516-4961B7BA2038}">
      <dgm:prSet phldrT="[Text]"/>
      <dgm:spPr/>
      <dgm:t>
        <a:bodyPr/>
        <a:lstStyle/>
        <a:p>
          <a:r>
            <a:rPr lang="en-US" b="1" dirty="0" smtClean="0"/>
            <a:t>Mandates</a:t>
          </a:r>
          <a:endParaRPr lang="en-US" b="1" dirty="0"/>
        </a:p>
      </dgm:t>
    </dgm:pt>
    <dgm:pt modelId="{95953161-4E1F-4976-96CB-A96CAC967CED}" type="parTrans" cxnId="{A6A154DC-AF1C-48F3-82B7-8CD86DDAA758}">
      <dgm:prSet/>
      <dgm:spPr/>
      <dgm:t>
        <a:bodyPr/>
        <a:lstStyle/>
        <a:p>
          <a:endParaRPr lang="en-US"/>
        </a:p>
      </dgm:t>
    </dgm:pt>
    <dgm:pt modelId="{B4F9A8C8-7699-47B9-A0F0-6B42F25FCDE1}" type="sibTrans" cxnId="{A6A154DC-AF1C-48F3-82B7-8CD86DDAA758}">
      <dgm:prSet/>
      <dgm:spPr/>
      <dgm:t>
        <a:bodyPr/>
        <a:lstStyle/>
        <a:p>
          <a:endParaRPr lang="en-US"/>
        </a:p>
      </dgm:t>
    </dgm:pt>
    <dgm:pt modelId="{7FF8737A-687B-46BF-B4AC-D099A5DE43EE}" type="pres">
      <dgm:prSet presAssocID="{18C7C871-9804-47A6-A1D8-6E44137854B2}" presName="Name0" presStyleCnt="0">
        <dgm:presLayoutVars>
          <dgm:chMax val="7"/>
          <dgm:dir/>
          <dgm:resizeHandles val="exact"/>
        </dgm:presLayoutVars>
      </dgm:prSet>
      <dgm:spPr/>
    </dgm:pt>
    <dgm:pt modelId="{B2666E81-3D2B-424D-A0EF-D692E198A934}" type="pres">
      <dgm:prSet presAssocID="{18C7C871-9804-47A6-A1D8-6E44137854B2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CA40-9E45-42EC-A8DD-AFF0327562E3}" type="pres">
      <dgm:prSet presAssocID="{18C7C871-9804-47A6-A1D8-6E44137854B2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113A-4641-4F2F-9A14-0E38B84424D3}" type="pres">
      <dgm:prSet presAssocID="{18C7C871-9804-47A6-A1D8-6E44137854B2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E5E8-2976-441A-83A4-F75D6F89DDD3}" type="pres">
      <dgm:prSet presAssocID="{18C7C871-9804-47A6-A1D8-6E44137854B2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48E2E-DD92-4E46-A91A-085B907BA018}" srcId="{18C7C871-9804-47A6-A1D8-6E44137854B2}" destId="{5CB153B8-0376-45EF-9FD3-935BD7FD0CDF}" srcOrd="0" destOrd="0" parTransId="{6C131204-6DF7-4FF5-94A5-87161F58680C}" sibTransId="{B9BF1794-91CB-4E80-AA2E-A255367C7F74}"/>
    <dgm:cxn modelId="{8158E679-A9CC-4334-8851-6F03C5129889}" type="presOf" srcId="{B29D982D-8CEA-4B35-B368-E8AD98568BD7}" destId="{4AD0113A-4641-4F2F-9A14-0E38B84424D3}" srcOrd="0" destOrd="0" presId="urn:microsoft.com/office/officeart/2005/8/layout/rings+Icon"/>
    <dgm:cxn modelId="{A6A154DC-AF1C-48F3-82B7-8CD86DDAA758}" srcId="{18C7C871-9804-47A6-A1D8-6E44137854B2}" destId="{50C92246-C301-4C2F-9516-4961B7BA2038}" srcOrd="3" destOrd="0" parTransId="{95953161-4E1F-4976-96CB-A96CAC967CED}" sibTransId="{B4F9A8C8-7699-47B9-A0F0-6B42F25FCDE1}"/>
    <dgm:cxn modelId="{C8924397-EC8D-4047-80C0-ACA7AAF3CAF5}" type="presOf" srcId="{50C92246-C301-4C2F-9516-4961B7BA2038}" destId="{ED0AE5E8-2976-441A-83A4-F75D6F89DDD3}" srcOrd="0" destOrd="0" presId="urn:microsoft.com/office/officeart/2005/8/layout/rings+Icon"/>
    <dgm:cxn modelId="{118A4A4A-1044-4157-B503-AC9E2AE62D1B}" type="presOf" srcId="{931C89FA-57E4-4AE7-8D5A-AFCF06229219}" destId="{D2B3CA40-9E45-42EC-A8DD-AFF0327562E3}" srcOrd="0" destOrd="0" presId="urn:microsoft.com/office/officeart/2005/8/layout/rings+Icon"/>
    <dgm:cxn modelId="{7EFA6511-16BE-485A-8713-DAC0A5A81FF3}" srcId="{18C7C871-9804-47A6-A1D8-6E44137854B2}" destId="{B29D982D-8CEA-4B35-B368-E8AD98568BD7}" srcOrd="2" destOrd="0" parTransId="{E9173FBE-BC51-4961-A488-F1F0CDE8BB6F}" sibTransId="{E7B43E8D-E7D9-4FEA-AFDC-C0EBB39BEA34}"/>
    <dgm:cxn modelId="{16876F40-52FA-4C51-9B7E-417FBE35E60B}" type="presOf" srcId="{18C7C871-9804-47A6-A1D8-6E44137854B2}" destId="{7FF8737A-687B-46BF-B4AC-D099A5DE43EE}" srcOrd="0" destOrd="0" presId="urn:microsoft.com/office/officeart/2005/8/layout/rings+Icon"/>
    <dgm:cxn modelId="{A705C336-8755-4651-9C99-DC73E1A95E46}" srcId="{18C7C871-9804-47A6-A1D8-6E44137854B2}" destId="{931C89FA-57E4-4AE7-8D5A-AFCF06229219}" srcOrd="1" destOrd="0" parTransId="{C762D1E7-D9BD-42ED-839F-8664C677A9EF}" sibTransId="{751607EE-DE1D-4E3C-8109-874C2F942505}"/>
    <dgm:cxn modelId="{71E162C8-F9B0-413B-8454-FF457F6EBB68}" type="presOf" srcId="{5CB153B8-0376-45EF-9FD3-935BD7FD0CDF}" destId="{B2666E81-3D2B-424D-A0EF-D692E198A934}" srcOrd="0" destOrd="0" presId="urn:microsoft.com/office/officeart/2005/8/layout/rings+Icon"/>
    <dgm:cxn modelId="{8C9AEB86-DDBA-4DE7-A88D-6A34988CA083}" type="presParOf" srcId="{7FF8737A-687B-46BF-B4AC-D099A5DE43EE}" destId="{B2666E81-3D2B-424D-A0EF-D692E198A934}" srcOrd="0" destOrd="0" presId="urn:microsoft.com/office/officeart/2005/8/layout/rings+Icon"/>
    <dgm:cxn modelId="{B14978BA-ECEF-47AC-B4EC-2342F09710FF}" type="presParOf" srcId="{7FF8737A-687B-46BF-B4AC-D099A5DE43EE}" destId="{D2B3CA40-9E45-42EC-A8DD-AFF0327562E3}" srcOrd="1" destOrd="0" presId="urn:microsoft.com/office/officeart/2005/8/layout/rings+Icon"/>
    <dgm:cxn modelId="{BB115189-9E09-4427-B069-60412437BC5B}" type="presParOf" srcId="{7FF8737A-687B-46BF-B4AC-D099A5DE43EE}" destId="{4AD0113A-4641-4F2F-9A14-0E38B84424D3}" srcOrd="2" destOrd="0" presId="urn:microsoft.com/office/officeart/2005/8/layout/rings+Icon"/>
    <dgm:cxn modelId="{93F4A11C-7034-4240-B5C6-0120AC35FEEF}" type="presParOf" srcId="{7FF8737A-687B-46BF-B4AC-D099A5DE43EE}" destId="{ED0AE5E8-2976-441A-83A4-F75D6F89DDD3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7C871-9804-47A6-A1D8-6E44137854B2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" csCatId="colorful" phldr="1"/>
      <dgm:spPr/>
    </dgm:pt>
    <dgm:pt modelId="{5CB153B8-0376-45EF-9FD3-935BD7FD0CDF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/>
            <a:t>Loans</a:t>
          </a:r>
          <a:endParaRPr lang="en-US" b="1" dirty="0"/>
        </a:p>
      </dgm:t>
    </dgm:pt>
    <dgm:pt modelId="{6C131204-6DF7-4FF5-94A5-87161F58680C}" type="parTrans" cxnId="{C0448E2E-DD92-4E46-A91A-085B907BA018}">
      <dgm:prSet/>
      <dgm:spPr/>
      <dgm:t>
        <a:bodyPr/>
        <a:lstStyle/>
        <a:p>
          <a:endParaRPr lang="en-US"/>
        </a:p>
      </dgm:t>
    </dgm:pt>
    <dgm:pt modelId="{B9BF1794-91CB-4E80-AA2E-A255367C7F74}" type="sibTrans" cxnId="{C0448E2E-DD92-4E46-A91A-085B907BA018}">
      <dgm:prSet/>
      <dgm:spPr/>
      <dgm:t>
        <a:bodyPr/>
        <a:lstStyle/>
        <a:p>
          <a:endParaRPr lang="en-US"/>
        </a:p>
      </dgm:t>
    </dgm:pt>
    <dgm:pt modelId="{931C89FA-57E4-4AE7-8D5A-AFCF06229219}">
      <dgm:prSet phldrT="[Text]"/>
      <dgm:spPr/>
      <dgm:t>
        <a:bodyPr/>
        <a:lstStyle/>
        <a:p>
          <a:r>
            <a:rPr lang="en-US" b="1" dirty="0" smtClean="0"/>
            <a:t>Tax Incentives</a:t>
          </a:r>
          <a:endParaRPr lang="en-US" b="1" dirty="0"/>
        </a:p>
      </dgm:t>
    </dgm:pt>
    <dgm:pt modelId="{C762D1E7-D9BD-42ED-839F-8664C677A9EF}" type="parTrans" cxnId="{A705C336-8755-4651-9C99-DC73E1A95E46}">
      <dgm:prSet/>
      <dgm:spPr/>
      <dgm:t>
        <a:bodyPr/>
        <a:lstStyle/>
        <a:p>
          <a:endParaRPr lang="en-US"/>
        </a:p>
      </dgm:t>
    </dgm:pt>
    <dgm:pt modelId="{751607EE-DE1D-4E3C-8109-874C2F942505}" type="sibTrans" cxnId="{A705C336-8755-4651-9C99-DC73E1A95E46}">
      <dgm:prSet/>
      <dgm:spPr/>
      <dgm:t>
        <a:bodyPr/>
        <a:lstStyle/>
        <a:p>
          <a:endParaRPr lang="en-US"/>
        </a:p>
      </dgm:t>
    </dgm:pt>
    <dgm:pt modelId="{B29D982D-8CEA-4B35-B368-E8AD98568BD7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/>
            <a:t>Grants</a:t>
          </a:r>
          <a:endParaRPr lang="en-US" b="1" dirty="0"/>
        </a:p>
      </dgm:t>
    </dgm:pt>
    <dgm:pt modelId="{E9173FBE-BC51-4961-A488-F1F0CDE8BB6F}" type="parTrans" cxnId="{7EFA6511-16BE-485A-8713-DAC0A5A81FF3}">
      <dgm:prSet/>
      <dgm:spPr/>
      <dgm:t>
        <a:bodyPr/>
        <a:lstStyle/>
        <a:p>
          <a:endParaRPr lang="en-US"/>
        </a:p>
      </dgm:t>
    </dgm:pt>
    <dgm:pt modelId="{E7B43E8D-E7D9-4FEA-AFDC-C0EBB39BEA34}" type="sibTrans" cxnId="{7EFA6511-16BE-485A-8713-DAC0A5A81FF3}">
      <dgm:prSet/>
      <dgm:spPr/>
      <dgm:t>
        <a:bodyPr/>
        <a:lstStyle/>
        <a:p>
          <a:endParaRPr lang="en-US"/>
        </a:p>
      </dgm:t>
    </dgm:pt>
    <dgm:pt modelId="{50C92246-C301-4C2F-9516-4961B7BA2038}">
      <dgm:prSet phldrT="[Text]"/>
      <dgm:spPr/>
      <dgm:t>
        <a:bodyPr/>
        <a:lstStyle/>
        <a:p>
          <a:r>
            <a:rPr lang="en-US" b="1" dirty="0" smtClean="0"/>
            <a:t>Mandates</a:t>
          </a:r>
          <a:endParaRPr lang="en-US" b="1" dirty="0"/>
        </a:p>
      </dgm:t>
    </dgm:pt>
    <dgm:pt modelId="{95953161-4E1F-4976-96CB-A96CAC967CED}" type="parTrans" cxnId="{A6A154DC-AF1C-48F3-82B7-8CD86DDAA758}">
      <dgm:prSet/>
      <dgm:spPr/>
      <dgm:t>
        <a:bodyPr/>
        <a:lstStyle/>
        <a:p>
          <a:endParaRPr lang="en-US"/>
        </a:p>
      </dgm:t>
    </dgm:pt>
    <dgm:pt modelId="{B4F9A8C8-7699-47B9-A0F0-6B42F25FCDE1}" type="sibTrans" cxnId="{A6A154DC-AF1C-48F3-82B7-8CD86DDAA758}">
      <dgm:prSet/>
      <dgm:spPr/>
      <dgm:t>
        <a:bodyPr/>
        <a:lstStyle/>
        <a:p>
          <a:endParaRPr lang="en-US"/>
        </a:p>
      </dgm:t>
    </dgm:pt>
    <dgm:pt modelId="{7FF8737A-687B-46BF-B4AC-D099A5DE43EE}" type="pres">
      <dgm:prSet presAssocID="{18C7C871-9804-47A6-A1D8-6E44137854B2}" presName="Name0" presStyleCnt="0">
        <dgm:presLayoutVars>
          <dgm:chMax val="7"/>
          <dgm:dir/>
          <dgm:resizeHandles val="exact"/>
        </dgm:presLayoutVars>
      </dgm:prSet>
      <dgm:spPr/>
    </dgm:pt>
    <dgm:pt modelId="{B2666E81-3D2B-424D-A0EF-D692E198A934}" type="pres">
      <dgm:prSet presAssocID="{18C7C871-9804-47A6-A1D8-6E44137854B2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CA40-9E45-42EC-A8DD-AFF0327562E3}" type="pres">
      <dgm:prSet presAssocID="{18C7C871-9804-47A6-A1D8-6E44137854B2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113A-4641-4F2F-9A14-0E38B84424D3}" type="pres">
      <dgm:prSet presAssocID="{18C7C871-9804-47A6-A1D8-6E44137854B2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E5E8-2976-441A-83A4-F75D6F89DDD3}" type="pres">
      <dgm:prSet presAssocID="{18C7C871-9804-47A6-A1D8-6E44137854B2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48E2E-DD92-4E46-A91A-085B907BA018}" srcId="{18C7C871-9804-47A6-A1D8-6E44137854B2}" destId="{5CB153B8-0376-45EF-9FD3-935BD7FD0CDF}" srcOrd="0" destOrd="0" parTransId="{6C131204-6DF7-4FF5-94A5-87161F58680C}" sibTransId="{B9BF1794-91CB-4E80-AA2E-A255367C7F74}"/>
    <dgm:cxn modelId="{A6A154DC-AF1C-48F3-82B7-8CD86DDAA758}" srcId="{18C7C871-9804-47A6-A1D8-6E44137854B2}" destId="{50C92246-C301-4C2F-9516-4961B7BA2038}" srcOrd="3" destOrd="0" parTransId="{95953161-4E1F-4976-96CB-A96CAC967CED}" sibTransId="{B4F9A8C8-7699-47B9-A0F0-6B42F25FCDE1}"/>
    <dgm:cxn modelId="{46E7C745-69AB-4193-9315-BFF2DF665A57}" type="presOf" srcId="{5CB153B8-0376-45EF-9FD3-935BD7FD0CDF}" destId="{B2666E81-3D2B-424D-A0EF-D692E198A934}" srcOrd="0" destOrd="0" presId="urn:microsoft.com/office/officeart/2005/8/layout/rings+Icon"/>
    <dgm:cxn modelId="{E23882A9-D215-4BC3-8027-8055945316ED}" type="presOf" srcId="{50C92246-C301-4C2F-9516-4961B7BA2038}" destId="{ED0AE5E8-2976-441A-83A4-F75D6F89DDD3}" srcOrd="0" destOrd="0" presId="urn:microsoft.com/office/officeart/2005/8/layout/rings+Icon"/>
    <dgm:cxn modelId="{7EFA6511-16BE-485A-8713-DAC0A5A81FF3}" srcId="{18C7C871-9804-47A6-A1D8-6E44137854B2}" destId="{B29D982D-8CEA-4B35-B368-E8AD98568BD7}" srcOrd="2" destOrd="0" parTransId="{E9173FBE-BC51-4961-A488-F1F0CDE8BB6F}" sibTransId="{E7B43E8D-E7D9-4FEA-AFDC-C0EBB39BEA34}"/>
    <dgm:cxn modelId="{39864A86-E748-4FC3-AD59-6FA74AA0EAEC}" type="presOf" srcId="{18C7C871-9804-47A6-A1D8-6E44137854B2}" destId="{7FF8737A-687B-46BF-B4AC-D099A5DE43EE}" srcOrd="0" destOrd="0" presId="urn:microsoft.com/office/officeart/2005/8/layout/rings+Icon"/>
    <dgm:cxn modelId="{A705C336-8755-4651-9C99-DC73E1A95E46}" srcId="{18C7C871-9804-47A6-A1D8-6E44137854B2}" destId="{931C89FA-57E4-4AE7-8D5A-AFCF06229219}" srcOrd="1" destOrd="0" parTransId="{C762D1E7-D9BD-42ED-839F-8664C677A9EF}" sibTransId="{751607EE-DE1D-4E3C-8109-874C2F942505}"/>
    <dgm:cxn modelId="{0D900CC4-F8FF-4E7C-8E1D-8671B6A6D4A0}" type="presOf" srcId="{931C89FA-57E4-4AE7-8D5A-AFCF06229219}" destId="{D2B3CA40-9E45-42EC-A8DD-AFF0327562E3}" srcOrd="0" destOrd="0" presId="urn:microsoft.com/office/officeart/2005/8/layout/rings+Icon"/>
    <dgm:cxn modelId="{4C6577C8-3857-4995-B116-7B656F9B4356}" type="presOf" srcId="{B29D982D-8CEA-4B35-B368-E8AD98568BD7}" destId="{4AD0113A-4641-4F2F-9A14-0E38B84424D3}" srcOrd="0" destOrd="0" presId="urn:microsoft.com/office/officeart/2005/8/layout/rings+Icon"/>
    <dgm:cxn modelId="{E0AE2CFF-3BA7-4962-B6A9-E6E27CB3CC64}" type="presParOf" srcId="{7FF8737A-687B-46BF-B4AC-D099A5DE43EE}" destId="{B2666E81-3D2B-424D-A0EF-D692E198A934}" srcOrd="0" destOrd="0" presId="urn:microsoft.com/office/officeart/2005/8/layout/rings+Icon"/>
    <dgm:cxn modelId="{61E0A8C3-DA80-4FC0-96FC-8060507E46C9}" type="presParOf" srcId="{7FF8737A-687B-46BF-B4AC-D099A5DE43EE}" destId="{D2B3CA40-9E45-42EC-A8DD-AFF0327562E3}" srcOrd="1" destOrd="0" presId="urn:microsoft.com/office/officeart/2005/8/layout/rings+Icon"/>
    <dgm:cxn modelId="{23619ACC-A536-432D-B1F9-75FC31113F6C}" type="presParOf" srcId="{7FF8737A-687B-46BF-B4AC-D099A5DE43EE}" destId="{4AD0113A-4641-4F2F-9A14-0E38B84424D3}" srcOrd="2" destOrd="0" presId="urn:microsoft.com/office/officeart/2005/8/layout/rings+Icon"/>
    <dgm:cxn modelId="{8F2000C2-061D-4A0B-A2D2-C38F7294802E}" type="presParOf" srcId="{7FF8737A-687B-46BF-B4AC-D099A5DE43EE}" destId="{ED0AE5E8-2976-441A-83A4-F75D6F89DDD3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C7C871-9804-47A6-A1D8-6E44137854B2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" csCatId="colorful" phldr="1"/>
      <dgm:spPr/>
    </dgm:pt>
    <dgm:pt modelId="{5CB153B8-0376-45EF-9FD3-935BD7FD0CDF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/>
            <a:t>Loans</a:t>
          </a:r>
          <a:endParaRPr lang="en-US" b="1" dirty="0"/>
        </a:p>
      </dgm:t>
    </dgm:pt>
    <dgm:pt modelId="{6C131204-6DF7-4FF5-94A5-87161F58680C}" type="parTrans" cxnId="{C0448E2E-DD92-4E46-A91A-085B907BA018}">
      <dgm:prSet/>
      <dgm:spPr/>
      <dgm:t>
        <a:bodyPr/>
        <a:lstStyle/>
        <a:p>
          <a:endParaRPr lang="en-US"/>
        </a:p>
      </dgm:t>
    </dgm:pt>
    <dgm:pt modelId="{B9BF1794-91CB-4E80-AA2E-A255367C7F74}" type="sibTrans" cxnId="{C0448E2E-DD92-4E46-A91A-085B907BA018}">
      <dgm:prSet/>
      <dgm:spPr/>
      <dgm:t>
        <a:bodyPr/>
        <a:lstStyle/>
        <a:p>
          <a:endParaRPr lang="en-US"/>
        </a:p>
      </dgm:t>
    </dgm:pt>
    <dgm:pt modelId="{931C89FA-57E4-4AE7-8D5A-AFCF06229219}">
      <dgm:prSet phldrT="[Text]"/>
      <dgm:spPr/>
      <dgm:t>
        <a:bodyPr/>
        <a:lstStyle/>
        <a:p>
          <a:r>
            <a:rPr lang="en-US" b="1" dirty="0" smtClean="0"/>
            <a:t>Tax Incentives</a:t>
          </a:r>
          <a:endParaRPr lang="en-US" b="1" dirty="0"/>
        </a:p>
      </dgm:t>
    </dgm:pt>
    <dgm:pt modelId="{C762D1E7-D9BD-42ED-839F-8664C677A9EF}" type="parTrans" cxnId="{A705C336-8755-4651-9C99-DC73E1A95E46}">
      <dgm:prSet/>
      <dgm:spPr/>
      <dgm:t>
        <a:bodyPr/>
        <a:lstStyle/>
        <a:p>
          <a:endParaRPr lang="en-US"/>
        </a:p>
      </dgm:t>
    </dgm:pt>
    <dgm:pt modelId="{751607EE-DE1D-4E3C-8109-874C2F942505}" type="sibTrans" cxnId="{A705C336-8755-4651-9C99-DC73E1A95E46}">
      <dgm:prSet/>
      <dgm:spPr/>
      <dgm:t>
        <a:bodyPr/>
        <a:lstStyle/>
        <a:p>
          <a:endParaRPr lang="en-US"/>
        </a:p>
      </dgm:t>
    </dgm:pt>
    <dgm:pt modelId="{B29D982D-8CEA-4B35-B368-E8AD98568BD7}">
      <dgm:prSet phldrT="[Text]"/>
      <dgm:spPr/>
      <dgm:t>
        <a:bodyPr/>
        <a:lstStyle/>
        <a:p>
          <a:r>
            <a:rPr lang="en-US" b="1" dirty="0" smtClean="0"/>
            <a:t>Grants</a:t>
          </a:r>
          <a:endParaRPr lang="en-US" b="1" dirty="0"/>
        </a:p>
      </dgm:t>
    </dgm:pt>
    <dgm:pt modelId="{E9173FBE-BC51-4961-A488-F1F0CDE8BB6F}" type="parTrans" cxnId="{7EFA6511-16BE-485A-8713-DAC0A5A81FF3}">
      <dgm:prSet/>
      <dgm:spPr/>
      <dgm:t>
        <a:bodyPr/>
        <a:lstStyle/>
        <a:p>
          <a:endParaRPr lang="en-US"/>
        </a:p>
      </dgm:t>
    </dgm:pt>
    <dgm:pt modelId="{E7B43E8D-E7D9-4FEA-AFDC-C0EBB39BEA34}" type="sibTrans" cxnId="{7EFA6511-16BE-485A-8713-DAC0A5A81FF3}">
      <dgm:prSet/>
      <dgm:spPr/>
      <dgm:t>
        <a:bodyPr/>
        <a:lstStyle/>
        <a:p>
          <a:endParaRPr lang="en-US"/>
        </a:p>
      </dgm:t>
    </dgm:pt>
    <dgm:pt modelId="{50C92246-C301-4C2F-9516-4961B7BA2038}">
      <dgm:prSet phldrT="[Text]"/>
      <dgm:spPr/>
      <dgm:t>
        <a:bodyPr/>
        <a:lstStyle/>
        <a:p>
          <a:r>
            <a:rPr lang="en-US" b="1" dirty="0" smtClean="0"/>
            <a:t>Mandates</a:t>
          </a:r>
          <a:endParaRPr lang="en-US" b="1" dirty="0"/>
        </a:p>
      </dgm:t>
    </dgm:pt>
    <dgm:pt modelId="{95953161-4E1F-4976-96CB-A96CAC967CED}" type="parTrans" cxnId="{A6A154DC-AF1C-48F3-82B7-8CD86DDAA758}">
      <dgm:prSet/>
      <dgm:spPr/>
      <dgm:t>
        <a:bodyPr/>
        <a:lstStyle/>
        <a:p>
          <a:endParaRPr lang="en-US"/>
        </a:p>
      </dgm:t>
    </dgm:pt>
    <dgm:pt modelId="{B4F9A8C8-7699-47B9-A0F0-6B42F25FCDE1}" type="sibTrans" cxnId="{A6A154DC-AF1C-48F3-82B7-8CD86DDAA758}">
      <dgm:prSet/>
      <dgm:spPr/>
      <dgm:t>
        <a:bodyPr/>
        <a:lstStyle/>
        <a:p>
          <a:endParaRPr lang="en-US"/>
        </a:p>
      </dgm:t>
    </dgm:pt>
    <dgm:pt modelId="{7FF8737A-687B-46BF-B4AC-D099A5DE43EE}" type="pres">
      <dgm:prSet presAssocID="{18C7C871-9804-47A6-A1D8-6E44137854B2}" presName="Name0" presStyleCnt="0">
        <dgm:presLayoutVars>
          <dgm:chMax val="7"/>
          <dgm:dir/>
          <dgm:resizeHandles val="exact"/>
        </dgm:presLayoutVars>
      </dgm:prSet>
      <dgm:spPr/>
    </dgm:pt>
    <dgm:pt modelId="{B2666E81-3D2B-424D-A0EF-D692E198A934}" type="pres">
      <dgm:prSet presAssocID="{18C7C871-9804-47A6-A1D8-6E44137854B2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CA40-9E45-42EC-A8DD-AFF0327562E3}" type="pres">
      <dgm:prSet presAssocID="{18C7C871-9804-47A6-A1D8-6E44137854B2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113A-4641-4F2F-9A14-0E38B84424D3}" type="pres">
      <dgm:prSet presAssocID="{18C7C871-9804-47A6-A1D8-6E44137854B2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E5E8-2976-441A-83A4-F75D6F89DDD3}" type="pres">
      <dgm:prSet presAssocID="{18C7C871-9804-47A6-A1D8-6E44137854B2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6FE1DB-E85A-4666-A13D-2FE0C62A33AE}" type="presOf" srcId="{5CB153B8-0376-45EF-9FD3-935BD7FD0CDF}" destId="{B2666E81-3D2B-424D-A0EF-D692E198A934}" srcOrd="0" destOrd="0" presId="urn:microsoft.com/office/officeart/2005/8/layout/rings+Icon"/>
    <dgm:cxn modelId="{C0448E2E-DD92-4E46-A91A-085B907BA018}" srcId="{18C7C871-9804-47A6-A1D8-6E44137854B2}" destId="{5CB153B8-0376-45EF-9FD3-935BD7FD0CDF}" srcOrd="0" destOrd="0" parTransId="{6C131204-6DF7-4FF5-94A5-87161F58680C}" sibTransId="{B9BF1794-91CB-4E80-AA2E-A255367C7F74}"/>
    <dgm:cxn modelId="{A6A154DC-AF1C-48F3-82B7-8CD86DDAA758}" srcId="{18C7C871-9804-47A6-A1D8-6E44137854B2}" destId="{50C92246-C301-4C2F-9516-4961B7BA2038}" srcOrd="3" destOrd="0" parTransId="{95953161-4E1F-4976-96CB-A96CAC967CED}" sibTransId="{B4F9A8C8-7699-47B9-A0F0-6B42F25FCDE1}"/>
    <dgm:cxn modelId="{7EFA6511-16BE-485A-8713-DAC0A5A81FF3}" srcId="{18C7C871-9804-47A6-A1D8-6E44137854B2}" destId="{B29D982D-8CEA-4B35-B368-E8AD98568BD7}" srcOrd="2" destOrd="0" parTransId="{E9173FBE-BC51-4961-A488-F1F0CDE8BB6F}" sibTransId="{E7B43E8D-E7D9-4FEA-AFDC-C0EBB39BEA34}"/>
    <dgm:cxn modelId="{856BE5CE-CCC0-41D2-A699-28826342D2B0}" type="presOf" srcId="{B29D982D-8CEA-4B35-B368-E8AD98568BD7}" destId="{4AD0113A-4641-4F2F-9A14-0E38B84424D3}" srcOrd="0" destOrd="0" presId="urn:microsoft.com/office/officeart/2005/8/layout/rings+Icon"/>
    <dgm:cxn modelId="{A705C336-8755-4651-9C99-DC73E1A95E46}" srcId="{18C7C871-9804-47A6-A1D8-6E44137854B2}" destId="{931C89FA-57E4-4AE7-8D5A-AFCF06229219}" srcOrd="1" destOrd="0" parTransId="{C762D1E7-D9BD-42ED-839F-8664C677A9EF}" sibTransId="{751607EE-DE1D-4E3C-8109-874C2F942505}"/>
    <dgm:cxn modelId="{02EE5553-64E3-4EB3-AB09-FF44350AC5B4}" type="presOf" srcId="{931C89FA-57E4-4AE7-8D5A-AFCF06229219}" destId="{D2B3CA40-9E45-42EC-A8DD-AFF0327562E3}" srcOrd="0" destOrd="0" presId="urn:microsoft.com/office/officeart/2005/8/layout/rings+Icon"/>
    <dgm:cxn modelId="{05125397-3EED-421C-8365-DF1A80398A83}" type="presOf" srcId="{50C92246-C301-4C2F-9516-4961B7BA2038}" destId="{ED0AE5E8-2976-441A-83A4-F75D6F89DDD3}" srcOrd="0" destOrd="0" presId="urn:microsoft.com/office/officeart/2005/8/layout/rings+Icon"/>
    <dgm:cxn modelId="{CB4ED7FE-D6A0-4348-93E1-B8C3A85A43B8}" type="presOf" srcId="{18C7C871-9804-47A6-A1D8-6E44137854B2}" destId="{7FF8737A-687B-46BF-B4AC-D099A5DE43EE}" srcOrd="0" destOrd="0" presId="urn:microsoft.com/office/officeart/2005/8/layout/rings+Icon"/>
    <dgm:cxn modelId="{FA37B9FA-74B1-4DDC-965F-5224794B853C}" type="presParOf" srcId="{7FF8737A-687B-46BF-B4AC-D099A5DE43EE}" destId="{B2666E81-3D2B-424D-A0EF-D692E198A934}" srcOrd="0" destOrd="0" presId="urn:microsoft.com/office/officeart/2005/8/layout/rings+Icon"/>
    <dgm:cxn modelId="{75F7453E-F8BD-44C7-9207-4AACB555577E}" type="presParOf" srcId="{7FF8737A-687B-46BF-B4AC-D099A5DE43EE}" destId="{D2B3CA40-9E45-42EC-A8DD-AFF0327562E3}" srcOrd="1" destOrd="0" presId="urn:microsoft.com/office/officeart/2005/8/layout/rings+Icon"/>
    <dgm:cxn modelId="{92980515-8CDE-4970-9693-CEC4CBDF5242}" type="presParOf" srcId="{7FF8737A-687B-46BF-B4AC-D099A5DE43EE}" destId="{4AD0113A-4641-4F2F-9A14-0E38B84424D3}" srcOrd="2" destOrd="0" presId="urn:microsoft.com/office/officeart/2005/8/layout/rings+Icon"/>
    <dgm:cxn modelId="{327B3276-41AE-424C-AF4C-088EAC3AE79B}" type="presParOf" srcId="{7FF8737A-687B-46BF-B4AC-D099A5DE43EE}" destId="{ED0AE5E8-2976-441A-83A4-F75D6F89DDD3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C7C871-9804-47A6-A1D8-6E44137854B2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" csCatId="colorful" phldr="1"/>
      <dgm:spPr/>
    </dgm:pt>
    <dgm:pt modelId="{5CB153B8-0376-45EF-9FD3-935BD7FD0CDF}">
      <dgm:prSet phldrT="[Text]"/>
      <dgm:spPr/>
      <dgm:t>
        <a:bodyPr/>
        <a:lstStyle/>
        <a:p>
          <a:r>
            <a:rPr lang="en-US" b="1" dirty="0" smtClean="0"/>
            <a:t>Loans</a:t>
          </a:r>
          <a:endParaRPr lang="en-US" b="1" dirty="0"/>
        </a:p>
      </dgm:t>
    </dgm:pt>
    <dgm:pt modelId="{6C131204-6DF7-4FF5-94A5-87161F58680C}" type="parTrans" cxnId="{C0448E2E-DD92-4E46-A91A-085B907BA018}">
      <dgm:prSet/>
      <dgm:spPr/>
      <dgm:t>
        <a:bodyPr/>
        <a:lstStyle/>
        <a:p>
          <a:endParaRPr lang="en-US"/>
        </a:p>
      </dgm:t>
    </dgm:pt>
    <dgm:pt modelId="{B9BF1794-91CB-4E80-AA2E-A255367C7F74}" type="sibTrans" cxnId="{C0448E2E-DD92-4E46-A91A-085B907BA018}">
      <dgm:prSet/>
      <dgm:spPr/>
      <dgm:t>
        <a:bodyPr/>
        <a:lstStyle/>
        <a:p>
          <a:endParaRPr lang="en-US"/>
        </a:p>
      </dgm:t>
    </dgm:pt>
    <dgm:pt modelId="{931C89FA-57E4-4AE7-8D5A-AFCF06229219}">
      <dgm:prSet phldrT="[Text]"/>
      <dgm:spPr/>
      <dgm:t>
        <a:bodyPr/>
        <a:lstStyle/>
        <a:p>
          <a:r>
            <a:rPr lang="en-US" b="1" dirty="0" smtClean="0"/>
            <a:t>Tax Incentives</a:t>
          </a:r>
          <a:endParaRPr lang="en-US" b="1" dirty="0"/>
        </a:p>
      </dgm:t>
    </dgm:pt>
    <dgm:pt modelId="{C762D1E7-D9BD-42ED-839F-8664C677A9EF}" type="parTrans" cxnId="{A705C336-8755-4651-9C99-DC73E1A95E46}">
      <dgm:prSet/>
      <dgm:spPr/>
      <dgm:t>
        <a:bodyPr/>
        <a:lstStyle/>
        <a:p>
          <a:endParaRPr lang="en-US"/>
        </a:p>
      </dgm:t>
    </dgm:pt>
    <dgm:pt modelId="{751607EE-DE1D-4E3C-8109-874C2F942505}" type="sibTrans" cxnId="{A705C336-8755-4651-9C99-DC73E1A95E46}">
      <dgm:prSet/>
      <dgm:spPr/>
      <dgm:t>
        <a:bodyPr/>
        <a:lstStyle/>
        <a:p>
          <a:endParaRPr lang="en-US"/>
        </a:p>
      </dgm:t>
    </dgm:pt>
    <dgm:pt modelId="{B29D982D-8CEA-4B35-B368-E8AD98568BD7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/>
            <a:t>Grants</a:t>
          </a:r>
          <a:endParaRPr lang="en-US" b="1" dirty="0"/>
        </a:p>
      </dgm:t>
    </dgm:pt>
    <dgm:pt modelId="{E9173FBE-BC51-4961-A488-F1F0CDE8BB6F}" type="parTrans" cxnId="{7EFA6511-16BE-485A-8713-DAC0A5A81FF3}">
      <dgm:prSet/>
      <dgm:spPr/>
      <dgm:t>
        <a:bodyPr/>
        <a:lstStyle/>
        <a:p>
          <a:endParaRPr lang="en-US"/>
        </a:p>
      </dgm:t>
    </dgm:pt>
    <dgm:pt modelId="{E7B43E8D-E7D9-4FEA-AFDC-C0EBB39BEA34}" type="sibTrans" cxnId="{7EFA6511-16BE-485A-8713-DAC0A5A81FF3}">
      <dgm:prSet/>
      <dgm:spPr/>
      <dgm:t>
        <a:bodyPr/>
        <a:lstStyle/>
        <a:p>
          <a:endParaRPr lang="en-US"/>
        </a:p>
      </dgm:t>
    </dgm:pt>
    <dgm:pt modelId="{50C92246-C301-4C2F-9516-4961B7BA2038}">
      <dgm:prSet phldrT="[Text]"/>
      <dgm:spPr/>
      <dgm:t>
        <a:bodyPr/>
        <a:lstStyle/>
        <a:p>
          <a:r>
            <a:rPr lang="en-US" b="1" dirty="0" smtClean="0"/>
            <a:t>Mandates</a:t>
          </a:r>
          <a:endParaRPr lang="en-US" b="1" dirty="0"/>
        </a:p>
      </dgm:t>
    </dgm:pt>
    <dgm:pt modelId="{95953161-4E1F-4976-96CB-A96CAC967CED}" type="parTrans" cxnId="{A6A154DC-AF1C-48F3-82B7-8CD86DDAA758}">
      <dgm:prSet/>
      <dgm:spPr/>
      <dgm:t>
        <a:bodyPr/>
        <a:lstStyle/>
        <a:p>
          <a:endParaRPr lang="en-US"/>
        </a:p>
      </dgm:t>
    </dgm:pt>
    <dgm:pt modelId="{B4F9A8C8-7699-47B9-A0F0-6B42F25FCDE1}" type="sibTrans" cxnId="{A6A154DC-AF1C-48F3-82B7-8CD86DDAA758}">
      <dgm:prSet/>
      <dgm:spPr/>
      <dgm:t>
        <a:bodyPr/>
        <a:lstStyle/>
        <a:p>
          <a:endParaRPr lang="en-US"/>
        </a:p>
      </dgm:t>
    </dgm:pt>
    <dgm:pt modelId="{7FF8737A-687B-46BF-B4AC-D099A5DE43EE}" type="pres">
      <dgm:prSet presAssocID="{18C7C871-9804-47A6-A1D8-6E44137854B2}" presName="Name0" presStyleCnt="0">
        <dgm:presLayoutVars>
          <dgm:chMax val="7"/>
          <dgm:dir/>
          <dgm:resizeHandles val="exact"/>
        </dgm:presLayoutVars>
      </dgm:prSet>
      <dgm:spPr/>
    </dgm:pt>
    <dgm:pt modelId="{B2666E81-3D2B-424D-A0EF-D692E198A934}" type="pres">
      <dgm:prSet presAssocID="{18C7C871-9804-47A6-A1D8-6E44137854B2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CA40-9E45-42EC-A8DD-AFF0327562E3}" type="pres">
      <dgm:prSet presAssocID="{18C7C871-9804-47A6-A1D8-6E44137854B2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113A-4641-4F2F-9A14-0E38B84424D3}" type="pres">
      <dgm:prSet presAssocID="{18C7C871-9804-47A6-A1D8-6E44137854B2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E5E8-2976-441A-83A4-F75D6F89DDD3}" type="pres">
      <dgm:prSet presAssocID="{18C7C871-9804-47A6-A1D8-6E44137854B2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48E2E-DD92-4E46-A91A-085B907BA018}" srcId="{18C7C871-9804-47A6-A1D8-6E44137854B2}" destId="{5CB153B8-0376-45EF-9FD3-935BD7FD0CDF}" srcOrd="0" destOrd="0" parTransId="{6C131204-6DF7-4FF5-94A5-87161F58680C}" sibTransId="{B9BF1794-91CB-4E80-AA2E-A255367C7F74}"/>
    <dgm:cxn modelId="{8EF8F157-8E65-4D92-8212-12CE1FEC1BF1}" type="presOf" srcId="{B29D982D-8CEA-4B35-B368-E8AD98568BD7}" destId="{4AD0113A-4641-4F2F-9A14-0E38B84424D3}" srcOrd="0" destOrd="0" presId="urn:microsoft.com/office/officeart/2005/8/layout/rings+Icon"/>
    <dgm:cxn modelId="{A6A154DC-AF1C-48F3-82B7-8CD86DDAA758}" srcId="{18C7C871-9804-47A6-A1D8-6E44137854B2}" destId="{50C92246-C301-4C2F-9516-4961B7BA2038}" srcOrd="3" destOrd="0" parTransId="{95953161-4E1F-4976-96CB-A96CAC967CED}" sibTransId="{B4F9A8C8-7699-47B9-A0F0-6B42F25FCDE1}"/>
    <dgm:cxn modelId="{7EFA6511-16BE-485A-8713-DAC0A5A81FF3}" srcId="{18C7C871-9804-47A6-A1D8-6E44137854B2}" destId="{B29D982D-8CEA-4B35-B368-E8AD98568BD7}" srcOrd="2" destOrd="0" parTransId="{E9173FBE-BC51-4961-A488-F1F0CDE8BB6F}" sibTransId="{E7B43E8D-E7D9-4FEA-AFDC-C0EBB39BEA34}"/>
    <dgm:cxn modelId="{817ABA4C-BF7A-42E1-89F7-6F0AA7DA9572}" type="presOf" srcId="{50C92246-C301-4C2F-9516-4961B7BA2038}" destId="{ED0AE5E8-2976-441A-83A4-F75D6F89DDD3}" srcOrd="0" destOrd="0" presId="urn:microsoft.com/office/officeart/2005/8/layout/rings+Icon"/>
    <dgm:cxn modelId="{A705C336-8755-4651-9C99-DC73E1A95E46}" srcId="{18C7C871-9804-47A6-A1D8-6E44137854B2}" destId="{931C89FA-57E4-4AE7-8D5A-AFCF06229219}" srcOrd="1" destOrd="0" parTransId="{C762D1E7-D9BD-42ED-839F-8664C677A9EF}" sibTransId="{751607EE-DE1D-4E3C-8109-874C2F942505}"/>
    <dgm:cxn modelId="{74FFCA18-9EDD-4C8A-A49D-02725AA77032}" type="presOf" srcId="{5CB153B8-0376-45EF-9FD3-935BD7FD0CDF}" destId="{B2666E81-3D2B-424D-A0EF-D692E198A934}" srcOrd="0" destOrd="0" presId="urn:microsoft.com/office/officeart/2005/8/layout/rings+Icon"/>
    <dgm:cxn modelId="{06747ED8-74E4-4721-8660-2C851293AFC2}" type="presOf" srcId="{18C7C871-9804-47A6-A1D8-6E44137854B2}" destId="{7FF8737A-687B-46BF-B4AC-D099A5DE43EE}" srcOrd="0" destOrd="0" presId="urn:microsoft.com/office/officeart/2005/8/layout/rings+Icon"/>
    <dgm:cxn modelId="{CD592B99-E557-4DC2-B747-8175D8EA4FC1}" type="presOf" srcId="{931C89FA-57E4-4AE7-8D5A-AFCF06229219}" destId="{D2B3CA40-9E45-42EC-A8DD-AFF0327562E3}" srcOrd="0" destOrd="0" presId="urn:microsoft.com/office/officeart/2005/8/layout/rings+Icon"/>
    <dgm:cxn modelId="{18560C97-BC68-45F1-BEE1-9A9E26519783}" type="presParOf" srcId="{7FF8737A-687B-46BF-B4AC-D099A5DE43EE}" destId="{B2666E81-3D2B-424D-A0EF-D692E198A934}" srcOrd="0" destOrd="0" presId="urn:microsoft.com/office/officeart/2005/8/layout/rings+Icon"/>
    <dgm:cxn modelId="{64EDABC5-ED79-4FFF-80F2-E197B6860AFB}" type="presParOf" srcId="{7FF8737A-687B-46BF-B4AC-D099A5DE43EE}" destId="{D2B3CA40-9E45-42EC-A8DD-AFF0327562E3}" srcOrd="1" destOrd="0" presId="urn:microsoft.com/office/officeart/2005/8/layout/rings+Icon"/>
    <dgm:cxn modelId="{FAF0F922-128A-4CC6-ABCA-BFD3309E4ED1}" type="presParOf" srcId="{7FF8737A-687B-46BF-B4AC-D099A5DE43EE}" destId="{4AD0113A-4641-4F2F-9A14-0E38B84424D3}" srcOrd="2" destOrd="0" presId="urn:microsoft.com/office/officeart/2005/8/layout/rings+Icon"/>
    <dgm:cxn modelId="{EC4D7449-1CE0-4B60-BC9A-F59AEDAD4117}" type="presParOf" srcId="{7FF8737A-687B-46BF-B4AC-D099A5DE43EE}" destId="{ED0AE5E8-2976-441A-83A4-F75D6F89DDD3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C7C871-9804-47A6-A1D8-6E44137854B2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5" csCatId="colorful" phldr="1"/>
      <dgm:spPr/>
    </dgm:pt>
    <dgm:pt modelId="{5CB153B8-0376-45EF-9FD3-935BD7FD0CDF}">
      <dgm:prSet phldrT="[Text]"/>
      <dgm:spPr/>
      <dgm:t>
        <a:bodyPr/>
        <a:lstStyle/>
        <a:p>
          <a:r>
            <a:rPr lang="en-US" dirty="0" smtClean="0"/>
            <a:t>Loans</a:t>
          </a:r>
          <a:endParaRPr lang="en-US" dirty="0"/>
        </a:p>
      </dgm:t>
    </dgm:pt>
    <dgm:pt modelId="{6C131204-6DF7-4FF5-94A5-87161F58680C}" type="parTrans" cxnId="{C0448E2E-DD92-4E46-A91A-085B907BA018}">
      <dgm:prSet/>
      <dgm:spPr/>
      <dgm:t>
        <a:bodyPr/>
        <a:lstStyle/>
        <a:p>
          <a:endParaRPr lang="en-US"/>
        </a:p>
      </dgm:t>
    </dgm:pt>
    <dgm:pt modelId="{B9BF1794-91CB-4E80-AA2E-A255367C7F74}" type="sibTrans" cxnId="{C0448E2E-DD92-4E46-A91A-085B907BA018}">
      <dgm:prSet/>
      <dgm:spPr/>
      <dgm:t>
        <a:bodyPr/>
        <a:lstStyle/>
        <a:p>
          <a:endParaRPr lang="en-US"/>
        </a:p>
      </dgm:t>
    </dgm:pt>
    <dgm:pt modelId="{931C89FA-57E4-4AE7-8D5A-AFCF06229219}">
      <dgm:prSet phldrT="[Text]"/>
      <dgm:spPr/>
      <dgm:t>
        <a:bodyPr/>
        <a:lstStyle/>
        <a:p>
          <a:r>
            <a:rPr lang="en-US" dirty="0" smtClean="0"/>
            <a:t>Tax Incentives</a:t>
          </a:r>
          <a:endParaRPr lang="en-US" dirty="0"/>
        </a:p>
      </dgm:t>
    </dgm:pt>
    <dgm:pt modelId="{C762D1E7-D9BD-42ED-839F-8664C677A9EF}" type="parTrans" cxnId="{A705C336-8755-4651-9C99-DC73E1A95E46}">
      <dgm:prSet/>
      <dgm:spPr/>
      <dgm:t>
        <a:bodyPr/>
        <a:lstStyle/>
        <a:p>
          <a:endParaRPr lang="en-US"/>
        </a:p>
      </dgm:t>
    </dgm:pt>
    <dgm:pt modelId="{751607EE-DE1D-4E3C-8109-874C2F942505}" type="sibTrans" cxnId="{A705C336-8755-4651-9C99-DC73E1A95E46}">
      <dgm:prSet/>
      <dgm:spPr/>
      <dgm:t>
        <a:bodyPr/>
        <a:lstStyle/>
        <a:p>
          <a:endParaRPr lang="en-US"/>
        </a:p>
      </dgm:t>
    </dgm:pt>
    <dgm:pt modelId="{B29D982D-8CEA-4B35-B368-E8AD98568BD7}">
      <dgm:prSet phldrT="[Text]"/>
      <dgm:spPr/>
      <dgm:t>
        <a:bodyPr/>
        <a:lstStyle/>
        <a:p>
          <a:r>
            <a:rPr lang="en-US" dirty="0" smtClean="0"/>
            <a:t>Grants</a:t>
          </a:r>
          <a:endParaRPr lang="en-US" dirty="0"/>
        </a:p>
      </dgm:t>
    </dgm:pt>
    <dgm:pt modelId="{E9173FBE-BC51-4961-A488-F1F0CDE8BB6F}" type="parTrans" cxnId="{7EFA6511-16BE-485A-8713-DAC0A5A81FF3}">
      <dgm:prSet/>
      <dgm:spPr/>
      <dgm:t>
        <a:bodyPr/>
        <a:lstStyle/>
        <a:p>
          <a:endParaRPr lang="en-US"/>
        </a:p>
      </dgm:t>
    </dgm:pt>
    <dgm:pt modelId="{E7B43E8D-E7D9-4FEA-AFDC-C0EBB39BEA34}" type="sibTrans" cxnId="{7EFA6511-16BE-485A-8713-DAC0A5A81FF3}">
      <dgm:prSet/>
      <dgm:spPr/>
      <dgm:t>
        <a:bodyPr/>
        <a:lstStyle/>
        <a:p>
          <a:endParaRPr lang="en-US"/>
        </a:p>
      </dgm:t>
    </dgm:pt>
    <dgm:pt modelId="{50C92246-C301-4C2F-9516-4961B7BA2038}">
      <dgm:prSet phldrT="[Text]"/>
      <dgm:spPr/>
      <dgm:t>
        <a:bodyPr/>
        <a:lstStyle/>
        <a:p>
          <a:r>
            <a:rPr lang="en-US" dirty="0" smtClean="0"/>
            <a:t>Mandates</a:t>
          </a:r>
          <a:endParaRPr lang="en-US" dirty="0"/>
        </a:p>
      </dgm:t>
    </dgm:pt>
    <dgm:pt modelId="{95953161-4E1F-4976-96CB-A96CAC967CED}" type="parTrans" cxnId="{A6A154DC-AF1C-48F3-82B7-8CD86DDAA758}">
      <dgm:prSet/>
      <dgm:spPr/>
      <dgm:t>
        <a:bodyPr/>
        <a:lstStyle/>
        <a:p>
          <a:endParaRPr lang="en-US"/>
        </a:p>
      </dgm:t>
    </dgm:pt>
    <dgm:pt modelId="{B4F9A8C8-7699-47B9-A0F0-6B42F25FCDE1}" type="sibTrans" cxnId="{A6A154DC-AF1C-48F3-82B7-8CD86DDAA758}">
      <dgm:prSet/>
      <dgm:spPr/>
      <dgm:t>
        <a:bodyPr/>
        <a:lstStyle/>
        <a:p>
          <a:endParaRPr lang="en-US"/>
        </a:p>
      </dgm:t>
    </dgm:pt>
    <dgm:pt modelId="{7FF8737A-687B-46BF-B4AC-D099A5DE43EE}" type="pres">
      <dgm:prSet presAssocID="{18C7C871-9804-47A6-A1D8-6E44137854B2}" presName="Name0" presStyleCnt="0">
        <dgm:presLayoutVars>
          <dgm:chMax val="7"/>
          <dgm:dir/>
          <dgm:resizeHandles val="exact"/>
        </dgm:presLayoutVars>
      </dgm:prSet>
      <dgm:spPr/>
    </dgm:pt>
    <dgm:pt modelId="{B2666E81-3D2B-424D-A0EF-D692E198A934}" type="pres">
      <dgm:prSet presAssocID="{18C7C871-9804-47A6-A1D8-6E44137854B2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CA40-9E45-42EC-A8DD-AFF0327562E3}" type="pres">
      <dgm:prSet presAssocID="{18C7C871-9804-47A6-A1D8-6E44137854B2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113A-4641-4F2F-9A14-0E38B84424D3}" type="pres">
      <dgm:prSet presAssocID="{18C7C871-9804-47A6-A1D8-6E44137854B2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E5E8-2976-441A-83A4-F75D6F89DDD3}" type="pres">
      <dgm:prSet presAssocID="{18C7C871-9804-47A6-A1D8-6E44137854B2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ADC855-F807-4D53-A464-5821C36B3EA0}" type="presOf" srcId="{50C92246-C301-4C2F-9516-4961B7BA2038}" destId="{ED0AE5E8-2976-441A-83A4-F75D6F89DDD3}" srcOrd="0" destOrd="0" presId="urn:microsoft.com/office/officeart/2005/8/layout/rings+Icon"/>
    <dgm:cxn modelId="{C0448E2E-DD92-4E46-A91A-085B907BA018}" srcId="{18C7C871-9804-47A6-A1D8-6E44137854B2}" destId="{5CB153B8-0376-45EF-9FD3-935BD7FD0CDF}" srcOrd="0" destOrd="0" parTransId="{6C131204-6DF7-4FF5-94A5-87161F58680C}" sibTransId="{B9BF1794-91CB-4E80-AA2E-A255367C7F74}"/>
    <dgm:cxn modelId="{A6A154DC-AF1C-48F3-82B7-8CD86DDAA758}" srcId="{18C7C871-9804-47A6-A1D8-6E44137854B2}" destId="{50C92246-C301-4C2F-9516-4961B7BA2038}" srcOrd="3" destOrd="0" parTransId="{95953161-4E1F-4976-96CB-A96CAC967CED}" sibTransId="{B4F9A8C8-7699-47B9-A0F0-6B42F25FCDE1}"/>
    <dgm:cxn modelId="{E351CEFA-8C90-4F72-B1C0-90F7EDFABF8B}" type="presOf" srcId="{931C89FA-57E4-4AE7-8D5A-AFCF06229219}" destId="{D2B3CA40-9E45-42EC-A8DD-AFF0327562E3}" srcOrd="0" destOrd="0" presId="urn:microsoft.com/office/officeart/2005/8/layout/rings+Icon"/>
    <dgm:cxn modelId="{CFDE426C-F5E1-434B-8539-3AD3E35D5A64}" type="presOf" srcId="{18C7C871-9804-47A6-A1D8-6E44137854B2}" destId="{7FF8737A-687B-46BF-B4AC-D099A5DE43EE}" srcOrd="0" destOrd="0" presId="urn:microsoft.com/office/officeart/2005/8/layout/rings+Icon"/>
    <dgm:cxn modelId="{D9ED8396-B637-4E35-9777-F0401C5BCBE9}" type="presOf" srcId="{B29D982D-8CEA-4B35-B368-E8AD98568BD7}" destId="{4AD0113A-4641-4F2F-9A14-0E38B84424D3}" srcOrd="0" destOrd="0" presId="urn:microsoft.com/office/officeart/2005/8/layout/rings+Icon"/>
    <dgm:cxn modelId="{7EFA6511-16BE-485A-8713-DAC0A5A81FF3}" srcId="{18C7C871-9804-47A6-A1D8-6E44137854B2}" destId="{B29D982D-8CEA-4B35-B368-E8AD98568BD7}" srcOrd="2" destOrd="0" parTransId="{E9173FBE-BC51-4961-A488-F1F0CDE8BB6F}" sibTransId="{E7B43E8D-E7D9-4FEA-AFDC-C0EBB39BEA34}"/>
    <dgm:cxn modelId="{30E33314-F19F-41FF-B10F-94DDA370953D}" type="presOf" srcId="{5CB153B8-0376-45EF-9FD3-935BD7FD0CDF}" destId="{B2666E81-3D2B-424D-A0EF-D692E198A934}" srcOrd="0" destOrd="0" presId="urn:microsoft.com/office/officeart/2005/8/layout/rings+Icon"/>
    <dgm:cxn modelId="{A705C336-8755-4651-9C99-DC73E1A95E46}" srcId="{18C7C871-9804-47A6-A1D8-6E44137854B2}" destId="{931C89FA-57E4-4AE7-8D5A-AFCF06229219}" srcOrd="1" destOrd="0" parTransId="{C762D1E7-D9BD-42ED-839F-8664C677A9EF}" sibTransId="{751607EE-DE1D-4E3C-8109-874C2F942505}"/>
    <dgm:cxn modelId="{5AFE649A-9CE3-4233-94A3-43ABB152FC6E}" type="presParOf" srcId="{7FF8737A-687B-46BF-B4AC-D099A5DE43EE}" destId="{B2666E81-3D2B-424D-A0EF-D692E198A934}" srcOrd="0" destOrd="0" presId="urn:microsoft.com/office/officeart/2005/8/layout/rings+Icon"/>
    <dgm:cxn modelId="{2A8FAF57-9BCA-46DE-A1CC-0142ED798624}" type="presParOf" srcId="{7FF8737A-687B-46BF-B4AC-D099A5DE43EE}" destId="{D2B3CA40-9E45-42EC-A8DD-AFF0327562E3}" srcOrd="1" destOrd="0" presId="urn:microsoft.com/office/officeart/2005/8/layout/rings+Icon"/>
    <dgm:cxn modelId="{0076FFFB-7F44-4C35-A1C6-C1088A9FFCA2}" type="presParOf" srcId="{7FF8737A-687B-46BF-B4AC-D099A5DE43EE}" destId="{4AD0113A-4641-4F2F-9A14-0E38B84424D3}" srcOrd="2" destOrd="0" presId="urn:microsoft.com/office/officeart/2005/8/layout/rings+Icon"/>
    <dgm:cxn modelId="{1CCE2126-1A6F-4BCF-903E-79595AC08458}" type="presParOf" srcId="{7FF8737A-687B-46BF-B4AC-D099A5DE43EE}" destId="{ED0AE5E8-2976-441A-83A4-F75D6F89DDD3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C7C871-9804-47A6-A1D8-6E44137854B2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1" csCatId="colorful" phldr="1"/>
      <dgm:spPr/>
    </dgm:pt>
    <dgm:pt modelId="{5CB153B8-0376-45EF-9FD3-935BD7FD0CDF}">
      <dgm:prSet phldrT="[Text]"/>
      <dgm:spPr/>
      <dgm:t>
        <a:bodyPr/>
        <a:lstStyle/>
        <a:p>
          <a:r>
            <a:rPr lang="en-US" dirty="0" smtClean="0"/>
            <a:t>Loans</a:t>
          </a:r>
          <a:endParaRPr lang="en-US" dirty="0"/>
        </a:p>
      </dgm:t>
    </dgm:pt>
    <dgm:pt modelId="{6C131204-6DF7-4FF5-94A5-87161F58680C}" type="parTrans" cxnId="{C0448E2E-DD92-4E46-A91A-085B907BA018}">
      <dgm:prSet/>
      <dgm:spPr/>
      <dgm:t>
        <a:bodyPr/>
        <a:lstStyle/>
        <a:p>
          <a:endParaRPr lang="en-US"/>
        </a:p>
      </dgm:t>
    </dgm:pt>
    <dgm:pt modelId="{B9BF1794-91CB-4E80-AA2E-A255367C7F74}" type="sibTrans" cxnId="{C0448E2E-DD92-4E46-A91A-085B907BA018}">
      <dgm:prSet/>
      <dgm:spPr/>
      <dgm:t>
        <a:bodyPr/>
        <a:lstStyle/>
        <a:p>
          <a:endParaRPr lang="en-US"/>
        </a:p>
      </dgm:t>
    </dgm:pt>
    <dgm:pt modelId="{931C89FA-57E4-4AE7-8D5A-AFCF06229219}">
      <dgm:prSet phldrT="[Text]"/>
      <dgm:spPr/>
      <dgm:t>
        <a:bodyPr/>
        <a:lstStyle/>
        <a:p>
          <a:r>
            <a:rPr lang="en-US" dirty="0" smtClean="0"/>
            <a:t>Tax Incentives</a:t>
          </a:r>
          <a:endParaRPr lang="en-US" dirty="0"/>
        </a:p>
      </dgm:t>
    </dgm:pt>
    <dgm:pt modelId="{C762D1E7-D9BD-42ED-839F-8664C677A9EF}" type="parTrans" cxnId="{A705C336-8755-4651-9C99-DC73E1A95E46}">
      <dgm:prSet/>
      <dgm:spPr/>
      <dgm:t>
        <a:bodyPr/>
        <a:lstStyle/>
        <a:p>
          <a:endParaRPr lang="en-US"/>
        </a:p>
      </dgm:t>
    </dgm:pt>
    <dgm:pt modelId="{751607EE-DE1D-4E3C-8109-874C2F942505}" type="sibTrans" cxnId="{A705C336-8755-4651-9C99-DC73E1A95E46}">
      <dgm:prSet/>
      <dgm:spPr/>
      <dgm:t>
        <a:bodyPr/>
        <a:lstStyle/>
        <a:p>
          <a:endParaRPr lang="en-US"/>
        </a:p>
      </dgm:t>
    </dgm:pt>
    <dgm:pt modelId="{B29D982D-8CEA-4B35-B368-E8AD98568BD7}">
      <dgm:prSet phldrT="[Text]"/>
      <dgm:spPr/>
      <dgm:t>
        <a:bodyPr/>
        <a:lstStyle/>
        <a:p>
          <a:r>
            <a:rPr lang="en-US" dirty="0" smtClean="0"/>
            <a:t>Grants</a:t>
          </a:r>
          <a:endParaRPr lang="en-US" dirty="0"/>
        </a:p>
      </dgm:t>
    </dgm:pt>
    <dgm:pt modelId="{E9173FBE-BC51-4961-A488-F1F0CDE8BB6F}" type="parTrans" cxnId="{7EFA6511-16BE-485A-8713-DAC0A5A81FF3}">
      <dgm:prSet/>
      <dgm:spPr/>
      <dgm:t>
        <a:bodyPr/>
        <a:lstStyle/>
        <a:p>
          <a:endParaRPr lang="en-US"/>
        </a:p>
      </dgm:t>
    </dgm:pt>
    <dgm:pt modelId="{E7B43E8D-E7D9-4FEA-AFDC-C0EBB39BEA34}" type="sibTrans" cxnId="{7EFA6511-16BE-485A-8713-DAC0A5A81FF3}">
      <dgm:prSet/>
      <dgm:spPr/>
      <dgm:t>
        <a:bodyPr/>
        <a:lstStyle/>
        <a:p>
          <a:endParaRPr lang="en-US"/>
        </a:p>
      </dgm:t>
    </dgm:pt>
    <dgm:pt modelId="{50C92246-C301-4C2F-9516-4961B7BA2038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/>
            <a:t>Mandates</a:t>
          </a:r>
          <a:endParaRPr lang="en-US" b="1" dirty="0"/>
        </a:p>
      </dgm:t>
    </dgm:pt>
    <dgm:pt modelId="{95953161-4E1F-4976-96CB-A96CAC967CED}" type="parTrans" cxnId="{A6A154DC-AF1C-48F3-82B7-8CD86DDAA758}">
      <dgm:prSet/>
      <dgm:spPr/>
      <dgm:t>
        <a:bodyPr/>
        <a:lstStyle/>
        <a:p>
          <a:endParaRPr lang="en-US"/>
        </a:p>
      </dgm:t>
    </dgm:pt>
    <dgm:pt modelId="{B4F9A8C8-7699-47B9-A0F0-6B42F25FCDE1}" type="sibTrans" cxnId="{A6A154DC-AF1C-48F3-82B7-8CD86DDAA758}">
      <dgm:prSet/>
      <dgm:spPr/>
      <dgm:t>
        <a:bodyPr/>
        <a:lstStyle/>
        <a:p>
          <a:endParaRPr lang="en-US"/>
        </a:p>
      </dgm:t>
    </dgm:pt>
    <dgm:pt modelId="{7FF8737A-687B-46BF-B4AC-D099A5DE43EE}" type="pres">
      <dgm:prSet presAssocID="{18C7C871-9804-47A6-A1D8-6E44137854B2}" presName="Name0" presStyleCnt="0">
        <dgm:presLayoutVars>
          <dgm:chMax val="7"/>
          <dgm:dir/>
          <dgm:resizeHandles val="exact"/>
        </dgm:presLayoutVars>
      </dgm:prSet>
      <dgm:spPr/>
    </dgm:pt>
    <dgm:pt modelId="{B2666E81-3D2B-424D-A0EF-D692E198A934}" type="pres">
      <dgm:prSet presAssocID="{18C7C871-9804-47A6-A1D8-6E44137854B2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3CA40-9E45-42EC-A8DD-AFF0327562E3}" type="pres">
      <dgm:prSet presAssocID="{18C7C871-9804-47A6-A1D8-6E44137854B2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0113A-4641-4F2F-9A14-0E38B84424D3}" type="pres">
      <dgm:prSet presAssocID="{18C7C871-9804-47A6-A1D8-6E44137854B2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AE5E8-2976-441A-83A4-F75D6F89DDD3}" type="pres">
      <dgm:prSet presAssocID="{18C7C871-9804-47A6-A1D8-6E44137854B2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48E2E-DD92-4E46-A91A-085B907BA018}" srcId="{18C7C871-9804-47A6-A1D8-6E44137854B2}" destId="{5CB153B8-0376-45EF-9FD3-935BD7FD0CDF}" srcOrd="0" destOrd="0" parTransId="{6C131204-6DF7-4FF5-94A5-87161F58680C}" sibTransId="{B9BF1794-91CB-4E80-AA2E-A255367C7F74}"/>
    <dgm:cxn modelId="{A14FC10A-9858-4E32-A1A4-688B3F0DCC41}" type="presOf" srcId="{931C89FA-57E4-4AE7-8D5A-AFCF06229219}" destId="{D2B3CA40-9E45-42EC-A8DD-AFF0327562E3}" srcOrd="0" destOrd="0" presId="urn:microsoft.com/office/officeart/2005/8/layout/rings+Icon"/>
    <dgm:cxn modelId="{BBA0F879-E6F3-4BC8-9966-2371D0ED4CBE}" type="presOf" srcId="{18C7C871-9804-47A6-A1D8-6E44137854B2}" destId="{7FF8737A-687B-46BF-B4AC-D099A5DE43EE}" srcOrd="0" destOrd="0" presId="urn:microsoft.com/office/officeart/2005/8/layout/rings+Icon"/>
    <dgm:cxn modelId="{A9E9EA99-700D-4114-BDA5-9E59F781AD1E}" type="presOf" srcId="{5CB153B8-0376-45EF-9FD3-935BD7FD0CDF}" destId="{B2666E81-3D2B-424D-A0EF-D692E198A934}" srcOrd="0" destOrd="0" presId="urn:microsoft.com/office/officeart/2005/8/layout/rings+Icon"/>
    <dgm:cxn modelId="{A6A154DC-AF1C-48F3-82B7-8CD86DDAA758}" srcId="{18C7C871-9804-47A6-A1D8-6E44137854B2}" destId="{50C92246-C301-4C2F-9516-4961B7BA2038}" srcOrd="3" destOrd="0" parTransId="{95953161-4E1F-4976-96CB-A96CAC967CED}" sibTransId="{B4F9A8C8-7699-47B9-A0F0-6B42F25FCDE1}"/>
    <dgm:cxn modelId="{7EFA6511-16BE-485A-8713-DAC0A5A81FF3}" srcId="{18C7C871-9804-47A6-A1D8-6E44137854B2}" destId="{B29D982D-8CEA-4B35-B368-E8AD98568BD7}" srcOrd="2" destOrd="0" parTransId="{E9173FBE-BC51-4961-A488-F1F0CDE8BB6F}" sibTransId="{E7B43E8D-E7D9-4FEA-AFDC-C0EBB39BEA34}"/>
    <dgm:cxn modelId="{61C2ACED-ACD0-4549-BAC8-8064DEC132F5}" type="presOf" srcId="{50C92246-C301-4C2F-9516-4961B7BA2038}" destId="{ED0AE5E8-2976-441A-83A4-F75D6F89DDD3}" srcOrd="0" destOrd="0" presId="urn:microsoft.com/office/officeart/2005/8/layout/rings+Icon"/>
    <dgm:cxn modelId="{A705C336-8755-4651-9C99-DC73E1A95E46}" srcId="{18C7C871-9804-47A6-A1D8-6E44137854B2}" destId="{931C89FA-57E4-4AE7-8D5A-AFCF06229219}" srcOrd="1" destOrd="0" parTransId="{C762D1E7-D9BD-42ED-839F-8664C677A9EF}" sibTransId="{751607EE-DE1D-4E3C-8109-874C2F942505}"/>
    <dgm:cxn modelId="{4322316D-0696-4D4C-9421-70CFA3493B05}" type="presOf" srcId="{B29D982D-8CEA-4B35-B368-E8AD98568BD7}" destId="{4AD0113A-4641-4F2F-9A14-0E38B84424D3}" srcOrd="0" destOrd="0" presId="urn:microsoft.com/office/officeart/2005/8/layout/rings+Icon"/>
    <dgm:cxn modelId="{8B596C8A-300D-454D-9608-C6AEFBDC78B9}" type="presParOf" srcId="{7FF8737A-687B-46BF-B4AC-D099A5DE43EE}" destId="{B2666E81-3D2B-424D-A0EF-D692E198A934}" srcOrd="0" destOrd="0" presId="urn:microsoft.com/office/officeart/2005/8/layout/rings+Icon"/>
    <dgm:cxn modelId="{DFCDC298-7399-4FC6-8700-479EB1195EDE}" type="presParOf" srcId="{7FF8737A-687B-46BF-B4AC-D099A5DE43EE}" destId="{D2B3CA40-9E45-42EC-A8DD-AFF0327562E3}" srcOrd="1" destOrd="0" presId="urn:microsoft.com/office/officeart/2005/8/layout/rings+Icon"/>
    <dgm:cxn modelId="{149D6BEF-6E08-490E-8E95-BB06F7AE0884}" type="presParOf" srcId="{7FF8737A-687B-46BF-B4AC-D099A5DE43EE}" destId="{4AD0113A-4641-4F2F-9A14-0E38B84424D3}" srcOrd="2" destOrd="0" presId="urn:microsoft.com/office/officeart/2005/8/layout/rings+Icon"/>
    <dgm:cxn modelId="{FE75ED97-3760-4213-8D41-66216305CF9F}" type="presParOf" srcId="{7FF8737A-687B-46BF-B4AC-D099A5DE43EE}" destId="{ED0AE5E8-2976-441A-83A4-F75D6F89DDD3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FC2E3-CD6D-40D2-91F6-F6C1A4CD671B}">
      <dsp:nvSpPr>
        <dsp:cNvPr id="0" name=""/>
        <dsp:cNvSpPr/>
      </dsp:nvSpPr>
      <dsp:spPr>
        <a:xfrm>
          <a:off x="484346" y="0"/>
          <a:ext cx="5489257" cy="258286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3DEC8-C883-46AF-A91A-479563C02E01}">
      <dsp:nvSpPr>
        <dsp:cNvPr id="0" name=""/>
        <dsp:cNvSpPr/>
      </dsp:nvSpPr>
      <dsp:spPr>
        <a:xfrm>
          <a:off x="3941" y="774858"/>
          <a:ext cx="2078652" cy="10331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Feedstock</a:t>
          </a:r>
          <a:endParaRPr lang="en-US" sz="2700" kern="1200" dirty="0"/>
        </a:p>
      </dsp:txBody>
      <dsp:txXfrm>
        <a:off x="54375" y="825292"/>
        <a:ext cx="1977784" cy="932276"/>
      </dsp:txXfrm>
    </dsp:sp>
    <dsp:sp modelId="{1AED6C1B-BFC7-44B6-BCA8-D35395F7D225}">
      <dsp:nvSpPr>
        <dsp:cNvPr id="0" name=""/>
        <dsp:cNvSpPr/>
      </dsp:nvSpPr>
      <dsp:spPr>
        <a:xfrm>
          <a:off x="2189648" y="774858"/>
          <a:ext cx="2078652" cy="10331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Conversion Technology</a:t>
          </a:r>
          <a:endParaRPr lang="en-US" sz="2700" kern="1200" dirty="0"/>
        </a:p>
      </dsp:txBody>
      <dsp:txXfrm>
        <a:off x="2240082" y="825292"/>
        <a:ext cx="1977784" cy="932276"/>
      </dsp:txXfrm>
    </dsp:sp>
    <dsp:sp modelId="{B77389B7-9B94-47E4-8E47-2AE74F18705C}">
      <dsp:nvSpPr>
        <dsp:cNvPr id="0" name=""/>
        <dsp:cNvSpPr/>
      </dsp:nvSpPr>
      <dsp:spPr>
        <a:xfrm>
          <a:off x="4375355" y="774858"/>
          <a:ext cx="2078652" cy="10331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Product</a:t>
          </a:r>
          <a:endParaRPr lang="en-US" sz="2700" kern="1200" dirty="0"/>
        </a:p>
      </dsp:txBody>
      <dsp:txXfrm>
        <a:off x="4425789" y="825292"/>
        <a:ext cx="1977784" cy="9322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E81-3D2B-424D-A0EF-D692E198A934}">
      <dsp:nvSpPr>
        <dsp:cNvPr id="0" name=""/>
        <dsp:cNvSpPr/>
      </dsp:nvSpPr>
      <dsp:spPr>
        <a:xfrm>
          <a:off x="1033" y="0"/>
          <a:ext cx="1106348" cy="11064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Loans</a:t>
          </a:r>
          <a:endParaRPr lang="en-US" sz="1100" kern="1200" dirty="0"/>
        </a:p>
      </dsp:txBody>
      <dsp:txXfrm>
        <a:off x="163054" y="162041"/>
        <a:ext cx="782306" cy="782401"/>
      </dsp:txXfrm>
    </dsp:sp>
    <dsp:sp modelId="{D2B3CA40-9E45-42EC-A8DD-AFF0327562E3}">
      <dsp:nvSpPr>
        <dsp:cNvPr id="0" name=""/>
        <dsp:cNvSpPr/>
      </dsp:nvSpPr>
      <dsp:spPr>
        <a:xfrm>
          <a:off x="570245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Tax Incentives</a:t>
          </a:r>
          <a:endParaRPr lang="en-US" sz="1100" kern="1200" dirty="0"/>
        </a:p>
      </dsp:txBody>
      <dsp:txXfrm>
        <a:off x="732266" y="900004"/>
        <a:ext cx="782306" cy="782401"/>
      </dsp:txXfrm>
    </dsp:sp>
    <dsp:sp modelId="{4AD0113A-4641-4F2F-9A14-0E38B84424D3}">
      <dsp:nvSpPr>
        <dsp:cNvPr id="0" name=""/>
        <dsp:cNvSpPr/>
      </dsp:nvSpPr>
      <dsp:spPr>
        <a:xfrm>
          <a:off x="1139176" y="0"/>
          <a:ext cx="1106348" cy="11064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Grants</a:t>
          </a:r>
          <a:endParaRPr lang="en-US" sz="1100" kern="1200" dirty="0"/>
        </a:p>
      </dsp:txBody>
      <dsp:txXfrm>
        <a:off x="1301197" y="162041"/>
        <a:ext cx="782306" cy="782401"/>
      </dsp:txXfrm>
    </dsp:sp>
    <dsp:sp modelId="{ED0AE5E8-2976-441A-83A4-F75D6F89DDD3}">
      <dsp:nvSpPr>
        <dsp:cNvPr id="0" name=""/>
        <dsp:cNvSpPr/>
      </dsp:nvSpPr>
      <dsp:spPr>
        <a:xfrm>
          <a:off x="1708389" y="737963"/>
          <a:ext cx="1106348" cy="110648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Mandates</a:t>
          </a:r>
          <a:endParaRPr lang="en-US" sz="1100" b="1" kern="1200" dirty="0"/>
        </a:p>
      </dsp:txBody>
      <dsp:txXfrm>
        <a:off x="1870410" y="900004"/>
        <a:ext cx="782306" cy="7824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E81-3D2B-424D-A0EF-D692E198A934}">
      <dsp:nvSpPr>
        <dsp:cNvPr id="0" name=""/>
        <dsp:cNvSpPr/>
      </dsp:nvSpPr>
      <dsp:spPr>
        <a:xfrm>
          <a:off x="1033" y="0"/>
          <a:ext cx="1106348" cy="110648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Loans</a:t>
          </a:r>
          <a:endParaRPr lang="en-US" sz="1100" kern="1200" dirty="0"/>
        </a:p>
      </dsp:txBody>
      <dsp:txXfrm>
        <a:off x="163054" y="162041"/>
        <a:ext cx="782306" cy="782401"/>
      </dsp:txXfrm>
    </dsp:sp>
    <dsp:sp modelId="{D2B3CA40-9E45-42EC-A8DD-AFF0327562E3}">
      <dsp:nvSpPr>
        <dsp:cNvPr id="0" name=""/>
        <dsp:cNvSpPr/>
      </dsp:nvSpPr>
      <dsp:spPr>
        <a:xfrm>
          <a:off x="570245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Tax Incentives</a:t>
          </a:r>
          <a:endParaRPr lang="en-US" sz="1100" kern="1200" dirty="0"/>
        </a:p>
      </dsp:txBody>
      <dsp:txXfrm>
        <a:off x="732266" y="900004"/>
        <a:ext cx="782306" cy="782401"/>
      </dsp:txXfrm>
    </dsp:sp>
    <dsp:sp modelId="{4AD0113A-4641-4F2F-9A14-0E38B84424D3}">
      <dsp:nvSpPr>
        <dsp:cNvPr id="0" name=""/>
        <dsp:cNvSpPr/>
      </dsp:nvSpPr>
      <dsp:spPr>
        <a:xfrm>
          <a:off x="1139176" y="0"/>
          <a:ext cx="1106348" cy="11064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Grants</a:t>
          </a:r>
          <a:endParaRPr lang="en-US" sz="1100" kern="1200" dirty="0"/>
        </a:p>
      </dsp:txBody>
      <dsp:txXfrm>
        <a:off x="1301197" y="162041"/>
        <a:ext cx="782306" cy="782401"/>
      </dsp:txXfrm>
    </dsp:sp>
    <dsp:sp modelId="{ED0AE5E8-2976-441A-83A4-F75D6F89DDD3}">
      <dsp:nvSpPr>
        <dsp:cNvPr id="0" name=""/>
        <dsp:cNvSpPr/>
      </dsp:nvSpPr>
      <dsp:spPr>
        <a:xfrm>
          <a:off x="1708389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Mandates</a:t>
          </a:r>
          <a:endParaRPr lang="en-US" sz="1100" b="1" kern="1200" dirty="0"/>
        </a:p>
      </dsp:txBody>
      <dsp:txXfrm>
        <a:off x="1870410" y="900004"/>
        <a:ext cx="782306" cy="7824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E81-3D2B-424D-A0EF-D692E198A934}">
      <dsp:nvSpPr>
        <dsp:cNvPr id="0" name=""/>
        <dsp:cNvSpPr/>
      </dsp:nvSpPr>
      <dsp:spPr>
        <a:xfrm>
          <a:off x="1033" y="0"/>
          <a:ext cx="1106348" cy="11064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Loans</a:t>
          </a:r>
          <a:endParaRPr lang="en-US" sz="1100" kern="1200" dirty="0"/>
        </a:p>
      </dsp:txBody>
      <dsp:txXfrm>
        <a:off x="163054" y="162041"/>
        <a:ext cx="782306" cy="782401"/>
      </dsp:txXfrm>
    </dsp:sp>
    <dsp:sp modelId="{D2B3CA40-9E45-42EC-A8DD-AFF0327562E3}">
      <dsp:nvSpPr>
        <dsp:cNvPr id="0" name=""/>
        <dsp:cNvSpPr/>
      </dsp:nvSpPr>
      <dsp:spPr>
        <a:xfrm>
          <a:off x="570245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Tax Incentives</a:t>
          </a:r>
          <a:endParaRPr lang="en-US" sz="1100" kern="1200" dirty="0"/>
        </a:p>
      </dsp:txBody>
      <dsp:txXfrm>
        <a:off x="732266" y="900004"/>
        <a:ext cx="782306" cy="782401"/>
      </dsp:txXfrm>
    </dsp:sp>
    <dsp:sp modelId="{4AD0113A-4641-4F2F-9A14-0E38B84424D3}">
      <dsp:nvSpPr>
        <dsp:cNvPr id="0" name=""/>
        <dsp:cNvSpPr/>
      </dsp:nvSpPr>
      <dsp:spPr>
        <a:xfrm>
          <a:off x="1139176" y="0"/>
          <a:ext cx="1106348" cy="110648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Grants</a:t>
          </a:r>
          <a:endParaRPr lang="en-US" sz="1100" kern="1200" dirty="0"/>
        </a:p>
      </dsp:txBody>
      <dsp:txXfrm>
        <a:off x="1301197" y="162041"/>
        <a:ext cx="782306" cy="782401"/>
      </dsp:txXfrm>
    </dsp:sp>
    <dsp:sp modelId="{ED0AE5E8-2976-441A-83A4-F75D6F89DDD3}">
      <dsp:nvSpPr>
        <dsp:cNvPr id="0" name=""/>
        <dsp:cNvSpPr/>
      </dsp:nvSpPr>
      <dsp:spPr>
        <a:xfrm>
          <a:off x="1708389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Mandates</a:t>
          </a:r>
          <a:endParaRPr lang="en-US" sz="1100" b="1" kern="1200" dirty="0"/>
        </a:p>
      </dsp:txBody>
      <dsp:txXfrm>
        <a:off x="1870410" y="900004"/>
        <a:ext cx="782306" cy="782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E81-3D2B-424D-A0EF-D692E198A934}">
      <dsp:nvSpPr>
        <dsp:cNvPr id="0" name=""/>
        <dsp:cNvSpPr/>
      </dsp:nvSpPr>
      <dsp:spPr>
        <a:xfrm>
          <a:off x="662621" y="0"/>
          <a:ext cx="2714792" cy="271512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Loans</a:t>
          </a:r>
          <a:endParaRPr lang="en-US" sz="2900" kern="1200" dirty="0"/>
        </a:p>
      </dsp:txBody>
      <dsp:txXfrm>
        <a:off x="1060193" y="397621"/>
        <a:ext cx="1919648" cy="1919883"/>
      </dsp:txXfrm>
    </dsp:sp>
    <dsp:sp modelId="{D2B3CA40-9E45-42EC-A8DD-AFF0327562E3}">
      <dsp:nvSpPr>
        <dsp:cNvPr id="0" name=""/>
        <dsp:cNvSpPr/>
      </dsp:nvSpPr>
      <dsp:spPr>
        <a:xfrm>
          <a:off x="2059373" y="1810837"/>
          <a:ext cx="2714792" cy="271512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Tax Incentives</a:t>
          </a:r>
          <a:endParaRPr lang="en-US" sz="2900" kern="1200" dirty="0"/>
        </a:p>
      </dsp:txBody>
      <dsp:txXfrm>
        <a:off x="2456945" y="2208458"/>
        <a:ext cx="1919648" cy="1919883"/>
      </dsp:txXfrm>
    </dsp:sp>
    <dsp:sp modelId="{4AD0113A-4641-4F2F-9A14-0E38B84424D3}">
      <dsp:nvSpPr>
        <dsp:cNvPr id="0" name=""/>
        <dsp:cNvSpPr/>
      </dsp:nvSpPr>
      <dsp:spPr>
        <a:xfrm>
          <a:off x="3455433" y="0"/>
          <a:ext cx="2714792" cy="271512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Grants</a:t>
          </a:r>
          <a:endParaRPr lang="en-US" sz="2900" kern="1200" dirty="0"/>
        </a:p>
      </dsp:txBody>
      <dsp:txXfrm>
        <a:off x="3853005" y="397621"/>
        <a:ext cx="1919648" cy="1919883"/>
      </dsp:txXfrm>
    </dsp:sp>
    <dsp:sp modelId="{ED0AE5E8-2976-441A-83A4-F75D6F89DDD3}">
      <dsp:nvSpPr>
        <dsp:cNvPr id="0" name=""/>
        <dsp:cNvSpPr/>
      </dsp:nvSpPr>
      <dsp:spPr>
        <a:xfrm>
          <a:off x="4852185" y="1810837"/>
          <a:ext cx="2714792" cy="271512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Mandates</a:t>
          </a:r>
          <a:endParaRPr lang="en-US" sz="2900" kern="1200" dirty="0"/>
        </a:p>
      </dsp:txBody>
      <dsp:txXfrm>
        <a:off x="5249757" y="2208458"/>
        <a:ext cx="1919648" cy="1919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E81-3D2B-424D-A0EF-D692E198A934}">
      <dsp:nvSpPr>
        <dsp:cNvPr id="0" name=""/>
        <dsp:cNvSpPr/>
      </dsp:nvSpPr>
      <dsp:spPr>
        <a:xfrm>
          <a:off x="1033" y="0"/>
          <a:ext cx="1106348" cy="11064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Loans</a:t>
          </a:r>
          <a:endParaRPr lang="en-US" sz="1100" kern="1200" dirty="0"/>
        </a:p>
      </dsp:txBody>
      <dsp:txXfrm>
        <a:off x="163054" y="162041"/>
        <a:ext cx="782306" cy="782401"/>
      </dsp:txXfrm>
    </dsp:sp>
    <dsp:sp modelId="{D2B3CA40-9E45-42EC-A8DD-AFF0327562E3}">
      <dsp:nvSpPr>
        <dsp:cNvPr id="0" name=""/>
        <dsp:cNvSpPr/>
      </dsp:nvSpPr>
      <dsp:spPr>
        <a:xfrm>
          <a:off x="570245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Tax Incentives</a:t>
          </a:r>
          <a:endParaRPr lang="en-US" sz="1100" kern="1200" dirty="0"/>
        </a:p>
      </dsp:txBody>
      <dsp:txXfrm>
        <a:off x="732266" y="900004"/>
        <a:ext cx="782306" cy="782401"/>
      </dsp:txXfrm>
    </dsp:sp>
    <dsp:sp modelId="{4AD0113A-4641-4F2F-9A14-0E38B84424D3}">
      <dsp:nvSpPr>
        <dsp:cNvPr id="0" name=""/>
        <dsp:cNvSpPr/>
      </dsp:nvSpPr>
      <dsp:spPr>
        <a:xfrm>
          <a:off x="1139176" y="0"/>
          <a:ext cx="1106348" cy="11064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Grants</a:t>
          </a:r>
          <a:endParaRPr lang="en-US" sz="1100" kern="1200" dirty="0"/>
        </a:p>
      </dsp:txBody>
      <dsp:txXfrm>
        <a:off x="1301197" y="162041"/>
        <a:ext cx="782306" cy="782401"/>
      </dsp:txXfrm>
    </dsp:sp>
    <dsp:sp modelId="{ED0AE5E8-2976-441A-83A4-F75D6F89DDD3}">
      <dsp:nvSpPr>
        <dsp:cNvPr id="0" name=""/>
        <dsp:cNvSpPr/>
      </dsp:nvSpPr>
      <dsp:spPr>
        <a:xfrm>
          <a:off x="1708389" y="737963"/>
          <a:ext cx="1106348" cy="110648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Mandates</a:t>
          </a:r>
          <a:endParaRPr lang="en-US" sz="1100" b="1" kern="1200" dirty="0"/>
        </a:p>
      </dsp:txBody>
      <dsp:txXfrm>
        <a:off x="1870410" y="900004"/>
        <a:ext cx="782306" cy="782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E81-3D2B-424D-A0EF-D692E198A934}">
      <dsp:nvSpPr>
        <dsp:cNvPr id="0" name=""/>
        <dsp:cNvSpPr/>
      </dsp:nvSpPr>
      <dsp:spPr>
        <a:xfrm>
          <a:off x="1033" y="0"/>
          <a:ext cx="1106348" cy="11064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Loans</a:t>
          </a:r>
          <a:endParaRPr lang="en-US" sz="1100" kern="1200" dirty="0"/>
        </a:p>
      </dsp:txBody>
      <dsp:txXfrm>
        <a:off x="163054" y="162041"/>
        <a:ext cx="782306" cy="782401"/>
      </dsp:txXfrm>
    </dsp:sp>
    <dsp:sp modelId="{D2B3CA40-9E45-42EC-A8DD-AFF0327562E3}">
      <dsp:nvSpPr>
        <dsp:cNvPr id="0" name=""/>
        <dsp:cNvSpPr/>
      </dsp:nvSpPr>
      <dsp:spPr>
        <a:xfrm>
          <a:off x="570245" y="737963"/>
          <a:ext cx="1106348" cy="110648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Tax Incentives</a:t>
          </a:r>
          <a:endParaRPr lang="en-US" sz="1100" b="1" kern="1200" dirty="0"/>
        </a:p>
      </dsp:txBody>
      <dsp:txXfrm>
        <a:off x="732266" y="900004"/>
        <a:ext cx="782306" cy="782401"/>
      </dsp:txXfrm>
    </dsp:sp>
    <dsp:sp modelId="{4AD0113A-4641-4F2F-9A14-0E38B84424D3}">
      <dsp:nvSpPr>
        <dsp:cNvPr id="0" name=""/>
        <dsp:cNvSpPr/>
      </dsp:nvSpPr>
      <dsp:spPr>
        <a:xfrm>
          <a:off x="1139176" y="0"/>
          <a:ext cx="1106348" cy="11064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Grants</a:t>
          </a:r>
          <a:endParaRPr lang="en-US" sz="1100" kern="1200" dirty="0"/>
        </a:p>
      </dsp:txBody>
      <dsp:txXfrm>
        <a:off x="1301197" y="162041"/>
        <a:ext cx="782306" cy="782401"/>
      </dsp:txXfrm>
    </dsp:sp>
    <dsp:sp modelId="{ED0AE5E8-2976-441A-83A4-F75D6F89DDD3}">
      <dsp:nvSpPr>
        <dsp:cNvPr id="0" name=""/>
        <dsp:cNvSpPr/>
      </dsp:nvSpPr>
      <dsp:spPr>
        <a:xfrm>
          <a:off x="1708389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Mandates</a:t>
          </a:r>
          <a:endParaRPr lang="en-US" sz="1100" b="1" kern="1200" dirty="0"/>
        </a:p>
      </dsp:txBody>
      <dsp:txXfrm>
        <a:off x="1870410" y="900004"/>
        <a:ext cx="782306" cy="782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E81-3D2B-424D-A0EF-D692E198A934}">
      <dsp:nvSpPr>
        <dsp:cNvPr id="0" name=""/>
        <dsp:cNvSpPr/>
      </dsp:nvSpPr>
      <dsp:spPr>
        <a:xfrm>
          <a:off x="1033" y="0"/>
          <a:ext cx="1106348" cy="110648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Loans</a:t>
          </a:r>
          <a:endParaRPr lang="en-US" sz="1100" b="1" kern="1200" dirty="0"/>
        </a:p>
      </dsp:txBody>
      <dsp:txXfrm>
        <a:off x="163054" y="162041"/>
        <a:ext cx="782306" cy="782401"/>
      </dsp:txXfrm>
    </dsp:sp>
    <dsp:sp modelId="{D2B3CA40-9E45-42EC-A8DD-AFF0327562E3}">
      <dsp:nvSpPr>
        <dsp:cNvPr id="0" name=""/>
        <dsp:cNvSpPr/>
      </dsp:nvSpPr>
      <dsp:spPr>
        <a:xfrm>
          <a:off x="570245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Tax Incentives</a:t>
          </a:r>
          <a:endParaRPr lang="en-US" sz="1100" b="1" kern="1200" dirty="0"/>
        </a:p>
      </dsp:txBody>
      <dsp:txXfrm>
        <a:off x="732266" y="900004"/>
        <a:ext cx="782306" cy="782401"/>
      </dsp:txXfrm>
    </dsp:sp>
    <dsp:sp modelId="{4AD0113A-4641-4F2F-9A14-0E38B84424D3}">
      <dsp:nvSpPr>
        <dsp:cNvPr id="0" name=""/>
        <dsp:cNvSpPr/>
      </dsp:nvSpPr>
      <dsp:spPr>
        <a:xfrm>
          <a:off x="1139176" y="0"/>
          <a:ext cx="1106348" cy="110648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Grants</a:t>
          </a:r>
          <a:endParaRPr lang="en-US" sz="1100" b="1" kern="1200" dirty="0"/>
        </a:p>
      </dsp:txBody>
      <dsp:txXfrm>
        <a:off x="1301197" y="162041"/>
        <a:ext cx="782306" cy="782401"/>
      </dsp:txXfrm>
    </dsp:sp>
    <dsp:sp modelId="{ED0AE5E8-2976-441A-83A4-F75D6F89DDD3}">
      <dsp:nvSpPr>
        <dsp:cNvPr id="0" name=""/>
        <dsp:cNvSpPr/>
      </dsp:nvSpPr>
      <dsp:spPr>
        <a:xfrm>
          <a:off x="1708389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Mandates</a:t>
          </a:r>
          <a:endParaRPr lang="en-US" sz="1100" b="1" kern="1200" dirty="0"/>
        </a:p>
      </dsp:txBody>
      <dsp:txXfrm>
        <a:off x="1870410" y="900004"/>
        <a:ext cx="782306" cy="782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E81-3D2B-424D-A0EF-D692E198A934}">
      <dsp:nvSpPr>
        <dsp:cNvPr id="0" name=""/>
        <dsp:cNvSpPr/>
      </dsp:nvSpPr>
      <dsp:spPr>
        <a:xfrm>
          <a:off x="1033" y="0"/>
          <a:ext cx="1106348" cy="110648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Loans</a:t>
          </a:r>
          <a:endParaRPr lang="en-US" sz="1100" b="1" kern="1200" dirty="0"/>
        </a:p>
      </dsp:txBody>
      <dsp:txXfrm>
        <a:off x="163054" y="162041"/>
        <a:ext cx="782306" cy="782401"/>
      </dsp:txXfrm>
    </dsp:sp>
    <dsp:sp modelId="{D2B3CA40-9E45-42EC-A8DD-AFF0327562E3}">
      <dsp:nvSpPr>
        <dsp:cNvPr id="0" name=""/>
        <dsp:cNvSpPr/>
      </dsp:nvSpPr>
      <dsp:spPr>
        <a:xfrm>
          <a:off x="570245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Tax Incentives</a:t>
          </a:r>
          <a:endParaRPr lang="en-US" sz="1100" b="1" kern="1200" dirty="0"/>
        </a:p>
      </dsp:txBody>
      <dsp:txXfrm>
        <a:off x="732266" y="900004"/>
        <a:ext cx="782306" cy="782401"/>
      </dsp:txXfrm>
    </dsp:sp>
    <dsp:sp modelId="{4AD0113A-4641-4F2F-9A14-0E38B84424D3}">
      <dsp:nvSpPr>
        <dsp:cNvPr id="0" name=""/>
        <dsp:cNvSpPr/>
      </dsp:nvSpPr>
      <dsp:spPr>
        <a:xfrm>
          <a:off x="1139176" y="0"/>
          <a:ext cx="1106348" cy="11064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Grants</a:t>
          </a:r>
          <a:endParaRPr lang="en-US" sz="1100" b="1" kern="1200" dirty="0"/>
        </a:p>
      </dsp:txBody>
      <dsp:txXfrm>
        <a:off x="1301197" y="162041"/>
        <a:ext cx="782306" cy="782401"/>
      </dsp:txXfrm>
    </dsp:sp>
    <dsp:sp modelId="{ED0AE5E8-2976-441A-83A4-F75D6F89DDD3}">
      <dsp:nvSpPr>
        <dsp:cNvPr id="0" name=""/>
        <dsp:cNvSpPr/>
      </dsp:nvSpPr>
      <dsp:spPr>
        <a:xfrm>
          <a:off x="1708389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Mandates</a:t>
          </a:r>
          <a:endParaRPr lang="en-US" sz="1100" b="1" kern="1200" dirty="0"/>
        </a:p>
      </dsp:txBody>
      <dsp:txXfrm>
        <a:off x="1870410" y="900004"/>
        <a:ext cx="782306" cy="7824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E81-3D2B-424D-A0EF-D692E198A934}">
      <dsp:nvSpPr>
        <dsp:cNvPr id="0" name=""/>
        <dsp:cNvSpPr/>
      </dsp:nvSpPr>
      <dsp:spPr>
        <a:xfrm>
          <a:off x="1033" y="0"/>
          <a:ext cx="1106348" cy="11064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Loans</a:t>
          </a:r>
          <a:endParaRPr lang="en-US" sz="1100" b="1" kern="1200" dirty="0"/>
        </a:p>
      </dsp:txBody>
      <dsp:txXfrm>
        <a:off x="163054" y="162041"/>
        <a:ext cx="782306" cy="782401"/>
      </dsp:txXfrm>
    </dsp:sp>
    <dsp:sp modelId="{D2B3CA40-9E45-42EC-A8DD-AFF0327562E3}">
      <dsp:nvSpPr>
        <dsp:cNvPr id="0" name=""/>
        <dsp:cNvSpPr/>
      </dsp:nvSpPr>
      <dsp:spPr>
        <a:xfrm>
          <a:off x="570245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Tax Incentives</a:t>
          </a:r>
          <a:endParaRPr lang="en-US" sz="1100" b="1" kern="1200" dirty="0"/>
        </a:p>
      </dsp:txBody>
      <dsp:txXfrm>
        <a:off x="732266" y="900004"/>
        <a:ext cx="782306" cy="782401"/>
      </dsp:txXfrm>
    </dsp:sp>
    <dsp:sp modelId="{4AD0113A-4641-4F2F-9A14-0E38B84424D3}">
      <dsp:nvSpPr>
        <dsp:cNvPr id="0" name=""/>
        <dsp:cNvSpPr/>
      </dsp:nvSpPr>
      <dsp:spPr>
        <a:xfrm>
          <a:off x="1139176" y="0"/>
          <a:ext cx="1106348" cy="110648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Grants</a:t>
          </a:r>
          <a:endParaRPr lang="en-US" sz="1100" b="1" kern="1200" dirty="0"/>
        </a:p>
      </dsp:txBody>
      <dsp:txXfrm>
        <a:off x="1301197" y="162041"/>
        <a:ext cx="782306" cy="782401"/>
      </dsp:txXfrm>
    </dsp:sp>
    <dsp:sp modelId="{ED0AE5E8-2976-441A-83A4-F75D6F89DDD3}">
      <dsp:nvSpPr>
        <dsp:cNvPr id="0" name=""/>
        <dsp:cNvSpPr/>
      </dsp:nvSpPr>
      <dsp:spPr>
        <a:xfrm>
          <a:off x="1708389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Mandates</a:t>
          </a:r>
          <a:endParaRPr lang="en-US" sz="1100" b="1" kern="1200" dirty="0"/>
        </a:p>
      </dsp:txBody>
      <dsp:txXfrm>
        <a:off x="1870410" y="900004"/>
        <a:ext cx="782306" cy="7824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E81-3D2B-424D-A0EF-D692E198A934}">
      <dsp:nvSpPr>
        <dsp:cNvPr id="0" name=""/>
        <dsp:cNvSpPr/>
      </dsp:nvSpPr>
      <dsp:spPr>
        <a:xfrm>
          <a:off x="662621" y="0"/>
          <a:ext cx="2714792" cy="271512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Loans</a:t>
          </a:r>
          <a:endParaRPr lang="en-US" sz="2900" kern="1200" dirty="0"/>
        </a:p>
      </dsp:txBody>
      <dsp:txXfrm>
        <a:off x="1060193" y="397621"/>
        <a:ext cx="1919648" cy="1919883"/>
      </dsp:txXfrm>
    </dsp:sp>
    <dsp:sp modelId="{D2B3CA40-9E45-42EC-A8DD-AFF0327562E3}">
      <dsp:nvSpPr>
        <dsp:cNvPr id="0" name=""/>
        <dsp:cNvSpPr/>
      </dsp:nvSpPr>
      <dsp:spPr>
        <a:xfrm>
          <a:off x="2059373" y="1810837"/>
          <a:ext cx="2714792" cy="271512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Tax Incentives</a:t>
          </a:r>
          <a:endParaRPr lang="en-US" sz="2900" kern="1200" dirty="0"/>
        </a:p>
      </dsp:txBody>
      <dsp:txXfrm>
        <a:off x="2456945" y="2208458"/>
        <a:ext cx="1919648" cy="1919883"/>
      </dsp:txXfrm>
    </dsp:sp>
    <dsp:sp modelId="{4AD0113A-4641-4F2F-9A14-0E38B84424D3}">
      <dsp:nvSpPr>
        <dsp:cNvPr id="0" name=""/>
        <dsp:cNvSpPr/>
      </dsp:nvSpPr>
      <dsp:spPr>
        <a:xfrm>
          <a:off x="3455433" y="0"/>
          <a:ext cx="2714792" cy="271512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Grants</a:t>
          </a:r>
          <a:endParaRPr lang="en-US" sz="2900" kern="1200" dirty="0"/>
        </a:p>
      </dsp:txBody>
      <dsp:txXfrm>
        <a:off x="3853005" y="397621"/>
        <a:ext cx="1919648" cy="1919883"/>
      </dsp:txXfrm>
    </dsp:sp>
    <dsp:sp modelId="{ED0AE5E8-2976-441A-83A4-F75D6F89DDD3}">
      <dsp:nvSpPr>
        <dsp:cNvPr id="0" name=""/>
        <dsp:cNvSpPr/>
      </dsp:nvSpPr>
      <dsp:spPr>
        <a:xfrm>
          <a:off x="4852185" y="1810837"/>
          <a:ext cx="2714792" cy="271512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Mandates</a:t>
          </a:r>
          <a:endParaRPr lang="en-US" sz="2900" kern="1200" dirty="0"/>
        </a:p>
      </dsp:txBody>
      <dsp:txXfrm>
        <a:off x="5249757" y="2208458"/>
        <a:ext cx="1919648" cy="19198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E81-3D2B-424D-A0EF-D692E198A934}">
      <dsp:nvSpPr>
        <dsp:cNvPr id="0" name=""/>
        <dsp:cNvSpPr/>
      </dsp:nvSpPr>
      <dsp:spPr>
        <a:xfrm>
          <a:off x="1033" y="0"/>
          <a:ext cx="1106348" cy="11064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Loans</a:t>
          </a:r>
          <a:endParaRPr lang="en-US" sz="1100" kern="1200" dirty="0"/>
        </a:p>
      </dsp:txBody>
      <dsp:txXfrm>
        <a:off x="163054" y="162041"/>
        <a:ext cx="782306" cy="782401"/>
      </dsp:txXfrm>
    </dsp:sp>
    <dsp:sp modelId="{D2B3CA40-9E45-42EC-A8DD-AFF0327562E3}">
      <dsp:nvSpPr>
        <dsp:cNvPr id="0" name=""/>
        <dsp:cNvSpPr/>
      </dsp:nvSpPr>
      <dsp:spPr>
        <a:xfrm>
          <a:off x="570245" y="737963"/>
          <a:ext cx="1106348" cy="11064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Tax Incentives</a:t>
          </a:r>
          <a:endParaRPr lang="en-US" sz="1100" kern="1200" dirty="0"/>
        </a:p>
      </dsp:txBody>
      <dsp:txXfrm>
        <a:off x="732266" y="900004"/>
        <a:ext cx="782306" cy="782401"/>
      </dsp:txXfrm>
    </dsp:sp>
    <dsp:sp modelId="{4AD0113A-4641-4F2F-9A14-0E38B84424D3}">
      <dsp:nvSpPr>
        <dsp:cNvPr id="0" name=""/>
        <dsp:cNvSpPr/>
      </dsp:nvSpPr>
      <dsp:spPr>
        <a:xfrm>
          <a:off x="1139176" y="0"/>
          <a:ext cx="1106348" cy="11064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Grants</a:t>
          </a:r>
          <a:endParaRPr lang="en-US" sz="1100" kern="1200" dirty="0"/>
        </a:p>
      </dsp:txBody>
      <dsp:txXfrm>
        <a:off x="1301197" y="162041"/>
        <a:ext cx="782306" cy="782401"/>
      </dsp:txXfrm>
    </dsp:sp>
    <dsp:sp modelId="{ED0AE5E8-2976-441A-83A4-F75D6F89DDD3}">
      <dsp:nvSpPr>
        <dsp:cNvPr id="0" name=""/>
        <dsp:cNvSpPr/>
      </dsp:nvSpPr>
      <dsp:spPr>
        <a:xfrm>
          <a:off x="1708389" y="737963"/>
          <a:ext cx="1106348" cy="110648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Mandates</a:t>
          </a:r>
          <a:endParaRPr lang="en-US" sz="1100" b="1" kern="1200" dirty="0"/>
        </a:p>
      </dsp:txBody>
      <dsp:txXfrm>
        <a:off x="1870410" y="900004"/>
        <a:ext cx="782306" cy="782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Renewable Fuel Standard is the dominant federal bioenergy</a:t>
            </a:r>
            <a:r>
              <a:rPr lang="en-US" baseline="0" dirty="0" smtClean="0"/>
              <a:t> policy.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mandates the minimum amount of biofuels an oil company must blend each year.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Renewable Fuel Standard or RFS was enacted in 2005 and updated in 2007.  It provided a guaranteed market for corn-based ethanol which can compete against most other biofuels on the basis of price.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 corn ethanol capacity increased 400% between 2005 and 2012 and now makes up approximately 10% of US gasoline blends.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producer</a:t>
            </a:r>
            <a:r>
              <a:rPr lang="en-US" baseline="0" dirty="0" smtClean="0"/>
              <a:t> tax credit provides businesses with a 2.3 cent per kilowatt hour credit for electricity produced from renewable sources including wood and other biomass.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biodiesel income tax credit provides a $1 per gallon credit to fuel suppliers.  The credit increased the profitability of biorefineries.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Rural Energy Assistance Program </a:t>
            </a:r>
            <a:r>
              <a:rPr lang="en-US" baseline="0" dirty="0" smtClean="0"/>
              <a:t>provides</a:t>
            </a:r>
            <a:r>
              <a:rPr lang="en-US" dirty="0" smtClean="0"/>
              <a:t> loans and grants to farmers and small businesses to purchase renewable energy systems or make energy efficiency improvements.  </a:t>
            </a:r>
          </a:p>
          <a:p>
            <a:endParaRPr lang="en-US" dirty="0" smtClean="0"/>
          </a:p>
          <a:p>
            <a:r>
              <a:rPr lang="en-US" dirty="0" smtClean="0"/>
              <a:t>Funds can also be used to install flexible fuel or blender pumps.</a:t>
            </a:r>
          </a:p>
          <a:p>
            <a:endParaRPr lang="en-US" dirty="0" smtClean="0"/>
          </a:p>
          <a:p>
            <a:r>
              <a:rPr lang="en-US" dirty="0" smtClean="0"/>
              <a:t>The program</a:t>
            </a:r>
            <a:r>
              <a:rPr lang="en-US" baseline="0" dirty="0" smtClean="0"/>
              <a:t> </a:t>
            </a:r>
            <a:r>
              <a:rPr lang="en-US" dirty="0" smtClean="0"/>
              <a:t>provides</a:t>
            </a:r>
            <a:r>
              <a:rPr lang="en-US" baseline="0" dirty="0" smtClean="0"/>
              <a:t> the ability to finance and increase the profitability of energy projects.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ability to finance new fuel pumps increases access to the transportation fuels market.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 smtClean="0"/>
              <a:t>Biorefinery Assistance Program (USDA) – loan guarantees for development, construction, and retrofitting of commercial-scale biorefineries.  </a:t>
            </a:r>
          </a:p>
          <a:p>
            <a:pPr marL="0" indent="0">
              <a:buNone/>
            </a:pPr>
            <a:endParaRPr lang="en-US" sz="1200" b="0" dirty="0" smtClean="0"/>
          </a:p>
          <a:p>
            <a:pPr marL="0" indent="0">
              <a:buNone/>
            </a:pPr>
            <a:r>
              <a:rPr lang="en-US" sz="1200" b="0" dirty="0" smtClean="0"/>
              <a:t>The goal</a:t>
            </a:r>
            <a:r>
              <a:rPr lang="en-US" sz="1200" b="0" baseline="0" dirty="0" smtClean="0"/>
              <a:t> of the program was to support the develop of new non-corn-ethanol biorefineries which face the list of challenges I spoke about earlier.</a:t>
            </a:r>
            <a:endParaRPr lang="en-US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Biomass Crop Assistance Program (BCAP) provides reimbursement for planting new energy crops, annual payments for harvested crop, and payments to biorefiners</a:t>
            </a:r>
            <a:r>
              <a:rPr lang="en-US" baseline="0" dirty="0" smtClean="0"/>
              <a:t> for purchasing them.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goal of the program is</a:t>
            </a:r>
            <a:r>
              <a:rPr lang="en-US" baseline="0" dirty="0" smtClean="0"/>
              <a:t> provide farmers a market for their crop as well as help with upfront costs as well as ensure supply for biorefiners.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policies can</a:t>
            </a:r>
            <a:r>
              <a:rPr lang="en-US" baseline="0" dirty="0" smtClean="0"/>
              <a:t> also be aligned with loan, grant, tax incentive programs, and mandates.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are very diverse across the 50 states.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describe a few policies from North Dakota and Minnesota.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Renewable portfolio</a:t>
            </a:r>
            <a:r>
              <a:rPr lang="en-US" baseline="0" dirty="0" smtClean="0"/>
              <a:t> standards are among the most common and most powerful state-level bioenergy policies.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typically mandate the minimum percentage of energy that much come from renewable sources as is the case in Minnesota.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North Dakota does not have a firm standard, but rather a goal (of 10% by 2015).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Minnesota is unique in that is has a state level mandate</a:t>
            </a:r>
            <a:r>
              <a:rPr lang="en-US" baseline="0" dirty="0" smtClean="0"/>
              <a:t> for the use of both biodiesel and ethanol.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state requires that at 5% of the diesel sold in winter months be biodiesel with 10% in the remainder of the year.  This is due to higher blends gelling in cold weather.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Minnesota requires that gasoline contain at least 10% corn-ethanol or maximum amount authorized by EPA for all vehicles (which is currently 10%).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Industrial</a:t>
            </a:r>
            <a:r>
              <a:rPr lang="en-US" baseline="0" dirty="0" smtClean="0"/>
              <a:t> development bonds are </a:t>
            </a:r>
            <a:r>
              <a:rPr lang="en-US" dirty="0" smtClean="0"/>
              <a:t>securities issued by a government agency on behalf of a private sector company.  This helps commercial</a:t>
            </a:r>
            <a:r>
              <a:rPr lang="en-US" baseline="0" dirty="0" smtClean="0"/>
              <a:t>-scale biorefineries secure low-rate, and typically tax-free financing.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North Dakota Partnership in Assisting Community Expansion program provides an interest rate buy down for biodiesel, ethanol, and green diesel refineries.   The justification in the promotion of community vitality.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Dakota’s Ethanol Production Incentive provides payments to biorefineries when ethanol margins are poor.  This supported the development</a:t>
            </a:r>
            <a:r>
              <a:rPr lang="en-US" baseline="0" dirty="0" smtClean="0"/>
              <a:t> of new bioenergy projects.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Minnesota’s Renewable Development Fund is a type of public benefit fund which supports the startup, expansion, and attraction of renewable energy projects.  Many</a:t>
            </a:r>
            <a:r>
              <a:rPr lang="en-US" baseline="0" dirty="0" smtClean="0"/>
              <a:t> public benefit funds are financed by taxing electricity.  Minnesota’s is funded by a tax on nuclear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afternoon.</a:t>
            </a:r>
          </a:p>
          <a:p>
            <a:endParaRPr lang="en-US" dirty="0" smtClean="0"/>
          </a:p>
          <a:p>
            <a:r>
              <a:rPr lang="en-US" dirty="0" smtClean="0"/>
              <a:t>My name</a:t>
            </a:r>
            <a:r>
              <a:rPr lang="en-US" baseline="0" dirty="0" smtClean="0"/>
              <a:t> is David Ripplinger.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am an economist at North Dakota State University.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specialize in the area of bioenergy and bioproducts.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conduct research and work with farmers and industry to develop new bioenergy </a:t>
            </a:r>
            <a:r>
              <a:rPr lang="en-US" baseline="0" dirty="0" smtClean="0"/>
              <a:t>projects.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My position requires a broad understanding of energy markets, policy, technology, economics, and business.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Today, I am going to talk about current US bioenergy incentives and policies.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was only able to provide</a:t>
            </a:r>
            <a:r>
              <a:rPr lang="en-US" baseline="0" dirty="0" smtClean="0"/>
              <a:t> brief coverage of select policies more information is available at the Websites above.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86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dozens of federal and hundreds of state programs that support bioenergy </a:t>
            </a:r>
            <a:r>
              <a:rPr lang="en-US" baseline="0" dirty="0" smtClean="0"/>
              <a:t>that </a:t>
            </a:r>
            <a:r>
              <a:rPr lang="en-US" dirty="0" smtClean="0"/>
              <a:t>address a set of core challenges facing bioenergy businesses.</a:t>
            </a:r>
          </a:p>
          <a:p>
            <a:endParaRPr lang="en-US" dirty="0" smtClean="0"/>
          </a:p>
          <a:p>
            <a:r>
              <a:rPr lang="en-US" dirty="0" smtClean="0"/>
              <a:t>I’m happy to answer any questions that you have now or in the future.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8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6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ultimate goal of my talk is describe government incentives and policies.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begin by providing background information on bioenergy systems and pathways.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I’ll provide an overview of reasons for government intervention in bioenergy and challenges that face bioenergy project development and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I’ll speak about specific US federal and state bioenergy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Bioenergy</a:t>
            </a:r>
            <a:r>
              <a:rPr lang="en-US" baseline="0" dirty="0" smtClean="0"/>
              <a:t> systems </a:t>
            </a:r>
            <a:r>
              <a:rPr lang="en-US" baseline="0" dirty="0" smtClean="0"/>
              <a:t>change </a:t>
            </a:r>
            <a:r>
              <a:rPr lang="en-US" baseline="0" dirty="0" smtClean="0"/>
              <a:t>energy in organic material (which originated with the sun) into forms that are easier to use: electricity, heat, or motive power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0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helpful to think about bioenergy</a:t>
            </a:r>
            <a:r>
              <a:rPr lang="en-US" baseline="0" dirty="0" smtClean="0"/>
              <a:t> pathways which consist of a feedstock, or input; conversion technology, and product.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common pathway is corn-based ethanol, where corn, the feedstock, is fermented into ethanol, the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9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I’d like to introduce the concept</a:t>
            </a:r>
            <a:r>
              <a:rPr lang="en-US" baseline="0" dirty="0" smtClean="0"/>
              <a:t> of first generation bioenergy pathways.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pathways that exist at commercial scale already.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advantage of these pathways is that the technology is proven,  feedstocks are readily available, and the resulting biofuels have markets.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 to corn-ethanol that I spoke of before, soybean or rapeseed (Canola)-biodiesel, and digestion of organic material into methane are others.</a:t>
            </a:r>
          </a:p>
          <a:p>
            <a:endParaRPr lang="en-US" dirty="0" smtClean="0"/>
          </a:p>
          <a:p>
            <a:r>
              <a:rPr lang="en-US" dirty="0" smtClean="0"/>
              <a:t>One shortcoming</a:t>
            </a:r>
            <a:r>
              <a:rPr lang="en-US" baseline="0" dirty="0" smtClean="0"/>
              <a:t> of these pathways is that the input can also be used for food or feed.  An issue referred to as ‘food versus fuel’.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9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should governments support bioenergy?</a:t>
            </a:r>
          </a:p>
          <a:p>
            <a:endParaRPr lang="en-US" dirty="0" smtClean="0"/>
          </a:p>
          <a:p>
            <a:r>
              <a:rPr lang="en-US" dirty="0" smtClean="0"/>
              <a:t>The key reason for this is energy security,</a:t>
            </a:r>
            <a:r>
              <a:rPr lang="en-US" baseline="0" dirty="0" smtClean="0"/>
              <a:t> the concept that a nation has access to the energy it needs to function.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Rural development, in both economic and social terms, is another important reason.  Bioenergy development can result in increased income for farmers and additional economic activity in local communities.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Environmental benefits from the production and use of bioenergy are also used to justify government policy.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7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issues can and do bioenergy policies address?</a:t>
            </a:r>
          </a:p>
          <a:p>
            <a:endParaRPr lang="en-US" dirty="0" smtClean="0"/>
          </a:p>
          <a:p>
            <a:r>
              <a:rPr lang="en-US" dirty="0" smtClean="0"/>
              <a:t>It is helpful to think about</a:t>
            </a:r>
            <a:r>
              <a:rPr lang="en-US" baseline="0" dirty="0" smtClean="0"/>
              <a:t> the challenges that face bioenergy project developers and those businesses already in place.</a:t>
            </a:r>
          </a:p>
          <a:p>
            <a:endParaRPr lang="en-US" baseline="0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biorefiner</a:t>
            </a:r>
            <a:r>
              <a:rPr lang="en-US" baseline="0" dirty="0" smtClean="0"/>
              <a:t> may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face supply risk – not being able to acquire the inputs needed at a reasonable price,</a:t>
            </a:r>
          </a:p>
          <a:p>
            <a:endParaRPr lang="en-US" baseline="0" dirty="0" smtClean="0"/>
          </a:p>
          <a:p>
            <a:r>
              <a:rPr lang="en-US" dirty="0" smtClean="0"/>
              <a:t>be unable to secure financing – especially</a:t>
            </a:r>
            <a:r>
              <a:rPr lang="en-US" baseline="0" dirty="0" smtClean="0"/>
              <a:t> for ‘greenfield’ projects – the first of their kind in a region,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have a stable market for the products produced (</a:t>
            </a:r>
            <a:r>
              <a:rPr lang="en-US" baseline="0" dirty="0" err="1" smtClean="0"/>
              <a:t>offtake</a:t>
            </a:r>
            <a:r>
              <a:rPr lang="en-US" baseline="0" dirty="0" smtClean="0"/>
              <a:t>),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 be using unproven technology,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be confident that policies will remain supportive,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 concerned that markets will move adversely.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3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I’ll talk</a:t>
            </a:r>
            <a:r>
              <a:rPr lang="en-US" baseline="0" dirty="0" smtClean="0"/>
              <a:t> about select US federal bioenergy policies which can be classified into loan, grant, and tax incentive programs or mandates.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provide both a brief description of each program and its primary justification or benefit.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8/23/2013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8/23/2013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8/23/2013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855029" cy="1713819"/>
          </a:xfrm>
        </p:spPr>
        <p:txBody>
          <a:bodyPr/>
          <a:lstStyle/>
          <a:p>
            <a:r>
              <a:rPr lang="en-US" dirty="0" smtClean="0"/>
              <a:t>Federal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907033"/>
              </p:ext>
            </p:extLst>
          </p:nvPr>
        </p:nvGraphicFramePr>
        <p:xfrm>
          <a:off x="5776685" y="144009"/>
          <a:ext cx="2815771" cy="184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Renewable Fuel Standard (RFS) </a:t>
            </a:r>
            <a:r>
              <a:rPr lang="en-US" sz="2600" dirty="0" smtClean="0"/>
              <a:t>-</a:t>
            </a:r>
            <a:r>
              <a:rPr lang="en-US" sz="2600" b="1" dirty="0" smtClean="0"/>
              <a:t> </a:t>
            </a:r>
            <a:r>
              <a:rPr lang="en-US" sz="2600" dirty="0" smtClean="0"/>
              <a:t>Mandates that oil companies blend a minimum amount of biofuels each year or face a penalty.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In effect, the RFS guarantees a market for competitively priced biofuels.  Provided certainty that in turn lead to the expansion of US corn-ethanol capacity.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4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855029" cy="1713819"/>
          </a:xfrm>
        </p:spPr>
        <p:txBody>
          <a:bodyPr/>
          <a:lstStyle/>
          <a:p>
            <a:r>
              <a:rPr lang="en-US" dirty="0" smtClean="0"/>
              <a:t>Federal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346294"/>
              </p:ext>
            </p:extLst>
          </p:nvPr>
        </p:nvGraphicFramePr>
        <p:xfrm>
          <a:off x="5776685" y="144009"/>
          <a:ext cx="2815771" cy="184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Producer Tax Credit </a:t>
            </a:r>
            <a:r>
              <a:rPr lang="en-US" sz="2600" dirty="0" smtClean="0"/>
              <a:t> - credit for electricity generated using renewable sources.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 smtClean="0"/>
              <a:t>Biodiesel Income Tax Credit </a:t>
            </a:r>
            <a:r>
              <a:rPr lang="en-US" sz="2600" dirty="0"/>
              <a:t> </a:t>
            </a:r>
            <a:r>
              <a:rPr lang="en-US" sz="2600" dirty="0" smtClean="0"/>
              <a:t>- per gallon tax credit paid to fuel suppliers.</a:t>
            </a:r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3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855029" cy="1713819"/>
          </a:xfrm>
        </p:spPr>
        <p:txBody>
          <a:bodyPr/>
          <a:lstStyle/>
          <a:p>
            <a:r>
              <a:rPr lang="en-US" dirty="0" smtClean="0"/>
              <a:t>Federal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712996"/>
              </p:ext>
            </p:extLst>
          </p:nvPr>
        </p:nvGraphicFramePr>
        <p:xfrm>
          <a:off x="5776685" y="144009"/>
          <a:ext cx="2815771" cy="184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b="1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Rural Energy Assistance Program (REAP/USDA)</a:t>
            </a:r>
            <a:r>
              <a:rPr lang="en-US" sz="2600" dirty="0" smtClean="0"/>
              <a:t>– loan guarantees and grants to farmers and small businesses to purchase renewable energy systems or make energy efficiency improvements.  Make be used to cover flexible fuel or blender pumps.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1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855029" cy="1713819"/>
          </a:xfrm>
        </p:spPr>
        <p:txBody>
          <a:bodyPr/>
          <a:lstStyle/>
          <a:p>
            <a:r>
              <a:rPr lang="en-US" dirty="0" smtClean="0"/>
              <a:t>Federal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34486"/>
              </p:ext>
            </p:extLst>
          </p:nvPr>
        </p:nvGraphicFramePr>
        <p:xfrm>
          <a:off x="5776685" y="144009"/>
          <a:ext cx="2815771" cy="184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b="1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Biorefinery Assistance Program (USDA) </a:t>
            </a:r>
            <a:r>
              <a:rPr lang="en-US" sz="2600" dirty="0" smtClean="0"/>
              <a:t>– loan guarantees for development, construction, and retrofitting of commercial-scale biorefineries.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u="sng" dirty="0" smtClean="0"/>
              <a:t>Not </a:t>
            </a:r>
            <a:r>
              <a:rPr lang="en-US" sz="2600" b="1" u="sng" dirty="0"/>
              <a:t>for corn starch-based ethanol projects</a:t>
            </a:r>
            <a:endParaRPr lang="en-US" sz="2600" b="1" dirty="0"/>
          </a:p>
          <a:p>
            <a:pPr marL="0" indent="0">
              <a:buNone/>
            </a:pPr>
            <a:endParaRPr lang="en-US" sz="26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1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855029" cy="1713819"/>
          </a:xfrm>
        </p:spPr>
        <p:txBody>
          <a:bodyPr/>
          <a:lstStyle/>
          <a:p>
            <a:r>
              <a:rPr lang="en-US" dirty="0" smtClean="0"/>
              <a:t>Federal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692532"/>
              </p:ext>
            </p:extLst>
          </p:nvPr>
        </p:nvGraphicFramePr>
        <p:xfrm>
          <a:off x="5776685" y="144009"/>
          <a:ext cx="2815771" cy="184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b="1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Biomass Crop Assistance Program (BCAP) </a:t>
            </a:r>
            <a:r>
              <a:rPr lang="en-US" sz="2600" dirty="0" smtClean="0"/>
              <a:t>– provides reimbursement for establishing new crops;  annual payments for harvested crops; matching payments to biorefiners.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Ensures demand for crops for farmers and supply of inputs for biorefiners.</a:t>
            </a:r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1496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9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971" y="302531"/>
            <a:ext cx="4855029" cy="1713819"/>
          </a:xfrm>
        </p:spPr>
        <p:txBody>
          <a:bodyPr/>
          <a:lstStyle/>
          <a:p>
            <a:r>
              <a:rPr lang="en-US" dirty="0" smtClean="0"/>
              <a:t>State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568949"/>
              </p:ext>
            </p:extLst>
          </p:nvPr>
        </p:nvGraphicFramePr>
        <p:xfrm>
          <a:off x="798286" y="144009"/>
          <a:ext cx="2815771" cy="184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Renewable Portfolio Standard (MN) </a:t>
            </a:r>
            <a:r>
              <a:rPr lang="en-US" sz="2600" dirty="0" smtClean="0"/>
              <a:t>– mandates that suppliers provide a minimum percentage of electricity from eligible renewable energy resources.</a:t>
            </a:r>
            <a:r>
              <a:rPr lang="en-US" sz="2600" b="1" dirty="0" smtClean="0"/>
              <a:t> 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7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971" y="302531"/>
            <a:ext cx="4855029" cy="1713819"/>
          </a:xfrm>
        </p:spPr>
        <p:txBody>
          <a:bodyPr/>
          <a:lstStyle/>
          <a:p>
            <a:r>
              <a:rPr lang="en-US" dirty="0" smtClean="0"/>
              <a:t>State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758351"/>
              </p:ext>
            </p:extLst>
          </p:nvPr>
        </p:nvGraphicFramePr>
        <p:xfrm>
          <a:off x="798286" y="144009"/>
          <a:ext cx="2815771" cy="184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Biodiesel Blend Mandates (MN)</a:t>
            </a:r>
            <a:r>
              <a:rPr lang="en-US" sz="2600" dirty="0" smtClean="0"/>
              <a:t> – requires that diesel fuel sold in Minnesota contain a minimum amount of biodiesel.</a:t>
            </a:r>
            <a:endParaRPr lang="en-US" sz="2600" b="1" dirty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Biofuel Blend Mandates (MN)</a:t>
            </a:r>
            <a:r>
              <a:rPr lang="en-US" sz="2600" dirty="0" smtClean="0"/>
              <a:t> – requires that all gasoline sold in Minnesota contain a minimum amount of corn-ethanol.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5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971" y="302531"/>
            <a:ext cx="4855029" cy="1713819"/>
          </a:xfrm>
        </p:spPr>
        <p:txBody>
          <a:bodyPr/>
          <a:lstStyle/>
          <a:p>
            <a:r>
              <a:rPr lang="en-US" dirty="0" smtClean="0"/>
              <a:t>State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106285"/>
              </p:ext>
            </p:extLst>
          </p:nvPr>
        </p:nvGraphicFramePr>
        <p:xfrm>
          <a:off x="798286" y="144009"/>
          <a:ext cx="2815771" cy="184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  <a:p>
            <a:pPr marL="0" indent="0">
              <a:buNone/>
            </a:pPr>
            <a:r>
              <a:rPr lang="en-US" sz="2600" b="1" dirty="0" smtClean="0"/>
              <a:t>Municipal Industrial Development Bonds (MIDA/ND)</a:t>
            </a:r>
            <a:r>
              <a:rPr lang="en-US" sz="2600" dirty="0" smtClean="0"/>
              <a:t> – municipal debt securities may be issued by a government agency on behalf of a private sector company </a:t>
            </a:r>
            <a:endParaRPr lang="en-US" sz="2600" b="1" dirty="0" smtClean="0"/>
          </a:p>
          <a:p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Biofuel Partnership in Assisting Community Expansion (PACE/ND) </a:t>
            </a:r>
            <a:r>
              <a:rPr lang="en-US" sz="2600" dirty="0" smtClean="0"/>
              <a:t>– provides an interest rate buy down for biodiesel, ethanol, and green diesel refineries.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0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971" y="302531"/>
            <a:ext cx="4855029" cy="1713819"/>
          </a:xfrm>
        </p:spPr>
        <p:txBody>
          <a:bodyPr/>
          <a:lstStyle/>
          <a:p>
            <a:r>
              <a:rPr lang="en-US" dirty="0" smtClean="0"/>
              <a:t>State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6983"/>
              </p:ext>
            </p:extLst>
          </p:nvPr>
        </p:nvGraphicFramePr>
        <p:xfrm>
          <a:off x="798286" y="144009"/>
          <a:ext cx="2815771" cy="184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Ethanol Production Incentive (ND) </a:t>
            </a:r>
            <a:r>
              <a:rPr lang="en-US" sz="2600" dirty="0" smtClean="0"/>
              <a:t>– provides payments when ethanol prices are low or corn prices are high.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 smtClean="0"/>
              <a:t>Renewable Development Fund (MN) </a:t>
            </a:r>
            <a:r>
              <a:rPr lang="en-US" sz="2600" dirty="0" smtClean="0"/>
              <a:t>– supports startup, expansion, and attraction of renewable energy projects.  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4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57" y="1553029"/>
            <a:ext cx="8403772" cy="2047421"/>
          </a:xfrm>
        </p:spPr>
        <p:txBody>
          <a:bodyPr/>
          <a:lstStyle/>
          <a:p>
            <a:r>
              <a:rPr lang="en-US" sz="4000" dirty="0" smtClean="0"/>
              <a:t>US Bioenergy </a:t>
            </a:r>
            <a:br>
              <a:rPr lang="en-US" sz="4000" dirty="0" smtClean="0"/>
            </a:br>
            <a:r>
              <a:rPr lang="en-US" sz="4000" dirty="0" smtClean="0"/>
              <a:t>Incentives and Programs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David Ripplinger</a:t>
            </a:r>
          </a:p>
          <a:p>
            <a:r>
              <a:rPr lang="en-US" sz="2400" dirty="0" smtClean="0"/>
              <a:t>September 9, 2013</a:t>
            </a:r>
          </a:p>
          <a:p>
            <a:r>
              <a:rPr lang="en-US" sz="2400" dirty="0" smtClean="0"/>
              <a:t>Carrington, North Dakota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Renewable Energy and Energy Efficiency</a:t>
            </a:r>
            <a:endParaRPr lang="en-US" sz="2800" i="1" dirty="0"/>
          </a:p>
          <a:p>
            <a:pPr marL="0" indent="0">
              <a:buNone/>
            </a:pPr>
            <a:r>
              <a:rPr lang="en-US" sz="2800" dirty="0" smtClean="0"/>
              <a:t>	http</a:t>
            </a:r>
            <a:r>
              <a:rPr lang="en-US" sz="2800" dirty="0"/>
              <a:t>://www.dsireusa.org</a:t>
            </a:r>
            <a:r>
              <a:rPr lang="en-US" sz="2800" dirty="0" smtClean="0"/>
              <a:t>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i="1" dirty="0" smtClean="0"/>
              <a:t>Alternative Fuels</a:t>
            </a:r>
          </a:p>
          <a:p>
            <a:pPr marL="0" indent="0">
              <a:buNone/>
            </a:pPr>
            <a:r>
              <a:rPr lang="en-US" sz="2800" i="1" dirty="0" smtClean="0"/>
              <a:t>	http</a:t>
            </a:r>
            <a:r>
              <a:rPr lang="en-US" sz="2800" i="1" dirty="0"/>
              <a:t>://www.afdc.energy.gov/laws</a:t>
            </a:r>
            <a:r>
              <a:rPr lang="en-US" sz="2800" i="1" dirty="0" smtClean="0"/>
              <a:t>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9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dozens of federal and hundreds of state programs that support bioenergy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address a set of core challenges facing bioenergy businesses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64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Ripplinger</a:t>
            </a:r>
          </a:p>
          <a:p>
            <a:r>
              <a:rPr lang="en-US" dirty="0"/>
              <a:t>d</a:t>
            </a:r>
            <a:r>
              <a:rPr lang="en-US" dirty="0" smtClean="0"/>
              <a:t>avid.ripplinger@ndsu.edu</a:t>
            </a:r>
          </a:p>
          <a:p>
            <a:r>
              <a:rPr lang="en-US" dirty="0" smtClean="0"/>
              <a:t>701.231.5265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−"/>
            </a:pPr>
            <a:r>
              <a:rPr lang="en-US" dirty="0"/>
              <a:t>Bioenergy </a:t>
            </a:r>
            <a:r>
              <a:rPr lang="en-US" dirty="0" smtClean="0"/>
              <a:t>systems</a:t>
            </a:r>
          </a:p>
          <a:p>
            <a:pPr>
              <a:buFont typeface="Arial" panose="020B0604020202020204" pitchFamily="34" charset="0"/>
              <a:buChar char="−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−"/>
            </a:pPr>
            <a:r>
              <a:rPr lang="en-US" dirty="0" smtClean="0"/>
              <a:t>Reasons for government action 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−"/>
            </a:pPr>
            <a:r>
              <a:rPr lang="en-US" dirty="0" smtClean="0"/>
              <a:t>Bioenergy challenges</a:t>
            </a:r>
            <a:endParaRPr lang="en-US" dirty="0"/>
          </a:p>
          <a:p>
            <a:pPr>
              <a:buFont typeface="Arial" panose="020B0604020202020204" pitchFamily="34" charset="0"/>
              <a:buChar char="−"/>
            </a:pPr>
            <a:endParaRPr lang="en-US" sz="1600" dirty="0"/>
          </a:p>
          <a:p>
            <a:pPr>
              <a:buFont typeface="Arial" panose="020B0604020202020204" pitchFamily="34" charset="0"/>
              <a:buChar char="−"/>
            </a:pPr>
            <a:r>
              <a:rPr lang="en-US" dirty="0" smtClean="0"/>
              <a:t>US Federal and state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1" cy="1143000"/>
          </a:xfrm>
        </p:spPr>
        <p:txBody>
          <a:bodyPr/>
          <a:lstStyle/>
          <a:p>
            <a:r>
              <a:rPr lang="en-US" dirty="0" smtClean="0"/>
              <a:t>Bioenergy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1828800"/>
          </a:xfrm>
        </p:spPr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encrypted-tbn3.gstatic.com/images?q=tbn:ANd9GcSmIw2xrEPw918KuvtYhR8UfRux84WczJ9eugsorbG_k4Z0q-5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26871"/>
            <a:ext cx="2971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hMSERUUExIWFRUWGRgWGBcYFxcYFxgYGBsWGBgXFxUXHSYeGBojGhgWIC8gJCcpLCwsFx4xNTAqNSYrLCkBCQoKDgwOGg8PGiwkHyQsLC8sLCwsLCwsLywqKSwsLCwsLCwsLCwsLCwsLCwsLCwsLCwsLCwsLCwsLCwsLCwsLP/AABEIALcBEwMBIgACEQEDEQH/xAAbAAACAwEBAQAAAAAAAAAAAAAEBQADBgIBB//EAD4QAAIBAgQDBgMGBQQCAgMAAAECEQADBBIhMQVBUQYTImFxgTKRoRQjQlKxwWJy0fDxJIKi4RUzkrIHc8L/xAAZAQADAQEBAAAAAAAAAAAAAAAAAQIDBAX/xAAwEQACAgEEAQIFAgYDAQAAAAAAAQIRIQMSMUEiUWETcYHh8ASRIzKhscHRQkPxFP/aAAwDAQACEQMRAD8AW9k8NlwpJEAislafLiyBzNbfil3uMOEG8ViuE2muYtdPWvO0XanNjn1E1/azBZ8JPOKQdib8kLNaPtfjMtoJ5Vh+ylwi9A60tKLeiw1H5Dvtfw4peW4NqfYTC99hiOcVX22X7kdYqnsTxCVymobctJS9B4U6MxwdDYxBU9a0HbThzXLauNhrQXaq0ExAYVqeFXxiMOVI5VepNrbqkxStxM/2MxmmUmkPbbAEXswGlM+HqLGIK8prU8d4Ql/D5h0oc1p6u7phFNqvQVdk7payV8qzmLwht4rXrTjsfisj5W6xTXtnwsZRdXfehS2arXqKt0PkGXR3uFjfSsn2Uud1eKnrT/srxAMMh50r4/w84fEZxsamGHLTfY27ipIL7Z8LzAXB5Gm3B7wu4bJziq8M4xNnLzikfDcU1i8UbrUJOUNvaG5U93TE9jAmxjCSNCa23HrAu4aR0oHtRg8yC6o86s4Bju8tFd9KqcnJLU9AWG4vsA7E3olKA7S4fJiQ3Ka8w902MSRtJrQdpcALtjONwJq29urfTJXlGvQIu/fYXQ7Csx2VUriDm6007JcRGXI3pQHEz3OIkaAmlFNbtMHLiQZ24sEDMDSXsQAbxJ3rUY/Cd/YmeVZzs3ZFm/qedVCV6Tj2N4luDe295lbemXY+yVsFucVx24wqvbD1x2PxwyZPKobvRVBxMWvxNmxAVutaHtBjGt2hl0EVnOL8Na3iQ8aE1qMXaF7DeYFGptuL6CN00DdmLxdS5rm9jZchqC7L3yua30kV7icGwuEttUSSU2Ck9qoYJiCx02FW3OKKunOgSSwhKqTAZDmYyanauytz6DLeJZgeVetiVQdTQFy8ztC6CjXRVUaSaGkCbB2vyZyA+oFeVYB5VKdjz6ifiOJuX30mtBwfh1vDJnb4qr+02rZgAaUBdd8TIGgqm3JVwiVUXfLFHajixuuY2pj2G4DB7xxHOibfAbaRn3ovEcRhMlsfKrlqXDZASVO5C7trjp0XYVb2D4Yx8baCvMJwc3dX+tOLvEFsW8ib0pSqHw4hFZ3yM926ujPpTjsGjG2T5Upt8La80vsa0NjFJhbRANGpL+GtNchFeW9mL7VgpiJ862vZm4Ww5B10rC8XdsRdEa61u+CWhYsHMeVVr404rsWnmVmMuXu7xRA5mtjx3xYPXpWYw+C77F5hsDWk7U3wlkLS1MzilyEcRkzGdmcWwvATzrW9vEDWVPOsj2dsF8RKjSa1Hbe7FoKelXqr+NGgjiDA+w/EvFlqdr8Pkvh+Rpb2Btk3THWnPbs6anak1WvSD/rGuDi9hiu+lZ/s/f7i8VbaaP7B3yykGkfak93iZG1TCHlLTCT8VIf9p+Fq696m41q3gWIF20UJ5Vf2ebvrJB10rOreOGxGWdJrNJyTh2im6an6lQwpw+Ij8JNabivD0u2c4EkCuuLYRb1rOBqNaX9m+JyTbb0olJzW9coElF10yvs7jZm23pQnG+F9zdDjYnWiON4A2bveKNDTfCuuJtwd4puW171wxVfgyvuVxFjL5Ug4PZNi/lbYbUwwDth7uU7TTDjfD+8HeJvST23HphVq+0dcew3eqGXlQPA8bJKH0ojgHEJBR99qExnCms3DcXaalYTg/oU81JFV7CmxfLcjTvGWhdtgjeuWVcRaH5qDw1xrJhtqlty+aFx8mCHFd3K86KwuHJGZ/lXnEsDmHeL61LeKJUCqu1gOHktayAZ2oPF8RjQCaJuWSSJOlVXSgJEUkDKELMJnepRCYZo2qU7HQus4A6lzRSY4WxCVzkdjB0mr0w1tBrqapu+SUvTBQ1m5d1NH4eytpZaqL3EydEFVrhXuDx6Ck88jVLgl3ibEwg3qzB8JbNmuHzogG1ZXqaHfHvdEKIp2+gx3llvEuKIgyrWcum5eMCab4Xg2eS5oo4i3a0Ak1UZKH8uWS05ZkUcK4OtvxNvQ2P4i9y53abVzirt643h2NOuE8OW0Mzb0N7fJ5YJbsLCL8Fw9MPazH4iKxXH+KtdYjenPaLjLPotC9nuzxe5ncaVeklBPUnyEvN7Y8DnsXw4WrWdxB3rP9sOJ94xArR8f4ultO7X0rLcN4c1++NNN6NLl6sgm7qCND2BwPcoXcRzpL25xwuOYNafjWJW1ayAwYrCW7JvXgBqJ1p6K3Seqw1HxBGw7AYApazNzFZft1c+9Nb27fXD4cDYxXzPjV83boG8mj9Pc9RzHOklE3fYlz9nLeVY/jeKPfkk863fDkFjB69K+bcSvB74jmaf6fynKQtRYSPpHA7/+lObpWItY3LiSR1ra27YTB+1fPbKziB60v06T3sWp0j6Jxbx4XMd4rL9muKZbmUnnWo4yCMII6V894I/+o161OjFS05Dm/JH0LtJh17rvBvQXZ/iwZcrGmHaG5/pgB0rA8JxBW6BPOp0tPfpv2HOVTwazjNnumzpoKO4bxRbq5Wr3j4BwvtWM7P46LkHkaIw36bfoEntlg1uItmw0jaird9MQtecetZ7E+VZfs/xMq2XzqIw3x3dobltlXRomfujlb4TV2IwquAUrrtHYBsZucUl7P8SggEzUKNx3IpuntYVbuw8Pyq9bYLTGle9osGAA4obD43MB5U+VYcOmMalDfbU61KmmVaBAhN3TYVX9llzmOlM/sxUhp3qnFYU6GaakS4lC21XUcqqxWOZl8I0pwmBAWCN6HOH/AAgaUKSBpiqzw/OAWNGviVtCF1NV4rhtzNC7VZZ4WQ0nWqbT5ZKTXCB7Vy64IAiuLGAgEvTgho8IoFcK9wkHShSDae3MaqAQJoK/irt34QYpgnCwgM61dh7oVYC0JpZQ2m8NgXD+GqFJub0RjOKhFi2K5u4R2OugoizgkUa60m08saTqlgQWOFtfOZ6d2LlvDrymrmInw6ChsVwxXEk03LdzwJLb/KJbytibh6U/4XwO3h1zGJrjA4RbSkihLou3GymYqpS3YTpCituativtNxY3DlXWjOzXZScty5R+E7OKNW3o7EM4XImgolq+OyARjT3SF/aviihe7Ws52f7MNdud4dga0NjgGe5muGmt3FLZXKgoWpsjshyG23ukC9pMWqWe7G8Vg+z3D3uYgNBgGtj/AOLa+6lhuJM/zED6AfOnWC4bbsjQa0R1VpwcVyx7XJ2wLtNigljKd4rEdmuFM97NGk71rOMcNuXm20/anHCOGrh7e2tEdVaenS5YbXKVvgD7TCLGXnFfPOB4RrmIgToa+hcVwVzExA01FX8F7OJh/ERrT09Zaem12wcHKVvgVdoiyWgp6VkOz2HNy/p1racdttiCVA0FX9j+zC2jmbcn96qOqoabT5EtPdK+gjtA2Wxl5wfoJNYLs+C1/Qc62XHLpvZ1TUwEH+46/RT86u7MdmRZGZ99/wB6iGotPTafLKcd8r6Ou0gZcPr0rE9mSWvx51te13ER3YUCZmPak3YjghzG4wjWarTlt0XYpR3amDQce8FqTtFYzAYotcKg71s+0WMVrbINwpI9iP2mk3Z/s+F+8POs9NqMHfI5LdLAUnDBAqU8W8igArOgPz1/evKy3s02oWuCQPT9zXTtAE13fuAopHKRA68h9a6vWfgTmTr+n6zQgaL3ubfyg/MTUtDwz5n5CKsxtuDpyCjziNKoxRgKB+WfmSalZHRWcWM1XLih08qoNiCQRJrq9Zgz5kj5kftTdCyGXIRQev8AWq1urE9aFx2IJVfQ/tVdgEjUecUksA3kY3VUiqbGGAn50A1xpHSjBcIDjmFX65T+9OqEnZdctg1PsYKk9IoVLTsmm+YD2/sijbDwGH8M/IiPoDSeClkXvgiT5V2cDEL1qz7ZLQBR9y0c58v0Gn7U22hJIFXBgACr+6EiBUu2zIjoK6W8Nf5l/UiosoGuiJqt80ZgNP7NFqwa4RyGv9K7xWHy2ipOsn6Af1p2KhaULRrXd/h3wQJ3PzJ/pVthtAOYIPt/cUbecgoI3DR0kZufypttMW1HKWwse30iqHtwx05mKKfDlmOugbX0gTr102r3E2ySJ309hl3J9iahMqgbCP49fT517xK6AxWNjHyri1yY6AEAe53PrRPErUFiBMsJ9DT7CsFVhiqNA2ykf7v+q5+1ArrzJHyj+tGX7UAg6+CfkQI9YH1oV8JlVNJ8Q9y3I+kChNA7PMJhQTAG8/TX9Kvw3iKkaQc0ejf4+te4QFbhPIA/59N6IsYWTIgdR01JMeoJpNlJC/BcNVAPzM3+fkob/wCVcXrzszL0JE/T/umKsFGY8gYHPXQn3iPnVVlAxhjBiQOf4dfaYnnRfbCuhMvBw3dh9TnYH/iT+hohL6jvFtj4QT9QP3+lMTZgOx6Ofd9JHzoDhGHyrdA1aAPcsOdVdrJNU6FeF4Sz3CW5hhHqDTe1gQLW+m/0j9aJs2wCCQRl59QDpp0NX9zy81HloR+00pTbGoJArYPXby+WlSiTfPICN9fPWpU2VQss8PAAEmSzFWAmPwgj+XT3rnvouHKYCo2n5lWRp0iBr5ac67t3y2UqwHMjoCTJBPXT/wCNUokulxvDnEDfUHX25Va9zLng5xWL8QAnKQTMfL30iPOjreGBIZtzCqN4hf61RicKzeCANND0Pl0/7q61d+EiB4wNtgJn5j9aTfoVFO8nJBNwHeG8UdOv6j1rrEZWuBOeXX6kbecVwMIASRIzvtJ2G5XodjFX3MOGLgSrEDxCekRO4Pn0miwqwVEDXFBGinxe6oY9zpXuO3hQJIliDPmB7DpR74bx7RDAt1OgE+gKx7GgMY8Pc2zQuVOXiIWTQnkXRVjbOiD+GPeTP1NGWrYD3ARP/R/6ri3hmuEFtR3hKxuRm0AHuvpBrnh+Mz3roBkKSCY3JI0HoRv1Jo6GuTzAXZGQ/ESSPYpofmKKFjNmMRofcHbTqI1ogWgYJg5ZOYjWI6jma6RgBOoJlVB3JjSOs1LkVQpu8PEqBMvB9jAj6zR9m6GZ+Z8WnlP151cLUlSdBP8AyBmBzI5/4ofDWipZgInQeU6yf+Rk7SKd2ScSxZY3AzP8zoKswdmbYJiTv5E6/wBfrXOGxCjxKQZYgnnO+nlRF2AM34SD85kfPX50pXwCrk7XDqASRA8M6a8oHppVHFwSpHPbTbVkmOpMxRHf7ASSYHlLf2fSKsQFgZ0O+o5TOg/c1KdO2XyKVwkMNIgfFy9/pRlxfArQQUy+YIzDlvsdxyJqzFGVIHsZ9Rt5VxZP3bSdfFAjbUAT15U7sl4LbV0BSpHMCeTFgDp/tnp6VxmlTOun0E8/72oW9jRbCsdEeWeSSVMKV/8A6+lC8e4gFRUWM1x1UxrAJE/MH600rZO6kMu4XICqyCRI69d+mlF30Bkx8JkesmCfQ1zYchsug1/v+lc3MauWZGvh1/MQSo+g+VTlltpHq4fUknfMN/L4vL0qxlCkL1Gg5+GfrH70IcaJEnXMumknMRrG8QwNc3uLWi5UOuZfETOigNzHSZk+dOmFpFzOFttI8p+unzrmwG+7bY6ggbc9NPaqmx6jwkzJnWOnTlqKswt23ChCCOgMkb6+Q0qqdC3IvczmA6wDEgQTt8j7AUGFAvg7sqhWJOgUyYHUnKpnpVrrHxNpIkHSIP6R89+gpYuPLMCwBgZDkBykMQJE9IEdco9poHJKrGbKSrM2q5lkzHgGpJP1irrNpVnKAZgk8jJ5frQGOxKuy2gZVjLRBUoqAxM6A5h61XhsbnXRsqqRL88qk7eZCrHkwMbU6dBeS+/I3mCfhjYRoNdqIw4ksRsSCOg5A+8frQb4wZwJiSPi3giQunlUs45bYEsBrAn8R8R36aGKTTHaL7tsFj8XsDGmnKpWYxXHyXJW4ADsCNaldK/Tzox/+mAxOGJUBT3YEQR4gpAMgzvyolLyMoVvD3bCJ01En01g18/wCC7NzOzWwScpLCGgtEhuRAGu4p7ZvWnvSqELGxc85iRMjWOdOejXZmtWjVXMVIDLsVIWBzPPXWqlxasRmuKGJJUGACRI05cvpSW1duYkm3bJFlTDEncDTKD/AGB5miOJ2YRLQCiDKgaHwnw5RvoJPnrWKj0zVzxYxwuMRQXZgJLRI0iY/Ubc/Y1eMUrtCsJAB8wCeo6wTSC7eDCWOi5lAMHfMJCzv4dJoTD4/LddlDFSEQnZg6yZ6a+Kr+GmQtWuTWYdyVMmGZmg+8n9T86pugOVaI0k9SQcw/T60rwfaNchDrGQA6lQNJ1mdyI0qhMY2IvBwR3QICiYYsdwOsg+w+qWlLLfA3qx6NEAFhZg8gOcx8pg/Krs6iWAGYzuDv8Al1rP8NvReZWaXKF99FBIDAHyAA8svnRNzizd5qAq5vDIgAiAZY8ufTTXnWexlqaoP78wFC6BgGIO05p9YIA9zVN3XKcpZc+o/F4mHjE7xoeWn1HvcWFnDd434WJYnQsYJkLvJOn1POl/B+Lyy94SWYCdwFYGcoP5YMe3nV/DlTaXBPxF2+TS4a6MoJ12E8mjQMOmpqm7iRdzWlMaFddOgB9JqlMSls5IOWCQJGmu3XeaznHOJf6orauBSyhSdTladWCjdojlUxheAc6G2E4qlu2ZEMCRkncgwNd5FDpxnvTmjQzABPKAQQTO+akPEMPbtqj25y6eImS5YEsxHt1/EK9wd8B3G5cTA2kgwwPI8j1rp+HGrRzucljo1tnitsIWDiRIaZ+NfEdht0IGsiiFxjWrbO7BgNF6kzpvB5n5VjVhbzQCUGWVB3VjAIHXUwfWi+I8dDNZTcZgQT+KSFkr15HzY1HwbePqWtV9luC4vN4Ibv3gQNASS3WQdD1nemNri9yCAVb4QwPhYEjTQ6wesHcVhOMXWGJW8NCGjTmoOUH9/emNlDcuJcykOGUqwOmTMcytI8X4THr0NbyipZZmpNKkajgeIL2D3oBChkjoqx4WJmdCDPOkD4hjeQqJNsyATzWTqfLmfKrbOObD2bgJJOdiANSxIgb7gZNulUg5Lc6sTBdh565RzyjmeZE7AVjsdscp4XsHHHXiGuPdJgZVA8ILRAOkeEEz109aIw2ILAW1uFzIURsq+HcHZiZgTHh36okxD3PuwfCIJ8ySAPbWj8DaCYkwCciO/qyuyIPdsvyNOWEEW28jO3xlTcdcxIGcHceGctsDqxBXxcgTvS/B3RdN9csFg1s7FoWZO/I8x50mwqG2Wa4VCs3hjeTpm8rYPz5dR6mKuWbpaPCRKnmMw8Uz1mZ860UErr6Eubu2NsDxc2jbYxmtoquDuVlssfOfOAKcp2ksuWIhcgBLRLGTBEjz/Q1k+O5s6XAwBhEhiQGGUHLEaax8xR/CMHbcM1xVXOq6AGAIuCCTzJcT5iicItbgjqNYG+I4tnNwRBCqwJOhGYa+onTy6xSa1iLjq5zEhfCY0JmJgD2oXi/EgrvatavkJJI2KskKI8hJ9B0oa8rL3dpGM3bkRr4oEEkjUeI8v2pw0q+QpzbRo34kBbBC3Gk90In4m8TEAcgnsBAnUxPt9u1aZDEhsxytmGbmzMQSDqDudQNaoxpuWsOtpiA5zncCTodBqZ0XQ+Z5UhscQH2ViYElVM9RnDaHU7oT6mlHTTj9SviPhG6wmPbL4z4VzARqTlmQSdSND86RDEkBASINy6SGEyFUQBGobXdYpXh72azdAdmyzdWNZzQrqI3WWU+zUVguHvctW3cqgtu5csYAMWoGnPQ6DXWoUEm2/wAwW5N8Btu1hVEMyg8wwLMCdYJBEx6V7QuJ4MrOzdwzZiWnvAvxa6AsIGte1W+/+QtrXQqx+Mt2k7u0AGcKGHKQQwza/FP616l/KcqiAxm4w+I/hMndVAn+zSWxj7tt/FoGOwAI1I1PMnUE+lXWOIF3mSCrHvbckwNZZZgxpz67610/CwZt9mg+2NbuMoH3QKhVBysY8TbbwTz9BRma2gW7dJa6+wB8NqdlEaiAZI86CayGZLrEjIoC/mYwOXURvtzpVxDGNc1t21KqQc5J3zQYA0Jn9D0rFQbroNwzwWKS4TrMh1JOhLrqNN4jTWqL/FFChc0ENJnQZRoB84HpQmBMWyBK3Q5dSArDQgAGToJnX2IPKvEtZ7u6ZJ2VeUlZ19zrz320rVJN5IafCH3DbYu2ZBzToF5+sVZw3Gi0xHw3LcKiOGUgEx4ARzg686TcFClLcTAYTO8qZI+Zom5jCbjIUL5A7Bpg+CGAQnYb1lJXa6HFUGm01m73pOZGlSRyY6GRuNI9x511xHiYdrlsgrlQEjluCp6yfFy/FQTY51u3LLeNLjmAdIlmClSNuYj0qm5gpv3cymMpB3LMPDz0J25bVFJZkUn0iXsRcviympRc9xgBJOW4UUdDGUxPQ+VDrxQLcbOhQjURoIGsFTz/AKVob2FZgiozWxlGggAlpc5jz1bad6z/ABXgRZUOYMEzKwXQtDQVJ5Gc0+tb6Uo8PsmcbfyD7957l5ZfQG4YXSQrkrm6yx/XpXCYRbeKdj8Xek69C8g+40oLGYkF2AbK8jKxkAxyjlqT86IGJt3LzF7bM7eMQzZUA2GkQf1qVFrHGAseX8Ov3Sgj7tfETykAz0mAB5fWkGJuC5OVjlzZxuNQc23tV3GsfktMB8V0+LkMs7Aj0A9/IUrwmPUr8OQ9NTsNyTygULSlt3LkN2TQ4nB5mtMrFHELOsFYaVblGxHmsc9FWGxIuXGZ5IUtdB//AF5lHsQFJ9BR+P4yRaLhQGJgAcswZfYSWNBdnmGXOYOYspB2IVZKkfxHIf8Aa1EcQ3Mq7dF2MwY7sAmZXQGJCbAnzOvoBVIvMrINJzD32IM9Ik0X9invc7A3SJKgzlBJgHpO0cqFQ6DvE1ysjKdwYZfmAQamPi75+6JlnBbZxQ+8OXXIFWdyGBZ39WDQOgPUVTiMTcCsWGlsASmgCmTt+YxE+nQVH/8ATbuax3R1H5rbOkE+WRPal2Hx0YbEMxzEtaZRPxAZySPIeH51ag5W/dDeHQ5sXSi2XAnOwU6HYFok7fDI9pp0yZbctA8eUzMsBnaBHI5p8uswRkuAccktbbMLbBZ55GMsrjrBJ9VJ8q0PFbg7qCsuFGWdVBOZxpsd+c1jqQ8lFmidKxXftPiBcRFMg6kDMzQBoY0UdANsoGtGGw4RHvsA+c21SZPig2wcshYIca8qmANxipdpVES4ApBXObSlPAmg8bFthtS/D43PiLg00UMI8Qm2ZtsD11II6sDttpHivQVK8h+JwaX8VdzZjbtNlI5eAKoA82009Saq4rxILEbTETpO+rHTQbf91d2kxa4dbgUEsWkxp4nMST9I/mOgic9i8U7lFVG7s5NwR95lYtB5k6T5R5UoRepTf8qJcS7gAIxNzmSlyGPJQjGfU6e1WO3eXQ6upyQAIIiWM6jqDM9dKaMtu2yqom49kDMdlUYe4DA6k5T/ALaWcH/09vvGHjYaTyXfbrEe/pWr1FLPshNUccQuOGkTIII0P99KK4ligLbw8NbKZSwJknOYnWDK7+Q60TZ40xLXA7FVmVOoJAB25b7da74lxeyIW+vhcaqFmBsTpqP80k6SikKsg3A7Ztp3jqUDRI08SmM0A7TGsU9d0dbS20i3nUBfLMFYHXpqTudtjNI8TbtPbc4S8L6lZVS0XFO3wNBI05D2obg/F2CsjGDLMJkQWUodP8cqiWm5pyX7GsZbXTQbirvjbLhb14SfvASqsZ8RUflzSB5AVKS4i/jXYss5SdJtBjHLxR9BoNhoKlWtGNcr93/srd7ADcRDXAziEKCSJgO0ayNY5Qaa4HAd9ezqfCghrhUAGNAqj8RJ6+tWYThaCw1sqzZrgKjTNnIC5dJGhO/URyNObqJZItiYUeILqJG+3rE+p51r8SvGJhJLkT8Zu5ptW1YqVJJzDPmBPhOaJGg16Hasvg2uKRmdVQyMoYEEj0kTJ3o7jFq29972YjyCggwIgdTzqYe4L6DM7AAMxUalwJBIEyYMMeviPKtlHarY4tPCyMTxBNcpKF2ZZEsVGYmAOpkelBG0H7xCpZkJ0ymfI6bRr9KpxOCIVALqAnO6MCfFuQM3I+tC3Fuo1shiXjNmJ1kknf0jSpjFVSCuwz/yzC0FQAQVGRR4pkghidjoDTqwveXXcTme05A6hrZDfJtNP61S9xH8N1EZueWAc0aAuPEJ0EzHLWvOH4mybLGy1xblgllVwudSfjEjRgJYzAPUVE3XC/GCSeQrjyzcWfFCWx4JBdgozFm/LmnX9KJw3Ebl7P4ghVSSQZbNyG2mmp11186vu4ZZKFcypbsypI8S5fxvpoD0Py3q/hKi6cwVVBVkgAfD8QOno3y5muRSS0/kW1kWYu01243d5s1jRvEfwAeNeokSeYk7iicRxYG1buXDCeIkSJdwVVlEHmQG8geu6i7ePetcLNbAiGBynMAPhO4PX9q8x3E1Nm0GYqhe4CMoOYkWjIXZeR0EdIrbZua9PsF4aLOJOzvnuxljMIAkQCAIEeHXYa02sYMgkTGYrBA/CAusHmZ8q5t4bv7f3YJKqqodj8IA9ZKtXtnjmVO/K+JTISdSUiF66mZ9KN1pV0ZNdMG47hAytkfx28wUgkDXu9THkdPSs/hLt22xS6ZAy51kkqGBGvQgan+brIrScHxiXLL21BLWmJSYhk0a0T1IUKI2hfOkfFcM2Zri650IuTzjdvMxr/miMmm4M1pIOtcMZxlnZwnmyhWg+8x7GnOBdEvOgUAK2cRoTJyAD5L/AGaF4HiEa5afNPwmdRMfFp18Laa0pwmJ7x7zMfhtsV5arLLHnIqVc076IeOD3ivEUDEG3AcamTAcEiGO+h196dfabbu8uFkFgxjLMwJPIHQT5dKAxVnPDEfEozEiBngSfOd/c17wuzaFrEI40FsHzEOsRO8Bjp5GokoyVd/dFIY8O4O/dA3AJD3iiHXw31CqSuwIe25H83WkmKw9u13iRLF3W2CNMtrxPHPxGB6E0/s45hhTcABuLbAQodHVHlCJ2hfDrqAYOopAti1iLxIfTCrBYxlYgnNJ5q7lhO4FXpuSbt/n4zR0xVYuEnIngfM3SNQCJ/xsK3ARszG43hVuQlmykZco5AR8W2412rGWEdcXbDkNcvMoYjTKWeNANNiI8tqfWeJZnN5ifxEQdspbY+lL9QraaIF/Fu0CZQiDuzmUaDVUQBQC0+JjBE8goGk017NfeEXCSYOUXCoDHXnqc0dTrrvS29gsPiFYhlFwGWK/FpmKlhsdD79aO4baVMPkDjO7iD4suSVAgxzJb5VclHZVUxXkv4hi7b3rq5JKkgKT4RBKh2gzuJAkE76SCbrNnvLq3LzfCttABsCFUNlUCFWcx2H1pJxXiXd4u4QAVuMG02JfxandTJajLHF1vaKh0OVoEwfNum3rO1QtN17UKUq4C+KYQ28VYu65TntMADAIV4VZ35j/AG0pxOW8cok5Tl00Ujn6mdfQedau7YN63nnwi2bh6h0VkJHnIB/3Vh+B8Qewo+5ZjdZUUnQAkwIkHWNdegoj5Z7X3KoaLZy22A2JH1k+86VTxm1nRGCzmdE8yEtrmEHcF3Py8qNxOyrzZj9Mv/dX4AakN/67Ls5PUvBFseZI29dYE1nCTXmJIX4fhKKoaACZ8MABSCRAA0Jkb7CvE4kjBwwkSFLZhJEz4Z1MFZ85HKheN4hrt3IDlznWDtJ1E/Mn1plxLD9zibFtyGRYUCYjVZYhokKJ08zW2W90uXkOqRlsTwhC5KlipMgggCD5eW1SumxVwna37hRtpsBpUrrqQrfqPMDxK3h7KsrZgHbIV0BbKs6mdusb7VOK4lWRRkYlz+ExIHmQZ/75VlcZij3FpfhFtnKzMsZUanbw5R862nB81y2Ll0BZAJY7ncmF5AnL6wKxa2eT9wkgJey5DLdcxZUZizaDf4QBvsNaW43HLnFvDL3WuZmOjtHj8RGoH8AMDzNMO0vHPGlsiF+IKTAUcmb+I7+nrrmGtq1+BcJZri6RrJbXXaPQmYpxbn5TKUa4Pf8Ayz3X+EfhgDbQjX++tF3MaS5y+K48jQaAsIgchAPoPapa4clrD3LpaXLFE5epjy/U+VKGvFEyiATMnnG0TyGnKK6FVYFtUmOezNzNcNv4jlnNzkEaDy1PyphgnjFAt4GzypiQyEwygxrodAdj8qB7L8XNmBAzF1YEiTGUgj0208q0tsW7rW3gH71GUDkcwMjyrm1ZNXfAPDBeLLcbFug17wKo/IAhObUcggHvTC1ilsW7agmQtyddQtpH8R8zyFcY/jC4S45YgN3rKtsrIjQF9PhEifPpSfD/AB3LjMWZrVwa6qSwliPI6isordDPH2B82E8Ju27ma5dWVYlAC0EDSCs6ZufrQ/GsG6Mjuc1tXZluAcu7tgZx+EgqJB+uhqjAFwUtqpYAkMCAVzNBgRvoZjzps1ofeJ3bKAw+KYYOGkKDssjaqkpQe7r/ABwCaL+zmOyFSp3U/qWB/vrSziblnuBBlYuVM6CHYkEdPEPrVnDbK27mUAhTGp2BPhgfrQncPcZrYaGuXGUNvGVkIJ8gDOmulRDE20FWMbFhrdsl2h8rWnZeeQlgZ5mJWdPgG+tAcPxDtZuZgxKkQSNGBEacpmPWapvXbjrbS68ZnXUxpmB389SdaP8AtjWyELE5Y3M6RpPLYVvs3Wn8yJS25ov4TBw4dQctpjmPqsz6S0UJ9hyNlU+J7NwtEiD3dxipB6EoPam3D8v2G8qCDduosdNUcx5BUiluCxf+vI3DhlPPQIQY+WvpWSlW6vcurFtriLEPvGj+QICof0H0phjMT0BPeAHQSYMEkehmvBibKK1oCFQgkndn5luoGsDYb+dMMMiuqsoGkqNoE6j5a0aslFqVC5wU8LxXcrAbvrZIIA0cBg4aAdjOU9DHpQuMx9rBYU2kI+0Z1LrBOYCRM9NM2u/eDpQmHcriysHKLm5IGVSQSZOwG/050y7WcOyYm3MMpAGw+LbXz29tKqSi3nvPzopNo94MlvFvhr40ay6Zp3AVgcs81/KeW2x05t2O5w4D7hGJjq07+hOvpXnB7wtYuyhMeNVI6q8Ks9QZg+aimHFbzAiytuQ4IdyPCFEHL0JJrnlblXXP0yN8GW4DhmRXuOoKvCKCYLMDtPJYBBPnHprOL3CtmwCcxElykaTOhH5ASNtNulBYfDd/dzx91ZgfwzByKPXKTPQT0pVgsYb2IbMdSSqjpBMD95866p+St9ZIsL4vhwqJc/BlZWWBGhDeHzhlNVdlpTEXEPwOFdTuImAR5GfpTfA3Zt3BqVW6AhPR86kTuR4F186Kw2Es2mLXLg00t210YL+XyUGeek7SZrnU6g4/nqWvcYcPc5WGVgFLGTsAyMryRykKQOgrJcV4itqMs+G6ZBPiLEIykHkI3+Q500xvErr3Tl0tAN3aL0UZmZiNJgEzWexyvevKhXMgPesFXnqBBGviCgD1o0oeVyEPb1xSveZwO7WQdDLM0FYO5yn+4pfhOPqlsK+vxOQASfEQC2nMDKJ6CquJAqESAbpZgyxOUiNBBj4idvy68oZcE7OkS93WM+48IVj8PQnbTl7aabYRh5fQVnmEwyXHF1NEmRM6sRB1O5219qTdp+Ki/fckMxLEJA0nMoUfRj7ihO0XaF3fKpKqjeELoIU+E6bnSfKm+F4eDewnhEKLLsdpnIzE9dWG/OrS+H5P0Gl2xFjX7u4yHUgmYj151KobhL3CXJgsS2oM6kmpXQpKssdI+j2+xduFuXAodQCwOqKdNF6zGnlRPE+NW7VkEW5AMeLQFiN+rAan5Uq4v2i/AGgLAjU6+g3J10rOYnGriWyLmBWSCwI/miTqIJ0OunrXDCDlTlwK84FfFbpuWxcOrNcYs531+Eae5+VVYFP9TaLISJU5V3YCDoOppp214WthMMFEBkY+Z1Gp89aBVVuLaVTldFhmkQRMqVI3bcV1xkpQxw7K4ObuPLqoiXnu1SB10Jjckn3NU4jhNxHCsgZjvv8AFqcsyJaNY86HS0VvDIZIYAdJO0mtlw/i6teuFbWkibkToBCtrovOPU05yceFgXBmMPYN0QgKMk9dN+Z23+taTsZhXcIM2lt8ygfigqTJI23NE4mbas9u011VOa+QoCqT+Y835xrAGtD9n8Uq4i1csvlDXFzIdVMsASv5TEgqdxttWM5ucHgQbxjiVnC4q4Ps4e4GzZnOZVn8gPr9a8w9u9iXxBZFVFRnR0SDm8Og110zaagGum4P9q4jfYMGDHNbXcMJyknpoD8jTe7iwhdLZ8CW2JbbMZUT5CJA6D3rnckopR5pA6XInweG7m2zmXdcyryzXCAWInaFgT/HO9JuALdL4h7ikEhWJ5TnEQfQn5UT2k48ptRaY/dsIO0ncuOozE/P0ofh+Nu3cNccSzd5aWJ5AXGaJ/210tNwe72/uSlQ2RVz223h1MeoaP8AkP0pnisKtoPeVVhO81OwYoEU9eYY+S0q4cuwYaNKz6nQj0YfWm2Bukg22UMxJYg6r4PhJ8iSp848q5GqZpHBn+5W5f1DZS7DTTRbaGSCOpml/EMIbbss+H8Ppv8At9afXYt3pWXYXGJkwDKWww1PjnXpz0NUcWxCk3EaPCqFdNZbKI9fED/tNdcJtMyastscYUYSQpzs7BWiEzhUBM76CDH8XzB7PcNu2sVbuPDLkdweQPdsdOfMA+/SqLlsjAWTlIC3rzH0ItrPlt9aZ27vd27xCsVVCFBIJlwjTP5SCTyInnWbqMWo9t/3o04AcFhkuNciWJIeNysA5iT5Fop7heGsLLKijQIek6lQfr86zWCxqm67hY/CG1GYQMx+YJ+VabCcSW5hbhnVVjXoblph9SdPSo1lKv2FizKWOzdzE3GcXUCZ4OpkkAahRofnWn4zYa6snVoRpG0nMAfL4df5hSHs07WSwnMJQkSPD8Wpyk7mBFadsYUuwrHW3dCjcQMt4SP5FePU1Ws3eOg9mZzi1gZrT5TmDCCNGGoddZgCZ3Bo7iGJ7xSO8yZ2zEgSCSQCNTAEADT/ADTxXG+MAAZ2mAAAB1MbAb/KisujBom2ob/6g7eYPv71mnSi2CObgvPhjZKrbtgk+FlzOTlWcy84VRqYInrpxwdLVlcqmbsQ07jWQfPYfKvTiVvWBuJPw7EQScp9stDXrVp5QKoPJgBo3n+lW8qhWwjGcQdbN7IQGz2kB3PiF1nMeiqJ5SaV2+NXWe2MzQARBC6MAIyiOZA9Yqri4KYRVYw7Yh2gdEtoB7eJo9KVYHHsLmeMwAGYc8uxKkbEE/WttPTjsdL84KybzhmXvIdtTauswA8P/quDWdAJOnn60pF3uVtJZU3Lt34oDSO7HwqB4tGI18jrRPZdu8u3EueKFdoIjMFVmWfRo0pNieFTityQwB00IDak+xkR5VMY+bT9F/knFGp4R2fuo3e3LalkAGVifDmEk6fiGaKJ7U9qES0EWFy7r+HMBoPqfmau/wDLE2JJ+GEQb6xuesAD5edYDtTaVWykEtlDFpkAtrB8yvL0rDTT1Z+ZVKqQBxDhxVC7DeNeRJj32k1pcRdIQGTlyovPYKgAIGpEpNIOO32ypbgZQqMInmgI/UitnjVRSwcAgreJmIGVWW37lw0egrp1ZcN+4s0ZoWSwDC4sEA6gTqKlMuGdi2vWkuZkXOJALAGCTBjoRB969pPWgnW7+gbWZviGGdEDXdM4lY1LMDEmNgINTht5kvIrDfKBts34jr0NSpWsZOUc+/8AQqsDn/8AIt/M9oRC20yDqTJJNZhbZgSxA1AHMZv2r2pVaWIILO+GXFS8C4JUToOZgx9aa3+15Vcli2LYg67mTzqVKqUFJ2wqxj2H7R3BOHJ8LKwHnuWVhznUz1nrWf4dby4tbZJy96LbAflzhT/mpUrGtspV6X/cZt0P2E4lkXMzBkDSATlchp8zET0nrRHZHglzOwxRDC8oDp6sMniGoO4hTFSpXDKb2X2/sC5M/wASdLNpWVRBhiPxMGJgZiNgPnR3D8Tbt4VmRdJLZgAAW0QAryggzGnSpUrqllK/UmjrA3G7pVzkwucjkGYs0jzLAmq+IcXu2XARgF7tdCAdWJeZ38OfTXlUqUQinrNNGe57QrsziTdsXT3kFWuMGNtH+BLUg5gTtNXW+Fd62a4FBDKSy7PH8GsGYPIeVeVK55yanKvU1eEgzjXCLYslplVW4zJJAIWAxGkDZZ5kVn+DYx773mYQrI9sRoBqn4fQAe1SpRoZg79RywA2uGF3+z2iudngmSAJHMx6nSm2C4avjS4CuclhkIKEWsojKQCBG8kzG9SpWmtNqVe1/n7CSwNOM4O1hcGGIm5iriNmj4RByrpOms+reVC4Je9C9VzQf5EJ/wDoYqVKx0m3ouT5t/6CWaX50A4QW7j94oPjtKwB5QSrqPp8qsLtlLNEuyoxGgh5trp5SD6zXtSqniVC7AUxAZVVAVCrqSdS51Zo5aQBXWL4SGVYbIEGukiRofOQQdddzUqVvN7ZKhepXxzCf6K2ZzOHfX+BFtsN/wAUPvzAqzs12Yd3t3VYBG1cHYodwBBmRO8RUqVO9rT+rKHr4yzh+8ZASBadAY8WZgAJJjwzJ9/ln8HxBVuOzyYggctgdSOpIH9KlStNGKadmb6KOP8AGHtG3aAEqpLA7Z7mVuXRMg9zS/imGZ8hCjNcMDbUnqa8qVUMRi13/wCmlBeHGbEpaugfdAWw38VsSZjcCf8AiKZcfxffYk2bfihnDnb4c3hE9DJnrUqVMsPd6IdWKMb2ovW7jIgUKngEifh0/apUqVutOLXAk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MSERUUExIWFRUWGRgWGBcYFxcYFxgYGBsWGBgXFxUXHSYeGBojGhgWIC8gJCcpLCwsFx4xNTAqNSYrLCkBCQoKDgwOGg8PGiwkHyQsLC8sLCwsLCwsLywqKSwsLCwsLCwsLCwsLCwsLCwsLCwsLCwsLCwsLCwsLCwsLCwsLP/AABEIALcBEwMBIgACEQEDEQH/xAAbAAACAwEBAQAAAAAAAAAAAAAEBQADBgIBB//EAD4QAAIBAgQDBgMGBQQCAgMAAAECEQADBBIhMQVBUQYTImFxgTKRoRQjQlKxwWJy0fDxJIKi4RUzkrIHc8L/xAAZAQADAQEBAAAAAAAAAAAAAAAAAQIDBAX/xAAwEQACAgEEAQIFAgYDAQAAAAAAAQIRIQMSMUEiUWETcYHh8ASRIzKhscHRQkPxFP/aAAwDAQACEQMRAD8AW9k8NlwpJEAislafLiyBzNbfil3uMOEG8ViuE2muYtdPWvO0XanNjn1E1/azBZ8JPOKQdib8kLNaPtfjMtoJ5Vh+ylwi9A60tKLeiw1H5Dvtfw4peW4NqfYTC99hiOcVX22X7kdYqnsTxCVymobctJS9B4U6MxwdDYxBU9a0HbThzXLauNhrQXaq0ExAYVqeFXxiMOVI5VepNrbqkxStxM/2MxmmUmkPbbAEXswGlM+HqLGIK8prU8d4Ql/D5h0oc1p6u7phFNqvQVdk7payV8qzmLwht4rXrTjsfisj5W6xTXtnwsZRdXfehS2arXqKt0PkGXR3uFjfSsn2Uud1eKnrT/srxAMMh50r4/w84fEZxsamGHLTfY27ipIL7Z8LzAXB5Gm3B7wu4bJziq8M4xNnLzikfDcU1i8UbrUJOUNvaG5U93TE9jAmxjCSNCa23HrAu4aR0oHtRg8yC6o86s4Bju8tFd9KqcnJLU9AWG4vsA7E3olKA7S4fJiQ3Ka8w902MSRtJrQdpcALtjONwJq29urfTJXlGvQIu/fYXQ7Csx2VUriDm6007JcRGXI3pQHEz3OIkaAmlFNbtMHLiQZ24sEDMDSXsQAbxJ3rUY/Cd/YmeVZzs3ZFm/qedVCV6Tj2N4luDe295lbemXY+yVsFucVx24wqvbD1x2PxwyZPKobvRVBxMWvxNmxAVutaHtBjGt2hl0EVnOL8Na3iQ8aE1qMXaF7DeYFGptuL6CN00DdmLxdS5rm9jZchqC7L3yua30kV7icGwuEttUSSU2Ck9qoYJiCx02FW3OKKunOgSSwhKqTAZDmYyanauytz6DLeJZgeVetiVQdTQFy8ztC6CjXRVUaSaGkCbB2vyZyA+oFeVYB5VKdjz6ifiOJuX30mtBwfh1vDJnb4qr+02rZgAaUBdd8TIGgqm3JVwiVUXfLFHajixuuY2pj2G4DB7xxHOibfAbaRn3ovEcRhMlsfKrlqXDZASVO5C7trjp0XYVb2D4Yx8baCvMJwc3dX+tOLvEFsW8ib0pSqHw4hFZ3yM926ujPpTjsGjG2T5Upt8La80vsa0NjFJhbRANGpL+GtNchFeW9mL7VgpiJ862vZm4Ww5B10rC8XdsRdEa61u+CWhYsHMeVVr404rsWnmVmMuXu7xRA5mtjx3xYPXpWYw+C77F5hsDWk7U3wlkLS1MzilyEcRkzGdmcWwvATzrW9vEDWVPOsj2dsF8RKjSa1Hbe7FoKelXqr+NGgjiDA+w/EvFlqdr8Pkvh+Rpb2Btk3THWnPbs6anak1WvSD/rGuDi9hiu+lZ/s/f7i8VbaaP7B3yykGkfak93iZG1TCHlLTCT8VIf9p+Fq696m41q3gWIF20UJ5Vf2ebvrJB10rOreOGxGWdJrNJyTh2im6an6lQwpw+Ij8JNabivD0u2c4EkCuuLYRb1rOBqNaX9m+JyTbb0olJzW9coElF10yvs7jZm23pQnG+F9zdDjYnWiON4A2bveKNDTfCuuJtwd4puW171wxVfgyvuVxFjL5Ug4PZNi/lbYbUwwDth7uU7TTDjfD+8HeJvST23HphVq+0dcew3eqGXlQPA8bJKH0ojgHEJBR99qExnCms3DcXaalYTg/oU81JFV7CmxfLcjTvGWhdtgjeuWVcRaH5qDw1xrJhtqlty+aFx8mCHFd3K86KwuHJGZ/lXnEsDmHeL61LeKJUCqu1gOHktayAZ2oPF8RjQCaJuWSSJOlVXSgJEUkDKELMJnepRCYZo2qU7HQus4A6lzRSY4WxCVzkdjB0mr0w1tBrqapu+SUvTBQ1m5d1NH4eytpZaqL3EydEFVrhXuDx6Ck88jVLgl3ibEwg3qzB8JbNmuHzogG1ZXqaHfHvdEKIp2+gx3llvEuKIgyrWcum5eMCab4Xg2eS5oo4i3a0Ak1UZKH8uWS05ZkUcK4OtvxNvQ2P4i9y53abVzirt643h2NOuE8OW0Mzb0N7fJ5YJbsLCL8Fw9MPazH4iKxXH+KtdYjenPaLjLPotC9nuzxe5ncaVeklBPUnyEvN7Y8DnsXw4WrWdxB3rP9sOJ94xArR8f4ultO7X0rLcN4c1++NNN6NLl6sgm7qCND2BwPcoXcRzpL25xwuOYNafjWJW1ayAwYrCW7JvXgBqJ1p6K3Seqw1HxBGw7AYApazNzFZft1c+9Nb27fXD4cDYxXzPjV83boG8mj9Pc9RzHOklE3fYlz9nLeVY/jeKPfkk863fDkFjB69K+bcSvB74jmaf6fynKQtRYSPpHA7/+lObpWItY3LiSR1ra27YTB+1fPbKziB60v06T3sWp0j6Jxbx4XMd4rL9muKZbmUnnWo4yCMII6V894I/+o161OjFS05Dm/JH0LtJh17rvBvQXZ/iwZcrGmHaG5/pgB0rA8JxBW6BPOp0tPfpv2HOVTwazjNnumzpoKO4bxRbq5Wr3j4BwvtWM7P46LkHkaIw36bfoEntlg1uItmw0jaird9MQtecetZ7E+VZfs/xMq2XzqIw3x3dobltlXRomfujlb4TV2IwquAUrrtHYBsZucUl7P8SggEzUKNx3IpuntYVbuw8Pyq9bYLTGle9osGAA4obD43MB5U+VYcOmMalDfbU61KmmVaBAhN3TYVX9llzmOlM/sxUhp3qnFYU6GaakS4lC21XUcqqxWOZl8I0pwmBAWCN6HOH/AAgaUKSBpiqzw/OAWNGviVtCF1NV4rhtzNC7VZZ4WQ0nWqbT5ZKTXCB7Vy64IAiuLGAgEvTgho8IoFcK9wkHShSDae3MaqAQJoK/irt34QYpgnCwgM61dh7oVYC0JpZQ2m8NgXD+GqFJub0RjOKhFi2K5u4R2OugoizgkUa60m08saTqlgQWOFtfOZ6d2LlvDrymrmInw6ChsVwxXEk03LdzwJLb/KJbytibh6U/4XwO3h1zGJrjA4RbSkihLou3GymYqpS3YTpCituativtNxY3DlXWjOzXZScty5R+E7OKNW3o7EM4XImgolq+OyARjT3SF/aviihe7Ws52f7MNdud4dga0NjgGe5muGmt3FLZXKgoWpsjshyG23ukC9pMWqWe7G8Vg+z3D3uYgNBgGtj/AOLa+6lhuJM/zED6AfOnWC4bbsjQa0R1VpwcVyx7XJ2wLtNigljKd4rEdmuFM97NGk71rOMcNuXm20/anHCOGrh7e2tEdVaenS5YbXKVvgD7TCLGXnFfPOB4RrmIgToa+hcVwVzExA01FX8F7OJh/ERrT09Zaem12wcHKVvgVdoiyWgp6VkOz2HNy/p1racdttiCVA0FX9j+zC2jmbcn96qOqoabT5EtPdK+gjtA2Wxl5wfoJNYLs+C1/Qc62XHLpvZ1TUwEH+46/RT86u7MdmRZGZ99/wB6iGotPTafLKcd8r6Ou0gZcPr0rE9mSWvx51te13ER3YUCZmPak3YjghzG4wjWarTlt0XYpR3amDQce8FqTtFYzAYotcKg71s+0WMVrbINwpI9iP2mk3Z/s+F+8POs9NqMHfI5LdLAUnDBAqU8W8igArOgPz1/evKy3s02oWuCQPT9zXTtAE13fuAopHKRA68h9a6vWfgTmTr+n6zQgaL3ubfyg/MTUtDwz5n5CKsxtuDpyCjziNKoxRgKB+WfmSalZHRWcWM1XLih08qoNiCQRJrq9Zgz5kj5kftTdCyGXIRQev8AWq1urE9aFx2IJVfQ/tVdgEjUecUksA3kY3VUiqbGGAn50A1xpHSjBcIDjmFX65T+9OqEnZdctg1PsYKk9IoVLTsmm+YD2/sijbDwGH8M/IiPoDSeClkXvgiT5V2cDEL1qz7ZLQBR9y0c58v0Gn7U22hJIFXBgACr+6EiBUu2zIjoK6W8Nf5l/UiosoGuiJqt80ZgNP7NFqwa4RyGv9K7xWHy2ipOsn6Af1p2KhaULRrXd/h3wQJ3PzJ/pVthtAOYIPt/cUbecgoI3DR0kZufypttMW1HKWwse30iqHtwx05mKKfDlmOugbX0gTr102r3E2ySJ309hl3J9iahMqgbCP49fT517xK6AxWNjHyri1yY6AEAe53PrRPErUFiBMsJ9DT7CsFVhiqNA2ykf7v+q5+1ArrzJHyj+tGX7UAg6+CfkQI9YH1oV8JlVNJ8Q9y3I+kChNA7PMJhQTAG8/TX9Kvw3iKkaQc0ejf4+te4QFbhPIA/59N6IsYWTIgdR01JMeoJpNlJC/BcNVAPzM3+fkob/wCVcXrzszL0JE/T/umKsFGY8gYHPXQn3iPnVVlAxhjBiQOf4dfaYnnRfbCuhMvBw3dh9TnYH/iT+hohL6jvFtj4QT9QP3+lMTZgOx6Ofd9JHzoDhGHyrdA1aAPcsOdVdrJNU6FeF4Sz3CW5hhHqDTe1gQLW+m/0j9aJs2wCCQRl59QDpp0NX9zy81HloR+00pTbGoJArYPXby+WlSiTfPICN9fPWpU2VQss8PAAEmSzFWAmPwgj+XT3rnvouHKYCo2n5lWRp0iBr5ac67t3y2UqwHMjoCTJBPXT/wCNUokulxvDnEDfUHX25Va9zLng5xWL8QAnKQTMfL30iPOjreGBIZtzCqN4hf61RicKzeCANND0Pl0/7q61d+EiB4wNtgJn5j9aTfoVFO8nJBNwHeG8UdOv6j1rrEZWuBOeXX6kbecVwMIASRIzvtJ2G5XodjFX3MOGLgSrEDxCekRO4Pn0miwqwVEDXFBGinxe6oY9zpXuO3hQJIliDPmB7DpR74bx7RDAt1OgE+gKx7GgMY8Pc2zQuVOXiIWTQnkXRVjbOiD+GPeTP1NGWrYD3ARP/R/6ri3hmuEFtR3hKxuRm0AHuvpBrnh+Mz3roBkKSCY3JI0HoRv1Jo6GuTzAXZGQ/ESSPYpofmKKFjNmMRofcHbTqI1ogWgYJg5ZOYjWI6jma6RgBOoJlVB3JjSOs1LkVQpu8PEqBMvB9jAj6zR9m6GZ+Z8WnlP151cLUlSdBP8AyBmBzI5/4ofDWipZgInQeU6yf+Rk7SKd2ScSxZY3AzP8zoKswdmbYJiTv5E6/wBfrXOGxCjxKQZYgnnO+nlRF2AM34SD85kfPX50pXwCrk7XDqASRA8M6a8oHppVHFwSpHPbTbVkmOpMxRHf7ASSYHlLf2fSKsQFgZ0O+o5TOg/c1KdO2XyKVwkMNIgfFy9/pRlxfArQQUy+YIzDlvsdxyJqzFGVIHsZ9Rt5VxZP3bSdfFAjbUAT15U7sl4LbV0BSpHMCeTFgDp/tnp6VxmlTOun0E8/72oW9jRbCsdEeWeSSVMKV/8A6+lC8e4gFRUWM1x1UxrAJE/MH600rZO6kMu4XICqyCRI69d+mlF30Bkx8JkesmCfQ1zYchsug1/v+lc3MauWZGvh1/MQSo+g+VTlltpHq4fUknfMN/L4vL0qxlCkL1Gg5+GfrH70IcaJEnXMumknMRrG8QwNc3uLWi5UOuZfETOigNzHSZk+dOmFpFzOFttI8p+unzrmwG+7bY6ggbc9NPaqmx6jwkzJnWOnTlqKswt23ChCCOgMkb6+Q0qqdC3IvczmA6wDEgQTt8j7AUGFAvg7sqhWJOgUyYHUnKpnpVrrHxNpIkHSIP6R89+gpYuPLMCwBgZDkBykMQJE9IEdco9poHJKrGbKSrM2q5lkzHgGpJP1irrNpVnKAZgk8jJ5frQGOxKuy2gZVjLRBUoqAxM6A5h61XhsbnXRsqqRL88qk7eZCrHkwMbU6dBeS+/I3mCfhjYRoNdqIw4ksRsSCOg5A+8frQb4wZwJiSPi3giQunlUs45bYEsBrAn8R8R36aGKTTHaL7tsFj8XsDGmnKpWYxXHyXJW4ADsCNaldK/Tzox/+mAxOGJUBT3YEQR4gpAMgzvyolLyMoVvD3bCJ01En01g18/wCC7NzOzWwScpLCGgtEhuRAGu4p7ZvWnvSqELGxc85iRMjWOdOejXZmtWjVXMVIDLsVIWBzPPXWqlxasRmuKGJJUGACRI05cvpSW1duYkm3bJFlTDEncDTKD/AGB5miOJ2YRLQCiDKgaHwnw5RvoJPnrWKj0zVzxYxwuMRQXZgJLRI0iY/Ubc/Y1eMUrtCsJAB8wCeo6wTSC7eDCWOi5lAMHfMJCzv4dJoTD4/LddlDFSEQnZg6yZ6a+Kr+GmQtWuTWYdyVMmGZmg+8n9T86pugOVaI0k9SQcw/T60rwfaNchDrGQA6lQNJ1mdyI0qhMY2IvBwR3QICiYYsdwOsg+w+qWlLLfA3qx6NEAFhZg8gOcx8pg/Krs6iWAGYzuDv8Al1rP8NvReZWaXKF99FBIDAHyAA8svnRNzizd5qAq5vDIgAiAZY8ufTTXnWexlqaoP78wFC6BgGIO05p9YIA9zVN3XKcpZc+o/F4mHjE7xoeWn1HvcWFnDd434WJYnQsYJkLvJOn1POl/B+Lyy94SWYCdwFYGcoP5YMe3nV/DlTaXBPxF2+TS4a6MoJ12E8mjQMOmpqm7iRdzWlMaFddOgB9JqlMSls5IOWCQJGmu3XeaznHOJf6orauBSyhSdTladWCjdojlUxheAc6G2E4qlu2ZEMCRkncgwNd5FDpxnvTmjQzABPKAQQTO+akPEMPbtqj25y6eImS5YEsxHt1/EK9wd8B3G5cTA2kgwwPI8j1rp+HGrRzucljo1tnitsIWDiRIaZ+NfEdht0IGsiiFxjWrbO7BgNF6kzpvB5n5VjVhbzQCUGWVB3VjAIHXUwfWi+I8dDNZTcZgQT+KSFkr15HzY1HwbePqWtV9luC4vN4Ibv3gQNASS3WQdD1nemNri9yCAVb4QwPhYEjTQ6wesHcVhOMXWGJW8NCGjTmoOUH9/emNlDcuJcykOGUqwOmTMcytI8X4THr0NbyipZZmpNKkajgeIL2D3oBChkjoqx4WJmdCDPOkD4hjeQqJNsyATzWTqfLmfKrbOObD2bgJJOdiANSxIgb7gZNulUg5Lc6sTBdh565RzyjmeZE7AVjsdscp4XsHHHXiGuPdJgZVA8ILRAOkeEEz109aIw2ILAW1uFzIURsq+HcHZiZgTHh36okxD3PuwfCIJ8ySAPbWj8DaCYkwCciO/qyuyIPdsvyNOWEEW28jO3xlTcdcxIGcHceGctsDqxBXxcgTvS/B3RdN9csFg1s7FoWZO/I8x50mwqG2Wa4VCs3hjeTpm8rYPz5dR6mKuWbpaPCRKnmMw8Uz1mZ860UErr6Eubu2NsDxc2jbYxmtoquDuVlssfOfOAKcp2ksuWIhcgBLRLGTBEjz/Q1k+O5s6XAwBhEhiQGGUHLEaax8xR/CMHbcM1xVXOq6AGAIuCCTzJcT5iicItbgjqNYG+I4tnNwRBCqwJOhGYa+onTy6xSa1iLjq5zEhfCY0JmJgD2oXi/EgrvatavkJJI2KskKI8hJ9B0oa8rL3dpGM3bkRr4oEEkjUeI8v2pw0q+QpzbRo34kBbBC3Gk90In4m8TEAcgnsBAnUxPt9u1aZDEhsxytmGbmzMQSDqDudQNaoxpuWsOtpiA5zncCTodBqZ0XQ+Z5UhscQH2ViYElVM9RnDaHU7oT6mlHTTj9SviPhG6wmPbL4z4VzARqTlmQSdSND86RDEkBASINy6SGEyFUQBGobXdYpXh72azdAdmyzdWNZzQrqI3WWU+zUVguHvctW3cqgtu5csYAMWoGnPQ6DXWoUEm2/wAwW5N8Btu1hVEMyg8wwLMCdYJBEx6V7QuJ4MrOzdwzZiWnvAvxa6AsIGte1W+/+QtrXQqx+Mt2k7u0AGcKGHKQQwza/FP616l/KcqiAxm4w+I/hMndVAn+zSWxj7tt/FoGOwAI1I1PMnUE+lXWOIF3mSCrHvbckwNZZZgxpz67610/CwZt9mg+2NbuMoH3QKhVBysY8TbbwTz9BRma2gW7dJa6+wB8NqdlEaiAZI86CayGZLrEjIoC/mYwOXURvtzpVxDGNc1t21KqQc5J3zQYA0Jn9D0rFQbroNwzwWKS4TrMh1JOhLrqNN4jTWqL/FFChc0ENJnQZRoB84HpQmBMWyBK3Q5dSArDQgAGToJnX2IPKvEtZ7u6ZJ2VeUlZ19zrz320rVJN5IafCH3DbYu2ZBzToF5+sVZw3Gi0xHw3LcKiOGUgEx4ARzg686TcFClLcTAYTO8qZI+Zom5jCbjIUL5A7Bpg+CGAQnYb1lJXa6HFUGm01m73pOZGlSRyY6GRuNI9x511xHiYdrlsgrlQEjluCp6yfFy/FQTY51u3LLeNLjmAdIlmClSNuYj0qm5gpv3cymMpB3LMPDz0J25bVFJZkUn0iXsRcviympRc9xgBJOW4UUdDGUxPQ+VDrxQLcbOhQjURoIGsFTz/AKVob2FZgiozWxlGggAlpc5jz1bad6z/ABXgRZUOYMEzKwXQtDQVJ5Gc0+tb6Uo8PsmcbfyD7957l5ZfQG4YXSQrkrm6yx/XpXCYRbeKdj8Xek69C8g+40oLGYkF2AbK8jKxkAxyjlqT86IGJt3LzF7bM7eMQzZUA2GkQf1qVFrHGAseX8Ov3Sgj7tfETykAz0mAB5fWkGJuC5OVjlzZxuNQc23tV3GsfktMB8V0+LkMs7Aj0A9/IUrwmPUr8OQ9NTsNyTygULSlt3LkN2TQ4nB5mtMrFHELOsFYaVblGxHmsc9FWGxIuXGZ5IUtdB//AF5lHsQFJ9BR+P4yRaLhQGJgAcswZfYSWNBdnmGXOYOYspB2IVZKkfxHIf8Aa1EcQ3Mq7dF2MwY7sAmZXQGJCbAnzOvoBVIvMrINJzD32IM9Ik0X9invc7A3SJKgzlBJgHpO0cqFQ6DvE1ysjKdwYZfmAQamPi75+6JlnBbZxQ+8OXXIFWdyGBZ39WDQOgPUVTiMTcCsWGlsASmgCmTt+YxE+nQVH/8ATbuax3R1H5rbOkE+WRPal2Hx0YbEMxzEtaZRPxAZySPIeH51ag5W/dDeHQ5sXSi2XAnOwU6HYFok7fDI9pp0yZbctA8eUzMsBnaBHI5p8uswRkuAccktbbMLbBZ55GMsrjrBJ9VJ8q0PFbg7qCsuFGWdVBOZxpsd+c1jqQ8lFmidKxXftPiBcRFMg6kDMzQBoY0UdANsoGtGGw4RHvsA+c21SZPig2wcshYIca8qmANxipdpVES4ApBXObSlPAmg8bFthtS/D43PiLg00UMI8Qm2ZtsD11II6sDttpHivQVK8h+JwaX8VdzZjbtNlI5eAKoA82009Saq4rxILEbTETpO+rHTQbf91d2kxa4dbgUEsWkxp4nMST9I/mOgic9i8U7lFVG7s5NwR95lYtB5k6T5R5UoRepTf8qJcS7gAIxNzmSlyGPJQjGfU6e1WO3eXQ6upyQAIIiWM6jqDM9dKaMtu2yqom49kDMdlUYe4DA6k5T/ALaWcH/09vvGHjYaTyXfbrEe/pWr1FLPshNUccQuOGkTIII0P99KK4ligLbw8NbKZSwJknOYnWDK7+Q60TZ40xLXA7FVmVOoJAB25b7da74lxeyIW+vhcaqFmBsTpqP80k6SikKsg3A7Ztp3jqUDRI08SmM0A7TGsU9d0dbS20i3nUBfLMFYHXpqTudtjNI8TbtPbc4S8L6lZVS0XFO3wNBI05D2obg/F2CsjGDLMJkQWUodP8cqiWm5pyX7GsZbXTQbirvjbLhb14SfvASqsZ8RUflzSB5AVKS4i/jXYss5SdJtBjHLxR9BoNhoKlWtGNcr93/srd7ADcRDXAziEKCSJgO0ayNY5Qaa4HAd9ezqfCghrhUAGNAqj8RJ6+tWYThaCw1sqzZrgKjTNnIC5dJGhO/URyNObqJZItiYUeILqJG+3rE+p51r8SvGJhJLkT8Zu5ptW1YqVJJzDPmBPhOaJGg16Hasvg2uKRmdVQyMoYEEj0kTJ3o7jFq29972YjyCggwIgdTzqYe4L6DM7AAMxUalwJBIEyYMMeviPKtlHarY4tPCyMTxBNcpKF2ZZEsVGYmAOpkelBG0H7xCpZkJ0ymfI6bRr9KpxOCIVALqAnO6MCfFuQM3I+tC3Fuo1shiXjNmJ1kknf0jSpjFVSCuwz/yzC0FQAQVGRR4pkghidjoDTqwveXXcTme05A6hrZDfJtNP61S9xH8N1EZueWAc0aAuPEJ0EzHLWvOH4mybLGy1xblgllVwudSfjEjRgJYzAPUVE3XC/GCSeQrjyzcWfFCWx4JBdgozFm/LmnX9KJw3Ebl7P4ghVSSQZbNyG2mmp11186vu4ZZKFcypbsypI8S5fxvpoD0Py3q/hKi6cwVVBVkgAfD8QOno3y5muRSS0/kW1kWYu01243d5s1jRvEfwAeNeokSeYk7iicRxYG1buXDCeIkSJdwVVlEHmQG8geu6i7ePetcLNbAiGBynMAPhO4PX9q8x3E1Nm0GYqhe4CMoOYkWjIXZeR0EdIrbZua9PsF4aLOJOzvnuxljMIAkQCAIEeHXYa02sYMgkTGYrBA/CAusHmZ8q5t4bv7f3YJKqqodj8IA9ZKtXtnjmVO/K+JTISdSUiF66mZ9KN1pV0ZNdMG47hAytkfx28wUgkDXu9THkdPSs/hLt22xS6ZAy51kkqGBGvQgan+brIrScHxiXLL21BLWmJSYhk0a0T1IUKI2hfOkfFcM2Zri650IuTzjdvMxr/miMmm4M1pIOtcMZxlnZwnmyhWg+8x7GnOBdEvOgUAK2cRoTJyAD5L/AGaF4HiEa5afNPwmdRMfFp18Laa0pwmJ7x7zMfhtsV5arLLHnIqVc076IeOD3ivEUDEG3AcamTAcEiGO+h196dfabbu8uFkFgxjLMwJPIHQT5dKAxVnPDEfEozEiBngSfOd/c17wuzaFrEI40FsHzEOsRO8Bjp5GokoyVd/dFIY8O4O/dA3AJD3iiHXw31CqSuwIe25H83WkmKw9u13iRLF3W2CNMtrxPHPxGB6E0/s45hhTcABuLbAQodHVHlCJ2hfDrqAYOopAti1iLxIfTCrBYxlYgnNJ5q7lhO4FXpuSbt/n4zR0xVYuEnIngfM3SNQCJ/xsK3ARszG43hVuQlmykZco5AR8W2412rGWEdcXbDkNcvMoYjTKWeNANNiI8tqfWeJZnN5ifxEQdspbY+lL9QraaIF/Fu0CZQiDuzmUaDVUQBQC0+JjBE8goGk017NfeEXCSYOUXCoDHXnqc0dTrrvS29gsPiFYhlFwGWK/FpmKlhsdD79aO4baVMPkDjO7iD4suSVAgxzJb5VclHZVUxXkv4hi7b3rq5JKkgKT4RBKh2gzuJAkE76SCbrNnvLq3LzfCttABsCFUNlUCFWcx2H1pJxXiXd4u4QAVuMG02JfxandTJajLHF1vaKh0OVoEwfNum3rO1QtN17UKUq4C+KYQ28VYu65TntMADAIV4VZ35j/AG0pxOW8cok5Tl00Ujn6mdfQedau7YN63nnwi2bh6h0VkJHnIB/3Vh+B8Qewo+5ZjdZUUnQAkwIkHWNdegoj5Z7X3KoaLZy22A2JH1k+86VTxm1nRGCzmdE8yEtrmEHcF3Py8qNxOyrzZj9Mv/dX4AakN/67Ls5PUvBFseZI29dYE1nCTXmJIX4fhKKoaACZ8MABSCRAA0Jkb7CvE4kjBwwkSFLZhJEz4Z1MFZ85HKheN4hrt3IDlznWDtJ1E/Mn1plxLD9zibFtyGRYUCYjVZYhokKJ08zW2W90uXkOqRlsTwhC5KlipMgggCD5eW1SumxVwna37hRtpsBpUrrqQrfqPMDxK3h7KsrZgHbIV0BbKs6mdusb7VOK4lWRRkYlz+ExIHmQZ/75VlcZij3FpfhFtnKzMsZUanbw5R862nB81y2Ll0BZAJY7ncmF5AnL6wKxa2eT9wkgJey5DLdcxZUZizaDf4QBvsNaW43HLnFvDL3WuZmOjtHj8RGoH8AMDzNMO0vHPGlsiF+IKTAUcmb+I7+nrrmGtq1+BcJZri6RrJbXXaPQmYpxbn5TKUa4Pf8Ayz3X+EfhgDbQjX++tF3MaS5y+K48jQaAsIgchAPoPapa4clrD3LpaXLFE5epjy/U+VKGvFEyiATMnnG0TyGnKK6FVYFtUmOezNzNcNv4jlnNzkEaDy1PyphgnjFAt4GzypiQyEwygxrodAdj8qB7L8XNmBAzF1YEiTGUgj0208q0tsW7rW3gH71GUDkcwMjyrm1ZNXfAPDBeLLcbFug17wKo/IAhObUcggHvTC1ilsW7agmQtyddQtpH8R8zyFcY/jC4S45YgN3rKtsrIjQF9PhEifPpSfD/AB3LjMWZrVwa6qSwliPI6isordDPH2B82E8Ju27ma5dWVYlAC0EDSCs6ZufrQ/GsG6Mjuc1tXZluAcu7tgZx+EgqJB+uhqjAFwUtqpYAkMCAVzNBgRvoZjzps1ofeJ3bKAw+KYYOGkKDssjaqkpQe7r/ABwCaL+zmOyFSp3U/qWB/vrSziblnuBBlYuVM6CHYkEdPEPrVnDbK27mUAhTGp2BPhgfrQncPcZrYaGuXGUNvGVkIJ8gDOmulRDE20FWMbFhrdsl2h8rWnZeeQlgZ5mJWdPgG+tAcPxDtZuZgxKkQSNGBEacpmPWapvXbjrbS68ZnXUxpmB389SdaP8AtjWyELE5Y3M6RpPLYVvs3Wn8yJS25ov4TBw4dQctpjmPqsz6S0UJ9hyNlU+J7NwtEiD3dxipB6EoPam3D8v2G8qCDduosdNUcx5BUiluCxf+vI3DhlPPQIQY+WvpWSlW6vcurFtriLEPvGj+QICof0H0phjMT0BPeAHQSYMEkehmvBibKK1oCFQgkndn5luoGsDYb+dMMMiuqsoGkqNoE6j5a0aslFqVC5wU8LxXcrAbvrZIIA0cBg4aAdjOU9DHpQuMx9rBYU2kI+0Z1LrBOYCRM9NM2u/eDpQmHcriysHKLm5IGVSQSZOwG/050y7WcOyYm3MMpAGw+LbXz29tKqSi3nvPzopNo94MlvFvhr40ay6Zp3AVgcs81/KeW2x05t2O5w4D7hGJjq07+hOvpXnB7wtYuyhMeNVI6q8Ks9QZg+aimHFbzAiytuQ4IdyPCFEHL0JJrnlblXXP0yN8GW4DhmRXuOoKvCKCYLMDtPJYBBPnHprOL3CtmwCcxElykaTOhH5ASNtNulBYfDd/dzx91ZgfwzByKPXKTPQT0pVgsYb2IbMdSSqjpBMD95866p+St9ZIsL4vhwqJc/BlZWWBGhDeHzhlNVdlpTEXEPwOFdTuImAR5GfpTfA3Zt3BqVW6AhPR86kTuR4F186Kw2Es2mLXLg00t210YL+XyUGeek7SZrnU6g4/nqWvcYcPc5WGVgFLGTsAyMryRykKQOgrJcV4itqMs+G6ZBPiLEIykHkI3+Q500xvErr3Tl0tAN3aL0UZmZiNJgEzWexyvevKhXMgPesFXnqBBGviCgD1o0oeVyEPb1xSveZwO7WQdDLM0FYO5yn+4pfhOPqlsK+vxOQASfEQC2nMDKJ6CquJAqESAbpZgyxOUiNBBj4idvy68oZcE7OkS93WM+48IVj8PQnbTl7aabYRh5fQVnmEwyXHF1NEmRM6sRB1O5219qTdp+Ki/fckMxLEJA0nMoUfRj7ihO0XaF3fKpKqjeELoIU+E6bnSfKm+F4eDewnhEKLLsdpnIzE9dWG/OrS+H5P0Gl2xFjX7u4yHUgmYj151KobhL3CXJgsS2oM6kmpXQpKssdI+j2+xduFuXAodQCwOqKdNF6zGnlRPE+NW7VkEW5AMeLQFiN+rAan5Uq4v2i/AGgLAjU6+g3J10rOYnGriWyLmBWSCwI/miTqIJ0OunrXDCDlTlwK84FfFbpuWxcOrNcYs531+Eae5+VVYFP9TaLISJU5V3YCDoOppp214WthMMFEBkY+Z1Gp89aBVVuLaVTldFhmkQRMqVI3bcV1xkpQxw7K4ObuPLqoiXnu1SB10Jjckn3NU4jhNxHCsgZjvv8AFqcsyJaNY86HS0VvDIZIYAdJO0mtlw/i6teuFbWkibkToBCtrovOPU05yceFgXBmMPYN0QgKMk9dN+Z23+taTsZhXcIM2lt8ygfigqTJI23NE4mbas9u011VOa+QoCqT+Y835xrAGtD9n8Uq4i1csvlDXFzIdVMsASv5TEgqdxttWM5ucHgQbxjiVnC4q4Ps4e4GzZnOZVn8gPr9a8w9u9iXxBZFVFRnR0SDm8Og110zaagGum4P9q4jfYMGDHNbXcMJyknpoD8jTe7iwhdLZ8CW2JbbMZUT5CJA6D3rnckopR5pA6XInweG7m2zmXdcyryzXCAWInaFgT/HO9JuALdL4h7ikEhWJ5TnEQfQn5UT2k48ptRaY/dsIO0ncuOozE/P0ofh+Nu3cNccSzd5aWJ5AXGaJ/210tNwe72/uSlQ2RVz223h1MeoaP8AkP0pnisKtoPeVVhO81OwYoEU9eYY+S0q4cuwYaNKz6nQj0YfWm2Bukg22UMxJYg6r4PhJ8iSp848q5GqZpHBn+5W5f1DZS7DTTRbaGSCOpml/EMIbbss+H8Ppv8At9afXYt3pWXYXGJkwDKWww1PjnXpz0NUcWxCk3EaPCqFdNZbKI9fED/tNdcJtMyastscYUYSQpzs7BWiEzhUBM76CDH8XzB7PcNu2sVbuPDLkdweQPdsdOfMA+/SqLlsjAWTlIC3rzH0ItrPlt9aZ27vd27xCsVVCFBIJlwjTP5SCTyInnWbqMWo9t/3o04AcFhkuNciWJIeNysA5iT5Fop7heGsLLKijQIek6lQfr86zWCxqm67hY/CG1GYQMx+YJ+VabCcSW5hbhnVVjXoblph9SdPSo1lKv2FizKWOzdzE3GcXUCZ4OpkkAahRofnWn4zYa6snVoRpG0nMAfL4df5hSHs07WSwnMJQkSPD8Wpyk7mBFadsYUuwrHW3dCjcQMt4SP5FePU1Ws3eOg9mZzi1gZrT5TmDCCNGGoddZgCZ3Bo7iGJ7xSO8yZ2zEgSCSQCNTAEADT/ADTxXG+MAAZ2mAAAB1MbAb/KisujBom2ob/6g7eYPv71mnSi2CObgvPhjZKrbtgk+FlzOTlWcy84VRqYInrpxwdLVlcqmbsQ07jWQfPYfKvTiVvWBuJPw7EQScp9stDXrVp5QKoPJgBo3n+lW8qhWwjGcQdbN7IQGz2kB3PiF1nMeiqJ5SaV2+NXWe2MzQARBC6MAIyiOZA9Yqri4KYRVYw7Yh2gdEtoB7eJo9KVYHHsLmeMwAGYc8uxKkbEE/WttPTjsdL84KybzhmXvIdtTauswA8P/quDWdAJOnn60pF3uVtJZU3Lt34oDSO7HwqB4tGI18jrRPZdu8u3EueKFdoIjMFVmWfRo0pNieFTityQwB00IDak+xkR5VMY+bT9F/knFGp4R2fuo3e3LalkAGVifDmEk6fiGaKJ7U9qES0EWFy7r+HMBoPqfmau/wDLE2JJ+GEQb6xuesAD5edYDtTaVWykEtlDFpkAtrB8yvL0rDTT1Z+ZVKqQBxDhxVC7DeNeRJj32k1pcRdIQGTlyovPYKgAIGpEpNIOO32ypbgZQqMInmgI/UitnjVRSwcAgreJmIGVWW37lw0egrp1ZcN+4s0ZoWSwDC4sEA6gTqKlMuGdi2vWkuZkXOJALAGCTBjoRB969pPWgnW7+gbWZviGGdEDXdM4lY1LMDEmNgINTht5kvIrDfKBts34jr0NSpWsZOUc+/8AQqsDn/8AIt/M9oRC20yDqTJJNZhbZgSxA1AHMZv2r2pVaWIILO+GXFS8C4JUToOZgx9aa3+15Vcli2LYg67mTzqVKqUFJ2wqxj2H7R3BOHJ8LKwHnuWVhznUz1nrWf4dby4tbZJy96LbAflzhT/mpUrGtspV6X/cZt0P2E4lkXMzBkDSATlchp8zET0nrRHZHglzOwxRDC8oDp6sMniGoO4hTFSpXDKb2X2/sC5M/wASdLNpWVRBhiPxMGJgZiNgPnR3D8Tbt4VmRdJLZgAAW0QAryggzGnSpUrqllK/UmjrA3G7pVzkwucjkGYs0jzLAmq+IcXu2XARgF7tdCAdWJeZ38OfTXlUqUQinrNNGe57QrsziTdsXT3kFWuMGNtH+BLUg5gTtNXW+Fd62a4FBDKSy7PH8GsGYPIeVeVK55yanKvU1eEgzjXCLYslplVW4zJJAIWAxGkDZZ5kVn+DYx773mYQrI9sRoBqn4fQAe1SpRoZg79RywA2uGF3+z2iudngmSAJHMx6nSm2C4avjS4CuclhkIKEWsojKQCBG8kzG9SpWmtNqVe1/n7CSwNOM4O1hcGGIm5iriNmj4RByrpOms+reVC4Je9C9VzQf5EJ/wDoYqVKx0m3ouT5t/6CWaX50A4QW7j94oPjtKwB5QSrqPp8qsLtlLNEuyoxGgh5trp5SD6zXtSqniVC7AUxAZVVAVCrqSdS51Zo5aQBXWL4SGVYbIEGukiRofOQQdddzUqVvN7ZKhepXxzCf6K2ZzOHfX+BFtsN/wAUPvzAqzs12Yd3t3VYBG1cHYodwBBmRO8RUqVO9rT+rKHr4yzh+8ZASBadAY8WZgAJJjwzJ9/ln8HxBVuOzyYggctgdSOpIH9KlStNGKadmb6KOP8AGHtG3aAEqpLA7Z7mVuXRMg9zS/imGZ8hCjNcMDbUnqa8qVUMRi13/wCmlBeHGbEpaugfdAWw38VsSZjcCf8AiKZcfxffYk2bfihnDnb4c3hE9DJnrUqVMsPd6IdWKMb2ovW7jIgUKngEifh0/apUqVutOLXAkk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MSEBQUExQWFRQUFRQUFhQYGBUYFBQUFRQVFxQUFBUXHCYeFxojHBQVHy8gIycqLCwsFx4xNTAqNScrLSkBCQoKDgwOGg8PGiwiHyQsLCwpKSwsLCwsLCwsLywpLCwsLCwsLCwsLCwqLCksKSwsLCwqLCwsLCwsLCwsLCwsLP/AABEIAMIBAwMBIgACEQEDEQH/xAAbAAABBQEBAAAAAAAAAAAAAAAFAAIDBAYBB//EAEUQAAIBAgQDBAcFBgQGAQUAAAECEQADBBIhMQVBUQYTImEUMlJxgZGhI0JisdEHFRZykvAzwdLhQ1OCorLxJBdEg5PC/8QAGgEAAwEBAQEAAAAAAAAAAAAAAQIDAAQFBv/EADMRAAIBAgQDBQcEAwEAAAAAAAABAgMREiExUQQTQTJhgZHRBRQiUnGh8EKxweEVIzPx/9oADAMBAAIRAxEAPwDUV0LUq2qdkr1LtHn2RAVjlXRfI5fSnmZrjT0oO71CrLQY92agu4nzqwyeVQPZB5fWksG5SvvPWhGJsE0e7sDkajuPH3aZNoVpMydzAtUDYBulah3Hs/SmAKfL4U+Ni4UZf0MjlT0s1pe6t+VQPg08qPMuDCAzZFVblkUcv8OB2qpc4YRTKQGgO1qoilFWwNRnCU1xQYUrmSinold9ANG5gVkpZKMJwsmrFvgZPStiRjP5K73VaT+HDUqdmJ50MaDZmX7qui1WsXstTv4cA5VuYjWZkxapwt1qTwE8lNRHs655UcaBZmdCV0JWh/h1qR4CR50caNZmdKeVcNvyrU2uATsBT07Mkml5iDhZksh6Vw2j0rYns2BuDXG4YgHqk1uYg4WY7uT0pVrfRPwflSrYgWNPh77E6g/AVaaean4VcDiuq9B1ot3UTRpNKzkCu+1iD8as22/30NX4FdFwdK0qsZdDRpyXUqSpFJbK0++J2E1EA3Q/KkwXV0NjzszpROld9HB5UwE0/OetLKAymR3OGz92ojwJT92rK3yOdObiBFTtLoPeIKfgSg7Uw8Jj7ooi+PJ5UlxJNa0gfCCLvCW5VWfAOOVH2xNc7zyo2lsbLcy9zAv7NRNwVjWoaaQstRvJC2TMn+5Gro4Yw51osVYyjMxgDc1hOIdtVLZLYy6kSx1I2BAG3WpVOIVNZhVO+hp7GDYV27j7aGGdQf76bV57j+OuACLoLQYHi0ho10jz1+NUm4qYWWEqJDMInWSCTudYG5rhlxc5dmJ0Kkkeopxi0N3ESBOsS20GNav27isAy6g7EbH3V4o+MmUZp+9JJAGh2jSfOOnKr9vil9AFS7tDqxjNlIlSpJ8Oh/uKC4iazkl+3qFwR7EqVC7kcq8/4b29xFoolx1ugQXMeLL0DdfPWtZh+2di4qkPGYxBHqnX1ug03rpp8RCXd9ScoMtXeIR0qNeKA7mpWVbq5hDA7MNR8xVO5wscvyrtjhaIO488VTqffSHF7fWqbcHnnTDwUe1TWgC8ggOO2+v0qdeO2x96gx4LP3vpS/cJ9qg4QMpSCt/tEnLWqTdolPKo17Nz976U09mfxVkqaM3Nko45b6H6UqiHZf8AGKVG8DWmbtSKmU6VEuPHlTziwahmVyExrqp503ODTT76YBOFp1Qr76mSyTQYRpt+6mvhvOu3QVqM3612ayImwrHaKhbAt5VYN2ujWimwWRUHD26infu1uoq1mIpC9WxMFkVhwtuoqS3w51NWkv118UTQxSDZEQw7Cudy1RcT4sti2XuEKIMSQMxAJgTudK8w4n+0W67BRcZRuSgA9w1JMb8+lc1biFB2tdlIwuCe2PGLoxl1blwQHdVDbooOkLrl1A1PKsxe4j4ScgH+xGvkSdaJcRxK3CWI0JJOcZiZMyX0JbXfzqMWUYicpiDz2I/TTavPum8Vi4LQuQSFzR6xOaCJAGY6Hc/UV1SSp7zPIkczrA8JPlrpRZb22o3nLoVMbRz/AEqq9q6XXxsVUqQSfACoCkkaQIA89POqKUWMDlw9zMGyEgnYjSYBPltG/wBau9xlbKilQxYyeY3AJAGwE/CrFzi2bKrScxzM+ZzJyqoeTzOXUx7tKnxFkh0K9391wzFcpRlJGctpzjluddiWevcYqCdFc+sqkagEhtJ0293kaivW2sgHxiecjUR5a9PnUej3ZIDKZJhR6wDHLC6RodthU+FYM5zQkSfFJDQZyjrq0gn58qGFGsHuz/a+5YOVQYMEowaBrr5AnaQK2WC7Z2roG6Tzb1ZmIzV50SWaASNj1A01k8/j0p2Ie7Al9ohfpp89jSxqzp5RZNwT1PWjdJAIOh1EQQQaguWieZod2Lxou4aDOa2cm8iIGWPKOVGiBXq054oqRzSjZ2KQwh9o0hg29o1d7o0slUxC2RVGFf2z8673L+3+VWgQKXeAcqF2bIq903X6ClVz0kVyhnsHIvBYp4vkVb9Nt9B9aeuLtnkPnW5i2Dg7ymcWelN9LNXs6H/2K56Oh5kfKipx2A4MrpjDVi3ja42BXk1N9H86zcWa0kS3MVmqLNS7s002mrKxsx0iui7UXozdRXRhT1HzrZbmzJxcHOombWmraIOxqV7bdKGRhtu9BqVr3ST+VQ5WG4ptzEkAnoCflWsA8z/apx5hiEtM5yZMwQRAYzqddSQOdYTCYcsfs1YuTKqBBMmQAs6j3fGjPa3F2cXiWvywzBYVuigL7iJBIjrQdUAKuCwKkEGZ85Kxt15b15UpRcm0dkckKxavXHlbeYAsoVYhmG4BO5EjQfClcuP3nd3Fhs3dmSAoM82BiNTPKriY6NVYhhBAmTIEKR0iBry0iocPxB2Im3OpmTOoPimffz3mhdbDAlrZV2BOQqSJE6QSDHUfpVywt0xBzKNNspYRynkdPntVxMOoJKryMx57jnlGp261OMSgnIJjcEzBHxkDXWllPZGuWbPcCyw7om4S2RgQAiMjSpJ3IkRMjQmdaH4WwqAG8neo0ZltkyTmPNYy6QdiNtQdrSYgF4PxGm3Mx5SOmwpmMaW0EZRGg0MzH83L58qKmzXKTz3sYcFFcvkDqVzCAAZJIUkaTIgHcTVnE3bzC0DaXOlsWyVLEZVKopOpGaFAPKPpHfxGgBlsxIA1BkAQTBiCPPSKlXDPcI3EjTxAKG5FmnYQdtjFNjehr7lZ1YEArBOi6QCNdYPWTFN9MAiNSBqJgsDuddNhVl3e3IW2lxWyki4pchgoAIYsZA1GkSBtrXMLet5V7zVoIhQZXUZQORG4MzyrWj0ZjT/s3xTRdQCVMPmg+tOWJ25Hz0raF6xvYvi9u2ro5CljmzahD9TB310rZV6PDNOGpx1b4jq3TTu8NMAqVLZNdNkTuzhNIJPWrVnCE8x9aspw8+0PrSOSQVFsG+jnoaVFRg/xClS8wbAwDkbrXO8YUVa0fZ/7TTe7Psj5GjdAsD1xZ86mTHHzqw1n8IpjIOlHI2ZJa4h1mrlriSc5oYVHJajckfcNDDc2KxoE4mlSDE2zzrM+lkfcNd/eR9mhy2HmGn763Tw6day68XjcGnjjg6UrpyDjRpwy8jSPvrM/vpehpv75HnQ5cg40atFHtRUeM4cly2694VLKVzACVJESKzP76609eKqedblyBjieR8R4T3OINl2CZH7rNlJGbXKwG8EDT3inDBtYuiDLeFtIMMfWUE+sfu7HTat5xrsvYxF8X8wDxlcSYuLpuRqpgbihPajDNZey9nuncvAGUljBDCEAyiIBJjkN9a5HQlEvGonkZ3iqZ7YJQ+uSbjKe8UAEsitIznLyMbHpVPE8Otoz5LpcqFJ8Do4Gp59Ikk6HMIq5f4hee59rc7tXJLZC2RiJILLBJJMqDsSNecxcWvHN4XV7RIzWx4WKhfBsNgANIGvKlwtrMoihjLXdkkupn1WUkKNjMHY7abbwa7Zw11tRpppIMuzEMF8pBke6tZw7DriMPdQWbepUy6kuEgkqGJGuYaEEQDGmkZw482b1hkd7tqwQwCyGVVuSyZwAY0Pumhy7LMyknoLs9wu4bJvBQ4LFOZKxkOsa/eqxxXDJhb2S9LOozZFJGpEePMAUEHN56cjIu9je0YsWb9ti2e9dHc2QJMuCMwbaNF/p0GtHuC9lEWLmKYXrxIYgiUDamT/zG1OrbcgKrGli0ElPDqYBcTIMGWJY9PVGbMB7MDQc9BUwusv3SWCsoEQugGoJkknQ6RoRXql7A2mybAowII3IiGUncgjTfkOWlMxeDD94DcYpc7s5WIYKUMmMwMA+GRrtRfCMTno8rtYxoJKnSdOY5a7bHpVy1dTNOUQQGiYB2OvvG/P5VquJ8GXOiWklg2bMNu6LEd2ZnSHImCIUTQ3inACtlnuguXGaCFY2YbxbMM+kfCdTUnw0kOqiYOxqAOQvijLPquD4Z8BG6kzG9elYVibaEiJVdOhjUVQ7OcEt4fDqrAXGIzMxG5OojNqABA5bcqMekQoULoBA9wrqoUpQz3IVJKWRGhiphiD/AGBUSfKp0C9ZrqdiR1cUx2FSJffkKfbuWx0qYXrflSWWw2e5FmudBSqyMUP7NKhZbBu9yL9+p0JqI8WSdjWX76ujEHrXR7siPPZr04xb9n6VxeI2p1XSsn6XSOKNL7sH3g1NzG2Z0Ij3a1Ffv2uRrM98a735603u1uovPv0DTZDUVxV5fnQr0g9aRvtG9NynuDmrYt3bB5N86gNh6g789a7nPtGmwNC40yXuW9mmmyfZNNX3mkfea2E1x3ctyBruVhy+lS2sOCNGNMKGYkn40DHVPl+dQY/AJdUBtCplWEyp/TyolZdOY260++qmI091TeeTQ6yzRhbnZWbi22LOurC5sI+9mEHx6wNR+caO1wGzKtkXOJk9SQFJM9QB9aJHCk/eqFkYUsKUU8hpVZPUis8NCAhROYQSTqR0JquvBAGlZGrNAK6FiCSDE8hoZGlXbeadZj3VI9s8j86fAtMhVN6gHhnA+7uLd8JyobaLGqQYzSdzlkT5nlRc4pv7inYLKcwLRBI66yatrh7PMyflXLwjtT8X+50cQvj8EURiTThijVzuLHnS7u1yn51037iFin6S1LvCdDGvLyq0yL7P1qFsvSKwTgLV0TSEcjTlT8QrGOhjS1611gsb0yB1o2FudOapLSXOQp1vu41JJ+Arq2F5THvFayNdk6975fMUqQw6dPqaVJZfi/sa7M9XKd3TdKQsn2a77o5Bmaln86l7n8P1pvox6VsSNZjM9LNUgwp6GujCn2TWxRNhZFPnS0qwMGfZNd9BPQ0rnEOFlfOKTXRU/oPl+dd9BHSkxRHwyKy3wOdPbFipfQR0pw4eOlbFA2GRW9M6GujF+dWRw0Ujw0UMcDYZlb0qnenGpf3cKX7vFHFAGGZGOImnjiZrvoArowa0LwNaYz06kcZUvoq08YRK14GtIH4fEet/NTziD1pcOwym5cB2zGPnFFVwFuuLhJxUH9WdnEwk55bIFC/TxiqLJgbNSei2en9/Ouh1o7MiqUt0Bji/M0hiV5yaN+jWun5U9MNa9kfKputHZj8p7oCelDp+ddW+PZH1/Wj6YS37I+VWl4baI5D4RQ94iujDyZPqZoYlfZFPTFj2fy/StJb4KnNtfKKf+6U9v8q3vNPY3InuZpcQ3JT8h+lSC8/Q/KtH6Avt/lTWwh5Ffmf0oqvF9BXRkuoBz3Oh/ppUb9Eb2l+f+1dpubHuF5cu8zihetPyrWePEG6f9wpy4pzyHwafyppTpLWpHzRJSk9IvyZoO9UcxTkvKROZY99Acznl85/yFPRX5gfI/wCYqMuI4da1EWjGq9IPyDq4lZ0I/v31Il2doPuoGqnp+X61LbZgdF+o/WoS4zhV+v7P0KqjXf6GFnukVVfH1VOY8vrXO5PQfOk/yHDLr9h3w3EPSLLJxZ6030nzFVnwzHy9x/UGkMI3tH5/otB+0uG7/Iy4PiH+ks+k+YroxX4vzqBcIRz+c1ILRGx+lI/alDZ+S9RlwPEbfcnN0gSdjz1poxY6ioyh9r+/nUfov4j9f9VJ/lKGz+3qN7jX2+5M+N6Ga56TUJwK+1/5f6qpXcHl3tq34kkn4oTPyJp17UobP7eokuC4hK9l5hQuab3vu+lAr+KsohbKjQQI1DSeqnUfKr3CcKl9C3c5IMaq0HzB5imftSildxl5L1IKhUe3n/QQW5OxB9xB/Ku94eoqNeD2uiA++P8A+qmbhFs7gN/1H/VSf5jh9peS9Qrhqvd5/wBA7CGHbUAydZEb9avAudtR5VSw+EVrhQgZfEI5eEmPyq/b4RaBkCD5Mw/I1Cj7RpUYtSTzd9F6o6+JoTlJNW0XX+hoDef1qdcK2hJAnqT9alt2o2cnl6zH8zSNodfqao/bFLZ+S9SK4aXU4uHbqD7jUlu03SozaH9lqQQdT8zSf5Sk9/Jeo/IZdJCAlmUACSSdABvPSn4PH2rglLqsAYkGYPQxtQrFYZbiFGJKsNQZPOf8qqpwpFTIjPbGhJSVYkdW1J3qb9oU2+vkUVJo0H7xSY8Uc4A/Wntj1nQEryJUg/mRQlWMAZ3Mc+Z98CuZ39tj71mrx47hnq2vB+hJwqdEFRxFeh98Uk4n+E/ShJvXBs3/AGt+tMOMvT90/BhV48Xwr/V+/oScKq6ft6h0cRPst8qVA/T73sr8zSp/eOG+dfcW1XZh0cKs79zb/oT9KkHDbW3dW9eWRfrpUdt5PMEtG+5iY8unwqQXtfOAfkYk/l8K+Mu9z6Ky2EeE2Tr3Nr+hPd0pw4XZ/wCVa/oT9Kiu40KYgsfIbAnQ6ctCabiOLKqyzAch1kkQI366+VbM3wlr0C1/y0/pX4cqa/BMOd7Nozr6iz+VVcXxgIVGVjJ1MbCDlPmTG3nU64yZkZQuniOuo8j/ADfShmgYoaDG7LYUz9gnwkflUTdjsIf+FHue4P8AOprmPCAkyoJOs6TMHn0BMeRrtniSvcyJJAHrAeGZH3vjEe+jinuwWp6NIrHsPhfZf/8AY/61w9hcL0ucv+I3y38vrRHGYtraSBMaBeZ5D3zBqMLfIgMqCSJjMx9bXoD6vWtzJ7mwU9MIOPYLDaQbkfzmP7/SkewWG/HziXb4TB1FFgzAADMxgbjfSCSdhrGldu3XAcnSBOVPE7aaDaNda3MnuDl0/lA/8AYfq8H8ZkedMX9nlj2rn9Q+e39yaNWr1xlGuTTxaAtsfPTkdelKbj5QhyrBm4w8RPKBoNtaPMnuDlU/lAD/ALObObS9cAjbwkkzqZjaPLzqH/6dJm0vtAOoyqTHMCDodtSIorj+JG1mt4cNdvCCTE6sJJLe4e6ucWuehYMwWLZScwIztcYyTPPX36U6qVNybp0s/h0Aqdh7ZuoguM0SbxBUC2AGyjn4iYEeRNVF7Hxbt3RfKKXKO0bAFlVljUhmCjyDbmif7NrzNau5pOdg+aNTMq2o81+tT4Xia4a6+EuiUYkptGRzJEcwCT8jVHOabjfQRU6bSla1yrhuyuKgKcUQRqykM0aaZM3rieemnKdKcOzGMg5MWhjQgqRDdPVJ+laXE3ShVWVrlt5GYQDbIBI25Qp1qLFcXVFRj40dwFZQSRJyyY0gZl+dR5svxFeXBa382Z89kcUqkpcQ3JkNJGrHxEyvvqtd4NxVdmR/c1sf+SD+xWvGJknu3VwNPPQSRI56z8KanEZbKUa2dYzeqSDqBrrpB+NHnS6pMeUYy6vzMDiE4whjubjc5U2GH0O9Vm4xxNfWw98REnuVbfb1RXp1q8Ss6GQNtvOkjtGoWSJ0JjbbqTNOuIXWKE5C6SZ5l/EGNg+FxBgzZK6zHNeoioj2lxXMkc9bY/0+depX7rDzjLMeZj+/IUlJIBYrt8ttvpR58flQPd38zPKz2qxPtD4oP0rv8W4gc0/or058hbVARl5hSTqRt0qtiOGYZiQbNslp+6viPvjzHzoqvDrEX3efSR50O2F7pb/pP6109r7w5W/kf9Vbn+F8LlE2FHPduag7g7RUN7sPhWE5CpgiA7e+daPOp7C8mr8xjB2xu+zb+v613+MLvsp8m/WtPiOwWFI5giPvGDrH6fOon/Z9h4GVnGp5zI/vT4U3No7G5NX5jO/xhc9lPr+tKjbfs1tkznb+/hSpuZRNyau4TxGOKXAxHh9XN/PkIMbeqfhIqtf4gruEzsshRIg5WckkT1CrtEdelB+IYhVUSz5u5D5AD4rgtoIbXYDL8hVrgHDM7rinkBUyLqMvhDKGIPP1p8658KSuzKcpOyDV3EKqkBjnuJlGbWDdZymny+CxUQxVu1aOZZZO6BYKSS7AjeNpLa/2R4wCm6SzlMttszBgIIHd28zESTFx29/uq69m1bR1uA5V7vTWcyq6AnLuTmUjzI2K0uQ6bZUxXasC59mueE001BAzCepAeY8/nY7i7icNcZJUO7+EwZUQIUxpqjHNvJpNewtle7ClRKWQdWOq6xuSYQDrpzqzwfFekWmdSLSM8WpPh0ECAOZA+prOyV0gWzs3fuF6GVRVvBbomSo1JYo5CgdBJHXWr/Br47oZIGtwaiADmLQfdmHxFDbPaIhe8uIQ0qo10ZtS5ETACkH4GlwrHvcFtmGVXe4AIAVvtCSdNS0IQDpuxPOld7DxlFaBq+cpzM3hEdAAdSCfnHwNVjxoZxatBmY6Fh6iSIEMNtT8taH4HEo1x2OZmtF17uTlJkgEA9PEs+VWLnHLNhXfKilwkbDkoKkgEnkPmKWwXUVr3sFO7AJzMJ0AI0KiTBM+4UL4jxjwNbsN9ouUZoJDSRvG8j/PpWZwPELuKxBR3YFhm0IyqhcsNNfusnwJO+gP8Lx1rBWQpl2N29EjWBcfoJiGUfHlJpnDDqJzcXctwpwzDFAj3Wl4d2nrGke4fmetBuOcbuG+uHsNmJEnKRzzEhmPLKOmu1CuJdoblywlmyQrusA6voSwyydZJUrOugoh2Cw6pbfOv2qABpiZ9YkHaNd/IjloVCyc5eQFLH8K0D3Z7hXcWzJz3GAZmO535k7axWB7ccca5d7rMGFvw6aEmdSwiV+8I6ddq2na/jbYeyFtaM4K94NShykiD5Qa8musXvBmMFsuYtMSDJkrJgzv/vV+GhieNi15JJU0ekfsvsn0e5c1IL5cv3fCNCp5yCPiaCdu77HGjKuqoq5twzMJKjodY6x8K2/A8AbFjuRJyiVbqGkg6HUjn7vMVlO3XCsttbuVVKO2hJMlnku2u2xOkyRyE0lOalWb3GnF8pJGt4Ne7/Cp4pzWgpYSD4gR8CBv51m+K4d8EoLMXtFkk6jVbgcKIOx2jy8zVXsP2lKkWHaWZgVJjU+OcxHM5ZHX3mtnxzDrcsMNCAjMZExo06b8jtvU2sE8L0uFWq01ugRxF17svh1IJVLpCwI7sszBgesEdfEB7qeB4/6TZuW7w+0zgZBMhSFYAGJBHUf5UPs3fQ9WbMnituZGdTBJtwDoQACJ3knlRng72rbQoOe8Ld3MdRHcgJHLSTtzUSazWFZ+DJqTbs3bcjvYZ0v95YYm2IBtFvcRk8ybgA39eY00v4rtELYK3BDlFdRuCGOwMcj+fnUfFccmDCsBporKNJGlxsogmYUH4UNw+Nt45bPekd4WFwQfWXMhEGBoQCpXrm6Cgs1drLcfFhbitfsG24qhtlkbOIUQIIiJ16aSauWySEJWCVOgnSNSARoIisPieGXBhsRiEuc3YJOndE5FXXWYIPOfKuDtqbDWBd8OUMlwEaoz92GGm2kMOcMZpuVfs5hVdrtGxuKPF93KqidJAJmB8516ileuLM5PErKgMaKxiYPkCNeulVRxW07hWIDlVkEjcgMoOvmBFT4nigNtblvLlF4BpPrHOVOU/wAxn3A1IriW5STF2kud2zsbtxjBjRUChgo5eFQNBrO+tdQle7Ls2bM4gwfC2YqzxzH0kjpUdtlcMW0aO9VgJcNM5VA6gRHPaqWJ4YL95QzHOq5gJ8QNwMSpAMAgKQCeYNPZE7voGMTjhbsd4Bn2yxrmkjKvlPh+dQYviCqO8y5RbHea6EgrkED3sKp8PS8LlxQAC0lbZYsttsrMmnQDKPiOkUNv3WZLOHPiuvnDgqJa3nMNPLwy3uArYc7Cyquxpv3xbMHMBIBg5p1E61ygmFuYbIveW8rx4lPiK/hLEaxtSoNJB5r3QM48rYhrFpVZGLqTA2tyniJOswRpH3G6CL+Kz4XBoAPUWWGmtvMxbLOpYkAR+KricdtDEWUUqxbeAGIUBgGZpASCdtSczaazVDjF5r6YlbatkhVVxzud3cLAdAClseZaPKq4r2jbLX7gk1d2ebB97BXL9m1cMziLlsGPDNvK05QZzA5WInkJo1wXBXFuub5LE5ZJjLKuoX1eZBt6DmD1oSeP3rLWUVPs7T2LfhjkuRweUBVJH8/StfiMYlvWZyu8dJ3UE8v/AFQm2srApRi3fYoXkQuoAGdu9C8vEqPl1Mwy+rO2p66QegX7NlVVxlS3cdjBl7jBidDqRq0e8dK7wfiiM4FxcrKLt3WJAZmzBo12AbUSc56GpbHGe+vMqEBktTuDDuxA7xRzVQDlnlHM1Nt6WGvFrP6AzhHC+/tKH0u5S1xjvqQhtyR4ZCsCOQg9K0WGtZreVFCeuiFfVXTwlQJy6FQPjUOC4Oi5k1AuFWYQZPeBmaT5jQnqT8H4fi6ojySILNMRAA+6OcQFnrFaUnJuw1OOFZjOEdncloq8FiAC2pbMRrqesk/GqXFuB23dHCjIAM07QtwFVCxBJl9ZHxq63adbbN3ikBULsDoZCqI94LZfeOdYXifbK7fuvkDJbtlmRJVg/dGRPSCAY1gU9OE5SbROpKnGNlmaG7jLXfNeVv8ACtd1bVYhnc6ZesKo08h0rM9q+NE+FFy2rK5c0mQ7SCfD7LFfI786rcDuHEXFtByqhSyagklRCkCOQYTO56xI1L9n7du+WuscjAX7gJ9QpcS4o65ZVhGuoHUVdRVKV55kFimrvQ1fZ3AW1s2nEZmTxaASZDEwNiCW29o1xsZaPe3FZQD4WblFvrtIBJ16TG9Vb/2VpcOiiUwwzKuyKXAgH3ZtPKsZxfjHcItlbjKFXvX0J7wu0sASJJAOg0kQa5owdSWR0zq4Fa3/AKTdpu09l7b2gxN1wAGErkVjIBJgzoJEDzgaVlOG23fMSdUBJkDRRl1J20zbdFqviGt98wdphpmARJ2n726kaHUEaUf7MXk75BcQZWcKBPh7tiUJKmJWGAII2adYivSUVShkcblieZ6Z2ZxE4WySQYCrm1kZhABnU6kn89aA9vntC2q3bsXcrPbUrK5mOZi2nRiANhIMEgUd7N27YRrAH+Aw0OsLbgCSdyIHxrN/tEw4NsMFm7cImIzgQIPU5QGiBs5PKT5tLOqdkn/rMf2e4g1rEJdWGbw5rZjK2WCcp+4wCgjfUcq9R4JjM++qvatXVP8AMrAif+k6eVeL8PuS8qxRxLREKuaBoNesfKtn2R4qbePFsaDIqhYkFZUuAo9QL4gOWldfFUr5nNSqYJJPQ0Pb3hCphHuKus5mjTaJbzPIebwNzWH4f2ia2V3ARWRCZOhR8qOPukF2Gh3T5+xYu13th1gMSCQDsWEbifIe6a807Rdn1s2MVcL+FcgOglmVECBQNpa/4p9nzqNCcZLBIvXpNvFE07cUF+0gKgl7JyNIg3AmUggbwQAfI+dZbtxcaxdsmyCiLatkXlHhzB8qZoHM21AH4jQjh/aC5mZAFITvLiHMJh0KeEDeGVJHlNbDg9gYvB91e/xTYYqo+6wLG2wWZBGbajh5Mk5aEFLH8LBWC41DpcuKRavvbSTItsqFbigmPxhT7hVr0RL18teAuK993VhrmGULbQEHeTb05gnlQ7j2GPoNtbZP2bbHQFe+QaDn66/FRS4Xhbw4f3hkhpFtWXwhhPdsSfV1MT1bbmDhWHFF2zsBX6fUk7ad3adLqEg5smhEBVHdLrPiJyrrHI/G/wAMF793WYGYuDdyiZVVDFsra5TKsAOcxWcx+XFWUJJyhwzsNjAc5FblBE/EVr+xXE7Yt2cOzB/s1VToSe8UGNNhLPvRqLDTV9UxoNSnd5XA9jHshFxy03HFtSQWLpqciKu0Kh95f4kx2jxxt3Vu2yAzXO7QACGDIe7zTqNM0HQS2vWjGFwdq/YXRD9ncyGB9mzOVhZnbQD3Gsxi7LXe5Rs7+j2w7EbuLd5gBoYztbt5Tr+VSyk8/ErKMox1vc03Fnt4a2992gklRvJmICgjVvCf7FY/jWOnE271tpJtqihScqM65DBGimGOnlT+P4p769169y3exOZRzLXNAI5gg+Yga70AwzsLSsfUW45KkbHKIIAgjK2/8wFPRhld6k6lVyeFHoCdiFvTcYmXZzu22Y5dj0ilTLfH7FlVS5fyvlVioLmM6hxrHRhSqVq3S502pLVHnHD8OCtkDvBce1cxIcMMqkd8oBEZvEbQ5j1vnvMDirdpGVWnPlLHursM/hWYMeKYYgbnMNTpQ7E8FCqiqSYSCy20ZsgJAtK8ZgGJbWR96DVjid4oGZReIRLfqypzZWctJGm6ADlMjSu2LTfxRbT0JZU3kVsXjG7q2ELN3j3GLolxSogZRLKDBlAWPSucRtXrtxRaYC23PcZWtLdzMTscygCfy0ofwxMSby9+18IggpqS5IH2bgnYkiPDEGOlarj1ubSpbkMAgDZSFDKAoZ20hQfEddxFCpBRksEREsUW2zGviXw62rrSpuWvR2b/AIiAXMhZeQbLaHuJkUW/Z46PeDgRIIAggEGcza7spYyTqQeUGXXsD3uCGZXFwHV3U5UyiS5EaeqARpqTESKF9k8BfGLQNbur3Fy3MwYTLcB0B2IgHfc7mTRcMUJZZgthmmj0riONay6qq5s4CqJEyuVdAd9zPTKOtZbEW1uYy3JJtq1vPEkMbRDMsbZSFHvJO9DMXxlruNtO11FtgMLfiBIBzuCQdAc2Ua6yB0rM4S8QnfOpUG4xMghvvBckGQNSYOxTnpXLCi9+n7i1a2J5aBH98G9iLrXbhzMzLtICd54bag6NqABprJPKu9m8PmxrB7ha0DcR8yw4V1dAWMQGLldORIB1NAsBaWXW6QFlyH1UkgmEnmJylT5cpqlaxhW4LylgxYtmG4z8wFOoMmQZ35616PKyaWxNa3Zv+x/BjhMRiWvwVw6jxwZIL6MOpIAWNzmFGMZYNy5iGc+BnWysCcyFlznTUKO7ueLaocSzXWCZJXE28OHGmbMlu4VABI6I067DTWu8U4wLOCyiBdu3bqm57Fq3edLW4HLM3uRucV503Kb73+fvcq38OHoNtdontribpALkizbzHwKBqXed9D6u5gDUVheLcTm+rgZ2PjBfm/h8TsdZIPwn3y+9jGskZyxz25IIEpntzIkzEMjTpv8AOhccMrZiFMlSBBBknKd9jlAjyHWu2hRwZkcTeT6EYt+O07v42UlljWM7pB11MJz671dkggzETJhtbeqlRpEwZ+AobhcMTeOcE5pAPLXKxEDYwdx50atYYsBbLiCRl3IykwxJIiI8ztyronY0j0ns5cJt4q+7QGIdzOwWzDgHkDINYjtQpvd5cR7mpLOQYUa5YmfEqjSIiYorgcdbTBPbzSL1wKuvhLG2wVWPJWKgSeoqa7wpUwlu44zXbgdrYIYrlZgyuUG4AhtQRJ10Gvl0vhm5P6IdNzSS6amFtWlt8gz5iYJOTZijAAyZkKN96L8PvC1ea5c1JEh9ZJzKSJEkEAn5GhOQkOwIdzIIIDE+0ACYJ+J51FiOKkJFwRbuEqANCmXQZZ19/v8AcK9KUMasTauercC4+Gtu4ZvAoJt+0jXTLpOpbRwZ6KK7xrDF+GNcvSxEs2USxm6rKAD6xOW0AuxIUHSsp2KukC4pcd4lo5idihdnW4+xJ3B9y8yaO9oOKfYi1mIzNlOozArZtEKOnrt9a8vl4Klu86YztG8tjz661q25ZM3iOVSDLAFfFBAg5dPI9KL9l+Omy8HMV8QzwdCAVYsswBl033IrO4nDDwsFbIJYZBzBGgAI1gGZE+7lat4xVayUUNcZFdkjR8+WU1J3PKDufj6dSmpxszn70azBXPsx4xlZUBb1oIIJIjT1rbNPmtaa3hExeFs4RIW3bcrc5ZbVuVcjoSM0E7TO4ry/hHE4GUtr41y5hBV0zgz+EnetzwfGkYO8ELBriLLROYF87DX2lKjzzda4alGUX8O4YScWBHxqXsRdwuHRTZtqyINvDAzuszEsWj+YdYpq4S5hWJG9i7hwAIE9wvfXG1IJH2iL8zyFGODcPSzZZ3Vu+uPcQ+GGytkbID/+IjTqeZmpe05zkFLbvc0bLl0Au5VdmESdGiByWCYMGqTcsKTt/JZU01i6gTsn2nuWnS05LJcLOnILbVGuqFPskkgjllo92W47buG6jtqy2LSsPauh7Ryg9GzN/wCqx/D+GXlUtctOArNAyywBVRlUAzmkuB0gk7avwGKd3VntPa7q4wzKjaMzxlAOgYC7mo1KF7tISNSUbHo78ItriUYKA3eOZ55xbaY8vVHwk61me1ipbt2UtgNdurnDCIRHOZrhB1LN3Q1ifBykzbbjF8OFKsAUKkwczN3IQMDylzM+YobiuD3MYT3gdMxS2sgELZQBRts3hfyk/CuelTnivLQpOopXUVqY/jmNV8Q5gn1QT5hQCBrsIj4UqfxXs5fe/cZLFxkzEKURyuVfCqg6TAAE9Qd67XpxwKKVyLgxcc1xonqf/N62fBsMhw9slVJK2ZJAJMC4BPw0pUq46r+CJSl2vAEYO2Gx+IzAGFWJEx4V2natB2xsqLN2FA+y5AD7pNKlS1e3HwLrsS8TK9n1H7tvnnGD15+K+4b5gAH3UU4FZUC6ABAAgQIEnWBypUq1Z9r6+hyS1X09QPkHoxMCe8InnARIH1PzNcvsT6MCZBdZHX7JP1PzrlKqw/PIhEC8cvMLoUMQO8XQExoXA08gSPiaj42oBSBEWp069a5Srujoi+x7zhR/8tvw4QkeXhtjTppXmmBthsXgMwBzXL+aROb7RB4p33PzpUq8Sjq/p/EitXteZlu1V5mu3CxLHvMRqSSfXTmaZg0GbYf4an45W1pUq9qPYRFiZRnb+S2PhCafU/OjmAc+kASYyuI5R3h0ilSqVTQSYf4UgOGeQD9liD8QLEH3iTUn7Q7pHdgEgG4EIB0KC0kIR7Ik6bamlSrip/8ASPiVpdh+H8mNVfC3/UfiLeh+lRcTM3bYOo7zY7bdK5Sr0EKazsaP/nRyOGuz56296n7Q6tfJ1IvaE8vto06aAD4UqVcEv+y+gX2EZXiAg3Y0h7BEciWEkedAkvNkOp0Gmp0hSRHSlSr0aegsdC5xa2AVgATZJ0EazE0Z4eo9FsfD8n/QUqVSqdlfUWWgTxNsehpoP8W3y6i7NQcdQRjdP/u8Kv8A05Zy+6eVKlXNT18f5RePZ/O8ucWwqehA5FkLjTMCZVfCZ6iBHuFAuE2gcBqAdbvIcg0UqVPRf+vx9RZ9leBLZtj0ZdBrhjOm/hSp+GH7a55WgfjnuiaVKl6P86iw7RZsWgyywBMnUgE6EganyAFcpUqa52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hMSEBQUExQWFRQUFRQUFhQYGBUYFBQUFRQVFxQUFBUXHCYeFxojHBQVHy8gIycqLCwsFx4xNTAqNScrLSkBCQoKDgwOGg8PGiwiHyQsLCwpKSwsLCwsLCwsLywpLCwsLCwsLCwsLCwqLCksKSwsLCwqLCwsLCwsLCwsLCwsLP/AABEIAMIBAwMBIgACEQEDEQH/xAAbAAABBQEBAAAAAAAAAAAAAAAFAAIDBAYBB//EAEUQAAIBAgQDBAcFBgQGAQUAAAECEQADBBIhMQVBUQYTImEUMlJxgZGhI0JisdEHFRZykvAzwdLhQ1OCorLxJBdEg5PC/8QAGgEAAwEBAQEAAAAAAAAAAAAAAQIDAAQFBv/EADMRAAIBAgQDBQcEAwEAAAAAAAABAgMREiExUQQTQTJhgZHRBRQiUnGh8EKxweEVIzPx/9oADAMBAAIRAxEAPwDUV0LUq2qdkr1LtHn2RAVjlXRfI5fSnmZrjT0oO71CrLQY92agu4nzqwyeVQPZB5fWksG5SvvPWhGJsE0e7sDkajuPH3aZNoVpMydzAtUDYBulah3Hs/SmAKfL4U+Ni4UZf0MjlT0s1pe6t+VQPg08qPMuDCAzZFVblkUcv8OB2qpc4YRTKQGgO1qoilFWwNRnCU1xQYUrmSinold9ANG5gVkpZKMJwsmrFvgZPStiRjP5K73VaT+HDUqdmJ50MaDZmX7qui1WsXstTv4cA5VuYjWZkxapwt1qTwE8lNRHs655UcaBZmdCV0JWh/h1qR4CR50caNZmdKeVcNvyrU2uATsBT07Mkml5iDhZksh6Vw2j0rYns2BuDXG4YgHqk1uYg4WY7uT0pVrfRPwflSrYgWNPh77E6g/AVaaean4VcDiuq9B1ot3UTRpNKzkCu+1iD8as22/30NX4FdFwdK0qsZdDRpyXUqSpFJbK0++J2E1EA3Q/KkwXV0NjzszpROld9HB5UwE0/OetLKAymR3OGz92ojwJT92rK3yOdObiBFTtLoPeIKfgSg7Uw8Jj7ooi+PJ5UlxJNa0gfCCLvCW5VWfAOOVH2xNc7zyo2lsbLcy9zAv7NRNwVjWoaaQstRvJC2TMn+5Gro4Yw51osVYyjMxgDc1hOIdtVLZLYy6kSx1I2BAG3WpVOIVNZhVO+hp7GDYV27j7aGGdQf76bV57j+OuACLoLQYHi0ho10jz1+NUm4qYWWEqJDMInWSCTudYG5rhlxc5dmJ0Kkkeopxi0N3ESBOsS20GNav27isAy6g7EbH3V4o+MmUZp+9JJAGh2jSfOOnKr9vil9AFS7tDqxjNlIlSpJ8Oh/uKC4iazkl+3qFwR7EqVC7kcq8/4b29xFoolx1ugQXMeLL0DdfPWtZh+2di4qkPGYxBHqnX1ug03rpp8RCXd9ScoMtXeIR0qNeKA7mpWVbq5hDA7MNR8xVO5wscvyrtjhaIO488VTqffSHF7fWqbcHnnTDwUe1TWgC8ggOO2+v0qdeO2x96gx4LP3vpS/cJ9qg4QMpSCt/tEnLWqTdolPKo17Nz976U09mfxVkqaM3Nko45b6H6UqiHZf8AGKVG8DWmbtSKmU6VEuPHlTziwahmVyExrqp503ODTT76YBOFp1Qr76mSyTQYRpt+6mvhvOu3QVqM3612ayImwrHaKhbAt5VYN2ujWimwWRUHD26infu1uoq1mIpC9WxMFkVhwtuoqS3w51NWkv118UTQxSDZEQw7Cudy1RcT4sti2XuEKIMSQMxAJgTudK8w4n+0W67BRcZRuSgA9w1JMb8+lc1biFB2tdlIwuCe2PGLoxl1blwQHdVDbooOkLrl1A1PKsxe4j4ScgH+xGvkSdaJcRxK3CWI0JJOcZiZMyX0JbXfzqMWUYicpiDz2I/TTavPum8Vi4LQuQSFzR6xOaCJAGY6Hc/UV1SSp7zPIkczrA8JPlrpRZb22o3nLoVMbRz/AEqq9q6XXxsVUqQSfACoCkkaQIA89POqKUWMDlw9zMGyEgnYjSYBPltG/wBau9xlbKilQxYyeY3AJAGwE/CrFzi2bKrScxzM+ZzJyqoeTzOXUx7tKnxFkh0K9391wzFcpRlJGctpzjluddiWevcYqCdFc+sqkagEhtJ0293kaivW2sgHxiecjUR5a9PnUej3ZIDKZJhR6wDHLC6RodthU+FYM5zQkSfFJDQZyjrq0gn58qGFGsHuz/a+5YOVQYMEowaBrr5AnaQK2WC7Z2roG6Tzb1ZmIzV50SWaASNj1A01k8/j0p2Ie7Al9ohfpp89jSxqzp5RZNwT1PWjdJAIOh1EQQQaguWieZod2Lxou4aDOa2cm8iIGWPKOVGiBXq054oqRzSjZ2KQwh9o0hg29o1d7o0slUxC2RVGFf2z8673L+3+VWgQKXeAcqF2bIq903X6ClVz0kVyhnsHIvBYp4vkVb9Nt9B9aeuLtnkPnW5i2Dg7ymcWelN9LNXs6H/2K56Oh5kfKipx2A4MrpjDVi3ja42BXk1N9H86zcWa0kS3MVmqLNS7s002mrKxsx0iui7UXozdRXRhT1HzrZbmzJxcHOombWmraIOxqV7bdKGRhtu9BqVr3ST+VQ5WG4ptzEkAnoCflWsA8z/apx5hiEtM5yZMwQRAYzqddSQOdYTCYcsfs1YuTKqBBMmQAs6j3fGjPa3F2cXiWvywzBYVuigL7iJBIjrQdUAKuCwKkEGZ85Kxt15b15UpRcm0dkckKxavXHlbeYAsoVYhmG4BO5EjQfClcuP3nd3Fhs3dmSAoM82BiNTPKriY6NVYhhBAmTIEKR0iBry0iocPxB2Im3OpmTOoPimffz3mhdbDAlrZV2BOQqSJE6QSDHUfpVywt0xBzKNNspYRynkdPntVxMOoJKryMx57jnlGp261OMSgnIJjcEzBHxkDXWllPZGuWbPcCyw7om4S2RgQAiMjSpJ3IkRMjQmdaH4WwqAG8neo0ZltkyTmPNYy6QdiNtQdrSYgF4PxGm3Mx5SOmwpmMaW0EZRGg0MzH83L58qKmzXKTz3sYcFFcvkDqVzCAAZJIUkaTIgHcTVnE3bzC0DaXOlsWyVLEZVKopOpGaFAPKPpHfxGgBlsxIA1BkAQTBiCPPSKlXDPcI3EjTxAKG5FmnYQdtjFNjehr7lZ1YEArBOi6QCNdYPWTFN9MAiNSBqJgsDuddNhVl3e3IW2lxWyki4pchgoAIYsZA1GkSBtrXMLet5V7zVoIhQZXUZQORG4MzyrWj0ZjT/s3xTRdQCVMPmg+tOWJ25Hz0raF6xvYvi9u2ro5CljmzahD9TB310rZV6PDNOGpx1b4jq3TTu8NMAqVLZNdNkTuzhNIJPWrVnCE8x9aspw8+0PrSOSQVFsG+jnoaVFRg/xClS8wbAwDkbrXO8YUVa0fZ/7TTe7Psj5GjdAsD1xZ86mTHHzqw1n8IpjIOlHI2ZJa4h1mrlriSc5oYVHJajckfcNDDc2KxoE4mlSDE2zzrM+lkfcNd/eR9mhy2HmGn763Tw6day68XjcGnjjg6UrpyDjRpwy8jSPvrM/vpehpv75HnQ5cg40atFHtRUeM4cly2694VLKVzACVJESKzP76609eKqedblyBjieR8R4T3OINl2CZH7rNlJGbXKwG8EDT3inDBtYuiDLeFtIMMfWUE+sfu7HTat5xrsvYxF8X8wDxlcSYuLpuRqpgbihPajDNZey9nuncvAGUljBDCEAyiIBJjkN9a5HQlEvGonkZ3iqZ7YJQ+uSbjKe8UAEsitIznLyMbHpVPE8Otoz5LpcqFJ8Do4Gp59Ikk6HMIq5f4hee59rc7tXJLZC2RiJILLBJJMqDsSNecxcWvHN4XV7RIzWx4WKhfBsNgANIGvKlwtrMoihjLXdkkupn1WUkKNjMHY7abbwa7Zw11tRpppIMuzEMF8pBke6tZw7DriMPdQWbepUy6kuEgkqGJGuYaEEQDGmkZw482b1hkd7tqwQwCyGVVuSyZwAY0Pumhy7LMyknoLs9wu4bJvBQ4LFOZKxkOsa/eqxxXDJhb2S9LOozZFJGpEePMAUEHN56cjIu9je0YsWb9ti2e9dHc2QJMuCMwbaNF/p0GtHuC9lEWLmKYXrxIYgiUDamT/zG1OrbcgKrGli0ElPDqYBcTIMGWJY9PVGbMB7MDQc9BUwusv3SWCsoEQugGoJkknQ6RoRXql7A2mybAowII3IiGUncgjTfkOWlMxeDD94DcYpc7s5WIYKUMmMwMA+GRrtRfCMTno8rtYxoJKnSdOY5a7bHpVy1dTNOUQQGiYB2OvvG/P5VquJ8GXOiWklg2bMNu6LEd2ZnSHImCIUTQ3inACtlnuguXGaCFY2YbxbMM+kfCdTUnw0kOqiYOxqAOQvijLPquD4Z8BG6kzG9elYVibaEiJVdOhjUVQ7OcEt4fDqrAXGIzMxG5OojNqABA5bcqMekQoULoBA9wrqoUpQz3IVJKWRGhiphiD/AGBUSfKp0C9ZrqdiR1cUx2FSJffkKfbuWx0qYXrflSWWw2e5FmudBSqyMUP7NKhZbBu9yL9+p0JqI8WSdjWX76ujEHrXR7siPPZr04xb9n6VxeI2p1XSsn6XSOKNL7sH3g1NzG2Z0Ij3a1Ffv2uRrM98a735603u1uovPv0DTZDUVxV5fnQr0g9aRvtG9NynuDmrYt3bB5N86gNh6g789a7nPtGmwNC40yXuW9mmmyfZNNX3mkfea2E1x3ctyBruVhy+lS2sOCNGNMKGYkn40DHVPl+dQY/AJdUBtCplWEyp/TyolZdOY260++qmI091TeeTQ6yzRhbnZWbi22LOurC5sI+9mEHx6wNR+caO1wGzKtkXOJk9SQFJM9QB9aJHCk/eqFkYUsKUU8hpVZPUis8NCAhROYQSTqR0JquvBAGlZGrNAK6FiCSDE8hoZGlXbeadZj3VI9s8j86fAtMhVN6gHhnA+7uLd8JyobaLGqQYzSdzlkT5nlRc4pv7inYLKcwLRBI66yatrh7PMyflXLwjtT8X+50cQvj8EURiTThijVzuLHnS7u1yn51037iFin6S1LvCdDGvLyq0yL7P1qFsvSKwTgLV0TSEcjTlT8QrGOhjS1611gsb0yB1o2FudOapLSXOQp1vu41JJ+Arq2F5THvFayNdk6975fMUqQw6dPqaVJZfi/sa7M9XKd3TdKQsn2a77o5Bmaln86l7n8P1pvox6VsSNZjM9LNUgwp6GujCn2TWxRNhZFPnS0qwMGfZNd9BPQ0rnEOFlfOKTXRU/oPl+dd9BHSkxRHwyKy3wOdPbFipfQR0pw4eOlbFA2GRW9M6GujF+dWRw0Ujw0UMcDYZlb0qnenGpf3cKX7vFHFAGGZGOImnjiZrvoArowa0LwNaYz06kcZUvoq08YRK14GtIH4fEet/NTziD1pcOwym5cB2zGPnFFVwFuuLhJxUH9WdnEwk55bIFC/TxiqLJgbNSei2en9/Ouh1o7MiqUt0Bji/M0hiV5yaN+jWun5U9MNa9kfKputHZj8p7oCelDp+ddW+PZH1/Wj6YS37I+VWl4baI5D4RQ94iujDyZPqZoYlfZFPTFj2fy/StJb4KnNtfKKf+6U9v8q3vNPY3InuZpcQ3JT8h+lSC8/Q/KtH6Avt/lTWwh5Ffmf0oqvF9BXRkuoBz3Oh/ppUb9Eb2l+f+1dpubHuF5cu8zihetPyrWePEG6f9wpy4pzyHwafyppTpLWpHzRJSk9IvyZoO9UcxTkvKROZY99Acznl85/yFPRX5gfI/wCYqMuI4da1EWjGq9IPyDq4lZ0I/v31Il2doPuoGqnp+X61LbZgdF+o/WoS4zhV+v7P0KqjXf6GFnukVVfH1VOY8vrXO5PQfOk/yHDLr9h3w3EPSLLJxZ6030nzFVnwzHy9x/UGkMI3tH5/otB+0uG7/Iy4PiH+ks+k+YroxX4vzqBcIRz+c1ILRGx+lI/alDZ+S9RlwPEbfcnN0gSdjz1poxY6ioyh9r+/nUfov4j9f9VJ/lKGz+3qN7jX2+5M+N6Ga56TUJwK+1/5f6qpXcHl3tq34kkn4oTPyJp17UobP7eokuC4hK9l5hQuab3vu+lAr+KsohbKjQQI1DSeqnUfKr3CcKl9C3c5IMaq0HzB5imftSildxl5L1IKhUe3n/QQW5OxB9xB/Ku94eoqNeD2uiA++P8A+qmbhFs7gN/1H/VSf5jh9peS9Qrhqvd5/wBA7CGHbUAydZEb9avAudtR5VSw+EVrhQgZfEI5eEmPyq/b4RaBkCD5Mw/I1Cj7RpUYtSTzd9F6o6+JoTlJNW0XX+hoDef1qdcK2hJAnqT9alt2o2cnl6zH8zSNodfqao/bFLZ+S9SK4aXU4uHbqD7jUlu03SozaH9lqQQdT8zSf5Sk9/Jeo/IZdJCAlmUACSSdABvPSn4PH2rglLqsAYkGYPQxtQrFYZbiFGJKsNQZPOf8qqpwpFTIjPbGhJSVYkdW1J3qb9oU2+vkUVJo0H7xSY8Uc4A/Wntj1nQEryJUg/mRQlWMAZ3Mc+Z98CuZ39tj71mrx47hnq2vB+hJwqdEFRxFeh98Uk4n+E/ShJvXBs3/AGt+tMOMvT90/BhV48Xwr/V+/oScKq6ft6h0cRPst8qVA/T73sr8zSp/eOG+dfcW1XZh0cKs79zb/oT9KkHDbW3dW9eWRfrpUdt5PMEtG+5iY8unwqQXtfOAfkYk/l8K+Mu9z6Ky2EeE2Tr3Nr+hPd0pw4XZ/wCVa/oT9Kiu40KYgsfIbAnQ6ctCabiOLKqyzAch1kkQI366+VbM3wlr0C1/y0/pX4cqa/BMOd7Nozr6iz+VVcXxgIVGVjJ1MbCDlPmTG3nU64yZkZQuniOuo8j/ADfShmgYoaDG7LYUz9gnwkflUTdjsIf+FHue4P8AOprmPCAkyoJOs6TMHn0BMeRrtniSvcyJJAHrAeGZH3vjEe+jinuwWp6NIrHsPhfZf/8AY/61w9hcL0ucv+I3y38vrRHGYtraSBMaBeZ5D3zBqMLfIgMqCSJjMx9bXoD6vWtzJ7mwU9MIOPYLDaQbkfzmP7/SkewWG/HziXb4TB1FFgzAADMxgbjfSCSdhrGldu3XAcnSBOVPE7aaDaNda3MnuDl0/lA/8AYfq8H8ZkedMX9nlj2rn9Q+e39yaNWr1xlGuTTxaAtsfPTkdelKbj5QhyrBm4w8RPKBoNtaPMnuDlU/lAD/ALObObS9cAjbwkkzqZjaPLzqH/6dJm0vtAOoyqTHMCDodtSIorj+JG1mt4cNdvCCTE6sJJLe4e6ucWuehYMwWLZScwIztcYyTPPX36U6qVNybp0s/h0Aqdh7ZuoguM0SbxBUC2AGyjn4iYEeRNVF7Hxbt3RfKKXKO0bAFlVljUhmCjyDbmif7NrzNau5pOdg+aNTMq2o81+tT4Xia4a6+EuiUYkptGRzJEcwCT8jVHOabjfQRU6bSla1yrhuyuKgKcUQRqykM0aaZM3rieemnKdKcOzGMg5MWhjQgqRDdPVJ+laXE3ShVWVrlt5GYQDbIBI25Qp1qLFcXVFRj40dwFZQSRJyyY0gZl+dR5svxFeXBa382Z89kcUqkpcQ3JkNJGrHxEyvvqtd4NxVdmR/c1sf+SD+xWvGJknu3VwNPPQSRI56z8KanEZbKUa2dYzeqSDqBrrpB+NHnS6pMeUYy6vzMDiE4whjubjc5U2GH0O9Vm4xxNfWw98REnuVbfb1RXp1q8Ss6GQNtvOkjtGoWSJ0JjbbqTNOuIXWKE5C6SZ5l/EGNg+FxBgzZK6zHNeoioj2lxXMkc9bY/0+depX7rDzjLMeZj+/IUlJIBYrt8ttvpR58flQPd38zPKz2qxPtD4oP0rv8W4gc0/or058hbVARl5hSTqRt0qtiOGYZiQbNslp+6viPvjzHzoqvDrEX3efSR50O2F7pb/pP6109r7w5W/kf9Vbn+F8LlE2FHPduag7g7RUN7sPhWE5CpgiA7e+daPOp7C8mr8xjB2xu+zb+v613+MLvsp8m/WtPiOwWFI5giPvGDrH6fOon/Z9h4GVnGp5zI/vT4U3No7G5NX5jO/xhc9lPr+tKjbfs1tkznb+/hSpuZRNyau4TxGOKXAxHh9XN/PkIMbeqfhIqtf4gruEzsshRIg5WckkT1CrtEdelB+IYhVUSz5u5D5AD4rgtoIbXYDL8hVrgHDM7rinkBUyLqMvhDKGIPP1p8658KSuzKcpOyDV3EKqkBjnuJlGbWDdZymny+CxUQxVu1aOZZZO6BYKSS7AjeNpLa/2R4wCm6SzlMttszBgIIHd28zESTFx29/uq69m1bR1uA5V7vTWcyq6AnLuTmUjzI2K0uQ6bZUxXasC59mueE001BAzCepAeY8/nY7i7icNcZJUO7+EwZUQIUxpqjHNvJpNewtle7ClRKWQdWOq6xuSYQDrpzqzwfFekWmdSLSM8WpPh0ECAOZA+prOyV0gWzs3fuF6GVRVvBbomSo1JYo5CgdBJHXWr/Br47oZIGtwaiADmLQfdmHxFDbPaIhe8uIQ0qo10ZtS5ETACkH4GlwrHvcFtmGVXe4AIAVvtCSdNS0IQDpuxPOld7DxlFaBq+cpzM3hEdAAdSCfnHwNVjxoZxatBmY6Fh6iSIEMNtT8taH4HEo1x2OZmtF17uTlJkgEA9PEs+VWLnHLNhXfKilwkbDkoKkgEnkPmKWwXUVr3sFO7AJzMJ0AI0KiTBM+4UL4jxjwNbsN9ouUZoJDSRvG8j/PpWZwPELuKxBR3YFhm0IyqhcsNNfusnwJO+gP8Lx1rBWQpl2N29EjWBcfoJiGUfHlJpnDDqJzcXctwpwzDFAj3Wl4d2nrGke4fmetBuOcbuG+uHsNmJEnKRzzEhmPLKOmu1CuJdoblywlmyQrusA6voSwyydZJUrOugoh2Cw6pbfOv2qABpiZ9YkHaNd/IjloVCyc5eQFLH8K0D3Z7hXcWzJz3GAZmO535k7axWB7ccca5d7rMGFvw6aEmdSwiV+8I6ddq2na/jbYeyFtaM4K94NShykiD5Qa8musXvBmMFsuYtMSDJkrJgzv/vV+GhieNi15JJU0ekfsvsn0e5c1IL5cv3fCNCp5yCPiaCdu77HGjKuqoq5twzMJKjodY6x8K2/A8AbFjuRJyiVbqGkg6HUjn7vMVlO3XCsttbuVVKO2hJMlnku2u2xOkyRyE0lOalWb3GnF8pJGt4Ne7/Cp4pzWgpYSD4gR8CBv51m+K4d8EoLMXtFkk6jVbgcKIOx2jy8zVXsP2lKkWHaWZgVJjU+OcxHM5ZHX3mtnxzDrcsMNCAjMZExo06b8jtvU2sE8L0uFWq01ugRxF17svh1IJVLpCwI7sszBgesEdfEB7qeB4/6TZuW7w+0zgZBMhSFYAGJBHUf5UPs3fQ9WbMnituZGdTBJtwDoQACJ3knlRng72rbQoOe8Ld3MdRHcgJHLSTtzUSazWFZ+DJqTbs3bcjvYZ0v95YYm2IBtFvcRk8ybgA39eY00v4rtELYK3BDlFdRuCGOwMcj+fnUfFccmDCsBporKNJGlxsogmYUH4UNw+Nt45bPekd4WFwQfWXMhEGBoQCpXrm6Cgs1drLcfFhbitfsG24qhtlkbOIUQIIiJ16aSauWySEJWCVOgnSNSARoIisPieGXBhsRiEuc3YJOndE5FXXWYIPOfKuDtqbDWBd8OUMlwEaoz92GGm2kMOcMZpuVfs5hVdrtGxuKPF93KqidJAJmB8516ileuLM5PErKgMaKxiYPkCNeulVRxW07hWIDlVkEjcgMoOvmBFT4nigNtblvLlF4BpPrHOVOU/wAxn3A1IriW5STF2kud2zsbtxjBjRUChgo5eFQNBrO+tdQle7Ls2bM4gwfC2YqzxzH0kjpUdtlcMW0aO9VgJcNM5VA6gRHPaqWJ4YL95QzHOq5gJ8QNwMSpAMAgKQCeYNPZE7voGMTjhbsd4Bn2yxrmkjKvlPh+dQYviCqO8y5RbHea6EgrkED3sKp8PS8LlxQAC0lbZYsttsrMmnQDKPiOkUNv3WZLOHPiuvnDgqJa3nMNPLwy3uArYc7Cyquxpv3xbMHMBIBg5p1E61ygmFuYbIveW8rx4lPiK/hLEaxtSoNJB5r3QM48rYhrFpVZGLqTA2tyniJOswRpH3G6CL+Kz4XBoAPUWWGmtvMxbLOpYkAR+KricdtDEWUUqxbeAGIUBgGZpASCdtSczaazVDjF5r6YlbatkhVVxzud3cLAdAClseZaPKq4r2jbLX7gk1d2ebB97BXL9m1cMziLlsGPDNvK05QZzA5WInkJo1wXBXFuub5LE5ZJjLKuoX1eZBt6DmD1oSeP3rLWUVPs7T2LfhjkuRweUBVJH8/StfiMYlvWZyu8dJ3UE8v/AFQm2srApRi3fYoXkQuoAGdu9C8vEqPl1Mwy+rO2p66QegX7NlVVxlS3cdjBl7jBidDqRq0e8dK7wfiiM4FxcrKLt3WJAZmzBo12AbUSc56GpbHGe+vMqEBktTuDDuxA7xRzVQDlnlHM1Nt6WGvFrP6AzhHC+/tKH0u5S1xjvqQhtyR4ZCsCOQg9K0WGtZreVFCeuiFfVXTwlQJy6FQPjUOC4Oi5k1AuFWYQZPeBmaT5jQnqT8H4fi6ojySILNMRAA+6OcQFnrFaUnJuw1OOFZjOEdncloq8FiAC2pbMRrqesk/GqXFuB23dHCjIAM07QtwFVCxBJl9ZHxq63adbbN3ikBULsDoZCqI94LZfeOdYXifbK7fuvkDJbtlmRJVg/dGRPSCAY1gU9OE5SbROpKnGNlmaG7jLXfNeVv8ACtd1bVYhnc6ZesKo08h0rM9q+NE+FFy2rK5c0mQ7SCfD7LFfI786rcDuHEXFtByqhSyagklRCkCOQYTO56xI1L9n7du+WuscjAX7gJ9QpcS4o65ZVhGuoHUVdRVKV55kFimrvQ1fZ3AW1s2nEZmTxaASZDEwNiCW29o1xsZaPe3FZQD4WblFvrtIBJ16TG9Vb/2VpcOiiUwwzKuyKXAgH3ZtPKsZxfjHcItlbjKFXvX0J7wu0sASJJAOg0kQa5owdSWR0zq4Fa3/AKTdpu09l7b2gxN1wAGErkVjIBJgzoJEDzgaVlOG23fMSdUBJkDRRl1J20zbdFqviGt98wdphpmARJ2n726kaHUEaUf7MXk75BcQZWcKBPh7tiUJKmJWGAII2adYivSUVShkcblieZ6Z2ZxE4WySQYCrm1kZhABnU6kn89aA9vntC2q3bsXcrPbUrK5mOZi2nRiANhIMEgUd7N27YRrAH+Aw0OsLbgCSdyIHxrN/tEw4NsMFm7cImIzgQIPU5QGiBs5PKT5tLOqdkn/rMf2e4g1rEJdWGbw5rZjK2WCcp+4wCgjfUcq9R4JjM++qvatXVP8AMrAif+k6eVeL8PuS8qxRxLREKuaBoNesfKtn2R4qbePFsaDIqhYkFZUuAo9QL4gOWldfFUr5nNSqYJJPQ0Pb3hCphHuKus5mjTaJbzPIebwNzWH4f2ia2V3ARWRCZOhR8qOPukF2Gh3T5+xYu13th1gMSCQDsWEbifIe6a807Rdn1s2MVcL+FcgOglmVECBQNpa/4p9nzqNCcZLBIvXpNvFE07cUF+0gKgl7JyNIg3AmUggbwQAfI+dZbtxcaxdsmyCiLatkXlHhzB8qZoHM21AH4jQjh/aC5mZAFITvLiHMJh0KeEDeGVJHlNbDg9gYvB91e/xTYYqo+6wLG2wWZBGbajh5Mk5aEFLH8LBWC41DpcuKRavvbSTItsqFbigmPxhT7hVr0RL18teAuK993VhrmGULbQEHeTb05gnlQ7j2GPoNtbZP2bbHQFe+QaDn66/FRS4Xhbw4f3hkhpFtWXwhhPdsSfV1MT1bbmDhWHFF2zsBX6fUk7ad3adLqEg5smhEBVHdLrPiJyrrHI/G/wAMF793WYGYuDdyiZVVDFsra5TKsAOcxWcx+XFWUJJyhwzsNjAc5FblBE/EVr+xXE7Yt2cOzB/s1VToSe8UGNNhLPvRqLDTV9UxoNSnd5XA9jHshFxy03HFtSQWLpqciKu0Kh95f4kx2jxxt3Vu2yAzXO7QACGDIe7zTqNM0HQS2vWjGFwdq/YXRD9ncyGB9mzOVhZnbQD3Gsxi7LXe5Rs7+j2w7EbuLd5gBoYztbt5Tr+VSyk8/ErKMox1vc03Fnt4a2992gklRvJmICgjVvCf7FY/jWOnE271tpJtqihScqM65DBGimGOnlT+P4p769169y3exOZRzLXNAI5gg+Yga70AwzsLSsfUW45KkbHKIIAgjK2/8wFPRhld6k6lVyeFHoCdiFvTcYmXZzu22Y5dj0ilTLfH7FlVS5fyvlVioLmM6hxrHRhSqVq3S502pLVHnHD8OCtkDvBce1cxIcMMqkd8oBEZvEbQ5j1vnvMDirdpGVWnPlLHursM/hWYMeKYYgbnMNTpQ7E8FCqiqSYSCy20ZsgJAtK8ZgGJbWR96DVjid4oGZReIRLfqypzZWctJGm6ADlMjSu2LTfxRbT0JZU3kVsXjG7q2ELN3j3GLolxSogZRLKDBlAWPSucRtXrtxRaYC23PcZWtLdzMTscygCfy0ofwxMSby9+18IggpqS5IH2bgnYkiPDEGOlarj1ubSpbkMAgDZSFDKAoZ20hQfEddxFCpBRksEREsUW2zGviXw62rrSpuWvR2b/AIiAXMhZeQbLaHuJkUW/Z46PeDgRIIAggEGcza7spYyTqQeUGXXsD3uCGZXFwHV3U5UyiS5EaeqARpqTESKF9k8BfGLQNbur3Fy3MwYTLcB0B2IgHfc7mTRcMUJZZgthmmj0riONay6qq5s4CqJEyuVdAd9zPTKOtZbEW1uYy3JJtq1vPEkMbRDMsbZSFHvJO9DMXxlruNtO11FtgMLfiBIBzuCQdAc2Ua6yB0rM4S8QnfOpUG4xMghvvBckGQNSYOxTnpXLCi9+n7i1a2J5aBH98G9iLrXbhzMzLtICd54bag6NqABprJPKu9m8PmxrB7ha0DcR8yw4V1dAWMQGLldORIB1NAsBaWXW6QFlyH1UkgmEnmJylT5cpqlaxhW4LylgxYtmG4z8wFOoMmQZ35616PKyaWxNa3Zv+x/BjhMRiWvwVw6jxwZIL6MOpIAWNzmFGMZYNy5iGc+BnWysCcyFlznTUKO7ueLaocSzXWCZJXE28OHGmbMlu4VABI6I067DTWu8U4wLOCyiBdu3bqm57Fq3edLW4HLM3uRucV503Kb73+fvcq38OHoNtdontribpALkizbzHwKBqXed9D6u5gDUVheLcTm+rgZ2PjBfm/h8TsdZIPwn3y+9jGskZyxz25IIEpntzIkzEMjTpv8AOhccMrZiFMlSBBBknKd9jlAjyHWu2hRwZkcTeT6EYt+O07v42UlljWM7pB11MJz671dkggzETJhtbeqlRpEwZ+AobhcMTeOcE5pAPLXKxEDYwdx50atYYsBbLiCRl3IykwxJIiI8ztyronY0j0ns5cJt4q+7QGIdzOwWzDgHkDINYjtQpvd5cR7mpLOQYUa5YmfEqjSIiYorgcdbTBPbzSL1wKuvhLG2wVWPJWKgSeoqa7wpUwlu44zXbgdrYIYrlZgyuUG4AhtQRJ10Gvl0vhm5P6IdNzSS6amFtWlt8gz5iYJOTZijAAyZkKN96L8PvC1ea5c1JEh9ZJzKSJEkEAn5GhOQkOwIdzIIIDE+0ACYJ+J51FiOKkJFwRbuEqANCmXQZZ19/v8AcK9KUMasTauercC4+Gtu4ZvAoJt+0jXTLpOpbRwZ6KK7xrDF+GNcvSxEs2USxm6rKAD6xOW0AuxIUHSsp2KukC4pcd4lo5idihdnW4+xJ3B9y8yaO9oOKfYi1mIzNlOozArZtEKOnrt9a8vl4Klu86YztG8tjz661q25ZM3iOVSDLAFfFBAg5dPI9KL9l+Omy8HMV8QzwdCAVYsswBl033IrO4nDDwsFbIJYZBzBGgAI1gGZE+7lat4xVayUUNcZFdkjR8+WU1J3PKDufj6dSmpxszn70azBXPsx4xlZUBb1oIIJIjT1rbNPmtaa3hExeFs4RIW3bcrc5ZbVuVcjoSM0E7TO4ry/hHE4GUtr41y5hBV0zgz+EnetzwfGkYO8ELBriLLROYF87DX2lKjzzda4alGUX8O4YScWBHxqXsRdwuHRTZtqyINvDAzuszEsWj+YdYpq4S5hWJG9i7hwAIE9wvfXG1IJH2iL8zyFGODcPSzZZ3Vu+uPcQ+GGytkbID/+IjTqeZmpe05zkFLbvc0bLl0Au5VdmESdGiByWCYMGqTcsKTt/JZU01i6gTsn2nuWnS05LJcLOnILbVGuqFPskkgjllo92W47buG6jtqy2LSsPauh7Ryg9GzN/wCqx/D+GXlUtctOArNAyywBVRlUAzmkuB0gk7avwGKd3VntPa7q4wzKjaMzxlAOgYC7mo1KF7tISNSUbHo78ItriUYKA3eOZ55xbaY8vVHwk61me1ipbt2UtgNdurnDCIRHOZrhB1LN3Q1ifBykzbbjF8OFKsAUKkwczN3IQMDylzM+YobiuD3MYT3gdMxS2sgELZQBRts3hfyk/CuelTnivLQpOopXUVqY/jmNV8Q5gn1QT5hQCBrsIj4UqfxXs5fe/cZLFxkzEKURyuVfCqg6TAAE9Qd67XpxwKKVyLgxcc1xonqf/N62fBsMhw9slVJK2ZJAJMC4BPw0pUq46r+CJSl2vAEYO2Gx+IzAGFWJEx4V2natB2xsqLN2FA+y5AD7pNKlS1e3HwLrsS8TK9n1H7tvnnGD15+K+4b5gAH3UU4FZUC6ABAAgQIEnWBypUq1Z9r6+hyS1X09QPkHoxMCe8InnARIH1PzNcvsT6MCZBdZHX7JP1PzrlKqw/PIhEC8cvMLoUMQO8XQExoXA08gSPiaj42oBSBEWp069a5Srujoi+x7zhR/8tvw4QkeXhtjTppXmmBthsXgMwBzXL+aROb7RB4p33PzpUq8Sjq/p/EitXteZlu1V5mu3CxLHvMRqSSfXTmaZg0GbYf4an45W1pUq9qPYRFiZRnb+S2PhCafU/OjmAc+kASYyuI5R3h0ilSqVTQSYf4UgOGeQD9liD8QLEH3iTUn7Q7pHdgEgG4EIB0KC0kIR7Ik6bamlSrip/8ASPiVpdh+H8mNVfC3/UfiLeh+lRcTM3bYOo7zY7bdK5Sr0EKazsaP/nRyOGuz56296n7Q6tfJ1IvaE8vto06aAD4UqVcEv+y+gX2EZXiAg3Y0h7BEciWEkedAkvNkOp0Gmp0hSRHSlSr0aegsdC5xa2AVgATZJ0EazE0Z4eo9FsfD8n/QUqVSqdlfUWWgTxNsehpoP8W3y6i7NQcdQRjdP/u8Kv8A05Zy+6eVKlXNT18f5RePZ/O8ucWwqehA5FkLjTMCZVfCZ6iBHuFAuE2gcBqAdbvIcg0UqVPRf+vx9RZ9leBLZtj0ZdBrhjOm/hSp+GH7a55WgfjnuiaVKl6P86iw7RZsWgyywBMnUgE6EganyAFcpUqa52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MSEBQUExQWFRQUFRQUFhQYGBUYFBQUFRQVFxQUFBUXHCYeFxojHBQVHy8gIycqLCwsFx4xNTAqNScrLSkBCQoKDgwOGg8PGiwiHyQsLCwpKSwsLCwsLCwsLywpLCwsLCwsLCwsLCwqLCksKSwsLCwqLCwsLCwsLCwsLCwsLP/AABEIAMIBAwMBIgACEQEDEQH/xAAbAAABBQEBAAAAAAAAAAAAAAAFAAIDBAYBB//EAEUQAAIBAgQDBAcFBgQGAQUAAAECEQADBBIhMQVBUQYTImEUMlJxgZGhI0JisdEHFRZykvAzwdLhQ1OCorLxJBdEg5PC/8QAGgEAAwEBAQEAAAAAAAAAAAAAAQIDAAQFBv/EADMRAAIBAgQDBQcEAwEAAAAAAAABAgMREiExUQQTQTJhgZHRBRQiUnGh8EKxweEVIzPx/9oADAMBAAIRAxEAPwDUV0LUq2qdkr1LtHn2RAVjlXRfI5fSnmZrjT0oO71CrLQY92agu4nzqwyeVQPZB5fWksG5SvvPWhGJsE0e7sDkajuPH3aZNoVpMydzAtUDYBulah3Hs/SmAKfL4U+Ni4UZf0MjlT0s1pe6t+VQPg08qPMuDCAzZFVblkUcv8OB2qpc4YRTKQGgO1qoilFWwNRnCU1xQYUrmSinold9ANG5gVkpZKMJwsmrFvgZPStiRjP5K73VaT+HDUqdmJ50MaDZmX7qui1WsXstTv4cA5VuYjWZkxapwt1qTwE8lNRHs655UcaBZmdCV0JWh/h1qR4CR50caNZmdKeVcNvyrU2uATsBT07Mkml5iDhZksh6Vw2j0rYns2BuDXG4YgHqk1uYg4WY7uT0pVrfRPwflSrYgWNPh77E6g/AVaaean4VcDiuq9B1ot3UTRpNKzkCu+1iD8as22/30NX4FdFwdK0qsZdDRpyXUqSpFJbK0++J2E1EA3Q/KkwXV0NjzszpROld9HB5UwE0/OetLKAymR3OGz92ojwJT92rK3yOdObiBFTtLoPeIKfgSg7Uw8Jj7ooi+PJ5UlxJNa0gfCCLvCW5VWfAOOVH2xNc7zyo2lsbLcy9zAv7NRNwVjWoaaQstRvJC2TMn+5Gro4Yw51osVYyjMxgDc1hOIdtVLZLYy6kSx1I2BAG3WpVOIVNZhVO+hp7GDYV27j7aGGdQf76bV57j+OuACLoLQYHi0ho10jz1+NUm4qYWWEqJDMInWSCTudYG5rhlxc5dmJ0Kkkeopxi0N3ESBOsS20GNav27isAy6g7EbH3V4o+MmUZp+9JJAGh2jSfOOnKr9vil9AFS7tDqxjNlIlSpJ8Oh/uKC4iazkl+3qFwR7EqVC7kcq8/4b29xFoolx1ugQXMeLL0DdfPWtZh+2di4qkPGYxBHqnX1ug03rpp8RCXd9ScoMtXeIR0qNeKA7mpWVbq5hDA7MNR8xVO5wscvyrtjhaIO488VTqffSHF7fWqbcHnnTDwUe1TWgC8ggOO2+v0qdeO2x96gx4LP3vpS/cJ9qg4QMpSCt/tEnLWqTdolPKo17Nz976U09mfxVkqaM3Nko45b6H6UqiHZf8AGKVG8DWmbtSKmU6VEuPHlTziwahmVyExrqp503ODTT76YBOFp1Qr76mSyTQYRpt+6mvhvOu3QVqM3612ayImwrHaKhbAt5VYN2ujWimwWRUHD26infu1uoq1mIpC9WxMFkVhwtuoqS3w51NWkv118UTQxSDZEQw7Cudy1RcT4sti2XuEKIMSQMxAJgTudK8w4n+0W67BRcZRuSgA9w1JMb8+lc1biFB2tdlIwuCe2PGLoxl1blwQHdVDbooOkLrl1A1PKsxe4j4ScgH+xGvkSdaJcRxK3CWI0JJOcZiZMyX0JbXfzqMWUYicpiDz2I/TTavPum8Vi4LQuQSFzR6xOaCJAGY6Hc/UV1SSp7zPIkczrA8JPlrpRZb22o3nLoVMbRz/AEqq9q6XXxsVUqQSfACoCkkaQIA89POqKUWMDlw9zMGyEgnYjSYBPltG/wBau9xlbKilQxYyeY3AJAGwE/CrFzi2bKrScxzM+ZzJyqoeTzOXUx7tKnxFkh0K9391wzFcpRlJGctpzjluddiWevcYqCdFc+sqkagEhtJ0293kaivW2sgHxiecjUR5a9PnUej3ZIDKZJhR6wDHLC6RodthU+FYM5zQkSfFJDQZyjrq0gn58qGFGsHuz/a+5YOVQYMEowaBrr5AnaQK2WC7Z2roG6Tzb1ZmIzV50SWaASNj1A01k8/j0p2Ie7Al9ohfpp89jSxqzp5RZNwT1PWjdJAIOh1EQQQaguWieZod2Lxou4aDOa2cm8iIGWPKOVGiBXq054oqRzSjZ2KQwh9o0hg29o1d7o0slUxC2RVGFf2z8673L+3+VWgQKXeAcqF2bIq903X6ClVz0kVyhnsHIvBYp4vkVb9Nt9B9aeuLtnkPnW5i2Dg7ymcWelN9LNXs6H/2K56Oh5kfKipx2A4MrpjDVi3ja42BXk1N9H86zcWa0kS3MVmqLNS7s002mrKxsx0iui7UXozdRXRhT1HzrZbmzJxcHOombWmraIOxqV7bdKGRhtu9BqVr3ST+VQ5WG4ptzEkAnoCflWsA8z/apx5hiEtM5yZMwQRAYzqddSQOdYTCYcsfs1YuTKqBBMmQAs6j3fGjPa3F2cXiWvywzBYVuigL7iJBIjrQdUAKuCwKkEGZ85Kxt15b15UpRcm0dkckKxavXHlbeYAsoVYhmG4BO5EjQfClcuP3nd3Fhs3dmSAoM82BiNTPKriY6NVYhhBAmTIEKR0iBry0iocPxB2Im3OpmTOoPimffz3mhdbDAlrZV2BOQqSJE6QSDHUfpVywt0xBzKNNspYRynkdPntVxMOoJKryMx57jnlGp261OMSgnIJjcEzBHxkDXWllPZGuWbPcCyw7om4S2RgQAiMjSpJ3IkRMjQmdaH4WwqAG8neo0ZltkyTmPNYy6QdiNtQdrSYgF4PxGm3Mx5SOmwpmMaW0EZRGg0MzH83L58qKmzXKTz3sYcFFcvkDqVzCAAZJIUkaTIgHcTVnE3bzC0DaXOlsWyVLEZVKopOpGaFAPKPpHfxGgBlsxIA1BkAQTBiCPPSKlXDPcI3EjTxAKG5FmnYQdtjFNjehr7lZ1YEArBOi6QCNdYPWTFN9MAiNSBqJgsDuddNhVl3e3IW2lxWyki4pchgoAIYsZA1GkSBtrXMLet5V7zVoIhQZXUZQORG4MzyrWj0ZjT/s3xTRdQCVMPmg+tOWJ25Hz0raF6xvYvi9u2ro5CljmzahD9TB310rZV6PDNOGpx1b4jq3TTu8NMAqVLZNdNkTuzhNIJPWrVnCE8x9aspw8+0PrSOSQVFsG+jnoaVFRg/xClS8wbAwDkbrXO8YUVa0fZ/7TTe7Psj5GjdAsD1xZ86mTHHzqw1n8IpjIOlHI2ZJa4h1mrlriSc5oYVHJajckfcNDDc2KxoE4mlSDE2zzrM+lkfcNd/eR9mhy2HmGn763Tw6day68XjcGnjjg6UrpyDjRpwy8jSPvrM/vpehpv75HnQ5cg40atFHtRUeM4cly2694VLKVzACVJESKzP76609eKqedblyBjieR8R4T3OINl2CZH7rNlJGbXKwG8EDT3inDBtYuiDLeFtIMMfWUE+sfu7HTat5xrsvYxF8X8wDxlcSYuLpuRqpgbihPajDNZey9nuncvAGUljBDCEAyiIBJjkN9a5HQlEvGonkZ3iqZ7YJQ+uSbjKe8UAEsitIznLyMbHpVPE8Otoz5LpcqFJ8Do4Gp59Ikk6HMIq5f4hee59rc7tXJLZC2RiJILLBJJMqDsSNecxcWvHN4XV7RIzWx4WKhfBsNgANIGvKlwtrMoihjLXdkkupn1WUkKNjMHY7abbwa7Zw11tRpppIMuzEMF8pBke6tZw7DriMPdQWbepUy6kuEgkqGJGuYaEEQDGmkZw482b1hkd7tqwQwCyGVVuSyZwAY0Pumhy7LMyknoLs9wu4bJvBQ4LFOZKxkOsa/eqxxXDJhb2S9LOozZFJGpEePMAUEHN56cjIu9je0YsWb9ti2e9dHc2QJMuCMwbaNF/p0GtHuC9lEWLmKYXrxIYgiUDamT/zG1OrbcgKrGli0ElPDqYBcTIMGWJY9PVGbMB7MDQc9BUwusv3SWCsoEQugGoJkknQ6RoRXql7A2mybAowII3IiGUncgjTfkOWlMxeDD94DcYpc7s5WIYKUMmMwMA+GRrtRfCMTno8rtYxoJKnSdOY5a7bHpVy1dTNOUQQGiYB2OvvG/P5VquJ8GXOiWklg2bMNu6LEd2ZnSHImCIUTQ3inACtlnuguXGaCFY2YbxbMM+kfCdTUnw0kOqiYOxqAOQvijLPquD4Z8BG6kzG9elYVibaEiJVdOhjUVQ7OcEt4fDqrAXGIzMxG5OojNqABA5bcqMekQoULoBA9wrqoUpQz3IVJKWRGhiphiD/AGBUSfKp0C9ZrqdiR1cUx2FSJffkKfbuWx0qYXrflSWWw2e5FmudBSqyMUP7NKhZbBu9yL9+p0JqI8WSdjWX76ujEHrXR7siPPZr04xb9n6VxeI2p1XSsn6XSOKNL7sH3g1NzG2Z0Ij3a1Ffv2uRrM98a735603u1uovPv0DTZDUVxV5fnQr0g9aRvtG9NynuDmrYt3bB5N86gNh6g789a7nPtGmwNC40yXuW9mmmyfZNNX3mkfea2E1x3ctyBruVhy+lS2sOCNGNMKGYkn40DHVPl+dQY/AJdUBtCplWEyp/TyolZdOY260++qmI091TeeTQ6yzRhbnZWbi22LOurC5sI+9mEHx6wNR+caO1wGzKtkXOJk9SQFJM9QB9aJHCk/eqFkYUsKUU8hpVZPUis8NCAhROYQSTqR0JquvBAGlZGrNAK6FiCSDE8hoZGlXbeadZj3VI9s8j86fAtMhVN6gHhnA+7uLd8JyobaLGqQYzSdzlkT5nlRc4pv7inYLKcwLRBI66yatrh7PMyflXLwjtT8X+50cQvj8EURiTThijVzuLHnS7u1yn51037iFin6S1LvCdDGvLyq0yL7P1qFsvSKwTgLV0TSEcjTlT8QrGOhjS1611gsb0yB1o2FudOapLSXOQp1vu41JJ+Arq2F5THvFayNdk6975fMUqQw6dPqaVJZfi/sa7M9XKd3TdKQsn2a77o5Bmaln86l7n8P1pvox6VsSNZjM9LNUgwp6GujCn2TWxRNhZFPnS0qwMGfZNd9BPQ0rnEOFlfOKTXRU/oPl+dd9BHSkxRHwyKy3wOdPbFipfQR0pw4eOlbFA2GRW9M6GujF+dWRw0Ujw0UMcDYZlb0qnenGpf3cKX7vFHFAGGZGOImnjiZrvoArowa0LwNaYz06kcZUvoq08YRK14GtIH4fEet/NTziD1pcOwym5cB2zGPnFFVwFuuLhJxUH9WdnEwk55bIFC/TxiqLJgbNSei2en9/Ouh1o7MiqUt0Bji/M0hiV5yaN+jWun5U9MNa9kfKputHZj8p7oCelDp+ddW+PZH1/Wj6YS37I+VWl4baI5D4RQ94iujDyZPqZoYlfZFPTFj2fy/StJb4KnNtfKKf+6U9v8q3vNPY3InuZpcQ3JT8h+lSC8/Q/KtH6Avt/lTWwh5Ffmf0oqvF9BXRkuoBz3Oh/ppUb9Eb2l+f+1dpubHuF5cu8zihetPyrWePEG6f9wpy4pzyHwafyppTpLWpHzRJSk9IvyZoO9UcxTkvKROZY99Acznl85/yFPRX5gfI/wCYqMuI4da1EWjGq9IPyDq4lZ0I/v31Il2doPuoGqnp+X61LbZgdF+o/WoS4zhV+v7P0KqjXf6GFnukVVfH1VOY8vrXO5PQfOk/yHDLr9h3w3EPSLLJxZ6030nzFVnwzHy9x/UGkMI3tH5/otB+0uG7/Iy4PiH+ks+k+YroxX4vzqBcIRz+c1ILRGx+lI/alDZ+S9RlwPEbfcnN0gSdjz1poxY6ioyh9r+/nUfov4j9f9VJ/lKGz+3qN7jX2+5M+N6Ga56TUJwK+1/5f6qpXcHl3tq34kkn4oTPyJp17UobP7eokuC4hK9l5hQuab3vu+lAr+KsohbKjQQI1DSeqnUfKr3CcKl9C3c5IMaq0HzB5imftSildxl5L1IKhUe3n/QQW5OxB9xB/Ku94eoqNeD2uiA++P8A+qmbhFs7gN/1H/VSf5jh9peS9Qrhqvd5/wBA7CGHbUAydZEb9avAudtR5VSw+EVrhQgZfEI5eEmPyq/b4RaBkCD5Mw/I1Cj7RpUYtSTzd9F6o6+JoTlJNW0XX+hoDef1qdcK2hJAnqT9alt2o2cnl6zH8zSNodfqao/bFLZ+S9SK4aXU4uHbqD7jUlu03SozaH9lqQQdT8zSf5Sk9/Jeo/IZdJCAlmUACSSdABvPSn4PH2rglLqsAYkGYPQxtQrFYZbiFGJKsNQZPOf8qqpwpFTIjPbGhJSVYkdW1J3qb9oU2+vkUVJo0H7xSY8Uc4A/Wntj1nQEryJUg/mRQlWMAZ3Mc+Z98CuZ39tj71mrx47hnq2vB+hJwqdEFRxFeh98Uk4n+E/ShJvXBs3/AGt+tMOMvT90/BhV48Xwr/V+/oScKq6ft6h0cRPst8qVA/T73sr8zSp/eOG+dfcW1XZh0cKs79zb/oT9KkHDbW3dW9eWRfrpUdt5PMEtG+5iY8unwqQXtfOAfkYk/l8K+Mu9z6Ky2EeE2Tr3Nr+hPd0pw4XZ/wCVa/oT9Kiu40KYgsfIbAnQ6ctCabiOLKqyzAch1kkQI366+VbM3wlr0C1/y0/pX4cqa/BMOd7Nozr6iz+VVcXxgIVGVjJ1MbCDlPmTG3nU64yZkZQuniOuo8j/ADfShmgYoaDG7LYUz9gnwkflUTdjsIf+FHue4P8AOprmPCAkyoJOs6TMHn0BMeRrtniSvcyJJAHrAeGZH3vjEe+jinuwWp6NIrHsPhfZf/8AY/61w9hcL0ucv+I3y38vrRHGYtraSBMaBeZ5D3zBqMLfIgMqCSJjMx9bXoD6vWtzJ7mwU9MIOPYLDaQbkfzmP7/SkewWG/HziXb4TB1FFgzAADMxgbjfSCSdhrGldu3XAcnSBOVPE7aaDaNda3MnuDl0/lA/8AYfq8H8ZkedMX9nlj2rn9Q+e39yaNWr1xlGuTTxaAtsfPTkdelKbj5QhyrBm4w8RPKBoNtaPMnuDlU/lAD/ALObObS9cAjbwkkzqZjaPLzqH/6dJm0vtAOoyqTHMCDodtSIorj+JG1mt4cNdvCCTE6sJJLe4e6ucWuehYMwWLZScwIztcYyTPPX36U6qVNybp0s/h0Aqdh7ZuoguM0SbxBUC2AGyjn4iYEeRNVF7Hxbt3RfKKXKO0bAFlVljUhmCjyDbmif7NrzNau5pOdg+aNTMq2o81+tT4Xia4a6+EuiUYkptGRzJEcwCT8jVHOabjfQRU6bSla1yrhuyuKgKcUQRqykM0aaZM3rieemnKdKcOzGMg5MWhjQgqRDdPVJ+laXE3ShVWVrlt5GYQDbIBI25Qp1qLFcXVFRj40dwFZQSRJyyY0gZl+dR5svxFeXBa382Z89kcUqkpcQ3JkNJGrHxEyvvqtd4NxVdmR/c1sf+SD+xWvGJknu3VwNPPQSRI56z8KanEZbKUa2dYzeqSDqBrrpB+NHnS6pMeUYy6vzMDiE4whjubjc5U2GH0O9Vm4xxNfWw98REnuVbfb1RXp1q8Ss6GQNtvOkjtGoWSJ0JjbbqTNOuIXWKE5C6SZ5l/EGNg+FxBgzZK6zHNeoioj2lxXMkc9bY/0+depX7rDzjLMeZj+/IUlJIBYrt8ttvpR58flQPd38zPKz2qxPtD4oP0rv8W4gc0/or058hbVARl5hSTqRt0qtiOGYZiQbNslp+6viPvjzHzoqvDrEX3efSR50O2F7pb/pP6109r7w5W/kf9Vbn+F8LlE2FHPduag7g7RUN7sPhWE5CpgiA7e+daPOp7C8mr8xjB2xu+zb+v613+MLvsp8m/WtPiOwWFI5giPvGDrH6fOon/Z9h4GVnGp5zI/vT4U3No7G5NX5jO/xhc9lPr+tKjbfs1tkznb+/hSpuZRNyau4TxGOKXAxHh9XN/PkIMbeqfhIqtf4gruEzsshRIg5WckkT1CrtEdelB+IYhVUSz5u5D5AD4rgtoIbXYDL8hVrgHDM7rinkBUyLqMvhDKGIPP1p8658KSuzKcpOyDV3EKqkBjnuJlGbWDdZymny+CxUQxVu1aOZZZO6BYKSS7AjeNpLa/2R4wCm6SzlMttszBgIIHd28zESTFx29/uq69m1bR1uA5V7vTWcyq6AnLuTmUjzI2K0uQ6bZUxXasC59mueE001BAzCepAeY8/nY7i7icNcZJUO7+EwZUQIUxpqjHNvJpNewtle7ClRKWQdWOq6xuSYQDrpzqzwfFekWmdSLSM8WpPh0ECAOZA+prOyV0gWzs3fuF6GVRVvBbomSo1JYo5CgdBJHXWr/Br47oZIGtwaiADmLQfdmHxFDbPaIhe8uIQ0qo10ZtS5ETACkH4GlwrHvcFtmGVXe4AIAVvtCSdNS0IQDpuxPOld7DxlFaBq+cpzM3hEdAAdSCfnHwNVjxoZxatBmY6Fh6iSIEMNtT8taH4HEo1x2OZmtF17uTlJkgEA9PEs+VWLnHLNhXfKilwkbDkoKkgEnkPmKWwXUVr3sFO7AJzMJ0AI0KiTBM+4UL4jxjwNbsN9ouUZoJDSRvG8j/PpWZwPELuKxBR3YFhm0IyqhcsNNfusnwJO+gP8Lx1rBWQpl2N29EjWBcfoJiGUfHlJpnDDqJzcXctwpwzDFAj3Wl4d2nrGke4fmetBuOcbuG+uHsNmJEnKRzzEhmPLKOmu1CuJdoblywlmyQrusA6voSwyydZJUrOugoh2Cw6pbfOv2qABpiZ9YkHaNd/IjloVCyc5eQFLH8K0D3Z7hXcWzJz3GAZmO535k7axWB7ccca5d7rMGFvw6aEmdSwiV+8I6ddq2na/jbYeyFtaM4K94NShykiD5Qa8musXvBmMFsuYtMSDJkrJgzv/vV+GhieNi15JJU0ekfsvsn0e5c1IL5cv3fCNCp5yCPiaCdu77HGjKuqoq5twzMJKjodY6x8K2/A8AbFjuRJyiVbqGkg6HUjn7vMVlO3XCsttbuVVKO2hJMlnku2u2xOkyRyE0lOalWb3GnF8pJGt4Ne7/Cp4pzWgpYSD4gR8CBv51m+K4d8EoLMXtFkk6jVbgcKIOx2jy8zVXsP2lKkWHaWZgVJjU+OcxHM5ZHX3mtnxzDrcsMNCAjMZExo06b8jtvU2sE8L0uFWq01ugRxF17svh1IJVLpCwI7sszBgesEdfEB7qeB4/6TZuW7w+0zgZBMhSFYAGJBHUf5UPs3fQ9WbMnituZGdTBJtwDoQACJ3knlRng72rbQoOe8Ld3MdRHcgJHLSTtzUSazWFZ+DJqTbs3bcjvYZ0v95YYm2IBtFvcRk8ybgA39eY00v4rtELYK3BDlFdRuCGOwMcj+fnUfFccmDCsBporKNJGlxsogmYUH4UNw+Nt45bPekd4WFwQfWXMhEGBoQCpXrm6Cgs1drLcfFhbitfsG24qhtlkbOIUQIIiJ16aSauWySEJWCVOgnSNSARoIisPieGXBhsRiEuc3YJOndE5FXXWYIPOfKuDtqbDWBd8OUMlwEaoz92GGm2kMOcMZpuVfs5hVdrtGxuKPF93KqidJAJmB8516ileuLM5PErKgMaKxiYPkCNeulVRxW07hWIDlVkEjcgMoOvmBFT4nigNtblvLlF4BpPrHOVOU/wAxn3A1IriW5STF2kud2zsbtxjBjRUChgo5eFQNBrO+tdQle7Ls2bM4gwfC2YqzxzH0kjpUdtlcMW0aO9VgJcNM5VA6gRHPaqWJ4YL95QzHOq5gJ8QNwMSpAMAgKQCeYNPZE7voGMTjhbsd4Bn2yxrmkjKvlPh+dQYviCqO8y5RbHea6EgrkED3sKp8PS8LlxQAC0lbZYsttsrMmnQDKPiOkUNv3WZLOHPiuvnDgqJa3nMNPLwy3uArYc7Cyquxpv3xbMHMBIBg5p1E61ygmFuYbIveW8rx4lPiK/hLEaxtSoNJB5r3QM48rYhrFpVZGLqTA2tyniJOswRpH3G6CL+Kz4XBoAPUWWGmtvMxbLOpYkAR+KricdtDEWUUqxbeAGIUBgGZpASCdtSczaazVDjF5r6YlbatkhVVxzud3cLAdAClseZaPKq4r2jbLX7gk1d2ebB97BXL9m1cMziLlsGPDNvK05QZzA5WInkJo1wXBXFuub5LE5ZJjLKuoX1eZBt6DmD1oSeP3rLWUVPs7T2LfhjkuRweUBVJH8/StfiMYlvWZyu8dJ3UE8v/AFQm2srApRi3fYoXkQuoAGdu9C8vEqPl1Mwy+rO2p66QegX7NlVVxlS3cdjBl7jBidDqRq0e8dK7wfiiM4FxcrKLt3WJAZmzBo12AbUSc56GpbHGe+vMqEBktTuDDuxA7xRzVQDlnlHM1Nt6WGvFrP6AzhHC+/tKH0u5S1xjvqQhtyR4ZCsCOQg9K0WGtZreVFCeuiFfVXTwlQJy6FQPjUOC4Oi5k1AuFWYQZPeBmaT5jQnqT8H4fi6ojySILNMRAA+6OcQFnrFaUnJuw1OOFZjOEdncloq8FiAC2pbMRrqesk/GqXFuB23dHCjIAM07QtwFVCxBJl9ZHxq63adbbN3ikBULsDoZCqI94LZfeOdYXifbK7fuvkDJbtlmRJVg/dGRPSCAY1gU9OE5SbROpKnGNlmaG7jLXfNeVv8ACtd1bVYhnc6ZesKo08h0rM9q+NE+FFy2rK5c0mQ7SCfD7LFfI786rcDuHEXFtByqhSyagklRCkCOQYTO56xI1L9n7du+WuscjAX7gJ9QpcS4o65ZVhGuoHUVdRVKV55kFimrvQ1fZ3AW1s2nEZmTxaASZDEwNiCW29o1xsZaPe3FZQD4WblFvrtIBJ16TG9Vb/2VpcOiiUwwzKuyKXAgH3ZtPKsZxfjHcItlbjKFXvX0J7wu0sASJJAOg0kQa5owdSWR0zq4Fa3/AKTdpu09l7b2gxN1wAGErkVjIBJgzoJEDzgaVlOG23fMSdUBJkDRRl1J20zbdFqviGt98wdphpmARJ2n726kaHUEaUf7MXk75BcQZWcKBPh7tiUJKmJWGAII2adYivSUVShkcblieZ6Z2ZxE4WySQYCrm1kZhABnU6kn89aA9vntC2q3bsXcrPbUrK5mOZi2nRiANhIMEgUd7N27YRrAH+Aw0OsLbgCSdyIHxrN/tEw4NsMFm7cImIzgQIPU5QGiBs5PKT5tLOqdkn/rMf2e4g1rEJdWGbw5rZjK2WCcp+4wCgjfUcq9R4JjM++qvatXVP8AMrAif+k6eVeL8PuS8qxRxLREKuaBoNesfKtn2R4qbePFsaDIqhYkFZUuAo9QL4gOWldfFUr5nNSqYJJPQ0Pb3hCphHuKus5mjTaJbzPIebwNzWH4f2ia2V3ARWRCZOhR8qOPukF2Gh3T5+xYu13th1gMSCQDsWEbifIe6a807Rdn1s2MVcL+FcgOglmVECBQNpa/4p9nzqNCcZLBIvXpNvFE07cUF+0gKgl7JyNIg3AmUggbwQAfI+dZbtxcaxdsmyCiLatkXlHhzB8qZoHM21AH4jQjh/aC5mZAFITvLiHMJh0KeEDeGVJHlNbDg9gYvB91e/xTYYqo+6wLG2wWZBGbajh5Mk5aEFLH8LBWC41DpcuKRavvbSTItsqFbigmPxhT7hVr0RL18teAuK993VhrmGULbQEHeTb05gnlQ7j2GPoNtbZP2bbHQFe+QaDn66/FRS4Xhbw4f3hkhpFtWXwhhPdsSfV1MT1bbmDhWHFF2zsBX6fUk7ad3adLqEg5smhEBVHdLrPiJyrrHI/G/wAMF793WYGYuDdyiZVVDFsra5TKsAOcxWcx+XFWUJJyhwzsNjAc5FblBE/EVr+xXE7Yt2cOzB/s1VToSe8UGNNhLPvRqLDTV9UxoNSnd5XA9jHshFxy03HFtSQWLpqciKu0Kh95f4kx2jxxt3Vu2yAzXO7QACGDIe7zTqNM0HQS2vWjGFwdq/YXRD9ncyGB9mzOVhZnbQD3Gsxi7LXe5Rs7+j2w7EbuLd5gBoYztbt5Tr+VSyk8/ErKMox1vc03Fnt4a2992gklRvJmICgjVvCf7FY/jWOnE271tpJtqihScqM65DBGimGOnlT+P4p769169y3exOZRzLXNAI5gg+Yga70AwzsLSsfUW45KkbHKIIAgjK2/8wFPRhld6k6lVyeFHoCdiFvTcYmXZzu22Y5dj0ilTLfH7FlVS5fyvlVioLmM6hxrHRhSqVq3S502pLVHnHD8OCtkDvBce1cxIcMMqkd8oBEZvEbQ5j1vnvMDirdpGVWnPlLHursM/hWYMeKYYgbnMNTpQ7E8FCqiqSYSCy20ZsgJAtK8ZgGJbWR96DVjid4oGZReIRLfqypzZWctJGm6ADlMjSu2LTfxRbT0JZU3kVsXjG7q2ELN3j3GLolxSogZRLKDBlAWPSucRtXrtxRaYC23PcZWtLdzMTscygCfy0ofwxMSby9+18IggpqS5IH2bgnYkiPDEGOlarj1ubSpbkMAgDZSFDKAoZ20hQfEddxFCpBRksEREsUW2zGviXw62rrSpuWvR2b/AIiAXMhZeQbLaHuJkUW/Z46PeDgRIIAggEGcza7spYyTqQeUGXXsD3uCGZXFwHV3U5UyiS5EaeqARpqTESKF9k8BfGLQNbur3Fy3MwYTLcB0B2IgHfc7mTRcMUJZZgthmmj0riONay6qq5s4CqJEyuVdAd9zPTKOtZbEW1uYy3JJtq1vPEkMbRDMsbZSFHvJO9DMXxlruNtO11FtgMLfiBIBzuCQdAc2Ua6yB0rM4S8QnfOpUG4xMghvvBckGQNSYOxTnpXLCi9+n7i1a2J5aBH98G9iLrXbhzMzLtICd54bag6NqABprJPKu9m8PmxrB7ha0DcR8yw4V1dAWMQGLldORIB1NAsBaWXW6QFlyH1UkgmEnmJylT5cpqlaxhW4LylgxYtmG4z8wFOoMmQZ35616PKyaWxNa3Zv+x/BjhMRiWvwVw6jxwZIL6MOpIAWNzmFGMZYNy5iGc+BnWysCcyFlznTUKO7ueLaocSzXWCZJXE28OHGmbMlu4VABI6I067DTWu8U4wLOCyiBdu3bqm57Fq3edLW4HLM3uRucV503Kb73+fvcq38OHoNtdontribpALkizbzHwKBqXed9D6u5gDUVheLcTm+rgZ2PjBfm/h8TsdZIPwn3y+9jGskZyxz25IIEpntzIkzEMjTpv8AOhccMrZiFMlSBBBknKd9jlAjyHWu2hRwZkcTeT6EYt+O07v42UlljWM7pB11MJz671dkggzETJhtbeqlRpEwZ+AobhcMTeOcE5pAPLXKxEDYwdx50atYYsBbLiCRl3IykwxJIiI8ztyronY0j0ns5cJt4q+7QGIdzOwWzDgHkDINYjtQpvd5cR7mpLOQYUa5YmfEqjSIiYorgcdbTBPbzSL1wKuvhLG2wVWPJWKgSeoqa7wpUwlu44zXbgdrYIYrlZgyuUG4AhtQRJ10Gvl0vhm5P6IdNzSS6amFtWlt8gz5iYJOTZijAAyZkKN96L8PvC1ea5c1JEh9ZJzKSJEkEAn5GhOQkOwIdzIIIDE+0ACYJ+J51FiOKkJFwRbuEqANCmXQZZ19/v8AcK9KUMasTauercC4+Gtu4ZvAoJt+0jXTLpOpbRwZ6KK7xrDF+GNcvSxEs2USxm6rKAD6xOW0AuxIUHSsp2KukC4pcd4lo5idihdnW4+xJ3B9y8yaO9oOKfYi1mIzNlOozArZtEKOnrt9a8vl4Klu86YztG8tjz661q25ZM3iOVSDLAFfFBAg5dPI9KL9l+Omy8HMV8QzwdCAVYsswBl033IrO4nDDwsFbIJYZBzBGgAI1gGZE+7lat4xVayUUNcZFdkjR8+WU1J3PKDufj6dSmpxszn70azBXPsx4xlZUBb1oIIJIjT1rbNPmtaa3hExeFs4RIW3bcrc5ZbVuVcjoSM0E7TO4ry/hHE4GUtr41y5hBV0zgz+EnetzwfGkYO8ELBriLLROYF87DX2lKjzzda4alGUX8O4YScWBHxqXsRdwuHRTZtqyINvDAzuszEsWj+YdYpq4S5hWJG9i7hwAIE9wvfXG1IJH2iL8zyFGODcPSzZZ3Vu+uPcQ+GGytkbID/+IjTqeZmpe05zkFLbvc0bLl0Au5VdmESdGiByWCYMGqTcsKTt/JZU01i6gTsn2nuWnS05LJcLOnILbVGuqFPskkgjllo92W47buG6jtqy2LSsPauh7Ryg9GzN/wCqx/D+GXlUtctOArNAyywBVRlUAzmkuB0gk7avwGKd3VntPa7q4wzKjaMzxlAOgYC7mo1KF7tISNSUbHo78ItriUYKA3eOZ55xbaY8vVHwk61me1ipbt2UtgNdurnDCIRHOZrhB1LN3Q1ifBykzbbjF8OFKsAUKkwczN3IQMDylzM+YobiuD3MYT3gdMxS2sgELZQBRts3hfyk/CuelTnivLQpOopXUVqY/jmNV8Q5gn1QT5hQCBrsIj4UqfxXs5fe/cZLFxkzEKURyuVfCqg6TAAE9Qd67XpxwKKVyLgxcc1xonqf/N62fBsMhw9slVJK2ZJAJMC4BPw0pUq46r+CJSl2vAEYO2Gx+IzAGFWJEx4V2natB2xsqLN2FA+y5AD7pNKlS1e3HwLrsS8TK9n1H7tvnnGD15+K+4b5gAH3UU4FZUC6ABAAgQIEnWBypUq1Z9r6+hyS1X09QPkHoxMCe8InnARIH1PzNcvsT6MCZBdZHX7JP1PzrlKqw/PIhEC8cvMLoUMQO8XQExoXA08gSPiaj42oBSBEWp069a5Srujoi+x7zhR/8tvw4QkeXhtjTppXmmBthsXgMwBzXL+aROb7RB4p33PzpUq8Sjq/p/EitXteZlu1V5mu3CxLHvMRqSSfXTmaZg0GbYf4an45W1pUq9qPYRFiZRnb+S2PhCafU/OjmAc+kASYyuI5R3h0ilSqVTQSYf4UgOGeQD9liD8QLEH3iTUn7Q7pHdgEgG4EIB0KC0kIR7Ik6bamlSrip/8ASPiVpdh+H8mNVfC3/UfiLeh+lRcTM3bYOo7zY7bdK5Sr0EKazsaP/nRyOGuz56296n7Q6tfJ1IvaE8vto06aAD4UqVcEv+y+gX2EZXiAg3Y0h7BEciWEkedAkvNkOp0Gmp0hSRHSlSr0aegsdC5xa2AVgATZJ0EazE0Z4eo9FsfD8n/QUqVSqdlfUWWgTxNsehpoP8W3y6i7NQcdQRjdP/u8Kv8A05Zy+6eVKlXNT18f5RePZ/O8ucWwqehA5FkLjTMCZVfCZ6iBHuFAuE2gcBqAdbvIcg0UqVPRf+vx9RZ9leBLZtj0ZdBrhjOm/hSp+GH7a55WgfjnuiaVKl6P86iw7RZsWgyywBMnUgE6EganyAFcpUqa52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www.presentationsunplugged.com/blog/wp-content/uploads/2012/01/21069_1600x1200-wallpaper-cb127913228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6" y="2726871"/>
            <a:ext cx="24383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6" descr="data:image/jpeg;base64,/9j/4AAQSkZJRgABAQAAAQABAAD/2wCEAAkGBw8PDQ0QDw8PDw8NDQ0NDA4QDw8PDw8NFBEWFhQRFRQYHCwgGBomHBQUITEhJSkrLi4uFx8zODMsNygtLisBCgoKDg0OFA8QFCwcHBwuLCwsLCwsLCwsLCwtLCwsLCwsLCwsLCwsLCwsLCwsLDAsLC0sLCwsLCwsLSwsLCwsLP/AABEIAKgBLAMBEQACEQEDEQH/xAAbAAEBAAMBAQEAAAAAAAAAAAABAgADBAUGB//EAD0QAAICAQIDBQQGCAYDAAAAAAABAhEDBCEFEjEGQVFhcRMigZEyQlKhwdEUFSMzYnKCsRYkQ1OS4Qei8P/EABkBAQEBAQEBAAAAAAAAAAAAAAEAAgQDBf/EADMRAQACAQEHAQYFBAMBAAAAAAABEQIDBBITITFBUaEFIlJhcZEUMoHR8BVCseFiwfEj/9oADAMBAAIRAxEAPwD8oSPpvnKSNA0IKRBSQg0NI0IVQizQ0GUNI0NA0NKzRBlCjRUmUVBlDSNFSsUVI0VKxRUmUFJlFRFEmUCFFRsUFIUFEUFIUBFAQ0FENAktARRENBRS0ZIoitI0yRCkhBIKSNUCkINDQVQ0mDQNCDQo0VA0NI0NBlErUoirFELZRUrNFSsUVK2UStlEbFArZRUhQURQUhREUCFBRFBRDQUg0BDQUU0ZIaIpAhoCkybbDbJSEKSEFIQpIQTVAiCkKNCFUNA0INErNCLZQ0jRUChRcSViipWyipWyipWxxolbFG2SKxtugpCcaddfMqKaBWKA2KJCgopaAigIoEKCiGjJS0BAFLQFIEUBWkaZUhBSEKSEFGqBEKSEFIaBSNJSQg0QNCDQqzQi1uPux+KZIRiQXl6ut9xSKJMokyiTbjhz1FfS6LzJJWP3t+76X5Ajmm7aW34kmmiNhoDYaBCgIaApoiGjNINAUgRQTBDRkpaApAhoCkCtCypGgpIQTUAiFJCCjVBSQgpCLUkINCjQg0QNCmzF3r7X3MQYpqPnLp6LqSQ4kmUKZRIxjZJWGfLJS8GmCdufGopyj7yyQ5nJ/Uk3fLRUrec9yot/sJSaUVeyv/7vBPU0PZjPlaSTt9AnknbruyeVVVJKK2XROt9+8i8DW8Nli6hSuHH7N+B4Za+njMxOUW6Mdn1cojKMJpLxvwD8RpfHH3P4bW+CQ8b8GXG0/jj7rgavwT9mqbS6uvXYOLp/FH3HC1Phn7NelftMtc69nFe9y8rkv4vSzjz2nKc6xnk6MdGIwvKOb0P0DG+md/8AGJrjZeWdyPhZ+rV3Zl8Y/wDZcXLzC3MfCXwqXdlxv+lr8S4uXyW5j80PhOXueN/FoeLl4W5j5a5cLz/Yi/Sa/IuJPhbkeWt6DP8A7UvnH8y4vylbnzhpR7Q8lI0FIYBNBSEFGgpIQUhCkhBQgiFJCl41v4eD8xDZlhspf0vufMiTbw7A55cW1xeSKl4V1dv0sQnV5nObf1VcYJJRioXskkQtqQpcMdtV9bb4kkNFSMe8qTbpknLdVUZO30TrqSe9oNDCWglqM3MsGPNWbl2nny7KGKDeyVO2+6jE5c4xjrJjy82Ou01r/I46v/f1F168w1Pkvquz89BLlvBLG1sv27lDr33G0YmM+0+n+0/ReFavTY1yuEIpKu5tvzl3nz9fS1cucTbo0s8MZ97G4XruP6bEvdx4nXio/kYw2TUy/NlMPadqxj8unD4/jn/kKWO/ZYcFdN1bvwNz7OxnrqS1jt8x/ZHq/OOOcbyavJLJJQxSk05LHCKUmlSk31bql17l4HlPsznyz5fOHTh7V92InDn9XlSyT+3fwr8Q/ps/H6f7a/qn/D1Pt8n2l8mH9On4/RR7U/4OPXKUl70ox9UZnYt3rnDX4yc+mnLh4Ntl1Nb/AOV1CVd7rb76OfGKmTqc4j6ue9Qu6Re8vdZ+k513SK5W7ipcRzLx+8t6RuQ2R4zlXiPElcOG2HH5rxHiyzwobl2jl5jxZHBhaPpuBSFlSNIo0FIWSjSUhZlSEEUoWSkKKQgiHVF88HGveTc/5tla9drIN+lfJps8k6c5Qw/0u5Sr5JfEU4aEFIqTspY4NdZ31+yq6LzGlbltL18yTt4dw7JqJSjj5bjBzySlKMMeLH0c5yeyW5nKYx6p3TzaDT3jhhlrZLaeZ5ZYsU5d6jCK5nFeNqzNZz3otuq1OTUaNwnjjgwaep6WEFKOOMm6krbbk34vfYccIiZnvKt4M4R27vB9za8TSOHVTh0YJ6mm7S517spSceVpJ3JJ1s6M0XNqeJ553u/VXTXxIvOksk5VUpSb2ik22/QzllGMXlNQ3jjOU1jFyzNppQlKM1yyi3GSezTXVOzzw1Mc43secOqNkyifemkKEe9/JDzesaGGPVXPBdFfq/yKlxNPHp6OXVLn6VH0ijyz095n8VEdIZ2Lw4XrZe2kowhGXtHKlv0UPi9/6T5WEe/N9nTq5XhFd33/AOh8Ol0yY/mjo5eHJz8yHwPQy6Th80W7Hg70/E1y7KaWXSUPmg3I8Hfy8tGTsRhfRx+aDh4+DxM/Lky9gIPpRnhYtcXNyy/8e79A4OPk8fLw+YR3uVSGATQUhCkaBQhSEKRoFCFIQUIIhSQhUW001s10JPQyuWTSwdVyZnB8vSbcb5mvtd1iHE8b8GIt7mh4LCEIZdbklp1N/sMSxOeWaW7m42uWHm+pic5maxi19Rn/AFYnX+fyVfv3p4cz6v3adfMv/p8vVchLj/s6jo8OPTRVe84wzZ5+c8k19ySRcO/zTf8AhWjN2izZccsWapY5yUpLGoYG2vtckakvJpjGGMTcQrdCem0+nx5YwyPNmuUFKcHyQW32drfea52nJPj2aVRlTxJ/unUr8bk97JNOTSY8r/Yzne69lkjKUk/KUVTXrQE8O4NkzSW21lKfecE7BOSTcfi9jj1ts09Pl1l06Ozamrzjp5fRS7E6TFHmzvZLfflXptu/gcGW26+rO7pY16/6d2OyaGlG9q5X6f7l8p2j7QYdJF4+H4MeJ9HnlFOb/lj+L+RvT9nTnO/tGU5T4v8AnoNT2hGMbmhjGMfT/r9351q9TPLOU8kuacncpurk/Fn0cNPHCN3GKhyZbTqZdcnOzTxmZnqGBSzJRKCfVJ+qRmcYns1EzHdDxR+zH5IxOnh8MNRnl5kci7lXpsY4WHww1xMvJUpLpOa9Jz/MODh4a4mTZHWZo9M2Vf1t/wBzPCx+f3W/PiG6HGtXHpqMnx5X+BnhfOTvx8MN67T65f6/zj/2Z4c+TvR49XlI93nKkagKGBJRoKEKRoKQskVKhZUKKEFCFCy9ThHB8mokqTobT9L7O9lIafDmy5oRnH2VQx5FcJ5bTi2u+qOLW2iMssdPCed868PbDT92c8o5R0+r5rj/ABzPibjh9hibv3sOnwwmvNS5bT80dMaOPe5+szLxnKZfL5Hll7XLmeSUpJe/kcnKTb8X1PaIrlDLjvyQoNbEgSfV6rs3kzQwZXm02CGTBj9hjzZVjnKlTVPpve55TqxcxUzXiDTm/wAPaXHJe14lpk01zwxrJkdd6TSpsN/LthPoqduq7QY8FYOGSjhxxkm87X7bO13yk1svIzGnvc9TnPjtBuuj3+FdqsqUXm9jkjJLmvHjcW/G13mM9lwnpcT8plvHUmO0T9YfQf43xQg1GGOPhXcck+z7m5yt0RteWMVjjEPj+0PbT2l07+J2aWjjpxUOfLKcpuZfB67WSyybZ6JyMCASQaAJLMtJCSlmSkCGElLMlLMyVo0CjUBRqAUIUhCkaEqQskRKhCjQJIoWZd3C9J7XIl3WhD9s7McBx6bFGWZKDaTUXs0vF+B8fa9tictzCbfS2fYcso3s+UOTth2owwg4QqSWy3a+R0bHsuUe/lyc206sZZbuPSOj8rzayOfN78XFW2+R3aW+6Z9NyNGq1XvbRuLSaTlL796FNHt39VKK8Ku/WxCeeTey3fgt7JPpdL2ZeJRy67Pj02OozeO1PPNPelBbp+p4zrXywi59Pua8vP7UcXjq9S5xg1jhCGLDFvpjiqWw6eG5jUzcm7eO5+SNhLXh8gLZh1M4XT27090/gRVLXzezUeXvjX49QLVOWO7cZeS5rT/Eyoapcr6WvLqgaa2RSZSQagMElg0kyUmSAkpCSlmTCWElSEKRqAoYBRoKEKRoKFkipULKhRENunwTySjCEZTlJ8sYxTbb8EWWUYxMzNQYwyymoi36BwTHpuERWXUyjPWSVwxxqXsvTu5v4vl4v4urr622ZcPQise8/v8At1fX0tn0dkx4uvzy7R+379HHxbtvky3Wyd1FNuvV97Po7LsWnoR5y8/t4cG1bbqa810x8fv5/wAPlNXrZ5ZXJt+R2uJtyycVGMY7vGuaXL7zvzEOfMq5V4RQpFkn0/ZbhkFD9P1T5dNpsicY0nLPkXSEV60eWrnP5Mes+keVEd3hcV10tRqMuab97LOUvRXsvkemMRjERHZOQUDKBFjfj8wKWBHMCDXh8gaQwIBJYNAElmWkgUmSkJIYSUsyUsJKkIUhgE0FIQo1AKEKRoKQgiypDbWOE5cohai+vReLMzk6tPZY65c3bwzieXSzc8MnGThKDbSezXg+nqeGts2OvUZdIe07VGjExh1/w5suaU5OU5OUpO5Sk2236nVhhjhEY4xUQ+ZnnlnlOWU3Lt4dw2eaSSWxth9vwfsM5pNrr3s8dTaMMOsmMZl63FezUMaSSSUIqN97rvMaO0xmssafE8Q4S5Z44sacp5JqMUt+r6nVMxEXLDs1+q0/DLwafHj1Grg2tRqssOaMJfYhF7beJ4472p708o8fuejxuI9o9VqIxjOcVCDbjCGOGOKb6ukup6Y4Y43MQrcC1T+soy9Yo2C9XLeqXmopP0sC1yzt/Sp/BJ/Mk1yAoIhgkgWWBEmBQwIYFLMlLAgClmSkCGZkpYFJklGkpCyo0gsi8U34Ld/JGZ1MY6ydzKezpw6bLP6GHLL0g1/eg4+PbmuFPeoejp+zutn0w8q8Zyr7kZnaJ7Ynhx59HpYOxWof7zLCC/hjv82zE6+c94g8PHw8XtVw2OiyYl7ebXIpSfVOTbSVLyizm1NfUjKKyl1aWlhljN4w49NmU/4V59X8D6OGvGTxx2SI6zbs50ui+L6/LuPXnJy1cMIqOf0a3K9395r3cecy5ctTU1OUfaF4I88lGLTlJpRSd226SOfPbtDDrlf05vTDYNfPpjX1fU6DsLq5VLN7PBDq3OStLz7vvPLP2npxNYYzlP8AP50emPs3OeeeUY/z+d32nBMPCtIo82p/Ssiq1ip479Vt/wCzDf2vW6YxhHz6/wA/RmcNl0uuW/Pp/P1fYPtHoOVVnhBRSpcrtLwWxy/hNe/y3+r0y2jRyiKmq+T5njvbPhkU/dzZ29qUuRJeKZ2aOza+P90R6uPPPSnpEz+r5jDxrQw9tqNItRk1ShJY8WZxisUWmpTTX0qR2TjqZe7nVfLu8OUdHwc5uTbbbbbbbduz3ZoEqYSFgWWSAENkkgWMClgQCSwMBgUsDCWDQZmUlg0GBSzKSzLQAvr8PYPL/qZ4x/livxPHfy8+jdR49XZj7FaaP7zUTl6S5f7B7095Vx4h0Q4JwvF1iptd8nf9w3fK357S2/rDh+H6OPGq8kVxHdVM9nPn7Z4IfRUV6JGZzx8mNPLw8rV9v/sszOtjD0jQynu8bVduckujZidfw3GzeXjcU4nPVYXKX0seWH/BqX4s8c85ym3vhhGEVDNBqFUVCCi+VKUpScm5d78vQ9tPap04qMYvyMtn4s88piPD2IYLVyyde5bFx9p1fy3+kPT8Nsul+av1lnssafTm9RjYtfPnl6z/AOidu2bT5Yxf0huxZ+R3D3XTVrZ0+u50YezI/uz+znz9qz/Zh91ajV5crXtMk58qSjzzlLlS6JX0Po6Wljp4xjjFPl6urlqZTllPVmPVTj0keryVLW5H1kyFNTk313FL0+eWOcZxdSi7TG09DC4anmi448WVJyhOPuQlXWMl0QWGv9Vzf0J4sm1tQmnLzVdWVpzz0mRPfHNesJFZaskJR+knF+aaJJS+XiSEpeAGkkmUwKWwIBBsDSWBDApYEMClmSkCAkpZkpYSQZLrz9tc0ujZwTry7I2aHBm7Saife/vMTq5S3GjjDlnxDUz72G9lLW5jDX7PPLq5BWUm8YbIcKyy62O5I4kQ6sPZ+b62ajSlmdaHdi7OJddvU1GkxOsnXcNxQxTUZwc6+hzK5LvXqWWnFcupx1Jvn0aeH4Ixgnycsn4r3kju2XQjHC8sebk2nWmcqxy5OxM7XIUxFEQbFKsUyyBsUwgvFkcZKS7nZJsyx+vB+7fxi/Bkm3T8Sywte0m4vaUeeW/5EqZDieZbOfPH7GT9pF/MlTM+vlkSTahFdIRiljXwQFzSm090n8ESDzP09EBS8l9Un57oknYElgaTYENgUtgQBSwIYEMyUtmSlgUsyRZF6MOAY49XFerRw8KHTxZX+haWH0skF8UO7jHdb2c9j7XSR6XL+WLZqMY7QzMz3ln6xxL6OGT824o3Gnl8LE5R8SZcUyfVhjj85fkekaOXmIZnPH5y1S1uZ9cjX8qUTcaEd5ZnU8Q1Sbf0nKX80m/uPSNHCOzM6mXkxSXRJemx6xUdHnMzPVSZpk2IpViDYo2QplijZA2KZZJllab9Ln5W+jUlTUlaZWluMZWlHklVqpXGXkitOaSa6qiQskuOXan07vFAg4X0d/c/kRa2wVCyLOd+IFDYKg2BFgUtmSGRDZkpbBBsGksyUsCAIaT67+u/9zO5j4a38vKopLoqNRyYlSZq2VJmkUxZUKNiCmINjYNijYg2Io2No2Vg2KZZWKNlapljapllapccm1NWvvRWqDn7tedr0BUiys0yyQsLQsiLBULAiwIsLQbApCyLCyGzJDZFLZkpbBBgQBYmSKEFMQpMbRTEKTEGzVg2INiimINlYNjaNiDZKmWNijZWqZZWmWVplkmWVpllaZZWqFkqFgaZZIWFkWFoNgRZWaFgRZm0GwKWwIbApbAiwSWwIsLLEyJTFlQopiDZBSZqwUxBsbBTG0bEGxtUbIUyxRsrBsbTLK0yytMsbRsrAsrLLC0yytCytMsLQsiLBMsrNCwIsLQbMmg2STYWRZkhsiAKWwIbApsCxMkUyCkzVg2IKZApiFWNo2Ng2INkqNjYZY2jY2mWVg2NqmWVqmWQNkqZZJlkqFkqZZGmWVqhYWmWRFhaZYWhYGhZIWFkWFlLYEWCFkQ2FlNmSGyKbAsTC0UzQKZBSY2qKY2DYg2QNijZWDY2KNjaNiDZKmWNqjZWKZY2mWVpllaZZWmWVpllaZYWmWVqhZWaZYKhZIWFkWFqhYWRZEWCFkQ2FkNhZpLYIWBDYWRYF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data:image/jpeg;base64,/9j/4AAQSkZJRgABAQAAAQABAAD/2wCEAAkGBw8PDQ0QDw8PDw8NDQ0NDA4QDw8PDw8NFBEWFhQRFRQYHCwgGBomHBQUITEhJSkrLi4uFx8zODMsNygtLisBCgoKDg0OFA8QFCwcHBwuLCwsLCwsLCwsLCwtLCwsLCwsLCwsLCwsLCwsLCwsLDAsLC0sLCwsLCwsLSwsLCwsLP/AABEIAKgBLAMBEQACEQEDEQH/xAAbAAEBAAMBAQEAAAAAAAAAAAABAgADBAUGB//EAD0QAAICAQIDBQQGCAYDAAAAAAABAhEDBCEFEjEGQVFhcRMigZEyQlKhwdEUFSMzYnKCsRYkQ1OS4Qei8P/EABkBAQEBAQEBAAAAAAAAAAAAAAEAAgQDBf/EADMRAQACAQEHAQYFBAMBAAAAAAABEQIDBBITITFBUaEFIlJhcZEUMoHR8BVCseFiwfEj/9oADAMBAAIRAxEAPwD8oSPpvnKSNA0IKRBSQg0NI0IVQizQ0GUNI0NA0NKzRBlCjRUmUVBlDSNFSsUVI0VKxRUmUFJlFRFEmUCFFRsUFIUFEUFIUBFAQ0FENAktARRENBRS0ZIoitI0yRCkhBIKSNUCkINDQVQ0mDQNCDQo0VA0NI0NBlErUoirFELZRUrNFSsUVK2UStlEbFArZRUhQURQUhREUCFBRFBRDQUg0BDQUU0ZIaIpAhoCkybbDbJSEKSEFIQpIQTVAiCkKNCFUNA0INErNCLZQ0jRUChRcSViipWyipWyipWxxolbFG2SKxtugpCcaddfMqKaBWKA2KJCgopaAigIoEKCiGjJS0BAFLQFIEUBWkaZUhBSEKSEFGqBEKSEFIaBSNJSQg0QNCDQqzQi1uPux+KZIRiQXl6ut9xSKJMokyiTbjhz1FfS6LzJJWP3t+76X5Ajmm7aW34kmmiNhoDYaBCgIaApoiGjNINAUgRQTBDRkpaApAhoCkCtCypGgpIQTUAiFJCCjVBSQgpCLUkINCjQg0QNCmzF3r7X3MQYpqPnLp6LqSQ4kmUKZRIxjZJWGfLJS8GmCdufGopyj7yyQ5nJ/Uk3fLRUrec9yot/sJSaUVeyv/7vBPU0PZjPlaSTt9AnknbruyeVVVJKK2XROt9+8i8DW8Nli6hSuHH7N+B4Za+njMxOUW6Mdn1cojKMJpLxvwD8RpfHH3P4bW+CQ8b8GXG0/jj7rgavwT9mqbS6uvXYOLp/FH3HC1Phn7NelftMtc69nFe9y8rkv4vSzjz2nKc6xnk6MdGIwvKOb0P0DG+md/8AGJrjZeWdyPhZ+rV3Zl8Y/wDZcXLzC3MfCXwqXdlxv+lr8S4uXyW5j80PhOXueN/FoeLl4W5j5a5cLz/Yi/Sa/IuJPhbkeWt6DP8A7UvnH8y4vylbnzhpR7Q8lI0FIYBNBSEFGgpIQUhCkhBQgiFJCl41v4eD8xDZlhspf0vufMiTbw7A55cW1xeSKl4V1dv0sQnV5nObf1VcYJJRioXskkQtqQpcMdtV9bb4kkNFSMe8qTbpknLdVUZO30TrqSe9oNDCWglqM3MsGPNWbl2nny7KGKDeyVO2+6jE5c4xjrJjy82Ou01r/I46v/f1F168w1Pkvquz89BLlvBLG1sv27lDr33G0YmM+0+n+0/ReFavTY1yuEIpKu5tvzl3nz9fS1cucTbo0s8MZ97G4XruP6bEvdx4nXio/kYw2TUy/NlMPadqxj8unD4/jn/kKWO/ZYcFdN1bvwNz7OxnrqS1jt8x/ZHq/OOOcbyavJLJJQxSk05LHCKUmlSk31bql17l4HlPsznyz5fOHTh7V92InDn9XlSyT+3fwr8Q/ps/H6f7a/qn/D1Pt8n2l8mH9On4/RR7U/4OPXKUl70ox9UZnYt3rnDX4yc+mnLh4Ntl1Nb/AOV1CVd7rb76OfGKmTqc4j6ue9Qu6Re8vdZ+k513SK5W7ipcRzLx+8t6RuQ2R4zlXiPElcOG2HH5rxHiyzwobl2jl5jxZHBhaPpuBSFlSNIo0FIWSjSUhZlSEEUoWSkKKQgiHVF88HGveTc/5tla9drIN+lfJps8k6c5Qw/0u5Sr5JfEU4aEFIqTspY4NdZ31+yq6LzGlbltL18yTt4dw7JqJSjj5bjBzySlKMMeLH0c5yeyW5nKYx6p3TzaDT3jhhlrZLaeZ5ZYsU5d6jCK5nFeNqzNZz3otuq1OTUaNwnjjgwaep6WEFKOOMm6krbbk34vfYccIiZnvKt4M4R27vB9za8TSOHVTh0YJ6mm7S517spSceVpJ3JJ1s6M0XNqeJ553u/VXTXxIvOksk5VUpSb2ik22/QzllGMXlNQ3jjOU1jFyzNppQlKM1yyi3GSezTXVOzzw1Mc43secOqNkyifemkKEe9/JDzesaGGPVXPBdFfq/yKlxNPHp6OXVLn6VH0ijyz095n8VEdIZ2Lw4XrZe2kowhGXtHKlv0UPi9/6T5WEe/N9nTq5XhFd33/AOh8Ol0yY/mjo5eHJz8yHwPQy6Th80W7Hg70/E1y7KaWXSUPmg3I8Hfy8tGTsRhfRx+aDh4+DxM/Lky9gIPpRnhYtcXNyy/8e79A4OPk8fLw+YR3uVSGATQUhCkaBQhSEKRoFCFIQUIIhSQhUW001s10JPQyuWTSwdVyZnB8vSbcb5mvtd1iHE8b8GIt7mh4LCEIZdbklp1N/sMSxOeWaW7m42uWHm+pic5maxi19Rn/AFYnX+fyVfv3p4cz6v3adfMv/p8vVchLj/s6jo8OPTRVe84wzZ5+c8k19ySRcO/zTf8AhWjN2izZccsWapY5yUpLGoYG2vtckakvJpjGGMTcQrdCem0+nx5YwyPNmuUFKcHyQW32drfea52nJPj2aVRlTxJ/unUr8bk97JNOTSY8r/Yzne69lkjKUk/KUVTXrQE8O4NkzSW21lKfecE7BOSTcfi9jj1ts09Pl1l06Ozamrzjp5fRS7E6TFHmzvZLfflXptu/gcGW26+rO7pY16/6d2OyaGlG9q5X6f7l8p2j7QYdJF4+H4MeJ9HnlFOb/lj+L+RvT9nTnO/tGU5T4v8AnoNT2hGMbmhjGMfT/r9351q9TPLOU8kuacncpurk/Fn0cNPHCN3GKhyZbTqZdcnOzTxmZnqGBSzJRKCfVJ+qRmcYns1EzHdDxR+zH5IxOnh8MNRnl5kci7lXpsY4WHww1xMvJUpLpOa9Jz/MODh4a4mTZHWZo9M2Vf1t/wBzPCx+f3W/PiG6HGtXHpqMnx5X+BnhfOTvx8MN67T65f6/zj/2Z4c+TvR49XlI93nKkagKGBJRoKEKRoKQskVKhZUKKEFCFCy9ThHB8mokqTobT9L7O9lIafDmy5oRnH2VQx5FcJ5bTi2u+qOLW2iMssdPCed868PbDT92c8o5R0+r5rj/ABzPibjh9hibv3sOnwwmvNS5bT80dMaOPe5+szLxnKZfL5Hll7XLmeSUpJe/kcnKTb8X1PaIrlDLjvyQoNbEgSfV6rs3kzQwZXm02CGTBj9hjzZVjnKlTVPpve55TqxcxUzXiDTm/wAPaXHJe14lpk01zwxrJkdd6TSpsN/LthPoqduq7QY8FYOGSjhxxkm87X7bO13yk1svIzGnvc9TnPjtBuuj3+FdqsqUXm9jkjJLmvHjcW/G13mM9lwnpcT8plvHUmO0T9YfQf43xQg1GGOPhXcck+z7m5yt0RteWMVjjEPj+0PbT2l07+J2aWjjpxUOfLKcpuZfB67WSyybZ6JyMCASQaAJLMtJCSlmSkCGElLMlLMyVo0CjUBRqAUIUhCkaEqQskRKhCjQJIoWZd3C9J7XIl3WhD9s7McBx6bFGWZKDaTUXs0vF+B8fa9tictzCbfS2fYcso3s+UOTth2owwg4QqSWy3a+R0bHsuUe/lyc206sZZbuPSOj8rzayOfN78XFW2+R3aW+6Z9NyNGq1XvbRuLSaTlL796FNHt39VKK8Ku/WxCeeTey3fgt7JPpdL2ZeJRy67Pj02OozeO1PPNPelBbp+p4zrXywi59Pua8vP7UcXjq9S5xg1jhCGLDFvpjiqWw6eG5jUzcm7eO5+SNhLXh8gLZh1M4XT27090/gRVLXzezUeXvjX49QLVOWO7cZeS5rT/Eyoapcr6WvLqgaa2RSZSQagMElg0kyUmSAkpCSlmTCWElSEKRqAoYBRoKEKRoKFkipULKhRENunwTySjCEZTlJ8sYxTbb8EWWUYxMzNQYwyymoi36BwTHpuERWXUyjPWSVwxxqXsvTu5v4vl4v4urr622ZcPQise8/v8At1fX0tn0dkx4uvzy7R+379HHxbtvky3Wyd1FNuvV97Po7LsWnoR5y8/t4cG1bbqa810x8fv5/wAPlNXrZ5ZXJt+R2uJtyycVGMY7vGuaXL7zvzEOfMq5V4RQpFkn0/ZbhkFD9P1T5dNpsicY0nLPkXSEV60eWrnP5Mes+keVEd3hcV10tRqMuab97LOUvRXsvkemMRjERHZOQUDKBFjfj8wKWBHMCDXh8gaQwIBJYNAElmWkgUmSkJIYSUsyUsJKkIUhgE0FIQo1AKEKRoKQgiypDbWOE5cohai+vReLMzk6tPZY65c3bwzieXSzc8MnGThKDbSezXg+nqeGts2OvUZdIe07VGjExh1/w5suaU5OU5OUpO5Sk2236nVhhjhEY4xUQ+ZnnlnlOWU3Lt4dw2eaSSWxth9vwfsM5pNrr3s8dTaMMOsmMZl63FezUMaSSSUIqN97rvMaO0xmssafE8Q4S5Z44sacp5JqMUt+r6nVMxEXLDs1+q0/DLwafHj1Grg2tRqssOaMJfYhF7beJ4472p708o8fuejxuI9o9VqIxjOcVCDbjCGOGOKb6ukup6Y4Y43MQrcC1T+soy9Yo2C9XLeqXmopP0sC1yzt/Sp/BJ/Mk1yAoIhgkgWWBEmBQwIYFLMlLAgClmSkCGZkpYFJklGkpCyo0gsi8U34Ld/JGZ1MY6ydzKezpw6bLP6GHLL0g1/eg4+PbmuFPeoejp+zutn0w8q8Zyr7kZnaJ7Ynhx59HpYOxWof7zLCC/hjv82zE6+c94g8PHw8XtVw2OiyYl7ebXIpSfVOTbSVLyizm1NfUjKKyl1aWlhljN4w49NmU/4V59X8D6OGvGTxx2SI6zbs50ui+L6/LuPXnJy1cMIqOf0a3K9395r3cecy5ctTU1OUfaF4I88lGLTlJpRSd226SOfPbtDDrlf05vTDYNfPpjX1fU6DsLq5VLN7PBDq3OStLz7vvPLP2npxNYYzlP8AP50emPs3OeeeUY/z+d32nBMPCtIo82p/Ssiq1ip479Vt/wCzDf2vW6YxhHz6/wA/RmcNl0uuW/Pp/P1fYPtHoOVVnhBRSpcrtLwWxy/hNe/y3+r0y2jRyiKmq+T5njvbPhkU/dzZ29qUuRJeKZ2aOza+P90R6uPPPSnpEz+r5jDxrQw9tqNItRk1ShJY8WZxisUWmpTTX0qR2TjqZe7nVfLu8OUdHwc5uTbbbbbbbduz3ZoEqYSFgWWSAENkkgWMClgQCSwMBgUsDCWDQZmUlg0GBSzKSzLQAvr8PYPL/qZ4x/livxPHfy8+jdR49XZj7FaaP7zUTl6S5f7B7095Vx4h0Q4JwvF1iptd8nf9w3fK357S2/rDh+H6OPGq8kVxHdVM9nPn7Z4IfRUV6JGZzx8mNPLw8rV9v/sszOtjD0jQynu8bVduckujZidfw3GzeXjcU4nPVYXKX0seWH/BqX4s8c85ym3vhhGEVDNBqFUVCCi+VKUpScm5d78vQ9tPap04qMYvyMtn4s88piPD2IYLVyyde5bFx9p1fy3+kPT8Nsul+av1lnssafTm9RjYtfPnl6z/AOidu2bT5Yxf0huxZ+R3D3XTVrZ0+u50YezI/uz+znz9qz/Zh91ajV5crXtMk58qSjzzlLlS6JX0Po6Wljp4xjjFPl6urlqZTllPVmPVTj0keryVLW5H1kyFNTk313FL0+eWOcZxdSi7TG09DC4anmi448WVJyhOPuQlXWMl0QWGv9Vzf0J4sm1tQmnLzVdWVpzz0mRPfHNesJFZaskJR+knF+aaJJS+XiSEpeAGkkmUwKWwIBBsDSWBDApYEMClmSkCAkpZkpYSQZLrz9tc0ujZwTry7I2aHBm7Saife/vMTq5S3GjjDlnxDUz72G9lLW5jDX7PPLq5BWUm8YbIcKyy62O5I4kQ6sPZ+b62ajSlmdaHdi7OJddvU1GkxOsnXcNxQxTUZwc6+hzK5LvXqWWnFcupx1Jvn0aeH4Ixgnycsn4r3kju2XQjHC8sebk2nWmcqxy5OxM7XIUxFEQbFKsUyyBsUwgvFkcZKS7nZJsyx+vB+7fxi/Bkm3T8Sywte0m4vaUeeW/5EqZDieZbOfPH7GT9pF/MlTM+vlkSTahFdIRiljXwQFzSm090n8ESDzP09EBS8l9Un57oknYElgaTYENgUtgQBSwIYEMyUtmSlgUsyRZF6MOAY49XFerRw8KHTxZX+haWH0skF8UO7jHdb2c9j7XSR6XL+WLZqMY7QzMz3ln6xxL6OGT824o3Gnl8LE5R8SZcUyfVhjj85fkekaOXmIZnPH5y1S1uZ9cjX8qUTcaEd5ZnU8Q1Sbf0nKX80m/uPSNHCOzM6mXkxSXRJemx6xUdHnMzPVSZpk2IpViDYo2QplijZA2KZZJllab9Ln5W+jUlTUlaZWluMZWlHklVqpXGXkitOaSa6qiQskuOXan07vFAg4X0d/c/kRa2wVCyLOd+IFDYKg2BFgUtmSGRDZkpbBBsGksyUsCAIaT67+u/9zO5j4a38vKopLoqNRyYlSZq2VJmkUxZUKNiCmINjYNijYg2Io2No2Vg2KZZWKNlapljapllapccm1NWvvRWqDn7tedr0BUiys0yyQsLQsiLBULAiwIsLQbApCyLCyGzJDZFLZkpbBBgQBYmSKEFMQpMbRTEKTEGzVg2INiimINlYNjaNiDZKmWNijZWqZZWmWVplkmWVpllaZZWqFkqFgaZZIWFkWFoNgRZWaFgRZm0GwKWwIbApbAiwSWwIsLLEyJTFlQopiDZBSZqwUxBsbBTG0bEGxtUbIUyxRsrBsbTLK0yytMsbRsrAsrLLC0yytCytMsLQsiLBMsrNCwIsLQbMmg2STYWRZkhsiAKWwIbApsCxMkUyCkzVg2IKZApiFWNo2Ng2INkqNjYZY2jY2mWVg2NqmWVqmWQNkqZZJlkqFkqZZGmWVqhYWmWRFhaZYWhYGhZIWFkWFlLYEWCFkQ2FlNmSGyKbAsTC0UzQKZBSY2qKY2DYg2QNijZWDY2KNjaNiDZKmWNqjZWKZY2mWVpllaZZWmWVpllaZYWmWVqhZWaZYKhZIWFkWFqhYWRZEWCFkQ2FkNhZpLYIWBDYWRYF//Z"/>
          <p:cNvSpPr>
            <a:spLocks noChangeAspect="1" noChangeArrowheads="1"/>
          </p:cNvSpPr>
          <p:nvPr/>
        </p:nvSpPr>
        <p:spPr bwMode="auto">
          <a:xfrm>
            <a:off x="155575" y="-1676400"/>
            <a:ext cx="62388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data:image/jpeg;base64,/9j/4AAQSkZJRgABAQAAAQABAAD/2wCEAAkGBw8PDQ0QDw8PDw8NDQ0NDA4QDw8PDw8NFBEWFhQRFRQYHCwgGBomHBQUITEhJSkrLi4uFx8zODMsNygtLisBCgoKDg0OFA8QFCwcHBwuLCwsLCwsLCwsLCwtLCwsLCwsLCwsLCwsLCwsLCwsLDAsLC0sLCwsLCwsLSwsLCwsLP/AABEIAKgBLAMBEQACEQEDEQH/xAAbAAEBAAMBAQEAAAAAAAAAAAABAgADBAUGB//EAD0QAAICAQIDBQQGCAYDAAAAAAABAhEDBCEFEjEGQVFhcRMigZEyQlKhwdEUFSMzYnKCsRYkQ1OS4Qei8P/EABkBAQEBAQEBAAAAAAAAAAAAAAEAAgQDBf/EADMRAQACAQEHAQYFBAMBAAAAAAABEQIDBBITITFBUaEFIlJhcZEUMoHR8BVCseFiwfEj/9oADAMBAAIRAxEAPwD8oSPpvnKSNA0IKRBSQg0NI0IVQizQ0GUNI0NA0NKzRBlCjRUmUVBlDSNFSsUVI0VKxRUmUFJlFRFEmUCFFRsUFIUFEUFIUBFAQ0FENAktARRENBRS0ZIoitI0yRCkhBIKSNUCkINDQVQ0mDQNCDQo0VA0NI0NBlErUoirFELZRUrNFSsUVK2UStlEbFArZRUhQURQUhREUCFBRFBRDQUg0BDQUU0ZIaIpAhoCkybbDbJSEKSEFIQpIQTVAiCkKNCFUNA0INErNCLZQ0jRUChRcSViipWyipWyipWxxolbFG2SKxtugpCcaddfMqKaBWKA2KJCgopaAigIoEKCiGjJS0BAFLQFIEUBWkaZUhBSEKSEFGqBEKSEFIaBSNJSQg0QNCDQqzQi1uPux+KZIRiQXl6ut9xSKJMokyiTbjhz1FfS6LzJJWP3t+76X5Ajmm7aW34kmmiNhoDYaBCgIaApoiGjNINAUgRQTBDRkpaApAhoCkCtCypGgpIQTUAiFJCCjVBSQgpCLUkINCjQg0QNCmzF3r7X3MQYpqPnLp6LqSQ4kmUKZRIxjZJWGfLJS8GmCdufGopyj7yyQ5nJ/Uk3fLRUrec9yot/sJSaUVeyv/7vBPU0PZjPlaSTt9AnknbruyeVVVJKK2XROt9+8i8DW8Nli6hSuHH7N+B4Za+njMxOUW6Mdn1cojKMJpLxvwD8RpfHH3P4bW+CQ8b8GXG0/jj7rgavwT9mqbS6uvXYOLp/FH3HC1Phn7NelftMtc69nFe9y8rkv4vSzjz2nKc6xnk6MdGIwvKOb0P0DG+md/8AGJrjZeWdyPhZ+rV3Zl8Y/wDZcXLzC3MfCXwqXdlxv+lr8S4uXyW5j80PhOXueN/FoeLl4W5j5a5cLz/Yi/Sa/IuJPhbkeWt6DP8A7UvnH8y4vylbnzhpR7Q8lI0FIYBNBSEFGgpIQUhCkhBQgiFJCl41v4eD8xDZlhspf0vufMiTbw7A55cW1xeSKl4V1dv0sQnV5nObf1VcYJJRioXskkQtqQpcMdtV9bb4kkNFSMe8qTbpknLdVUZO30TrqSe9oNDCWglqM3MsGPNWbl2nny7KGKDeyVO2+6jE5c4xjrJjy82Ou01r/I46v/f1F168w1Pkvquz89BLlvBLG1sv27lDr33G0YmM+0+n+0/ReFavTY1yuEIpKu5tvzl3nz9fS1cucTbo0s8MZ97G4XruP6bEvdx4nXio/kYw2TUy/NlMPadqxj8unD4/jn/kKWO/ZYcFdN1bvwNz7OxnrqS1jt8x/ZHq/OOOcbyavJLJJQxSk05LHCKUmlSk31bql17l4HlPsznyz5fOHTh7V92InDn9XlSyT+3fwr8Q/ps/H6f7a/qn/D1Pt8n2l8mH9On4/RR7U/4OPXKUl70ox9UZnYt3rnDX4yc+mnLh4Ntl1Nb/AOV1CVd7rb76OfGKmTqc4j6ue9Qu6Re8vdZ+k513SK5W7ipcRzLx+8t6RuQ2R4zlXiPElcOG2HH5rxHiyzwobl2jl5jxZHBhaPpuBSFlSNIo0FIWSjSUhZlSEEUoWSkKKQgiHVF88HGveTc/5tla9drIN+lfJps8k6c5Qw/0u5Sr5JfEU4aEFIqTspY4NdZ31+yq6LzGlbltL18yTt4dw7JqJSjj5bjBzySlKMMeLH0c5yeyW5nKYx6p3TzaDT3jhhlrZLaeZ5ZYsU5d6jCK5nFeNqzNZz3otuq1OTUaNwnjjgwaep6WEFKOOMm6krbbk34vfYccIiZnvKt4M4R27vB9za8TSOHVTh0YJ6mm7S517spSceVpJ3JJ1s6M0XNqeJ553u/VXTXxIvOksk5VUpSb2ik22/QzllGMXlNQ3jjOU1jFyzNppQlKM1yyi3GSezTXVOzzw1Mc43secOqNkyifemkKEe9/JDzesaGGPVXPBdFfq/yKlxNPHp6OXVLn6VH0ijyz095n8VEdIZ2Lw4XrZe2kowhGXtHKlv0UPi9/6T5WEe/N9nTq5XhFd33/AOh8Ol0yY/mjo5eHJz8yHwPQy6Th80W7Hg70/E1y7KaWXSUPmg3I8Hfy8tGTsRhfRx+aDh4+DxM/Lky9gIPpRnhYtcXNyy/8e79A4OPk8fLw+YR3uVSGATQUhCkaBQhSEKRoFCFIQUIIhSQhUW001s10JPQyuWTSwdVyZnB8vSbcb5mvtd1iHE8b8GIt7mh4LCEIZdbklp1N/sMSxOeWaW7m42uWHm+pic5maxi19Rn/AFYnX+fyVfv3p4cz6v3adfMv/p8vVchLj/s6jo8OPTRVe84wzZ5+c8k19ySRcO/zTf8AhWjN2izZccsWapY5yUpLGoYG2vtckakvJpjGGMTcQrdCem0+nx5YwyPNmuUFKcHyQW32drfea52nJPj2aVRlTxJ/unUr8bk97JNOTSY8r/Yzne69lkjKUk/KUVTXrQE8O4NkzSW21lKfecE7BOSTcfi9jj1ts09Pl1l06Ozamrzjp5fRS7E6TFHmzvZLfflXptu/gcGW26+rO7pY16/6d2OyaGlG9q5X6f7l8p2j7QYdJF4+H4MeJ9HnlFOb/lj+L+RvT9nTnO/tGU5T4v8AnoNT2hGMbmhjGMfT/r9351q9TPLOU8kuacncpurk/Fn0cNPHCN3GKhyZbTqZdcnOzTxmZnqGBSzJRKCfVJ+qRmcYns1EzHdDxR+zH5IxOnh8MNRnl5kci7lXpsY4WHww1xMvJUpLpOa9Jz/MODh4a4mTZHWZo9M2Vf1t/wBzPCx+f3W/PiG6HGtXHpqMnx5X+BnhfOTvx8MN67T65f6/zj/2Z4c+TvR49XlI93nKkagKGBJRoKEKRoKQskVKhZUKKEFCFCy9ThHB8mokqTobT9L7O9lIafDmy5oRnH2VQx5FcJ5bTi2u+qOLW2iMssdPCed868PbDT92c8o5R0+r5rj/ABzPibjh9hibv3sOnwwmvNS5bT80dMaOPe5+szLxnKZfL5Hll7XLmeSUpJe/kcnKTb8X1PaIrlDLjvyQoNbEgSfV6rs3kzQwZXm02CGTBj9hjzZVjnKlTVPpve55TqxcxUzXiDTm/wAPaXHJe14lpk01zwxrJkdd6TSpsN/LthPoqduq7QY8FYOGSjhxxkm87X7bO13yk1svIzGnvc9TnPjtBuuj3+FdqsqUXm9jkjJLmvHjcW/G13mM9lwnpcT8plvHUmO0T9YfQf43xQg1GGOPhXcck+z7m5yt0RteWMVjjEPj+0PbT2l07+J2aWjjpxUOfLKcpuZfB67WSyybZ6JyMCASQaAJLMtJCSlmSkCGElLMlLMyVo0CjUBRqAUIUhCkaEqQskRKhCjQJIoWZd3C9J7XIl3WhD9s7McBx6bFGWZKDaTUXs0vF+B8fa9tictzCbfS2fYcso3s+UOTth2owwg4QqSWy3a+R0bHsuUe/lyc206sZZbuPSOj8rzayOfN78XFW2+R3aW+6Z9NyNGq1XvbRuLSaTlL796FNHt39VKK8Ku/WxCeeTey3fgt7JPpdL2ZeJRy67Pj02OozeO1PPNPelBbp+p4zrXywi59Pua8vP7UcXjq9S5xg1jhCGLDFvpjiqWw6eG5jUzcm7eO5+SNhLXh8gLZh1M4XT27090/gRVLXzezUeXvjX49QLVOWO7cZeS5rT/Eyoapcr6WvLqgaa2RSZSQagMElg0kyUmSAkpCSlmTCWElSEKRqAoYBRoKEKRoKFkipULKhRENunwTySjCEZTlJ8sYxTbb8EWWUYxMzNQYwyymoi36BwTHpuERWXUyjPWSVwxxqXsvTu5v4vl4v4urr622ZcPQise8/v8At1fX0tn0dkx4uvzy7R+379HHxbtvky3Wyd1FNuvV97Po7LsWnoR5y8/t4cG1bbqa810x8fv5/wAPlNXrZ5ZXJt+R2uJtyycVGMY7vGuaXL7zvzEOfMq5V4RQpFkn0/ZbhkFD9P1T5dNpsicY0nLPkXSEV60eWrnP5Mes+keVEd3hcV10tRqMuab97LOUvRXsvkemMRjERHZOQUDKBFjfj8wKWBHMCDXh8gaQwIBJYNAElmWkgUmSkJIYSUsyUsJKkIUhgE0FIQo1AKEKRoKQgiypDbWOE5cohai+vReLMzk6tPZY65c3bwzieXSzc8MnGThKDbSezXg+nqeGts2OvUZdIe07VGjExh1/w5suaU5OU5OUpO5Sk2236nVhhjhEY4xUQ+ZnnlnlOWU3Lt4dw2eaSSWxth9vwfsM5pNrr3s8dTaMMOsmMZl63FezUMaSSSUIqN97rvMaO0xmssafE8Q4S5Z44sacp5JqMUt+r6nVMxEXLDs1+q0/DLwafHj1Grg2tRqssOaMJfYhF7beJ4472p708o8fuejxuI9o9VqIxjOcVCDbjCGOGOKb6ukup6Y4Y43MQrcC1T+soy9Yo2C9XLeqXmopP0sC1yzt/Sp/BJ/Mk1yAoIhgkgWWBEmBQwIYFLMlLAgClmSkCGZkpYFJklGkpCyo0gsi8U34Ld/JGZ1MY6ydzKezpw6bLP6GHLL0g1/eg4+PbmuFPeoejp+zutn0w8q8Zyr7kZnaJ7Ynhx59HpYOxWof7zLCC/hjv82zE6+c94g8PHw8XtVw2OiyYl7ebXIpSfVOTbSVLyizm1NfUjKKyl1aWlhljN4w49NmU/4V59X8D6OGvGTxx2SI6zbs50ui+L6/LuPXnJy1cMIqOf0a3K9395r3cecy5ctTU1OUfaF4I88lGLTlJpRSd226SOfPbtDDrlf05vTDYNfPpjX1fU6DsLq5VLN7PBDq3OStLz7vvPLP2npxNYYzlP8AP50emPs3OeeeUY/z+d32nBMPCtIo82p/Ssiq1ip479Vt/wCzDf2vW6YxhHz6/wA/RmcNl0uuW/Pp/P1fYPtHoOVVnhBRSpcrtLwWxy/hNe/y3+r0y2jRyiKmq+T5njvbPhkU/dzZ29qUuRJeKZ2aOza+P90R6uPPPSnpEz+r5jDxrQw9tqNItRk1ShJY8WZxisUWmpTTX0qR2TjqZe7nVfLu8OUdHwc5uTbbbbbbbduz3ZoEqYSFgWWSAENkkgWMClgQCSwMBgUsDCWDQZmUlg0GBSzKSzLQAvr8PYPL/qZ4x/livxPHfy8+jdR49XZj7FaaP7zUTl6S5f7B7095Vx4h0Q4JwvF1iptd8nf9w3fK357S2/rDh+H6OPGq8kVxHdVM9nPn7Z4IfRUV6JGZzx8mNPLw8rV9v/sszOtjD0jQynu8bVduckujZidfw3GzeXjcU4nPVYXKX0seWH/BqX4s8c85ym3vhhGEVDNBqFUVCCi+VKUpScm5d78vQ9tPap04qMYvyMtn4s88piPD2IYLVyyde5bFx9p1fy3+kPT8Nsul+av1lnssafTm9RjYtfPnl6z/AOidu2bT5Yxf0huxZ+R3D3XTVrZ0+u50YezI/uz+znz9qz/Zh91ajV5crXtMk58qSjzzlLlS6JX0Po6Wljp4xjjFPl6urlqZTllPVmPVTj0keryVLW5H1kyFNTk313FL0+eWOcZxdSi7TG09DC4anmi448WVJyhOPuQlXWMl0QWGv9Vzf0J4sm1tQmnLzVdWVpzz0mRPfHNesJFZaskJR+knF+aaJJS+XiSEpeAGkkmUwKWwIBBsDSWBDApYEMClmSkCAkpZkpYSQZLrz9tc0ujZwTry7I2aHBm7Saife/vMTq5S3GjjDlnxDUz72G9lLW5jDX7PPLq5BWUm8YbIcKyy62O5I4kQ6sPZ+b62ajSlmdaHdi7OJddvU1GkxOsnXcNxQxTUZwc6+hzK5LvXqWWnFcupx1Jvn0aeH4Ixgnycsn4r3kju2XQjHC8sebk2nWmcqxy5OxM7XIUxFEQbFKsUyyBsUwgvFkcZKS7nZJsyx+vB+7fxi/Bkm3T8Sywte0m4vaUeeW/5EqZDieZbOfPH7GT9pF/MlTM+vlkSTahFdIRiljXwQFzSm090n8ESDzP09EBS8l9Un57oknYElgaTYENgUtgQBSwIYEMyUtmSlgUsyRZF6MOAY49XFerRw8KHTxZX+haWH0skF8UO7jHdb2c9j7XSR6XL+WLZqMY7QzMz3ln6xxL6OGT824o3Gnl8LE5R8SZcUyfVhjj85fkekaOXmIZnPH5y1S1uZ9cjX8qUTcaEd5ZnU8Q1Sbf0nKX80m/uPSNHCOzM6mXkxSXRJemx6xUdHnMzPVSZpk2IpViDYo2QplijZA2KZZJllab9Ln5W+jUlTUlaZWluMZWlHklVqpXGXkitOaSa6qiQskuOXan07vFAg4X0d/c/kRa2wVCyLOd+IFDYKg2BFgUtmSGRDZkpbBBsGksyUsCAIaT67+u/9zO5j4a38vKopLoqNRyYlSZq2VJmkUxZUKNiCmINjYNijYg2Io2No2Vg2KZZWKNlapljapllapccm1NWvvRWqDn7tedr0BUiys0yyQsLQsiLBULAiwIsLQbApCyLCyGzJDZFLZkpbBBgQBYmSKEFMQpMbRTEKTEGzVg2INiimINlYNjaNiDZKmWNijZWqZZWmWVplkmWVpllaZZWqFkqFgaZZIWFkWFoNgRZWaFgRZm0GwKWwIbApbAiwSWwIsLLEyJTFlQopiDZBSZqwUxBsbBTG0bEGxtUbIUyxRsrBsbTLK0yytMsbRsrAsrLLC0yytCytMsLQsiLBMsrNCwIsLQbMmg2STYWRZkhsiAKWwIbApsCxMkUyCkzVg2IKZApiFWNo2Ng2INkqNjYZY2jY2mWVg2NqmWVqmWQNkqZZJlkqFkqZZGmWVqhYWmWRFhaZYWhYGhZIWFkWFlLYEWCFkQ2FlNmSGyKbAsTC0UzQKZBSY2qKY2DYg2QNijZWDY2KNjaNiDZKmWNqjZWKZY2mWVpllaZZWmWVpllaZYWmWVqhZWaZYKhZIWFkWFqhYWRZEWCFkQ2FkNhZpLYIWBDYWRYF//Z"/>
          <p:cNvSpPr>
            <a:spLocks noChangeAspect="1" noChangeArrowheads="1"/>
          </p:cNvSpPr>
          <p:nvPr/>
        </p:nvSpPr>
        <p:spPr bwMode="auto">
          <a:xfrm>
            <a:off x="307975" y="-1524000"/>
            <a:ext cx="62388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Fir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791959"/>
            <a:ext cx="24161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finolexblog.com/wp-content/uploads/2013/02/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61597"/>
            <a:ext cx="24161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farm9.staticflickr.com/8379/8491732695_998ae5ab89_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22" y="4620759"/>
            <a:ext cx="242909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Bioenergy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41833186"/>
              </p:ext>
            </p:extLst>
          </p:nvPr>
        </p:nvGraphicFramePr>
        <p:xfrm>
          <a:off x="1295400" y="1417638"/>
          <a:ext cx="6457950" cy="2582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 descr="http://ak4.picdn.net/shutterstock/videos/584749/preview/stock-footage-closeup-of-corn-cob-in-the-fiel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198937"/>
            <a:ext cx="20319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stindustries.com/uploadedImages/Home/Products/CST_Storage/Vitrium/Aquastore-Ethanol-Fermenter-Tanks-54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4" y="4198937"/>
            <a:ext cx="29368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eedmagazine.com/images/uploads/foodfuel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12" y="4198937"/>
            <a:ext cx="20601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“First Generation”</a:t>
            </a:r>
            <a:br>
              <a:rPr lang="en-US" dirty="0" smtClean="0"/>
            </a:br>
            <a:r>
              <a:rPr lang="en-US" dirty="0" smtClean="0"/>
              <a:t>Bioenergy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Existing feedstocks, proven technology, stable product markets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Examples</a:t>
            </a:r>
          </a:p>
          <a:p>
            <a:r>
              <a:rPr lang="en-US" sz="2600" dirty="0" smtClean="0"/>
              <a:t>Corn–fermentation–ethanol</a:t>
            </a:r>
          </a:p>
          <a:p>
            <a:r>
              <a:rPr lang="en-US" sz="2600" dirty="0" smtClean="0"/>
              <a:t>Oilseed–</a:t>
            </a:r>
            <a:r>
              <a:rPr lang="en-US" sz="2600" dirty="0" err="1" smtClean="0"/>
              <a:t>transesterification</a:t>
            </a:r>
            <a:r>
              <a:rPr lang="en-US" sz="2600" dirty="0" smtClean="0"/>
              <a:t>–biodiesel</a:t>
            </a:r>
          </a:p>
          <a:p>
            <a:r>
              <a:rPr lang="en-US" sz="2600" dirty="0" smtClean="0"/>
              <a:t>Organic material–digestion–methane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Food versus fuel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Government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Energy security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Rural development</a:t>
            </a:r>
          </a:p>
          <a:p>
            <a:pPr lvl="1"/>
            <a:r>
              <a:rPr lang="en-US" dirty="0" smtClean="0"/>
              <a:t>Economic </a:t>
            </a:r>
          </a:p>
          <a:p>
            <a:pPr lvl="1"/>
            <a:r>
              <a:rPr lang="en-US" dirty="0" smtClean="0"/>
              <a:t>Social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Environmental benefits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Bioenergy Project Development</a:t>
            </a:r>
            <a:br>
              <a:rPr lang="en-US" dirty="0" smtClean="0"/>
            </a:b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Feedstock supply</a:t>
            </a:r>
          </a:p>
          <a:p>
            <a:pPr marL="0" indent="0">
              <a:buNone/>
            </a:pPr>
            <a:r>
              <a:rPr lang="en-US" dirty="0" smtClean="0"/>
              <a:t>	Financing</a:t>
            </a:r>
          </a:p>
          <a:p>
            <a:pPr marL="0" indent="0">
              <a:buNone/>
            </a:pPr>
            <a:r>
              <a:rPr lang="en-US" dirty="0" smtClean="0"/>
              <a:t>	Off-take</a:t>
            </a:r>
          </a:p>
          <a:p>
            <a:pPr marL="0" indent="0">
              <a:buNone/>
            </a:pPr>
            <a:r>
              <a:rPr lang="en-US" dirty="0" smtClean="0"/>
              <a:t>	Technology uncertainty</a:t>
            </a:r>
          </a:p>
          <a:p>
            <a:pPr marL="0" indent="0">
              <a:buNone/>
            </a:pPr>
            <a:r>
              <a:rPr lang="en-US" dirty="0" smtClean="0"/>
              <a:t>	Policy uncertainty</a:t>
            </a:r>
          </a:p>
          <a:p>
            <a:pPr marL="0" indent="0">
              <a:buNone/>
            </a:pPr>
            <a:r>
              <a:rPr lang="en-US" dirty="0" smtClean="0"/>
              <a:t>	Market volatility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Policies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5681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7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3133</TotalTime>
  <Words>1771</Words>
  <Application>Microsoft Office PowerPoint</Application>
  <PresentationFormat>On-screen Show (4:3)</PresentationFormat>
  <Paragraphs>301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ndsu-template1(1)</vt:lpstr>
      <vt:lpstr>PowerPoint Presentation</vt:lpstr>
      <vt:lpstr>US Bioenergy  Incentives and Programs</vt:lpstr>
      <vt:lpstr>Outline</vt:lpstr>
      <vt:lpstr>Bioenergy Systems</vt:lpstr>
      <vt:lpstr>Bioenergy Pathways</vt:lpstr>
      <vt:lpstr>“First Generation” Bioenergy Pathways</vt:lpstr>
      <vt:lpstr>Reasons for Government Action</vt:lpstr>
      <vt:lpstr>Bioenergy Project Development Challenges</vt:lpstr>
      <vt:lpstr>Federal Policies</vt:lpstr>
      <vt:lpstr>Federal Policies</vt:lpstr>
      <vt:lpstr>Federal Policies</vt:lpstr>
      <vt:lpstr>Federal Policies</vt:lpstr>
      <vt:lpstr>Federal Policies</vt:lpstr>
      <vt:lpstr>Federal Policies</vt:lpstr>
      <vt:lpstr>State Policies</vt:lpstr>
      <vt:lpstr>State Policies</vt:lpstr>
      <vt:lpstr>State Policies</vt:lpstr>
      <vt:lpstr>State Policies</vt:lpstr>
      <vt:lpstr>State Policies</vt:lpstr>
      <vt:lpstr>For More Information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David.Ripplinger</cp:lastModifiedBy>
  <cp:revision>300</cp:revision>
  <cp:lastPrinted>2013-08-21T13:41:12Z</cp:lastPrinted>
  <dcterms:created xsi:type="dcterms:W3CDTF">2011-12-22T01:26:49Z</dcterms:created>
  <dcterms:modified xsi:type="dcterms:W3CDTF">2013-08-23T14:56:37Z</dcterms:modified>
</cp:coreProperties>
</file>